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5" r:id="rId3"/>
    <p:sldId id="258" r:id="rId4"/>
    <p:sldId id="259" r:id="rId5"/>
    <p:sldId id="260" r:id="rId6"/>
    <p:sldId id="261" r:id="rId7"/>
    <p:sldId id="262" r:id="rId8"/>
    <p:sldId id="263" r:id="rId9"/>
    <p:sldId id="266" r:id="rId10"/>
    <p:sldId id="26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1883FC-2A03-4609-8945-FCB6F66A8E9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52862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883FC-2A03-4609-8945-FCB6F66A8E9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188405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883FC-2A03-4609-8945-FCB6F66A8E9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7B20F-C949-422F-B936-279A2AE231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626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883FC-2A03-4609-8945-FCB6F66A8E9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3990761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883FC-2A03-4609-8945-FCB6F66A8E9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7B20F-C949-422F-B936-279A2AE231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875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883FC-2A03-4609-8945-FCB6F66A8E9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853816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883FC-2A03-4609-8945-FCB6F66A8E9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3673841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883FC-2A03-4609-8945-FCB6F66A8E9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22249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883FC-2A03-4609-8945-FCB6F66A8E9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421524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883FC-2A03-4609-8945-FCB6F66A8E9F}"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331000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1883FC-2A03-4609-8945-FCB6F66A8E9F}"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38826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1883FC-2A03-4609-8945-FCB6F66A8E9F}"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394884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883FC-2A03-4609-8945-FCB6F66A8E9F}"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194121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883FC-2A03-4609-8945-FCB6F66A8E9F}"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350424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1883FC-2A03-4609-8945-FCB6F66A8E9F}"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1504765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883FC-2A03-4609-8945-FCB6F66A8E9F}"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57B20F-C949-422F-B936-279A2AE23121}" type="slidenum">
              <a:rPr lang="en-IN" smtClean="0"/>
              <a:t>‹#›</a:t>
            </a:fld>
            <a:endParaRPr lang="en-IN"/>
          </a:p>
        </p:txBody>
      </p:sp>
    </p:spTree>
    <p:extLst>
      <p:ext uri="{BB962C8B-B14F-4D97-AF65-F5344CB8AC3E}">
        <p14:creationId xmlns:p14="http://schemas.microsoft.com/office/powerpoint/2010/main" val="230666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1883FC-2A03-4609-8945-FCB6F66A8E9F}" type="datetimeFigureOut">
              <a:rPr lang="en-IN" smtClean="0"/>
              <a:t>15-03-2023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57B20F-C949-422F-B936-279A2AE23121}" type="slidenum">
              <a:rPr lang="en-IN" smtClean="0"/>
              <a:t>‹#›</a:t>
            </a:fld>
            <a:endParaRPr lang="en-IN"/>
          </a:p>
        </p:txBody>
      </p:sp>
    </p:spTree>
    <p:extLst>
      <p:ext uri="{BB962C8B-B14F-4D97-AF65-F5344CB8AC3E}">
        <p14:creationId xmlns:p14="http://schemas.microsoft.com/office/powerpoint/2010/main" val="11711642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C09C-C1F7-695C-CC37-3A127F35E230}"/>
              </a:ext>
            </a:extLst>
          </p:cNvPr>
          <p:cNvSpPr>
            <a:spLocks noGrp="1"/>
          </p:cNvSpPr>
          <p:nvPr>
            <p:ph type="title"/>
          </p:nvPr>
        </p:nvSpPr>
        <p:spPr/>
        <p:txBody>
          <a:bodyPr>
            <a:normAutofit fontScale="90000"/>
          </a:bodyPr>
          <a:lstStyle/>
          <a:p>
            <a:r>
              <a:rPr lang="en-US" dirty="0" err="1"/>
              <a:t>Heheh</a:t>
            </a:r>
            <a:r>
              <a:rPr lang="en-US" dirty="0"/>
              <a:t>  Shri Guru Gobind Singhji Institute of    </a:t>
            </a:r>
            <a:br>
              <a:rPr lang="en-US" dirty="0"/>
            </a:br>
            <a:r>
              <a:rPr lang="en-US" dirty="0" err="1"/>
              <a:t>hhhhhi</a:t>
            </a:r>
            <a:r>
              <a:rPr lang="en-US" dirty="0"/>
              <a:t> Engineering and Technology, Nanded </a:t>
            </a:r>
            <a:endParaRPr lang="en-IN" dirty="0"/>
          </a:p>
        </p:txBody>
      </p:sp>
      <p:sp>
        <p:nvSpPr>
          <p:cNvPr id="11" name="Content Placeholder 10">
            <a:extLst>
              <a:ext uri="{FF2B5EF4-FFF2-40B4-BE49-F238E27FC236}">
                <a16:creationId xmlns:a16="http://schemas.microsoft.com/office/drawing/2014/main" id="{41E79674-BAA0-AF51-02F6-194E5FC34C35}"/>
              </a:ext>
            </a:extLst>
          </p:cNvPr>
          <p:cNvSpPr>
            <a:spLocks noGrp="1"/>
          </p:cNvSpPr>
          <p:nvPr>
            <p:ph idx="1"/>
          </p:nvPr>
        </p:nvSpPr>
        <p:spPr/>
        <p:txBody>
          <a:bodyPr>
            <a:normAutofit fontScale="92500"/>
          </a:bodyPr>
          <a:lstStyle/>
          <a:p>
            <a:pPr marL="0" indent="0">
              <a:buNone/>
            </a:pPr>
            <a:r>
              <a:rPr lang="en-US" dirty="0"/>
              <a:t>              </a:t>
            </a:r>
          </a:p>
          <a:p>
            <a:pPr marL="0" indent="0">
              <a:buNone/>
            </a:pPr>
            <a:r>
              <a:rPr lang="en-US" sz="3600" dirty="0"/>
              <a:t> </a:t>
            </a:r>
            <a:r>
              <a:rPr lang="en-US" sz="3600" b="1" dirty="0"/>
              <a:t> </a:t>
            </a:r>
            <a:r>
              <a:rPr lang="en-US" sz="3200" b="1" dirty="0"/>
              <a:t>Multiple Disease Prediction System using ML</a:t>
            </a:r>
          </a:p>
          <a:p>
            <a:pPr marL="0" indent="0">
              <a:buNone/>
            </a:pPr>
            <a:endParaRPr lang="en-US" sz="3200" b="1" dirty="0"/>
          </a:p>
          <a:p>
            <a:pPr marL="0" indent="0">
              <a:buNone/>
            </a:pPr>
            <a:endParaRPr lang="en-US" sz="3200" b="1" dirty="0"/>
          </a:p>
          <a:p>
            <a:pPr marL="0" indent="0">
              <a:buNone/>
            </a:pPr>
            <a:r>
              <a:rPr lang="en-US" dirty="0"/>
              <a:t>By:                                                                               Under the guidance of:</a:t>
            </a:r>
          </a:p>
          <a:p>
            <a:pPr marL="0" indent="0">
              <a:buNone/>
            </a:pPr>
            <a:r>
              <a:rPr lang="en-US" dirty="0"/>
              <a:t>Vaishnavi </a:t>
            </a:r>
            <a:r>
              <a:rPr lang="en-US" dirty="0" err="1"/>
              <a:t>Chandurkar</a:t>
            </a:r>
            <a:r>
              <a:rPr lang="en-US" dirty="0"/>
              <a:t>                                                      Dr. Sanjiv </a:t>
            </a:r>
            <a:r>
              <a:rPr lang="en-US" dirty="0" err="1"/>
              <a:t>Bonde</a:t>
            </a:r>
            <a:r>
              <a:rPr lang="en-US" dirty="0"/>
              <a:t> Sir</a:t>
            </a:r>
          </a:p>
          <a:p>
            <a:pPr marL="0" indent="0">
              <a:buNone/>
            </a:pPr>
            <a:r>
              <a:rPr lang="en-US" dirty="0"/>
              <a:t>Sumedha Milmile</a:t>
            </a:r>
          </a:p>
          <a:p>
            <a:pPr marL="0" indent="0">
              <a:buNone/>
            </a:pPr>
            <a:r>
              <a:rPr lang="en-US" dirty="0"/>
              <a:t>Dnyaneshwari </a:t>
            </a:r>
            <a:r>
              <a:rPr lang="en-US" dirty="0" err="1"/>
              <a:t>Dhomane</a:t>
            </a:r>
            <a:endParaRPr lang="en-US" dirty="0"/>
          </a:p>
        </p:txBody>
      </p:sp>
      <p:pic>
        <p:nvPicPr>
          <p:cNvPr id="12" name="Content Placeholder 8">
            <a:extLst>
              <a:ext uri="{FF2B5EF4-FFF2-40B4-BE49-F238E27FC236}">
                <a16:creationId xmlns:a16="http://schemas.microsoft.com/office/drawing/2014/main" id="{804B41DE-9434-E691-DAF5-95D2B6C9463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flipH="1">
            <a:off x="71022" y="212433"/>
            <a:ext cx="2028825" cy="1595437"/>
          </a:xfrm>
        </p:spPr>
      </p:pic>
    </p:spTree>
    <p:extLst>
      <p:ext uri="{BB962C8B-B14F-4D97-AF65-F5344CB8AC3E}">
        <p14:creationId xmlns:p14="http://schemas.microsoft.com/office/powerpoint/2010/main" val="320713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0398-3800-8F74-A396-4CFAFE3C73C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5B417DD-0843-A41E-522C-F81F17D7929F}"/>
              </a:ext>
            </a:extLst>
          </p:cNvPr>
          <p:cNvSpPr>
            <a:spLocks noGrp="1"/>
          </p:cNvSpPr>
          <p:nvPr>
            <p:ph idx="1"/>
          </p:nvPr>
        </p:nvSpPr>
        <p:spPr/>
        <p:txBody>
          <a:bodyPr/>
          <a:lstStyle/>
          <a:p>
            <a:pPr marL="0" indent="0">
              <a:buNone/>
            </a:pPr>
            <a:r>
              <a:rPr lang="en-IN" dirty="0"/>
              <a:t>The main objective of this project was to create a system that would predict more than one disease and do so with high accuracy. Diseases if predicted early can increase your life expectancy as well as save you from financial troubles.</a:t>
            </a:r>
          </a:p>
        </p:txBody>
      </p:sp>
    </p:spTree>
    <p:extLst>
      <p:ext uri="{BB962C8B-B14F-4D97-AF65-F5344CB8AC3E}">
        <p14:creationId xmlns:p14="http://schemas.microsoft.com/office/powerpoint/2010/main" val="382781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EBA2-EB75-00C1-3055-1B780AEFF2A3}"/>
              </a:ext>
            </a:extLst>
          </p:cNvPr>
          <p:cNvSpPr>
            <a:spLocks noGrp="1"/>
          </p:cNvSpPr>
          <p:nvPr>
            <p:ph type="title"/>
          </p:nvPr>
        </p:nvSpPr>
        <p:spPr>
          <a:xfrm>
            <a:off x="838200" y="365125"/>
            <a:ext cx="10125722" cy="5929143"/>
          </a:xfrm>
        </p:spPr>
        <p:txBody>
          <a:bodyPr>
            <a:normAutofit/>
          </a:bodyPr>
          <a:lstStyle/>
          <a:p>
            <a:r>
              <a:rPr lang="en-US" sz="10000" dirty="0"/>
              <a:t>     </a:t>
            </a:r>
            <a:br>
              <a:rPr lang="en-US" sz="10000" dirty="0"/>
            </a:br>
            <a:r>
              <a:rPr lang="en-US" sz="10000" dirty="0"/>
              <a:t>     Thank you</a:t>
            </a:r>
            <a:endParaRPr lang="en-IN" sz="10000" dirty="0"/>
          </a:p>
        </p:txBody>
      </p:sp>
    </p:spTree>
    <p:extLst>
      <p:ext uri="{BB962C8B-B14F-4D97-AF65-F5344CB8AC3E}">
        <p14:creationId xmlns:p14="http://schemas.microsoft.com/office/powerpoint/2010/main" val="284753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9747-D03F-E783-D061-6E850A81C8F1}"/>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EE70175C-AF50-0F67-63DE-511A37099FE2}"/>
              </a:ext>
            </a:extLst>
          </p:cNvPr>
          <p:cNvSpPr>
            <a:spLocks noGrp="1"/>
          </p:cNvSpPr>
          <p:nvPr>
            <p:ph idx="1"/>
          </p:nvPr>
        </p:nvSpPr>
        <p:spPr/>
        <p:txBody>
          <a:bodyPr/>
          <a:lstStyle/>
          <a:p>
            <a:r>
              <a:rPr lang="en-US" dirty="0"/>
              <a:t>Abstract</a:t>
            </a:r>
          </a:p>
          <a:p>
            <a:r>
              <a:rPr lang="en-US" dirty="0"/>
              <a:t>Introduction</a:t>
            </a:r>
          </a:p>
          <a:p>
            <a:r>
              <a:rPr lang="en-US" dirty="0"/>
              <a:t>Problem system</a:t>
            </a:r>
          </a:p>
          <a:p>
            <a:r>
              <a:rPr lang="en-US" dirty="0"/>
              <a:t>Proposed system</a:t>
            </a:r>
          </a:p>
          <a:p>
            <a:r>
              <a:rPr lang="en-US" dirty="0"/>
              <a:t>Functional requirement</a:t>
            </a:r>
          </a:p>
          <a:p>
            <a:r>
              <a:rPr lang="en-US" dirty="0"/>
              <a:t>Non-functional requirement</a:t>
            </a:r>
          </a:p>
          <a:p>
            <a:r>
              <a:rPr lang="en-US" dirty="0"/>
              <a:t>Future Scope</a:t>
            </a:r>
          </a:p>
          <a:p>
            <a:r>
              <a:rPr lang="en-US" dirty="0"/>
              <a:t>Conclusion</a:t>
            </a:r>
            <a:endParaRPr lang="en-IN" dirty="0"/>
          </a:p>
        </p:txBody>
      </p:sp>
    </p:spTree>
    <p:extLst>
      <p:ext uri="{BB962C8B-B14F-4D97-AF65-F5344CB8AC3E}">
        <p14:creationId xmlns:p14="http://schemas.microsoft.com/office/powerpoint/2010/main" val="2740881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8650-9F24-A560-FF55-7AEA21D7FC0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44C4E64-5F5F-C8F6-1561-3B64132B5C3F}"/>
              </a:ext>
            </a:extLst>
          </p:cNvPr>
          <p:cNvSpPr>
            <a:spLocks noGrp="1"/>
          </p:cNvSpPr>
          <p:nvPr>
            <p:ph idx="1"/>
          </p:nvPr>
        </p:nvSpPr>
        <p:spPr/>
        <p:txBody>
          <a:bodyPr/>
          <a:lstStyle/>
          <a:p>
            <a:pPr marL="0" indent="0">
              <a:buNone/>
            </a:pPr>
            <a:r>
              <a:rPr lang="en-US" dirty="0"/>
              <a:t>Machine learning plays a huge role in the medical fields. The medical industry produces a huge amount of data that can be processed in a lot of ways. So, with the help of this data and machine learning we will create a prediction system which can detect more than one disease at a time. The user has to enter various parameters of the disease and the system would display the output whether he or she has the disease or not. </a:t>
            </a:r>
            <a:endParaRPr lang="en-IN" dirty="0"/>
          </a:p>
        </p:txBody>
      </p:sp>
    </p:spTree>
    <p:extLst>
      <p:ext uri="{BB962C8B-B14F-4D97-AF65-F5344CB8AC3E}">
        <p14:creationId xmlns:p14="http://schemas.microsoft.com/office/powerpoint/2010/main" val="420226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D118-5D09-A56A-57B4-BA1BB2E00FA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12231DA-423D-E88E-6845-9F6BF0731AE6}"/>
              </a:ext>
            </a:extLst>
          </p:cNvPr>
          <p:cNvSpPr>
            <a:spLocks noGrp="1"/>
          </p:cNvSpPr>
          <p:nvPr>
            <p:ph idx="1"/>
          </p:nvPr>
        </p:nvSpPr>
        <p:spPr/>
        <p:txBody>
          <a:bodyPr/>
          <a:lstStyle/>
          <a:p>
            <a:pPr marL="0" indent="0">
              <a:buNone/>
            </a:pPr>
            <a:r>
              <a:rPr lang="en-US" dirty="0"/>
              <a:t>This is a general architecture for predicting the disease in the health care industry. This will be a common disease predicting system in which we can predict the disease which we select . We are proposing a system which will predict diseases using </a:t>
            </a:r>
            <a:r>
              <a:rPr lang="en-US" dirty="0" err="1"/>
              <a:t>streamlit</a:t>
            </a:r>
            <a:r>
              <a:rPr lang="en-US" dirty="0"/>
              <a:t>. In this system we are going to analyze diabetes, heart and </a:t>
            </a:r>
            <a:r>
              <a:rPr lang="en-US" dirty="0" err="1"/>
              <a:t>parkinsons</a:t>
            </a:r>
            <a:r>
              <a:rPr lang="en-US" dirty="0"/>
              <a:t> disease analysis. Later many more disease can be included. The importance of system analysis is that while analyzing the diseases all the parameters which cause the disease will be included so that it is possible to detect the disease more efficiently and accurately.</a:t>
            </a:r>
          </a:p>
          <a:p>
            <a:pPr marL="0" indent="0">
              <a:buNone/>
            </a:pPr>
            <a:endParaRPr lang="en-IN" dirty="0"/>
          </a:p>
        </p:txBody>
      </p:sp>
    </p:spTree>
    <p:extLst>
      <p:ext uri="{BB962C8B-B14F-4D97-AF65-F5344CB8AC3E}">
        <p14:creationId xmlns:p14="http://schemas.microsoft.com/office/powerpoint/2010/main" val="306583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25A6-09A7-3E84-BA4D-FD41D103EA54}"/>
              </a:ext>
            </a:extLst>
          </p:cNvPr>
          <p:cNvSpPr>
            <a:spLocks noGrp="1"/>
          </p:cNvSpPr>
          <p:nvPr>
            <p:ph type="title"/>
          </p:nvPr>
        </p:nvSpPr>
        <p:spPr/>
        <p:txBody>
          <a:bodyPr/>
          <a:lstStyle/>
          <a:p>
            <a:r>
              <a:rPr lang="en-US" dirty="0"/>
              <a:t>Problem System</a:t>
            </a:r>
            <a:endParaRPr lang="en-IN" dirty="0"/>
          </a:p>
        </p:txBody>
      </p:sp>
      <p:sp>
        <p:nvSpPr>
          <p:cNvPr id="3" name="Content Placeholder 2">
            <a:extLst>
              <a:ext uri="{FF2B5EF4-FFF2-40B4-BE49-F238E27FC236}">
                <a16:creationId xmlns:a16="http://schemas.microsoft.com/office/drawing/2014/main" id="{E663FA04-0452-C577-F869-17BF6CBDE6A8}"/>
              </a:ext>
            </a:extLst>
          </p:cNvPr>
          <p:cNvSpPr>
            <a:spLocks noGrp="1"/>
          </p:cNvSpPr>
          <p:nvPr>
            <p:ph idx="1"/>
          </p:nvPr>
        </p:nvSpPr>
        <p:spPr/>
        <p:txBody>
          <a:bodyPr/>
          <a:lstStyle/>
          <a:p>
            <a:pPr marL="0" indent="0">
              <a:buNone/>
            </a:pPr>
            <a:r>
              <a:rPr lang="en-IN" dirty="0"/>
              <a:t>Many of the existing learning models for healthcare concentrating on one disease per analysis. There is no common system where one analysis can perform more than one disease prediction. Some of the models have lower accuracy which can seriously affect patients health. Some of the existing systems consider very few parameters which can yield false results.</a:t>
            </a:r>
          </a:p>
        </p:txBody>
      </p:sp>
    </p:spTree>
    <p:extLst>
      <p:ext uri="{BB962C8B-B14F-4D97-AF65-F5344CB8AC3E}">
        <p14:creationId xmlns:p14="http://schemas.microsoft.com/office/powerpoint/2010/main" val="386367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F212-9195-D310-8FD5-89E30B182C63}"/>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214C6520-E632-A93A-AA35-3AC350E5B876}"/>
              </a:ext>
            </a:extLst>
          </p:cNvPr>
          <p:cNvSpPr>
            <a:spLocks noGrp="1"/>
          </p:cNvSpPr>
          <p:nvPr>
            <p:ph idx="1"/>
          </p:nvPr>
        </p:nvSpPr>
        <p:spPr/>
        <p:txBody>
          <a:bodyPr/>
          <a:lstStyle/>
          <a:p>
            <a:pPr marL="0" indent="0">
              <a:buNone/>
            </a:pPr>
            <a:r>
              <a:rPr lang="en-IN" dirty="0"/>
              <a:t>In multiple disease prediction it is possible to predict more than one disease at a time. So the user doesn’t need to traverse different sited in order to predict the disease. To implement multiple disease analysis we are going to use machine learning algorithm and </a:t>
            </a:r>
            <a:r>
              <a:rPr lang="en-IN" dirty="0" err="1"/>
              <a:t>streamlit</a:t>
            </a:r>
            <a:r>
              <a:rPr lang="en-IN" dirty="0"/>
              <a:t>. </a:t>
            </a:r>
          </a:p>
        </p:txBody>
      </p:sp>
    </p:spTree>
    <p:extLst>
      <p:ext uri="{BB962C8B-B14F-4D97-AF65-F5344CB8AC3E}">
        <p14:creationId xmlns:p14="http://schemas.microsoft.com/office/powerpoint/2010/main" val="260020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1F3D-B545-617D-6907-289B422F84F8}"/>
              </a:ext>
            </a:extLst>
          </p:cNvPr>
          <p:cNvSpPr>
            <a:spLocks noGrp="1"/>
          </p:cNvSpPr>
          <p:nvPr>
            <p:ph type="title"/>
          </p:nvPr>
        </p:nvSpPr>
        <p:spPr/>
        <p:txBody>
          <a:bodyPr/>
          <a:lstStyle/>
          <a:p>
            <a:r>
              <a:rPr lang="en-US" dirty="0"/>
              <a:t>Functional requirement</a:t>
            </a:r>
            <a:endParaRPr lang="en-IN" dirty="0"/>
          </a:p>
        </p:txBody>
      </p:sp>
      <p:sp>
        <p:nvSpPr>
          <p:cNvPr id="3" name="Content Placeholder 2">
            <a:extLst>
              <a:ext uri="{FF2B5EF4-FFF2-40B4-BE49-F238E27FC236}">
                <a16:creationId xmlns:a16="http://schemas.microsoft.com/office/drawing/2014/main" id="{5CC8E7DA-E421-1B6C-B703-8B8BE64146F2}"/>
              </a:ext>
            </a:extLst>
          </p:cNvPr>
          <p:cNvSpPr>
            <a:spLocks noGrp="1"/>
          </p:cNvSpPr>
          <p:nvPr>
            <p:ph idx="1"/>
          </p:nvPr>
        </p:nvSpPr>
        <p:spPr/>
        <p:txBody>
          <a:bodyPr/>
          <a:lstStyle/>
          <a:p>
            <a:r>
              <a:rPr lang="en-IN" dirty="0"/>
              <a:t>The system allows the patient to predict the disease.</a:t>
            </a:r>
          </a:p>
          <a:p>
            <a:r>
              <a:rPr lang="en-IN" dirty="0"/>
              <a:t>The user adds the input for the particular disease and based on the trained model of the user input and the output will be displayed.</a:t>
            </a:r>
          </a:p>
        </p:txBody>
      </p:sp>
    </p:spTree>
    <p:extLst>
      <p:ext uri="{BB962C8B-B14F-4D97-AF65-F5344CB8AC3E}">
        <p14:creationId xmlns:p14="http://schemas.microsoft.com/office/powerpoint/2010/main" val="276212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0F47-0A77-7B13-D874-4DD5BDFD0362}"/>
              </a:ext>
            </a:extLst>
          </p:cNvPr>
          <p:cNvSpPr>
            <a:spLocks noGrp="1"/>
          </p:cNvSpPr>
          <p:nvPr>
            <p:ph type="title"/>
          </p:nvPr>
        </p:nvSpPr>
        <p:spPr/>
        <p:txBody>
          <a:bodyPr/>
          <a:lstStyle/>
          <a:p>
            <a:r>
              <a:rPr lang="en-IN" dirty="0"/>
              <a:t>Non-functional requirement</a:t>
            </a:r>
          </a:p>
        </p:txBody>
      </p:sp>
      <p:sp>
        <p:nvSpPr>
          <p:cNvPr id="3" name="Content Placeholder 2">
            <a:extLst>
              <a:ext uri="{FF2B5EF4-FFF2-40B4-BE49-F238E27FC236}">
                <a16:creationId xmlns:a16="http://schemas.microsoft.com/office/drawing/2014/main" id="{133CD243-03D1-CDF5-9780-1300D9919F6D}"/>
              </a:ext>
            </a:extLst>
          </p:cNvPr>
          <p:cNvSpPr>
            <a:spLocks noGrp="1"/>
          </p:cNvSpPr>
          <p:nvPr>
            <p:ph idx="1"/>
          </p:nvPr>
        </p:nvSpPr>
        <p:spPr/>
        <p:txBody>
          <a:bodyPr/>
          <a:lstStyle/>
          <a:p>
            <a:r>
              <a:rPr lang="en-IN" dirty="0"/>
              <a:t>The website will provide range of the values during the prediction of the disease.</a:t>
            </a:r>
          </a:p>
          <a:p>
            <a:r>
              <a:rPr lang="en-IN" dirty="0"/>
              <a:t>The website should be reliable and consistent.</a:t>
            </a:r>
          </a:p>
        </p:txBody>
      </p:sp>
    </p:spTree>
    <p:extLst>
      <p:ext uri="{BB962C8B-B14F-4D97-AF65-F5344CB8AC3E}">
        <p14:creationId xmlns:p14="http://schemas.microsoft.com/office/powerpoint/2010/main" val="316337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39578-FAF0-9110-077C-ED341F3C4FF6}"/>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EDAFD9EF-FCDE-4DC9-C8EA-828180F42F87}"/>
              </a:ext>
            </a:extLst>
          </p:cNvPr>
          <p:cNvSpPr>
            <a:spLocks noGrp="1"/>
          </p:cNvSpPr>
          <p:nvPr>
            <p:ph idx="1"/>
          </p:nvPr>
        </p:nvSpPr>
        <p:spPr/>
        <p:txBody>
          <a:bodyPr/>
          <a:lstStyle/>
          <a:p>
            <a:r>
              <a:rPr lang="en-IN" dirty="0"/>
              <a:t>In the future we can add more diseases in the existing API’s.</a:t>
            </a:r>
          </a:p>
          <a:p>
            <a:r>
              <a:rPr lang="en-IN" dirty="0"/>
              <a:t>We can try to improve the accuracy of prediction in order to decrease the mortality rate.</a:t>
            </a:r>
          </a:p>
          <a:p>
            <a:r>
              <a:rPr lang="en-IN" dirty="0"/>
              <a:t>Try to make the system user-friendly and provide a chatbot for normal queries.</a:t>
            </a:r>
          </a:p>
        </p:txBody>
      </p:sp>
    </p:spTree>
    <p:extLst>
      <p:ext uri="{BB962C8B-B14F-4D97-AF65-F5344CB8AC3E}">
        <p14:creationId xmlns:p14="http://schemas.microsoft.com/office/powerpoint/2010/main" val="30551674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243</TotalTime>
  <Words>517</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Heheh  Shri Guru Gobind Singhji Institute of     hhhhhi Engineering and Technology, Nanded </vt:lpstr>
      <vt:lpstr>Content</vt:lpstr>
      <vt:lpstr>Abstract</vt:lpstr>
      <vt:lpstr>Introduction</vt:lpstr>
      <vt:lpstr>Problem System</vt:lpstr>
      <vt:lpstr>Proposed system</vt:lpstr>
      <vt:lpstr>Functional requirement</vt:lpstr>
      <vt:lpstr>Non-functional requirement</vt:lpstr>
      <vt:lpstr>Future Scope</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Heheh  Shri Guru Gobind Singhji Institute of     hhhhhi Engineering and Technology, Nanded</dc:title>
  <dc:creator>Sumedha Milmile</dc:creator>
  <cp:lastModifiedBy>Sumedha Milmile</cp:lastModifiedBy>
  <cp:revision>2</cp:revision>
  <dcterms:created xsi:type="dcterms:W3CDTF">2023-03-15T05:07:14Z</dcterms:created>
  <dcterms:modified xsi:type="dcterms:W3CDTF">2023-03-15T09:10:44Z</dcterms:modified>
</cp:coreProperties>
</file>