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e4eb3d55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e4eb3d55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6474de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6474de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e6474de7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e6474de7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6474de7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6474de7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6474de7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6474de7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6474de7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6474de7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6474de7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6474de7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6474de7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6474de7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e6474de7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e6474de7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e6474de7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e6474de7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39a42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39a42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6474de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6474de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e6474de7c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e6474de7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e6474de7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e6474de7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e6474de7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e6474de7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6474de7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6474de7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e6474de7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e6474de7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e6474de7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e6474de7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e6474de7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e6474de7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6474de7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6474de7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e6474de7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e6474de7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39a4263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39a4263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e6474de7c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e6474de7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eddc7c7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eddc7c7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439a426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439a426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439a42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439a42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439a426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439a426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439a426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439a426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4128af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4128af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4eb3d55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e4eb3d5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Relationship Id="rId5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Geodesics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2"/>
          <p:cNvSpPr/>
          <p:nvPr/>
        </p:nvSpPr>
        <p:spPr>
          <a:xfrm>
            <a:off x="269975" y="428900"/>
            <a:ext cx="1724325" cy="1476075"/>
          </a:xfrm>
          <a:custGeom>
            <a:rect b="b" l="l" r="r" t="t"/>
            <a:pathLst>
              <a:path extrusionOk="0" h="59043" w="68973">
                <a:moveTo>
                  <a:pt x="0" y="0"/>
                </a:moveTo>
                <a:lnTo>
                  <a:pt x="68973" y="0"/>
                </a:lnTo>
                <a:lnTo>
                  <a:pt x="68973" y="29774"/>
                </a:lnTo>
                <a:lnTo>
                  <a:pt x="44567" y="29270"/>
                </a:lnTo>
                <a:lnTo>
                  <a:pt x="44567" y="59043"/>
                </a:lnTo>
                <a:lnTo>
                  <a:pt x="18570" y="59043"/>
                </a:lnTo>
                <a:lnTo>
                  <a:pt x="19100" y="30279"/>
                </a:lnTo>
                <a:lnTo>
                  <a:pt x="0" y="30783"/>
                </a:ln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6" name="Google Shape;696;p22"/>
          <p:cNvSpPr txBox="1"/>
          <p:nvPr/>
        </p:nvSpPr>
        <p:spPr>
          <a:xfrm>
            <a:off x="1791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97" name="Google Shape;697;p22"/>
          <p:cNvSpPr txBox="1"/>
          <p:nvPr/>
        </p:nvSpPr>
        <p:spPr>
          <a:xfrm>
            <a:off x="944875" y="879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2"/>
          <p:cNvSpPr txBox="1"/>
          <p:nvPr/>
        </p:nvSpPr>
        <p:spPr>
          <a:xfrm>
            <a:off x="39200" y="148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99" name="Google Shape;699;p22"/>
          <p:cNvSpPr txBox="1"/>
          <p:nvPr/>
        </p:nvSpPr>
        <p:spPr>
          <a:xfrm>
            <a:off x="392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00" name="Google Shape;700;p22"/>
          <p:cNvSpPr txBox="1"/>
          <p:nvPr/>
        </p:nvSpPr>
        <p:spPr>
          <a:xfrm>
            <a:off x="17918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01" name="Google Shape;701;p22"/>
          <p:cNvSpPr txBox="1"/>
          <p:nvPr/>
        </p:nvSpPr>
        <p:spPr>
          <a:xfrm>
            <a:off x="13346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02" name="Google Shape;702;p22"/>
          <p:cNvSpPr txBox="1"/>
          <p:nvPr/>
        </p:nvSpPr>
        <p:spPr>
          <a:xfrm>
            <a:off x="1258400" y="1824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03" name="Google Shape;703;p22"/>
          <p:cNvSpPr txBox="1"/>
          <p:nvPr/>
        </p:nvSpPr>
        <p:spPr>
          <a:xfrm>
            <a:off x="572600" y="1824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04" name="Google Shape;704;p22"/>
          <p:cNvSpPr txBox="1"/>
          <p:nvPr/>
        </p:nvSpPr>
        <p:spPr>
          <a:xfrm>
            <a:off x="4964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05" name="Google Shape;705;p22"/>
          <p:cNvSpPr txBox="1"/>
          <p:nvPr/>
        </p:nvSpPr>
        <p:spPr>
          <a:xfrm>
            <a:off x="9536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06" name="Google Shape;706;p22"/>
          <p:cNvSpPr txBox="1"/>
          <p:nvPr/>
        </p:nvSpPr>
        <p:spPr>
          <a:xfrm>
            <a:off x="1944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7" name="Google Shape;707;p22"/>
          <p:cNvSpPr txBox="1"/>
          <p:nvPr/>
        </p:nvSpPr>
        <p:spPr>
          <a:xfrm>
            <a:off x="15632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8" name="Google Shape;708;p22"/>
          <p:cNvSpPr txBox="1"/>
          <p:nvPr/>
        </p:nvSpPr>
        <p:spPr>
          <a:xfrm>
            <a:off x="1334600" y="1367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9" name="Google Shape;709;p22"/>
          <p:cNvSpPr txBox="1"/>
          <p:nvPr/>
        </p:nvSpPr>
        <p:spPr>
          <a:xfrm>
            <a:off x="8774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0" name="Google Shape;710;p22"/>
          <p:cNvSpPr txBox="1"/>
          <p:nvPr/>
        </p:nvSpPr>
        <p:spPr>
          <a:xfrm>
            <a:off x="648800" y="1367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1" name="Google Shape;711;p22"/>
          <p:cNvSpPr txBox="1"/>
          <p:nvPr/>
        </p:nvSpPr>
        <p:spPr>
          <a:xfrm>
            <a:off x="267800" y="910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2" name="Google Shape;712;p22"/>
          <p:cNvSpPr txBox="1"/>
          <p:nvPr/>
        </p:nvSpPr>
        <p:spPr>
          <a:xfrm>
            <a:off x="39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1463050" y="624850"/>
            <a:ext cx="106800" cy="94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1920250" y="7772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1691650" y="10820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1310650" y="15392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701050" y="14630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929650" y="18440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472450" y="11582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243850" y="7772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2"/>
          <p:cNvSpPr/>
          <p:nvPr/>
        </p:nvSpPr>
        <p:spPr>
          <a:xfrm>
            <a:off x="1082050" y="396250"/>
            <a:ext cx="106800" cy="945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2" name="Google Shape;722;p22"/>
          <p:cNvCxnSpPr>
            <a:stCxn id="713" idx="5"/>
            <a:endCxn id="721" idx="4"/>
          </p:cNvCxnSpPr>
          <p:nvPr/>
        </p:nvCxnSpPr>
        <p:spPr>
          <a:xfrm flipH="1" rot="5400000">
            <a:off x="1237410" y="388711"/>
            <a:ext cx="214800" cy="418800"/>
          </a:xfrm>
          <a:prstGeom prst="bentConnector3">
            <a:avLst>
              <a:gd fmla="val -6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2"/>
          <p:cNvCxnSpPr>
            <a:stCxn id="713" idx="4"/>
            <a:endCxn id="706" idx="1"/>
          </p:cNvCxnSpPr>
          <p:nvPr/>
        </p:nvCxnSpPr>
        <p:spPr>
          <a:xfrm flipH="1" rot="-5400000">
            <a:off x="1687300" y="548500"/>
            <a:ext cx="86100" cy="42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2"/>
          <p:cNvCxnSpPr>
            <a:stCxn id="707" idx="0"/>
            <a:endCxn id="713" idx="6"/>
          </p:cNvCxnSpPr>
          <p:nvPr/>
        </p:nvCxnSpPr>
        <p:spPr>
          <a:xfrm flipH="1" rot="5400000">
            <a:off x="1401800" y="840150"/>
            <a:ext cx="466500" cy="13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2"/>
          <p:cNvCxnSpPr>
            <a:stCxn id="713" idx="4"/>
            <a:endCxn id="716" idx="7"/>
          </p:cNvCxnSpPr>
          <p:nvPr/>
        </p:nvCxnSpPr>
        <p:spPr>
          <a:xfrm rot="5400000">
            <a:off x="1042300" y="1078900"/>
            <a:ext cx="833700" cy="114600"/>
          </a:xfrm>
          <a:prstGeom prst="bentConnector3">
            <a:avLst>
              <a:gd fmla="val 491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2"/>
          <p:cNvCxnSpPr>
            <a:stCxn id="713" idx="5"/>
            <a:endCxn id="718" idx="7"/>
          </p:cNvCxnSpPr>
          <p:nvPr/>
        </p:nvCxnSpPr>
        <p:spPr>
          <a:xfrm rot="5400000">
            <a:off x="711360" y="1014961"/>
            <a:ext cx="1152300" cy="533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2"/>
          <p:cNvCxnSpPr>
            <a:stCxn id="713" idx="5"/>
            <a:endCxn id="717" idx="7"/>
          </p:cNvCxnSpPr>
          <p:nvPr/>
        </p:nvCxnSpPr>
        <p:spPr>
          <a:xfrm rot="5400000">
            <a:off x="787560" y="710161"/>
            <a:ext cx="771300" cy="762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2"/>
          <p:cNvCxnSpPr>
            <a:stCxn id="713" idx="6"/>
            <a:endCxn id="719" idx="0"/>
          </p:cNvCxnSpPr>
          <p:nvPr/>
        </p:nvCxnSpPr>
        <p:spPr>
          <a:xfrm flipH="1">
            <a:off x="525850" y="672100"/>
            <a:ext cx="1044000" cy="486300"/>
          </a:xfrm>
          <a:prstGeom prst="bentConnector4">
            <a:avLst>
              <a:gd fmla="val -22809" name="adj1"/>
              <a:gd fmla="val 5484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2"/>
          <p:cNvCxnSpPr>
            <a:stCxn id="713" idx="5"/>
            <a:endCxn id="712" idx="3"/>
          </p:cNvCxnSpPr>
          <p:nvPr/>
        </p:nvCxnSpPr>
        <p:spPr>
          <a:xfrm rot="5400000">
            <a:off x="883860" y="135061"/>
            <a:ext cx="99900" cy="124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2"/>
          <p:cNvSpPr txBox="1"/>
          <p:nvPr/>
        </p:nvSpPr>
        <p:spPr>
          <a:xfrm>
            <a:off x="2297425" y="243850"/>
            <a:ext cx="6583800" cy="2893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Source Point on Face 1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Purple points: mid-point of all edges in a face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Connect all purple points with source point and measure the isothetic distance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isothetic distance is the weight to the connecting 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this way, face by face this weight assignment will proceed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BFS strategy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When target point is reached shortest path can be obtained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Later we may think of more improvement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5" y="300425"/>
            <a:ext cx="5271600" cy="39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600" y="457200"/>
            <a:ext cx="5271600" cy="395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627025"/>
            <a:ext cx="5463174" cy="40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600" y="381000"/>
            <a:ext cx="5187400" cy="3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6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475" y="838200"/>
            <a:ext cx="5213525" cy="39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96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700" y="533400"/>
            <a:ext cx="5280301" cy="396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6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375" y="152400"/>
            <a:ext cx="5509626" cy="41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900" y="152400"/>
            <a:ext cx="5178701" cy="38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3075" y="152400"/>
            <a:ext cx="5230925" cy="39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300" y="152400"/>
            <a:ext cx="5178701" cy="38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96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725" y="152400"/>
            <a:ext cx="5161275" cy="38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5800" y="457200"/>
            <a:ext cx="6096000" cy="4572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Google Shape;61;p14"/>
          <p:cNvSpPr txBox="1"/>
          <p:nvPr/>
        </p:nvSpPr>
        <p:spPr>
          <a:xfrm>
            <a:off x="2392675" y="19463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773675" y="23273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11875" y="2174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14"/>
          <p:cNvCxnSpPr>
            <a:stCxn id="63" idx="1"/>
          </p:cNvCxnSpPr>
          <p:nvPr/>
        </p:nvCxnSpPr>
        <p:spPr>
          <a:xfrm flipH="1">
            <a:off x="2612575" y="2351975"/>
            <a:ext cx="999300" cy="4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2697475" y="3394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06875" y="3775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p14"/>
          <p:cNvCxnSpPr>
            <a:stCxn id="66" idx="0"/>
          </p:cNvCxnSpPr>
          <p:nvPr/>
        </p:nvCxnSpPr>
        <p:spPr>
          <a:xfrm flipH="1" rot="10800000">
            <a:off x="1811425" y="2917475"/>
            <a:ext cx="4746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944875" y="3622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Google Shape;69;p14"/>
          <p:cNvCxnSpPr>
            <a:stCxn id="68" idx="3"/>
          </p:cNvCxnSpPr>
          <p:nvPr/>
        </p:nvCxnSpPr>
        <p:spPr>
          <a:xfrm flipH="1" rot="10800000">
            <a:off x="1153975" y="3191675"/>
            <a:ext cx="7662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1706875" y="1336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stCxn id="70" idx="2"/>
          </p:cNvCxnSpPr>
          <p:nvPr/>
        </p:nvCxnSpPr>
        <p:spPr>
          <a:xfrm>
            <a:off x="1811425" y="1690775"/>
            <a:ext cx="2526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2773675" y="1260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4"/>
          <p:cNvCxnSpPr>
            <a:stCxn id="72" idx="2"/>
          </p:cNvCxnSpPr>
          <p:nvPr/>
        </p:nvCxnSpPr>
        <p:spPr>
          <a:xfrm flipH="1" rot="-5400000">
            <a:off x="2832175" y="1660625"/>
            <a:ext cx="283800" cy="19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3459475" y="1489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Google Shape;75;p14"/>
          <p:cNvCxnSpPr>
            <a:stCxn id="74" idx="2"/>
          </p:cNvCxnSpPr>
          <p:nvPr/>
        </p:nvCxnSpPr>
        <p:spPr>
          <a:xfrm flipH="1">
            <a:off x="3200425" y="1843175"/>
            <a:ext cx="3636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3916675" y="24797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" name="Google Shape;77;p14"/>
          <p:cNvCxnSpPr>
            <a:stCxn id="76" idx="1"/>
          </p:cNvCxnSpPr>
          <p:nvPr/>
        </p:nvCxnSpPr>
        <p:spPr>
          <a:xfrm flipH="1">
            <a:off x="3174175" y="2656775"/>
            <a:ext cx="7425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3840475" y="32417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14"/>
          <p:cNvCxnSpPr>
            <a:stCxn id="78" idx="1"/>
          </p:cNvCxnSpPr>
          <p:nvPr/>
        </p:nvCxnSpPr>
        <p:spPr>
          <a:xfrm flipH="1">
            <a:off x="3402775" y="3418775"/>
            <a:ext cx="437700" cy="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1021075" y="1946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" name="Google Shape;81;p14"/>
          <p:cNvCxnSpPr>
            <a:stCxn id="80" idx="3"/>
          </p:cNvCxnSpPr>
          <p:nvPr/>
        </p:nvCxnSpPr>
        <p:spPr>
          <a:xfrm>
            <a:off x="1384675" y="2123375"/>
            <a:ext cx="3267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563875" y="27845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097275" y="14129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" name="Google Shape;84;p14"/>
          <p:cNvCxnSpPr>
            <a:stCxn id="83" idx="3"/>
          </p:cNvCxnSpPr>
          <p:nvPr/>
        </p:nvCxnSpPr>
        <p:spPr>
          <a:xfrm>
            <a:off x="1460875" y="1589975"/>
            <a:ext cx="106800" cy="10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82" idx="3"/>
          </p:cNvCxnSpPr>
          <p:nvPr/>
        </p:nvCxnSpPr>
        <p:spPr>
          <a:xfrm>
            <a:off x="927475" y="2961575"/>
            <a:ext cx="4179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1478275" y="803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4"/>
          <p:cNvCxnSpPr>
            <a:stCxn id="86" idx="2"/>
          </p:cNvCxnSpPr>
          <p:nvPr/>
        </p:nvCxnSpPr>
        <p:spPr>
          <a:xfrm>
            <a:off x="1660075" y="1157375"/>
            <a:ext cx="260100" cy="15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6567575" y="1029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558175" y="9536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710575" y="19442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719975" y="2172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957975" y="18680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334750" y="1248125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785975" y="5747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567575" y="195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710575" y="195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97" name="Google Shape;97;p14"/>
          <p:cNvCxnSpPr>
            <a:stCxn id="88" idx="6"/>
            <a:endCxn id="89" idx="2"/>
          </p:cNvCxnSpPr>
          <p:nvPr/>
        </p:nvCxnSpPr>
        <p:spPr>
          <a:xfrm flipH="1" rot="10800000">
            <a:off x="6907175" y="1143050"/>
            <a:ext cx="6510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88" idx="5"/>
            <a:endCxn id="90" idx="1"/>
          </p:cNvCxnSpPr>
          <p:nvPr/>
        </p:nvCxnSpPr>
        <p:spPr>
          <a:xfrm>
            <a:off x="6857442" y="1353211"/>
            <a:ext cx="90300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88" idx="4"/>
            <a:endCxn id="91" idx="0"/>
          </p:cNvCxnSpPr>
          <p:nvPr/>
        </p:nvCxnSpPr>
        <p:spPr>
          <a:xfrm>
            <a:off x="6737375" y="1408700"/>
            <a:ext cx="1524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88" idx="3"/>
            <a:endCxn id="92" idx="7"/>
          </p:cNvCxnSpPr>
          <p:nvPr/>
        </p:nvCxnSpPr>
        <p:spPr>
          <a:xfrm flipH="1">
            <a:off x="6247708" y="1353211"/>
            <a:ext cx="3696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88" idx="2"/>
            <a:endCxn id="93" idx="6"/>
          </p:cNvCxnSpPr>
          <p:nvPr/>
        </p:nvCxnSpPr>
        <p:spPr>
          <a:xfrm flipH="1">
            <a:off x="5674475" y="1219250"/>
            <a:ext cx="893100" cy="2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88" idx="1"/>
            <a:endCxn id="94" idx="5"/>
          </p:cNvCxnSpPr>
          <p:nvPr/>
        </p:nvCxnSpPr>
        <p:spPr>
          <a:xfrm rot="10800000">
            <a:off x="6075808" y="898089"/>
            <a:ext cx="5415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88" idx="0"/>
            <a:endCxn id="95" idx="4"/>
          </p:cNvCxnSpPr>
          <p:nvPr/>
        </p:nvCxnSpPr>
        <p:spPr>
          <a:xfrm rot="10800000">
            <a:off x="6737375" y="574700"/>
            <a:ext cx="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88" idx="7"/>
            <a:endCxn id="96" idx="3"/>
          </p:cNvCxnSpPr>
          <p:nvPr/>
        </p:nvCxnSpPr>
        <p:spPr>
          <a:xfrm flipH="1" rot="10800000">
            <a:off x="6857442" y="519189"/>
            <a:ext cx="9030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8320175" y="10340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4"/>
          <p:cNvCxnSpPr>
            <a:stCxn id="89" idx="6"/>
            <a:endCxn id="105" idx="2"/>
          </p:cNvCxnSpPr>
          <p:nvPr/>
        </p:nvCxnSpPr>
        <p:spPr>
          <a:xfrm>
            <a:off x="7897775" y="1143050"/>
            <a:ext cx="4224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89" idx="0"/>
            <a:endCxn id="96" idx="4"/>
          </p:cNvCxnSpPr>
          <p:nvPr/>
        </p:nvCxnSpPr>
        <p:spPr>
          <a:xfrm flipH="1" rot="10800000">
            <a:off x="7727975" y="574700"/>
            <a:ext cx="1524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89" idx="4"/>
            <a:endCxn id="90" idx="0"/>
          </p:cNvCxnSpPr>
          <p:nvPr/>
        </p:nvCxnSpPr>
        <p:spPr>
          <a:xfrm>
            <a:off x="7727975" y="1332500"/>
            <a:ext cx="1524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90" idx="2"/>
            <a:endCxn id="91" idx="7"/>
          </p:cNvCxnSpPr>
          <p:nvPr/>
        </p:nvCxnSpPr>
        <p:spPr>
          <a:xfrm flipH="1">
            <a:off x="7009775" y="2133650"/>
            <a:ext cx="7008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90" idx="7"/>
            <a:endCxn id="105" idx="3"/>
          </p:cNvCxnSpPr>
          <p:nvPr/>
        </p:nvCxnSpPr>
        <p:spPr>
          <a:xfrm flipH="1" rot="10800000">
            <a:off x="8000442" y="1482489"/>
            <a:ext cx="3837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>
            <a:stCxn id="91" idx="2"/>
            <a:endCxn id="92" idx="6"/>
          </p:cNvCxnSpPr>
          <p:nvPr/>
        </p:nvCxnSpPr>
        <p:spPr>
          <a:xfrm rot="10800000">
            <a:off x="6297575" y="2057450"/>
            <a:ext cx="422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91" idx="5"/>
            <a:endCxn id="105" idx="4"/>
          </p:cNvCxnSpPr>
          <p:nvPr/>
        </p:nvCxnSpPr>
        <p:spPr>
          <a:xfrm rot="-5400000">
            <a:off x="7306092" y="1263361"/>
            <a:ext cx="936600" cy="1529100"/>
          </a:xfrm>
          <a:prstGeom prst="curvedConnector3">
            <a:avLst>
              <a:gd fmla="val -313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/>
          <p:nvPr/>
        </p:nvSpPr>
        <p:spPr>
          <a:xfrm>
            <a:off x="8624975" y="21008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320175" y="35486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14"/>
          <p:cNvCxnSpPr>
            <a:stCxn id="91" idx="4"/>
            <a:endCxn id="113" idx="3"/>
          </p:cNvCxnSpPr>
          <p:nvPr/>
        </p:nvCxnSpPr>
        <p:spPr>
          <a:xfrm rot="-5400000">
            <a:off x="7788275" y="1650800"/>
            <a:ext cx="2400" cy="1799400"/>
          </a:xfrm>
          <a:prstGeom prst="curvedConnector3">
            <a:avLst>
              <a:gd fmla="val -275739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113" idx="4"/>
            <a:endCxn id="114" idx="0"/>
          </p:cNvCxnSpPr>
          <p:nvPr/>
        </p:nvCxnSpPr>
        <p:spPr>
          <a:xfrm flipH="1">
            <a:off x="8539025" y="2626400"/>
            <a:ext cx="30480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92" idx="1"/>
            <a:endCxn id="93" idx="4"/>
          </p:cNvCxnSpPr>
          <p:nvPr/>
        </p:nvCxnSpPr>
        <p:spPr>
          <a:xfrm rot="10800000">
            <a:off x="5504608" y="1627089"/>
            <a:ext cx="5031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93" idx="7"/>
            <a:endCxn id="94" idx="4"/>
          </p:cNvCxnSpPr>
          <p:nvPr/>
        </p:nvCxnSpPr>
        <p:spPr>
          <a:xfrm flipH="1" rot="10800000">
            <a:off x="5624617" y="953514"/>
            <a:ext cx="3312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/>
          <p:nvPr/>
        </p:nvSpPr>
        <p:spPr>
          <a:xfrm>
            <a:off x="7634375" y="43106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4"/>
          <p:cNvCxnSpPr>
            <a:stCxn id="91" idx="4"/>
            <a:endCxn id="114" idx="1"/>
          </p:cNvCxnSpPr>
          <p:nvPr/>
        </p:nvCxnSpPr>
        <p:spPr>
          <a:xfrm flipH="1" rot="-5400000">
            <a:off x="7100075" y="2341400"/>
            <a:ext cx="1074000" cy="1494600"/>
          </a:xfrm>
          <a:prstGeom prst="curvedConnector3">
            <a:avLst>
              <a:gd fmla="val 774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>
            <a:stCxn id="92" idx="5"/>
            <a:endCxn id="114" idx="2"/>
          </p:cNvCxnSpPr>
          <p:nvPr/>
        </p:nvCxnSpPr>
        <p:spPr>
          <a:xfrm flipH="1" rot="-5400000">
            <a:off x="6474042" y="1965211"/>
            <a:ext cx="1620000" cy="207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>
            <a:stCxn id="93" idx="4"/>
            <a:endCxn id="114" idx="3"/>
          </p:cNvCxnSpPr>
          <p:nvPr/>
        </p:nvCxnSpPr>
        <p:spPr>
          <a:xfrm flipH="1" rot="-5400000">
            <a:off x="5759250" y="1372325"/>
            <a:ext cx="2370300" cy="2879700"/>
          </a:xfrm>
          <a:prstGeom prst="curvedConnector3">
            <a:avLst>
              <a:gd fmla="val 84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/>
          <p:nvPr/>
        </p:nvSpPr>
        <p:spPr>
          <a:xfrm>
            <a:off x="6491375" y="42344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5653175" y="45392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4738775" y="41582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891175" y="29390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357775" y="11102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14"/>
          <p:cNvCxnSpPr>
            <a:stCxn id="93" idx="2"/>
            <a:endCxn id="127" idx="6"/>
          </p:cNvCxnSpPr>
          <p:nvPr/>
        </p:nvCxnSpPr>
        <p:spPr>
          <a:xfrm rot="10800000">
            <a:off x="4795350" y="1373075"/>
            <a:ext cx="5394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93" idx="3"/>
            <a:endCxn id="126" idx="0"/>
          </p:cNvCxnSpPr>
          <p:nvPr/>
        </p:nvCxnSpPr>
        <p:spPr>
          <a:xfrm flipH="1">
            <a:off x="5109983" y="1571536"/>
            <a:ext cx="274500" cy="13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>
            <a:stCxn id="94" idx="7"/>
            <a:endCxn id="95" idx="2"/>
          </p:cNvCxnSpPr>
          <p:nvPr/>
        </p:nvCxnSpPr>
        <p:spPr>
          <a:xfrm flipH="1" rot="10800000">
            <a:off x="6075842" y="385389"/>
            <a:ext cx="4917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>
            <a:stCxn id="95" idx="6"/>
            <a:endCxn id="96" idx="2"/>
          </p:cNvCxnSpPr>
          <p:nvPr/>
        </p:nvCxnSpPr>
        <p:spPr>
          <a:xfrm>
            <a:off x="6907175" y="385250"/>
            <a:ext cx="8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>
            <a:stCxn id="94" idx="2"/>
            <a:endCxn id="127" idx="7"/>
          </p:cNvCxnSpPr>
          <p:nvPr/>
        </p:nvCxnSpPr>
        <p:spPr>
          <a:xfrm flipH="1">
            <a:off x="4731475" y="764150"/>
            <a:ext cx="10545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>
            <a:stCxn id="95" idx="7"/>
            <a:endCxn id="105" idx="0"/>
          </p:cNvCxnSpPr>
          <p:nvPr/>
        </p:nvCxnSpPr>
        <p:spPr>
          <a:xfrm flipH="1" rot="-5400000">
            <a:off x="7306842" y="-198111"/>
            <a:ext cx="782700" cy="1681500"/>
          </a:xfrm>
          <a:prstGeom prst="curvedConnector3">
            <a:avLst>
              <a:gd fmla="val -220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>
            <a:stCxn id="95" idx="1"/>
            <a:endCxn id="127" idx="0"/>
          </p:cNvCxnSpPr>
          <p:nvPr/>
        </p:nvCxnSpPr>
        <p:spPr>
          <a:xfrm rot="5400000">
            <a:off x="5167558" y="-339561"/>
            <a:ext cx="858900" cy="2040600"/>
          </a:xfrm>
          <a:prstGeom prst="curvedConnector3">
            <a:avLst>
              <a:gd fmla="val 11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>
            <a:stCxn id="95" idx="3"/>
            <a:endCxn id="119" idx="1"/>
          </p:cNvCxnSpPr>
          <p:nvPr/>
        </p:nvCxnSpPr>
        <p:spPr>
          <a:xfrm flipH="1" rot="-5400000">
            <a:off x="5223658" y="1912861"/>
            <a:ext cx="3868500" cy="1081200"/>
          </a:xfrm>
          <a:prstGeom prst="curvedConnector3">
            <a:avLst>
              <a:gd fmla="val 9024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>
            <a:stCxn id="95" idx="5"/>
            <a:endCxn id="114" idx="0"/>
          </p:cNvCxnSpPr>
          <p:nvPr/>
        </p:nvCxnSpPr>
        <p:spPr>
          <a:xfrm flipH="1" rot="-5400000">
            <a:off x="6183492" y="1193161"/>
            <a:ext cx="3029400" cy="1681500"/>
          </a:xfrm>
          <a:prstGeom prst="curvedConnector3">
            <a:avLst>
              <a:gd fmla="val 6479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>
            <a:stCxn id="95" idx="6"/>
            <a:endCxn id="113" idx="1"/>
          </p:cNvCxnSpPr>
          <p:nvPr/>
        </p:nvCxnSpPr>
        <p:spPr>
          <a:xfrm>
            <a:off x="6907175" y="385250"/>
            <a:ext cx="1782000" cy="17925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4"/>
          <p:cNvCxnSpPr>
            <a:stCxn id="96" idx="5"/>
            <a:endCxn id="105" idx="1"/>
          </p:cNvCxnSpPr>
          <p:nvPr/>
        </p:nvCxnSpPr>
        <p:spPr>
          <a:xfrm>
            <a:off x="8000442" y="519211"/>
            <a:ext cx="3837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>
            <a:stCxn id="105" idx="5"/>
            <a:endCxn id="113" idx="0"/>
          </p:cNvCxnSpPr>
          <p:nvPr/>
        </p:nvCxnSpPr>
        <p:spPr>
          <a:xfrm>
            <a:off x="8693775" y="1482628"/>
            <a:ext cx="1500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>
            <a:stCxn id="127" idx="5"/>
            <a:endCxn id="126" idx="0"/>
          </p:cNvCxnSpPr>
          <p:nvPr/>
        </p:nvCxnSpPr>
        <p:spPr>
          <a:xfrm>
            <a:off x="4731375" y="1558828"/>
            <a:ext cx="378600" cy="13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27" idx="4"/>
            <a:endCxn id="125" idx="1"/>
          </p:cNvCxnSpPr>
          <p:nvPr/>
        </p:nvCxnSpPr>
        <p:spPr>
          <a:xfrm>
            <a:off x="4576625" y="1635800"/>
            <a:ext cx="226200" cy="25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27" idx="4"/>
            <a:endCxn id="124" idx="1"/>
          </p:cNvCxnSpPr>
          <p:nvPr/>
        </p:nvCxnSpPr>
        <p:spPr>
          <a:xfrm>
            <a:off x="4576625" y="1635800"/>
            <a:ext cx="1140600" cy="298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27" idx="5"/>
            <a:endCxn id="123" idx="2"/>
          </p:cNvCxnSpPr>
          <p:nvPr/>
        </p:nvCxnSpPr>
        <p:spPr>
          <a:xfrm>
            <a:off x="4731375" y="1558828"/>
            <a:ext cx="1760100" cy="29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>
            <a:stCxn id="127" idx="6"/>
            <a:endCxn id="119" idx="1"/>
          </p:cNvCxnSpPr>
          <p:nvPr/>
        </p:nvCxnSpPr>
        <p:spPr>
          <a:xfrm>
            <a:off x="4795475" y="1373000"/>
            <a:ext cx="2903100" cy="30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>
            <a:stCxn id="126" idx="4"/>
            <a:endCxn id="125" idx="0"/>
          </p:cNvCxnSpPr>
          <p:nvPr/>
        </p:nvCxnSpPr>
        <p:spPr>
          <a:xfrm flipH="1">
            <a:off x="4957625" y="3464600"/>
            <a:ext cx="1524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>
            <a:stCxn id="126" idx="5"/>
            <a:endCxn id="114" idx="3"/>
          </p:cNvCxnSpPr>
          <p:nvPr/>
        </p:nvCxnSpPr>
        <p:spPr>
          <a:xfrm>
            <a:off x="5264775" y="3387628"/>
            <a:ext cx="3119400" cy="609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25" idx="5"/>
            <a:endCxn id="124" idx="2"/>
          </p:cNvCxnSpPr>
          <p:nvPr/>
        </p:nvCxnSpPr>
        <p:spPr>
          <a:xfrm>
            <a:off x="5112375" y="4606828"/>
            <a:ext cx="5409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>
            <a:stCxn id="114" idx="3"/>
            <a:endCxn id="119" idx="7"/>
          </p:cNvCxnSpPr>
          <p:nvPr/>
        </p:nvCxnSpPr>
        <p:spPr>
          <a:xfrm flipH="1">
            <a:off x="8008075" y="3997228"/>
            <a:ext cx="3762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>
            <a:stCxn id="114" idx="4"/>
            <a:endCxn id="123" idx="5"/>
          </p:cNvCxnSpPr>
          <p:nvPr/>
        </p:nvCxnSpPr>
        <p:spPr>
          <a:xfrm rot="5400000">
            <a:off x="7397675" y="3541550"/>
            <a:ext cx="608700" cy="1674000"/>
          </a:xfrm>
          <a:prstGeom prst="curvedConnector3">
            <a:avLst>
              <a:gd fmla="val 1517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>
            <a:stCxn id="114" idx="5"/>
            <a:endCxn id="124" idx="5"/>
          </p:cNvCxnSpPr>
          <p:nvPr/>
        </p:nvCxnSpPr>
        <p:spPr>
          <a:xfrm rot="5400000">
            <a:off x="6864975" y="3159028"/>
            <a:ext cx="990600" cy="2667000"/>
          </a:xfrm>
          <a:prstGeom prst="curvedConnector3">
            <a:avLst>
              <a:gd fmla="val 10285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>
            <a:stCxn id="114" idx="6"/>
            <a:endCxn id="125" idx="4"/>
          </p:cNvCxnSpPr>
          <p:nvPr/>
        </p:nvCxnSpPr>
        <p:spPr>
          <a:xfrm flipH="1">
            <a:off x="4957775" y="3811400"/>
            <a:ext cx="3800100" cy="872400"/>
          </a:xfrm>
          <a:prstGeom prst="curvedConnector4">
            <a:avLst>
              <a:gd fmla="val -6266" name="adj1"/>
              <a:gd fmla="val 127295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>
            <a:stCxn id="124" idx="7"/>
            <a:endCxn id="123" idx="2"/>
          </p:cNvCxnSpPr>
          <p:nvPr/>
        </p:nvCxnSpPr>
        <p:spPr>
          <a:xfrm flipH="1" rot="10800000">
            <a:off x="6026775" y="4497072"/>
            <a:ext cx="4647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23" idx="6"/>
            <a:endCxn id="119" idx="2"/>
          </p:cNvCxnSpPr>
          <p:nvPr/>
        </p:nvCxnSpPr>
        <p:spPr>
          <a:xfrm>
            <a:off x="6929075" y="4497200"/>
            <a:ext cx="7053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/>
          <p:nvPr/>
        </p:nvSpPr>
        <p:spPr>
          <a:xfrm>
            <a:off x="2781950" y="3152875"/>
            <a:ext cx="106800" cy="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3467750" y="3610075"/>
            <a:ext cx="106800" cy="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3391550" y="2695675"/>
            <a:ext cx="106800" cy="6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2846075" y="3017525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383275" y="28003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3657600" y="36919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422900" y="137150"/>
            <a:ext cx="65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L=length of common 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a--&gt;c from a directly towards right to the common edge, then downwards to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the L does not play a role.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b→ c b to common edge then along the common edge forward then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L plays role ---- [0,L]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2175500" y="1703075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240025" y="46634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d→ c : f1 → f9 → f10 → f11</a:t>
            </a:r>
            <a:endParaRPr/>
          </a:p>
        </p:txBody>
      </p:sp>
      <p:cxnSp>
        <p:nvCxnSpPr>
          <p:cNvPr id="163" name="Google Shape;163;p14"/>
          <p:cNvCxnSpPr/>
          <p:nvPr/>
        </p:nvCxnSpPr>
        <p:spPr>
          <a:xfrm>
            <a:off x="2388875" y="1908800"/>
            <a:ext cx="6516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/>
          <p:nvPr/>
        </p:nvCxnSpPr>
        <p:spPr>
          <a:xfrm flipH="1">
            <a:off x="2943175" y="1977400"/>
            <a:ext cx="972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2935900" y="2196225"/>
            <a:ext cx="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/>
          <p:nvPr/>
        </p:nvCxnSpPr>
        <p:spPr>
          <a:xfrm flipH="1">
            <a:off x="2846200" y="2935900"/>
            <a:ext cx="897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>
            <a:stCxn id="157" idx="1"/>
          </p:cNvCxnSpPr>
          <p:nvPr/>
        </p:nvCxnSpPr>
        <p:spPr>
          <a:xfrm>
            <a:off x="2846075" y="3217625"/>
            <a:ext cx="5790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4"/>
          <p:cNvCxnSpPr/>
          <p:nvPr/>
        </p:nvCxnSpPr>
        <p:spPr>
          <a:xfrm>
            <a:off x="3447975" y="3265900"/>
            <a:ext cx="228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2822100" y="2913125"/>
            <a:ext cx="3870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00" y="152400"/>
            <a:ext cx="5283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500" y="152400"/>
            <a:ext cx="5178701" cy="38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700" y="0"/>
            <a:ext cx="3837574" cy="28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950" y="2132525"/>
            <a:ext cx="4014650" cy="30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16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225" y="-148050"/>
            <a:ext cx="4059075" cy="30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933" y="2095500"/>
            <a:ext cx="4059067" cy="30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500" y="0"/>
            <a:ext cx="3889826" cy="291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100" y="2207625"/>
            <a:ext cx="4168501" cy="31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68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-56600"/>
            <a:ext cx="3959501" cy="296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175" y="2403575"/>
            <a:ext cx="3863699" cy="289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92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725" y="348325"/>
            <a:ext cx="5910226" cy="4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67375" y="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050" y="-383175"/>
            <a:ext cx="4133675" cy="31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875" y="2174944"/>
            <a:ext cx="4133675" cy="310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80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425" y="-357050"/>
            <a:ext cx="4202750" cy="315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300" y="2201525"/>
            <a:ext cx="4202750" cy="31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6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000" y="-344000"/>
            <a:ext cx="3769075" cy="28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400" y="2071550"/>
            <a:ext cx="4004200" cy="30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1600" y="3048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26300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1334600" y="1291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13346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2325200" y="1748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19442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868000" y="2205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487000" y="2281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639400" y="1900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26300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3011000" y="2205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2553800" y="2891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944200" y="2815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2020400" y="2662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2401400" y="2662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29348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26300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14108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1715600" y="3272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1258400" y="2662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4" name="Google Shape;194;p15"/>
          <p:cNvSpPr txBox="1"/>
          <p:nvPr/>
        </p:nvSpPr>
        <p:spPr>
          <a:xfrm>
            <a:off x="4964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344000" y="2434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5726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9536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00" y="3048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61352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68972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7278200" y="1824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8210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68210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5982800" y="3196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5373200" y="3500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6211400" y="1900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55256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5906600" y="1595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209" name="Google Shape;209;p15"/>
          <p:cNvSpPr txBox="1"/>
          <p:nvPr/>
        </p:nvSpPr>
        <p:spPr>
          <a:xfrm>
            <a:off x="5830400" y="2357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4611200" y="2967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46112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77354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65924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7887800" y="28912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</a:t>
            </a: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7202000" y="26626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6516200" y="28912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6821000" y="24340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6973400" y="31960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7354400" y="34246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0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275" y="-278675"/>
            <a:ext cx="4230901" cy="317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700" y="2247900"/>
            <a:ext cx="4230901" cy="31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1600" y="3048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3"/>
          <p:cNvSpPr txBox="1"/>
          <p:nvPr/>
        </p:nvSpPr>
        <p:spPr>
          <a:xfrm>
            <a:off x="26300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65" name="Google Shape;865;p43"/>
          <p:cNvSpPr txBox="1"/>
          <p:nvPr/>
        </p:nvSpPr>
        <p:spPr>
          <a:xfrm>
            <a:off x="1334600" y="1291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66" name="Google Shape;866;p43"/>
          <p:cNvSpPr txBox="1"/>
          <p:nvPr/>
        </p:nvSpPr>
        <p:spPr>
          <a:xfrm>
            <a:off x="13346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67" name="Google Shape;867;p43"/>
          <p:cNvSpPr txBox="1"/>
          <p:nvPr/>
        </p:nvSpPr>
        <p:spPr>
          <a:xfrm>
            <a:off x="2325200" y="1748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68" name="Google Shape;868;p43"/>
          <p:cNvSpPr txBox="1"/>
          <p:nvPr/>
        </p:nvSpPr>
        <p:spPr>
          <a:xfrm>
            <a:off x="19442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69" name="Google Shape;869;p43"/>
          <p:cNvSpPr txBox="1"/>
          <p:nvPr/>
        </p:nvSpPr>
        <p:spPr>
          <a:xfrm>
            <a:off x="1868000" y="2205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70" name="Google Shape;870;p43"/>
          <p:cNvSpPr txBox="1"/>
          <p:nvPr/>
        </p:nvSpPr>
        <p:spPr>
          <a:xfrm>
            <a:off x="1487000" y="2281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1639400" y="1900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872" name="Google Shape;872;p43"/>
          <p:cNvSpPr txBox="1"/>
          <p:nvPr/>
        </p:nvSpPr>
        <p:spPr>
          <a:xfrm>
            <a:off x="26300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873" name="Google Shape;873;p43"/>
          <p:cNvSpPr txBox="1"/>
          <p:nvPr/>
        </p:nvSpPr>
        <p:spPr>
          <a:xfrm>
            <a:off x="3011000" y="2205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874" name="Google Shape;874;p43"/>
          <p:cNvSpPr txBox="1"/>
          <p:nvPr/>
        </p:nvSpPr>
        <p:spPr>
          <a:xfrm>
            <a:off x="2553800" y="2891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75" name="Google Shape;875;p43"/>
          <p:cNvSpPr txBox="1"/>
          <p:nvPr/>
        </p:nvSpPr>
        <p:spPr>
          <a:xfrm>
            <a:off x="1944200" y="2815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876" name="Google Shape;876;p43"/>
          <p:cNvSpPr txBox="1"/>
          <p:nvPr/>
        </p:nvSpPr>
        <p:spPr>
          <a:xfrm>
            <a:off x="2020400" y="2662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77" name="Google Shape;877;p43"/>
          <p:cNvSpPr txBox="1"/>
          <p:nvPr/>
        </p:nvSpPr>
        <p:spPr>
          <a:xfrm>
            <a:off x="2401400" y="2662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878" name="Google Shape;878;p43"/>
          <p:cNvSpPr txBox="1"/>
          <p:nvPr/>
        </p:nvSpPr>
        <p:spPr>
          <a:xfrm>
            <a:off x="29348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79" name="Google Shape;879;p43"/>
          <p:cNvSpPr txBox="1"/>
          <p:nvPr/>
        </p:nvSpPr>
        <p:spPr>
          <a:xfrm>
            <a:off x="26300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80" name="Google Shape;880;p43"/>
          <p:cNvSpPr txBox="1"/>
          <p:nvPr/>
        </p:nvSpPr>
        <p:spPr>
          <a:xfrm>
            <a:off x="14108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881" name="Google Shape;881;p43"/>
          <p:cNvSpPr txBox="1"/>
          <p:nvPr/>
        </p:nvSpPr>
        <p:spPr>
          <a:xfrm>
            <a:off x="1715600" y="3272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82" name="Google Shape;882;p43"/>
          <p:cNvSpPr txBox="1"/>
          <p:nvPr/>
        </p:nvSpPr>
        <p:spPr>
          <a:xfrm>
            <a:off x="1258400" y="2662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3" name="Google Shape;883;p43"/>
          <p:cNvSpPr txBox="1"/>
          <p:nvPr/>
        </p:nvSpPr>
        <p:spPr>
          <a:xfrm>
            <a:off x="4964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884" name="Google Shape;884;p43"/>
          <p:cNvSpPr txBox="1"/>
          <p:nvPr/>
        </p:nvSpPr>
        <p:spPr>
          <a:xfrm>
            <a:off x="344000" y="2434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885" name="Google Shape;885;p43"/>
          <p:cNvSpPr txBox="1"/>
          <p:nvPr/>
        </p:nvSpPr>
        <p:spPr>
          <a:xfrm>
            <a:off x="5726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86" name="Google Shape;886;p43"/>
          <p:cNvSpPr txBox="1"/>
          <p:nvPr/>
        </p:nvSpPr>
        <p:spPr>
          <a:xfrm>
            <a:off x="9536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pic>
        <p:nvPicPr>
          <p:cNvPr id="887" name="Google Shape;88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00" y="3048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43"/>
          <p:cNvSpPr txBox="1"/>
          <p:nvPr/>
        </p:nvSpPr>
        <p:spPr>
          <a:xfrm>
            <a:off x="61352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89" name="Google Shape;889;p43"/>
          <p:cNvSpPr txBox="1"/>
          <p:nvPr/>
        </p:nvSpPr>
        <p:spPr>
          <a:xfrm>
            <a:off x="68972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90" name="Google Shape;890;p43"/>
          <p:cNvSpPr txBox="1"/>
          <p:nvPr/>
        </p:nvSpPr>
        <p:spPr>
          <a:xfrm>
            <a:off x="7278200" y="1824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91" name="Google Shape;891;p43"/>
          <p:cNvSpPr txBox="1"/>
          <p:nvPr/>
        </p:nvSpPr>
        <p:spPr>
          <a:xfrm>
            <a:off x="68210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892" name="Google Shape;892;p43"/>
          <p:cNvSpPr txBox="1"/>
          <p:nvPr/>
        </p:nvSpPr>
        <p:spPr>
          <a:xfrm>
            <a:off x="68210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893" name="Google Shape;893;p43"/>
          <p:cNvSpPr txBox="1"/>
          <p:nvPr/>
        </p:nvSpPr>
        <p:spPr>
          <a:xfrm>
            <a:off x="5982800" y="3196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94" name="Google Shape;894;p43"/>
          <p:cNvSpPr txBox="1"/>
          <p:nvPr/>
        </p:nvSpPr>
        <p:spPr>
          <a:xfrm>
            <a:off x="5373200" y="3500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895" name="Google Shape;895;p43"/>
          <p:cNvSpPr txBox="1"/>
          <p:nvPr/>
        </p:nvSpPr>
        <p:spPr>
          <a:xfrm>
            <a:off x="6211400" y="1900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896" name="Google Shape;896;p43"/>
          <p:cNvSpPr txBox="1"/>
          <p:nvPr/>
        </p:nvSpPr>
        <p:spPr>
          <a:xfrm>
            <a:off x="55256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97" name="Google Shape;897;p43"/>
          <p:cNvSpPr txBox="1"/>
          <p:nvPr/>
        </p:nvSpPr>
        <p:spPr>
          <a:xfrm>
            <a:off x="5906600" y="1595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898" name="Google Shape;898;p43"/>
          <p:cNvSpPr txBox="1"/>
          <p:nvPr/>
        </p:nvSpPr>
        <p:spPr>
          <a:xfrm>
            <a:off x="5830400" y="2357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99" name="Google Shape;899;p43"/>
          <p:cNvSpPr txBox="1"/>
          <p:nvPr/>
        </p:nvSpPr>
        <p:spPr>
          <a:xfrm>
            <a:off x="4611200" y="2967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900" name="Google Shape;900;p43"/>
          <p:cNvSpPr txBox="1"/>
          <p:nvPr/>
        </p:nvSpPr>
        <p:spPr>
          <a:xfrm>
            <a:off x="46112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77354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02" name="Google Shape;902;p43"/>
          <p:cNvSpPr txBox="1"/>
          <p:nvPr/>
        </p:nvSpPr>
        <p:spPr>
          <a:xfrm>
            <a:off x="65924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03" name="Google Shape;903;p43"/>
          <p:cNvSpPr txBox="1"/>
          <p:nvPr/>
        </p:nvSpPr>
        <p:spPr>
          <a:xfrm>
            <a:off x="7887800" y="28912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</a:t>
            </a:r>
            <a:endParaRPr/>
          </a:p>
        </p:txBody>
      </p:sp>
      <p:sp>
        <p:nvSpPr>
          <p:cNvPr id="904" name="Google Shape;904;p43"/>
          <p:cNvSpPr txBox="1"/>
          <p:nvPr/>
        </p:nvSpPr>
        <p:spPr>
          <a:xfrm>
            <a:off x="7202000" y="26626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905" name="Google Shape;905;p43"/>
          <p:cNvSpPr txBox="1"/>
          <p:nvPr/>
        </p:nvSpPr>
        <p:spPr>
          <a:xfrm>
            <a:off x="6516200" y="28912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</a:t>
            </a:r>
            <a:endParaRPr/>
          </a:p>
        </p:txBody>
      </p:sp>
      <p:sp>
        <p:nvSpPr>
          <p:cNvPr id="906" name="Google Shape;906;p43"/>
          <p:cNvSpPr txBox="1"/>
          <p:nvPr/>
        </p:nvSpPr>
        <p:spPr>
          <a:xfrm>
            <a:off x="6821000" y="24340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907" name="Google Shape;907;p43"/>
          <p:cNvSpPr txBox="1"/>
          <p:nvPr/>
        </p:nvSpPr>
        <p:spPr>
          <a:xfrm>
            <a:off x="6973400" y="31960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  <p:sp>
        <p:nvSpPr>
          <p:cNvPr id="908" name="Google Shape;908;p43"/>
          <p:cNvSpPr txBox="1"/>
          <p:nvPr/>
        </p:nvSpPr>
        <p:spPr>
          <a:xfrm>
            <a:off x="7354400" y="3424650"/>
            <a:ext cx="3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</a:t>
            </a:r>
            <a:endParaRPr/>
          </a:p>
        </p:txBody>
      </p:sp>
      <p:sp>
        <p:nvSpPr>
          <p:cNvPr id="909" name="Google Shape;909;p43"/>
          <p:cNvSpPr txBox="1"/>
          <p:nvPr>
            <p:ph idx="1" type="body"/>
          </p:nvPr>
        </p:nvSpPr>
        <p:spPr>
          <a:xfrm>
            <a:off x="1989800" y="0"/>
            <a:ext cx="68124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c,h,g,f,l,k,p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Edges: ch &amp; hg - 1 common face-&gt; no polygon for family on that 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 is concave vertex, so no family only edges</a:t>
            </a:r>
            <a:endParaRPr/>
          </a:p>
        </p:txBody>
      </p:sp>
      <p:sp>
        <p:nvSpPr>
          <p:cNvPr id="910" name="Google Shape;910;p43"/>
          <p:cNvSpPr/>
          <p:nvPr/>
        </p:nvSpPr>
        <p:spPr>
          <a:xfrm>
            <a:off x="3404250" y="3393650"/>
            <a:ext cx="901450" cy="657525"/>
          </a:xfrm>
          <a:custGeom>
            <a:rect b="b" l="l" r="r" t="t"/>
            <a:pathLst>
              <a:path extrusionOk="0" h="26301" w="36058">
                <a:moveTo>
                  <a:pt x="0" y="0"/>
                </a:moveTo>
                <a:lnTo>
                  <a:pt x="36058" y="9333"/>
                </a:lnTo>
                <a:lnTo>
                  <a:pt x="26301" y="26301"/>
                </a:lnTo>
                <a:lnTo>
                  <a:pt x="9333" y="22907"/>
                </a:lnTo>
                <a:lnTo>
                  <a:pt x="19089" y="466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1" name="Google Shape;911;p43"/>
          <p:cNvSpPr/>
          <p:nvPr/>
        </p:nvSpPr>
        <p:spPr>
          <a:xfrm>
            <a:off x="3658775" y="3966325"/>
            <a:ext cx="1049925" cy="1177175"/>
          </a:xfrm>
          <a:custGeom>
            <a:rect b="b" l="l" r="r" t="t"/>
            <a:pathLst>
              <a:path extrusionOk="0" h="47087" w="41997">
                <a:moveTo>
                  <a:pt x="0" y="0"/>
                </a:moveTo>
                <a:lnTo>
                  <a:pt x="1273" y="24180"/>
                </a:lnTo>
                <a:lnTo>
                  <a:pt x="41997" y="32240"/>
                </a:lnTo>
                <a:lnTo>
                  <a:pt x="40300" y="47087"/>
                </a:lnTo>
                <a:lnTo>
                  <a:pt x="15272" y="43693"/>
                </a:lnTo>
                <a:lnTo>
                  <a:pt x="15696" y="424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2" name="Google Shape;912;p43"/>
          <p:cNvSpPr txBox="1"/>
          <p:nvPr/>
        </p:nvSpPr>
        <p:spPr>
          <a:xfrm>
            <a:off x="33158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13" name="Google Shape;913;p43"/>
          <p:cNvSpPr txBox="1"/>
          <p:nvPr/>
        </p:nvSpPr>
        <p:spPr>
          <a:xfrm>
            <a:off x="3696800" y="3196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914" name="Google Shape;914;p43"/>
          <p:cNvSpPr txBox="1"/>
          <p:nvPr/>
        </p:nvSpPr>
        <p:spPr>
          <a:xfrm>
            <a:off x="42302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15" name="Google Shape;915;p43"/>
          <p:cNvSpPr txBox="1"/>
          <p:nvPr/>
        </p:nvSpPr>
        <p:spPr>
          <a:xfrm>
            <a:off x="34682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4001600" y="3805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917" name="Google Shape;917;p43"/>
          <p:cNvSpPr txBox="1"/>
          <p:nvPr/>
        </p:nvSpPr>
        <p:spPr>
          <a:xfrm>
            <a:off x="4001600" y="4339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918" name="Google Shape;918;p43"/>
          <p:cNvSpPr txBox="1"/>
          <p:nvPr/>
        </p:nvSpPr>
        <p:spPr>
          <a:xfrm>
            <a:off x="4611200" y="4491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19" name="Google Shape;919;p43"/>
          <p:cNvSpPr txBox="1"/>
          <p:nvPr/>
        </p:nvSpPr>
        <p:spPr>
          <a:xfrm>
            <a:off x="4611200" y="4796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3611875" y="879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" name="Google Shape;226;p16"/>
          <p:cNvCxnSpPr>
            <a:stCxn id="225" idx="2"/>
          </p:cNvCxnSpPr>
          <p:nvPr/>
        </p:nvCxnSpPr>
        <p:spPr>
          <a:xfrm flipH="1">
            <a:off x="3435625" y="1233575"/>
            <a:ext cx="2808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6"/>
          <p:cNvSpPr txBox="1"/>
          <p:nvPr/>
        </p:nvSpPr>
        <p:spPr>
          <a:xfrm>
            <a:off x="2849875" y="955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16"/>
          <p:cNvCxnSpPr>
            <a:stCxn id="227" idx="2"/>
          </p:cNvCxnSpPr>
          <p:nvPr/>
        </p:nvCxnSpPr>
        <p:spPr>
          <a:xfrm>
            <a:off x="2954425" y="1309775"/>
            <a:ext cx="630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6"/>
          <p:cNvSpPr txBox="1"/>
          <p:nvPr/>
        </p:nvSpPr>
        <p:spPr>
          <a:xfrm>
            <a:off x="3764275" y="34703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3383275" y="3622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4602475" y="3241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2" name="Google Shape;232;p16"/>
          <p:cNvCxnSpPr>
            <a:stCxn id="231" idx="0"/>
          </p:cNvCxnSpPr>
          <p:nvPr/>
        </p:nvCxnSpPr>
        <p:spPr>
          <a:xfrm rot="10800000">
            <a:off x="4611325" y="2795375"/>
            <a:ext cx="957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6"/>
          <p:cNvCxnSpPr>
            <a:stCxn id="229" idx="0"/>
          </p:cNvCxnSpPr>
          <p:nvPr/>
        </p:nvCxnSpPr>
        <p:spPr>
          <a:xfrm flipH="1" rot="10800000">
            <a:off x="3868825" y="3004475"/>
            <a:ext cx="2199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6"/>
          <p:cNvCxnSpPr>
            <a:stCxn id="230" idx="0"/>
          </p:cNvCxnSpPr>
          <p:nvPr/>
        </p:nvCxnSpPr>
        <p:spPr>
          <a:xfrm rot="10800000">
            <a:off x="3370225" y="3161075"/>
            <a:ext cx="11760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6"/>
          <p:cNvSpPr txBox="1"/>
          <p:nvPr/>
        </p:nvSpPr>
        <p:spPr>
          <a:xfrm>
            <a:off x="3154675" y="2174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2849875" y="40037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16"/>
          <p:cNvCxnSpPr>
            <a:stCxn id="236" idx="0"/>
          </p:cNvCxnSpPr>
          <p:nvPr/>
        </p:nvCxnSpPr>
        <p:spPr>
          <a:xfrm flipH="1" rot="10800000">
            <a:off x="3031675" y="2795375"/>
            <a:ext cx="38100" cy="12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6"/>
          <p:cNvSpPr txBox="1"/>
          <p:nvPr/>
        </p:nvSpPr>
        <p:spPr>
          <a:xfrm>
            <a:off x="2392675" y="39275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16"/>
          <p:cNvCxnSpPr>
            <a:stCxn id="238" idx="0"/>
          </p:cNvCxnSpPr>
          <p:nvPr/>
        </p:nvCxnSpPr>
        <p:spPr>
          <a:xfrm flipH="1" rot="10800000">
            <a:off x="2574475" y="3304775"/>
            <a:ext cx="2340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6"/>
          <p:cNvSpPr txBox="1"/>
          <p:nvPr/>
        </p:nvSpPr>
        <p:spPr>
          <a:xfrm>
            <a:off x="1935475" y="39275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1554475" y="33941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16"/>
          <p:cNvCxnSpPr>
            <a:stCxn id="240" idx="0"/>
          </p:cNvCxnSpPr>
          <p:nvPr/>
        </p:nvCxnSpPr>
        <p:spPr>
          <a:xfrm flipH="1" rot="10800000">
            <a:off x="2117275" y="3069875"/>
            <a:ext cx="4038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6"/>
          <p:cNvCxnSpPr>
            <a:stCxn id="241" idx="0"/>
          </p:cNvCxnSpPr>
          <p:nvPr/>
        </p:nvCxnSpPr>
        <p:spPr>
          <a:xfrm flipH="1" rot="10800000">
            <a:off x="1736275" y="3108875"/>
            <a:ext cx="5760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6"/>
          <p:cNvSpPr txBox="1"/>
          <p:nvPr/>
        </p:nvSpPr>
        <p:spPr>
          <a:xfrm>
            <a:off x="1402075" y="25559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p16"/>
          <p:cNvCxnSpPr>
            <a:stCxn id="244" idx="3"/>
          </p:cNvCxnSpPr>
          <p:nvPr/>
        </p:nvCxnSpPr>
        <p:spPr>
          <a:xfrm>
            <a:off x="1765675" y="2732975"/>
            <a:ext cx="3375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6"/>
          <p:cNvSpPr txBox="1"/>
          <p:nvPr/>
        </p:nvSpPr>
        <p:spPr>
          <a:xfrm>
            <a:off x="1935475" y="16415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16"/>
          <p:cNvCxnSpPr>
            <a:stCxn id="246" idx="2"/>
          </p:cNvCxnSpPr>
          <p:nvPr/>
        </p:nvCxnSpPr>
        <p:spPr>
          <a:xfrm>
            <a:off x="2117275" y="1995575"/>
            <a:ext cx="5607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3154675" y="879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17"/>
          <p:cNvCxnSpPr>
            <a:stCxn id="253" idx="2"/>
          </p:cNvCxnSpPr>
          <p:nvPr/>
        </p:nvCxnSpPr>
        <p:spPr>
          <a:xfrm>
            <a:off x="3259225" y="1233575"/>
            <a:ext cx="717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7"/>
          <p:cNvSpPr txBox="1"/>
          <p:nvPr/>
        </p:nvSpPr>
        <p:spPr>
          <a:xfrm>
            <a:off x="2773675" y="879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p17"/>
          <p:cNvCxnSpPr>
            <a:stCxn id="255" idx="2"/>
          </p:cNvCxnSpPr>
          <p:nvPr/>
        </p:nvCxnSpPr>
        <p:spPr>
          <a:xfrm>
            <a:off x="2878225" y="1233575"/>
            <a:ext cx="15240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17"/>
          <p:cNvSpPr txBox="1"/>
          <p:nvPr/>
        </p:nvSpPr>
        <p:spPr>
          <a:xfrm>
            <a:off x="4145275" y="1870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p17"/>
          <p:cNvCxnSpPr>
            <a:stCxn id="257" idx="1"/>
          </p:cNvCxnSpPr>
          <p:nvPr/>
        </p:nvCxnSpPr>
        <p:spPr>
          <a:xfrm flipH="1">
            <a:off x="3709975" y="2047175"/>
            <a:ext cx="4353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17"/>
          <p:cNvSpPr txBox="1"/>
          <p:nvPr/>
        </p:nvSpPr>
        <p:spPr>
          <a:xfrm>
            <a:off x="3992875" y="8033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17"/>
          <p:cNvCxnSpPr>
            <a:stCxn id="259" idx="2"/>
          </p:cNvCxnSpPr>
          <p:nvPr/>
        </p:nvCxnSpPr>
        <p:spPr>
          <a:xfrm flipH="1">
            <a:off x="3931825" y="1157375"/>
            <a:ext cx="1656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7"/>
          <p:cNvSpPr txBox="1"/>
          <p:nvPr/>
        </p:nvSpPr>
        <p:spPr>
          <a:xfrm>
            <a:off x="4526275" y="1946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2" name="Google Shape;262;p17"/>
          <p:cNvCxnSpPr>
            <a:stCxn id="261" idx="1"/>
          </p:cNvCxnSpPr>
          <p:nvPr/>
        </p:nvCxnSpPr>
        <p:spPr>
          <a:xfrm flipH="1">
            <a:off x="4049575" y="2123375"/>
            <a:ext cx="476700" cy="4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17"/>
          <p:cNvSpPr txBox="1"/>
          <p:nvPr/>
        </p:nvSpPr>
        <p:spPr>
          <a:xfrm>
            <a:off x="4678675" y="2708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4" name="Google Shape;264;p17"/>
          <p:cNvCxnSpPr>
            <a:stCxn id="263" idx="1"/>
          </p:cNvCxnSpPr>
          <p:nvPr/>
        </p:nvCxnSpPr>
        <p:spPr>
          <a:xfrm flipH="1">
            <a:off x="4363075" y="2885375"/>
            <a:ext cx="3156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17"/>
          <p:cNvSpPr txBox="1"/>
          <p:nvPr/>
        </p:nvSpPr>
        <p:spPr>
          <a:xfrm>
            <a:off x="3992875" y="36989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3459475" y="36989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2773675" y="37751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2164075" y="33941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17"/>
          <p:cNvCxnSpPr>
            <a:stCxn id="265" idx="0"/>
          </p:cNvCxnSpPr>
          <p:nvPr/>
        </p:nvCxnSpPr>
        <p:spPr>
          <a:xfrm rot="10800000">
            <a:off x="3944875" y="3317975"/>
            <a:ext cx="2298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17"/>
          <p:cNvCxnSpPr>
            <a:stCxn id="266" idx="0"/>
          </p:cNvCxnSpPr>
          <p:nvPr/>
        </p:nvCxnSpPr>
        <p:spPr>
          <a:xfrm rot="10800000">
            <a:off x="3526975" y="3370175"/>
            <a:ext cx="1143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17"/>
          <p:cNvCxnSpPr>
            <a:stCxn id="267" idx="0"/>
          </p:cNvCxnSpPr>
          <p:nvPr/>
        </p:nvCxnSpPr>
        <p:spPr>
          <a:xfrm flipH="1" rot="10800000">
            <a:off x="2955475" y="3435575"/>
            <a:ext cx="2319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17"/>
          <p:cNvCxnSpPr>
            <a:stCxn id="268" idx="0"/>
          </p:cNvCxnSpPr>
          <p:nvPr/>
        </p:nvCxnSpPr>
        <p:spPr>
          <a:xfrm flipH="1" rot="10800000">
            <a:off x="2345875" y="3043775"/>
            <a:ext cx="5019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17"/>
          <p:cNvSpPr txBox="1"/>
          <p:nvPr/>
        </p:nvSpPr>
        <p:spPr>
          <a:xfrm>
            <a:off x="2240275" y="955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p17"/>
          <p:cNvCxnSpPr>
            <a:stCxn id="273" idx="2"/>
          </p:cNvCxnSpPr>
          <p:nvPr/>
        </p:nvCxnSpPr>
        <p:spPr>
          <a:xfrm>
            <a:off x="2344825" y="1309775"/>
            <a:ext cx="35910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7"/>
          <p:cNvSpPr txBox="1"/>
          <p:nvPr/>
        </p:nvSpPr>
        <p:spPr>
          <a:xfrm>
            <a:off x="1859275" y="17177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" name="Google Shape;276;p17"/>
          <p:cNvCxnSpPr>
            <a:stCxn id="275" idx="2"/>
          </p:cNvCxnSpPr>
          <p:nvPr/>
        </p:nvCxnSpPr>
        <p:spPr>
          <a:xfrm>
            <a:off x="2041075" y="2071775"/>
            <a:ext cx="3756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 txBox="1"/>
          <p:nvPr/>
        </p:nvSpPr>
        <p:spPr>
          <a:xfrm>
            <a:off x="2773675" y="33941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3" name="Google Shape;283;p18"/>
          <p:cNvCxnSpPr>
            <a:stCxn id="282" idx="0"/>
          </p:cNvCxnSpPr>
          <p:nvPr/>
        </p:nvCxnSpPr>
        <p:spPr>
          <a:xfrm rot="10800000">
            <a:off x="2899975" y="2939075"/>
            <a:ext cx="555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18"/>
          <p:cNvSpPr txBox="1"/>
          <p:nvPr/>
        </p:nvSpPr>
        <p:spPr>
          <a:xfrm>
            <a:off x="3568325" y="1282350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18"/>
          <p:cNvCxnSpPr>
            <a:stCxn id="284" idx="2"/>
          </p:cNvCxnSpPr>
          <p:nvPr/>
        </p:nvCxnSpPr>
        <p:spPr>
          <a:xfrm flipH="1">
            <a:off x="3553175" y="1636350"/>
            <a:ext cx="1197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18"/>
          <p:cNvSpPr txBox="1"/>
          <p:nvPr/>
        </p:nvSpPr>
        <p:spPr>
          <a:xfrm>
            <a:off x="4045150" y="1526200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7" name="Google Shape;287;p18"/>
          <p:cNvCxnSpPr>
            <a:stCxn id="286" idx="2"/>
          </p:cNvCxnSpPr>
          <p:nvPr/>
        </p:nvCxnSpPr>
        <p:spPr>
          <a:xfrm flipH="1">
            <a:off x="4140850" y="1880200"/>
            <a:ext cx="8610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18"/>
          <p:cNvSpPr txBox="1"/>
          <p:nvPr/>
        </p:nvSpPr>
        <p:spPr>
          <a:xfrm>
            <a:off x="4045150" y="384042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983475" y="2414450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4373875" y="33941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4526275" y="16415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2" name="Google Shape;292;p18"/>
          <p:cNvCxnSpPr>
            <a:stCxn id="291" idx="2"/>
          </p:cNvCxnSpPr>
          <p:nvPr/>
        </p:nvCxnSpPr>
        <p:spPr>
          <a:xfrm flipH="1">
            <a:off x="4558975" y="1995575"/>
            <a:ext cx="1491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8"/>
          <p:cNvCxnSpPr>
            <a:stCxn id="290" idx="0"/>
          </p:cNvCxnSpPr>
          <p:nvPr/>
        </p:nvCxnSpPr>
        <p:spPr>
          <a:xfrm rot="10800000">
            <a:off x="4506775" y="3069875"/>
            <a:ext cx="489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8"/>
          <p:cNvCxnSpPr>
            <a:stCxn id="289" idx="1"/>
          </p:cNvCxnSpPr>
          <p:nvPr/>
        </p:nvCxnSpPr>
        <p:spPr>
          <a:xfrm flipH="1">
            <a:off x="4206175" y="2591450"/>
            <a:ext cx="7773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8"/>
          <p:cNvCxnSpPr>
            <a:stCxn id="288" idx="0"/>
          </p:cNvCxnSpPr>
          <p:nvPr/>
        </p:nvCxnSpPr>
        <p:spPr>
          <a:xfrm rot="10800000">
            <a:off x="4114750" y="3331025"/>
            <a:ext cx="1122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18"/>
          <p:cNvSpPr txBox="1"/>
          <p:nvPr/>
        </p:nvSpPr>
        <p:spPr>
          <a:xfrm>
            <a:off x="1859275" y="1184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p18"/>
          <p:cNvCxnSpPr>
            <a:stCxn id="296" idx="2"/>
          </p:cNvCxnSpPr>
          <p:nvPr/>
        </p:nvCxnSpPr>
        <p:spPr>
          <a:xfrm>
            <a:off x="2041075" y="1538375"/>
            <a:ext cx="244800" cy="8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8"/>
          <p:cNvSpPr txBox="1"/>
          <p:nvPr/>
        </p:nvSpPr>
        <p:spPr>
          <a:xfrm>
            <a:off x="1630675" y="3241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18"/>
          <p:cNvCxnSpPr>
            <a:stCxn id="298" idx="0"/>
          </p:cNvCxnSpPr>
          <p:nvPr/>
        </p:nvCxnSpPr>
        <p:spPr>
          <a:xfrm flipH="1" rot="10800000">
            <a:off x="1735225" y="2939075"/>
            <a:ext cx="3678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8"/>
          <p:cNvSpPr txBox="1"/>
          <p:nvPr/>
        </p:nvSpPr>
        <p:spPr>
          <a:xfrm>
            <a:off x="2690875" y="928350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1" name="Google Shape;301;p18"/>
          <p:cNvCxnSpPr>
            <a:stCxn id="300" idx="2"/>
          </p:cNvCxnSpPr>
          <p:nvPr/>
        </p:nvCxnSpPr>
        <p:spPr>
          <a:xfrm>
            <a:off x="2795425" y="1282350"/>
            <a:ext cx="19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/>
          <p:nvPr/>
        </p:nvSpPr>
        <p:spPr>
          <a:xfrm>
            <a:off x="3854021" y="1107860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823753" y="1036406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4972942" y="1965308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4003211" y="2179670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3257264" y="1893854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2647168" y="1312587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3088887" y="681105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3854021" y="325804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4972942" y="325804"/>
            <a:ext cx="332700" cy="35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315" name="Google Shape;315;p19"/>
          <p:cNvCxnSpPr>
            <a:stCxn id="306" idx="6"/>
            <a:endCxn id="307" idx="2"/>
          </p:cNvCxnSpPr>
          <p:nvPr/>
        </p:nvCxnSpPr>
        <p:spPr>
          <a:xfrm flipH="1" rot="10800000">
            <a:off x="4186721" y="1214060"/>
            <a:ext cx="6369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9"/>
          <p:cNvCxnSpPr>
            <a:stCxn id="306" idx="5"/>
            <a:endCxn id="308" idx="1"/>
          </p:cNvCxnSpPr>
          <p:nvPr/>
        </p:nvCxnSpPr>
        <p:spPr>
          <a:xfrm>
            <a:off x="4137999" y="1411042"/>
            <a:ext cx="883800" cy="6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9"/>
          <p:cNvCxnSpPr>
            <a:stCxn id="306" idx="4"/>
            <a:endCxn id="309" idx="0"/>
          </p:cNvCxnSpPr>
          <p:nvPr/>
        </p:nvCxnSpPr>
        <p:spPr>
          <a:xfrm>
            <a:off x="4020371" y="1463060"/>
            <a:ext cx="149100" cy="7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9"/>
          <p:cNvCxnSpPr>
            <a:stCxn id="306" idx="3"/>
            <a:endCxn id="310" idx="7"/>
          </p:cNvCxnSpPr>
          <p:nvPr/>
        </p:nvCxnSpPr>
        <p:spPr>
          <a:xfrm flipH="1">
            <a:off x="3541244" y="1411042"/>
            <a:ext cx="36150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9"/>
          <p:cNvCxnSpPr>
            <a:stCxn id="306" idx="2"/>
            <a:endCxn id="311" idx="6"/>
          </p:cNvCxnSpPr>
          <p:nvPr/>
        </p:nvCxnSpPr>
        <p:spPr>
          <a:xfrm flipH="1">
            <a:off x="2979821" y="1285460"/>
            <a:ext cx="8742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19"/>
          <p:cNvCxnSpPr>
            <a:stCxn id="306" idx="1"/>
            <a:endCxn id="312" idx="5"/>
          </p:cNvCxnSpPr>
          <p:nvPr/>
        </p:nvCxnSpPr>
        <p:spPr>
          <a:xfrm rot="10800000">
            <a:off x="3372944" y="984378"/>
            <a:ext cx="5298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9"/>
          <p:cNvCxnSpPr>
            <a:stCxn id="306" idx="0"/>
            <a:endCxn id="313" idx="4"/>
          </p:cNvCxnSpPr>
          <p:nvPr/>
        </p:nvCxnSpPr>
        <p:spPr>
          <a:xfrm rot="10800000">
            <a:off x="4020371" y="680960"/>
            <a:ext cx="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9"/>
          <p:cNvCxnSpPr>
            <a:stCxn id="306" idx="7"/>
            <a:endCxn id="314" idx="3"/>
          </p:cNvCxnSpPr>
          <p:nvPr/>
        </p:nvCxnSpPr>
        <p:spPr>
          <a:xfrm flipH="1" rot="10800000">
            <a:off x="4137999" y="628878"/>
            <a:ext cx="8838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9"/>
          <p:cNvSpPr/>
          <p:nvPr/>
        </p:nvSpPr>
        <p:spPr>
          <a:xfrm>
            <a:off x="5569700" y="1111799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4" name="Google Shape;324;p19"/>
          <p:cNvCxnSpPr>
            <a:stCxn id="307" idx="6"/>
            <a:endCxn id="323" idx="2"/>
          </p:cNvCxnSpPr>
          <p:nvPr/>
        </p:nvCxnSpPr>
        <p:spPr>
          <a:xfrm>
            <a:off x="5156453" y="1214006"/>
            <a:ext cx="4131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9"/>
          <p:cNvCxnSpPr>
            <a:stCxn id="307" idx="0"/>
            <a:endCxn id="314" idx="4"/>
          </p:cNvCxnSpPr>
          <p:nvPr/>
        </p:nvCxnSpPr>
        <p:spPr>
          <a:xfrm flipH="1" rot="10800000">
            <a:off x="4990103" y="680906"/>
            <a:ext cx="1491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9"/>
          <p:cNvCxnSpPr>
            <a:stCxn id="307" idx="4"/>
            <a:endCxn id="308" idx="0"/>
          </p:cNvCxnSpPr>
          <p:nvPr/>
        </p:nvCxnSpPr>
        <p:spPr>
          <a:xfrm>
            <a:off x="4990103" y="1391606"/>
            <a:ext cx="1491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9"/>
          <p:cNvCxnSpPr>
            <a:stCxn id="308" idx="2"/>
            <a:endCxn id="309" idx="7"/>
          </p:cNvCxnSpPr>
          <p:nvPr/>
        </p:nvCxnSpPr>
        <p:spPr>
          <a:xfrm flipH="1">
            <a:off x="4287142" y="2142908"/>
            <a:ext cx="685800" cy="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9"/>
          <p:cNvCxnSpPr>
            <a:stCxn id="308" idx="7"/>
            <a:endCxn id="323" idx="3"/>
          </p:cNvCxnSpPr>
          <p:nvPr/>
        </p:nvCxnSpPr>
        <p:spPr>
          <a:xfrm flipH="1" rot="10800000">
            <a:off x="5256919" y="1532526"/>
            <a:ext cx="3756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9"/>
          <p:cNvCxnSpPr>
            <a:stCxn id="309" idx="2"/>
            <a:endCxn id="310" idx="6"/>
          </p:cNvCxnSpPr>
          <p:nvPr/>
        </p:nvCxnSpPr>
        <p:spPr>
          <a:xfrm rot="10800000">
            <a:off x="3590111" y="2071370"/>
            <a:ext cx="4131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9"/>
          <p:cNvCxnSpPr>
            <a:stCxn id="309" idx="5"/>
            <a:endCxn id="323" idx="4"/>
          </p:cNvCxnSpPr>
          <p:nvPr/>
        </p:nvCxnSpPr>
        <p:spPr>
          <a:xfrm rot="-5400000">
            <a:off x="4596488" y="1295453"/>
            <a:ext cx="878100" cy="1496700"/>
          </a:xfrm>
          <a:prstGeom prst="curvedConnector3">
            <a:avLst>
              <a:gd fmla="val -313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19"/>
          <p:cNvSpPr/>
          <p:nvPr/>
        </p:nvSpPr>
        <p:spPr>
          <a:xfrm>
            <a:off x="5868079" y="2112155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569700" y="3469781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3" name="Google Shape;333;p19"/>
          <p:cNvCxnSpPr>
            <a:stCxn id="309" idx="4"/>
            <a:endCxn id="331" idx="3"/>
          </p:cNvCxnSpPr>
          <p:nvPr/>
        </p:nvCxnSpPr>
        <p:spPr>
          <a:xfrm rot="-5400000">
            <a:off x="5049161" y="1653170"/>
            <a:ext cx="2100" cy="1761300"/>
          </a:xfrm>
          <a:prstGeom prst="curvedConnector3">
            <a:avLst>
              <a:gd fmla="val -130343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9"/>
          <p:cNvCxnSpPr>
            <a:stCxn id="331" idx="4"/>
            <a:endCxn id="332" idx="0"/>
          </p:cNvCxnSpPr>
          <p:nvPr/>
        </p:nvCxnSpPr>
        <p:spPr>
          <a:xfrm flipH="1">
            <a:off x="5783779" y="2605055"/>
            <a:ext cx="298500" cy="8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9"/>
          <p:cNvCxnSpPr>
            <a:stCxn id="310" idx="1"/>
            <a:endCxn id="311" idx="4"/>
          </p:cNvCxnSpPr>
          <p:nvPr/>
        </p:nvCxnSpPr>
        <p:spPr>
          <a:xfrm rot="10800000">
            <a:off x="2813387" y="1667772"/>
            <a:ext cx="4926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9"/>
          <p:cNvCxnSpPr>
            <a:stCxn id="311" idx="7"/>
            <a:endCxn id="312" idx="4"/>
          </p:cNvCxnSpPr>
          <p:nvPr/>
        </p:nvCxnSpPr>
        <p:spPr>
          <a:xfrm flipH="1" rot="10800000">
            <a:off x="2931145" y="1036405"/>
            <a:ext cx="3240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19"/>
          <p:cNvSpPr/>
          <p:nvPr/>
        </p:nvSpPr>
        <p:spPr>
          <a:xfrm>
            <a:off x="4898347" y="4184322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19"/>
          <p:cNvCxnSpPr>
            <a:stCxn id="309" idx="4"/>
            <a:endCxn id="332" idx="1"/>
          </p:cNvCxnSpPr>
          <p:nvPr/>
        </p:nvCxnSpPr>
        <p:spPr>
          <a:xfrm flipH="1" rot="-5400000">
            <a:off x="4397411" y="2307020"/>
            <a:ext cx="1007100" cy="1462800"/>
          </a:xfrm>
          <a:prstGeom prst="curvedConnector3">
            <a:avLst>
              <a:gd fmla="val 464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9"/>
          <p:cNvCxnSpPr>
            <a:stCxn id="310" idx="5"/>
            <a:endCxn id="332" idx="2"/>
          </p:cNvCxnSpPr>
          <p:nvPr/>
        </p:nvCxnSpPr>
        <p:spPr>
          <a:xfrm flipH="1" rot="-5400000">
            <a:off x="3795941" y="1942337"/>
            <a:ext cx="1519200" cy="202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9"/>
          <p:cNvCxnSpPr>
            <a:stCxn id="311" idx="4"/>
            <a:endCxn id="332" idx="3"/>
          </p:cNvCxnSpPr>
          <p:nvPr/>
        </p:nvCxnSpPr>
        <p:spPr>
          <a:xfrm flipH="1" rot="-5400000">
            <a:off x="3111568" y="1369737"/>
            <a:ext cx="2222700" cy="2818800"/>
          </a:xfrm>
          <a:prstGeom prst="curvedConnector3">
            <a:avLst>
              <a:gd fmla="val 1132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19"/>
          <p:cNvSpPr/>
          <p:nvPr/>
        </p:nvSpPr>
        <p:spPr>
          <a:xfrm>
            <a:off x="3779427" y="4112868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2958885" y="4398684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2063749" y="4041414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2212938" y="2898149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690775" y="1183253"/>
            <a:ext cx="428400" cy="49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6" name="Google Shape;346;p19"/>
          <p:cNvCxnSpPr>
            <a:stCxn id="311" idx="2"/>
            <a:endCxn id="345" idx="6"/>
          </p:cNvCxnSpPr>
          <p:nvPr/>
        </p:nvCxnSpPr>
        <p:spPr>
          <a:xfrm rot="10800000">
            <a:off x="2119168" y="1429587"/>
            <a:ext cx="528000" cy="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19"/>
          <p:cNvCxnSpPr>
            <a:stCxn id="311" idx="3"/>
            <a:endCxn id="344" idx="0"/>
          </p:cNvCxnSpPr>
          <p:nvPr/>
        </p:nvCxnSpPr>
        <p:spPr>
          <a:xfrm flipH="1">
            <a:off x="2427091" y="1615769"/>
            <a:ext cx="268800" cy="12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19"/>
          <p:cNvCxnSpPr>
            <a:stCxn id="312" idx="7"/>
            <a:endCxn id="313" idx="2"/>
          </p:cNvCxnSpPr>
          <p:nvPr/>
        </p:nvCxnSpPr>
        <p:spPr>
          <a:xfrm flipH="1" rot="10800000">
            <a:off x="3372865" y="503323"/>
            <a:ext cx="48120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9"/>
          <p:cNvCxnSpPr>
            <a:stCxn id="313" idx="6"/>
            <a:endCxn id="314" idx="2"/>
          </p:cNvCxnSpPr>
          <p:nvPr/>
        </p:nvCxnSpPr>
        <p:spPr>
          <a:xfrm>
            <a:off x="4186721" y="503404"/>
            <a:ext cx="78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9"/>
          <p:cNvCxnSpPr>
            <a:stCxn id="312" idx="2"/>
            <a:endCxn id="345" idx="7"/>
          </p:cNvCxnSpPr>
          <p:nvPr/>
        </p:nvCxnSpPr>
        <p:spPr>
          <a:xfrm flipH="1">
            <a:off x="2056287" y="858705"/>
            <a:ext cx="10326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9"/>
          <p:cNvCxnSpPr>
            <a:stCxn id="313" idx="7"/>
            <a:endCxn id="323" idx="0"/>
          </p:cNvCxnSpPr>
          <p:nvPr/>
        </p:nvCxnSpPr>
        <p:spPr>
          <a:xfrm flipH="1" rot="-5400000">
            <a:off x="4593849" y="-78028"/>
            <a:ext cx="734100" cy="1645800"/>
          </a:xfrm>
          <a:prstGeom prst="curvedConnector3">
            <a:avLst>
              <a:gd fmla="val -375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19"/>
          <p:cNvCxnSpPr>
            <a:stCxn id="313" idx="1"/>
            <a:endCxn id="345" idx="0"/>
          </p:cNvCxnSpPr>
          <p:nvPr/>
        </p:nvCxnSpPr>
        <p:spPr>
          <a:xfrm rot="5400000">
            <a:off x="2501144" y="-218278"/>
            <a:ext cx="805500" cy="1997700"/>
          </a:xfrm>
          <a:prstGeom prst="curvedConnector3">
            <a:avLst>
              <a:gd fmla="val -34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19"/>
          <p:cNvCxnSpPr>
            <a:stCxn id="313" idx="3"/>
            <a:endCxn id="337" idx="1"/>
          </p:cNvCxnSpPr>
          <p:nvPr/>
        </p:nvCxnSpPr>
        <p:spPr>
          <a:xfrm flipH="1" rot="-5400000">
            <a:off x="2618144" y="1913586"/>
            <a:ext cx="3627600" cy="1058400"/>
          </a:xfrm>
          <a:prstGeom prst="curvedConnector3">
            <a:avLst>
              <a:gd fmla="val 4972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9"/>
          <p:cNvCxnSpPr>
            <a:stCxn id="313" idx="5"/>
            <a:endCxn id="332" idx="0"/>
          </p:cNvCxnSpPr>
          <p:nvPr/>
        </p:nvCxnSpPr>
        <p:spPr>
          <a:xfrm flipH="1" rot="-5400000">
            <a:off x="3540549" y="1226436"/>
            <a:ext cx="2840700" cy="1645800"/>
          </a:xfrm>
          <a:prstGeom prst="curvedConnector3">
            <a:avLst>
              <a:gd fmla="val 5091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9"/>
          <p:cNvCxnSpPr>
            <a:stCxn id="313" idx="6"/>
            <a:endCxn id="331" idx="1"/>
          </p:cNvCxnSpPr>
          <p:nvPr/>
        </p:nvCxnSpPr>
        <p:spPr>
          <a:xfrm>
            <a:off x="4186721" y="503404"/>
            <a:ext cx="1744200" cy="1680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9"/>
          <p:cNvCxnSpPr>
            <a:stCxn id="314" idx="5"/>
            <a:endCxn id="323" idx="1"/>
          </p:cNvCxnSpPr>
          <p:nvPr/>
        </p:nvCxnSpPr>
        <p:spPr>
          <a:xfrm>
            <a:off x="5256919" y="628986"/>
            <a:ext cx="3756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9"/>
          <p:cNvCxnSpPr>
            <a:stCxn id="323" idx="5"/>
            <a:endCxn id="331" idx="0"/>
          </p:cNvCxnSpPr>
          <p:nvPr/>
        </p:nvCxnSpPr>
        <p:spPr>
          <a:xfrm>
            <a:off x="5935362" y="1532515"/>
            <a:ext cx="1470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19"/>
          <p:cNvCxnSpPr>
            <a:stCxn id="345" idx="5"/>
            <a:endCxn id="344" idx="0"/>
          </p:cNvCxnSpPr>
          <p:nvPr/>
        </p:nvCxnSpPr>
        <p:spPr>
          <a:xfrm>
            <a:off x="2056437" y="1603969"/>
            <a:ext cx="370800" cy="12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9"/>
          <p:cNvCxnSpPr>
            <a:stCxn id="345" idx="4"/>
            <a:endCxn id="343" idx="1"/>
          </p:cNvCxnSpPr>
          <p:nvPr/>
        </p:nvCxnSpPr>
        <p:spPr>
          <a:xfrm>
            <a:off x="1904975" y="1676153"/>
            <a:ext cx="221400" cy="24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9"/>
          <p:cNvCxnSpPr>
            <a:stCxn id="345" idx="4"/>
            <a:endCxn id="342" idx="1"/>
          </p:cNvCxnSpPr>
          <p:nvPr/>
        </p:nvCxnSpPr>
        <p:spPr>
          <a:xfrm>
            <a:off x="1904975" y="1676153"/>
            <a:ext cx="1116600" cy="279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9"/>
          <p:cNvCxnSpPr>
            <a:stCxn id="345" idx="5"/>
            <a:endCxn id="341" idx="2"/>
          </p:cNvCxnSpPr>
          <p:nvPr/>
        </p:nvCxnSpPr>
        <p:spPr>
          <a:xfrm>
            <a:off x="2056437" y="1603969"/>
            <a:ext cx="1722900" cy="275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>
            <a:stCxn id="345" idx="6"/>
            <a:endCxn id="337" idx="1"/>
          </p:cNvCxnSpPr>
          <p:nvPr/>
        </p:nvCxnSpPr>
        <p:spPr>
          <a:xfrm>
            <a:off x="2119175" y="1429703"/>
            <a:ext cx="2841900" cy="282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9"/>
          <p:cNvCxnSpPr>
            <a:stCxn id="344" idx="4"/>
            <a:endCxn id="343" idx="0"/>
          </p:cNvCxnSpPr>
          <p:nvPr/>
        </p:nvCxnSpPr>
        <p:spPr>
          <a:xfrm flipH="1">
            <a:off x="2278038" y="3391049"/>
            <a:ext cx="1491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9"/>
          <p:cNvCxnSpPr>
            <a:stCxn id="344" idx="5"/>
            <a:endCxn id="332" idx="3"/>
          </p:cNvCxnSpPr>
          <p:nvPr/>
        </p:nvCxnSpPr>
        <p:spPr>
          <a:xfrm>
            <a:off x="2578600" y="3318866"/>
            <a:ext cx="3053700" cy="571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9"/>
          <p:cNvCxnSpPr>
            <a:stCxn id="343" idx="5"/>
            <a:endCxn id="342" idx="2"/>
          </p:cNvCxnSpPr>
          <p:nvPr/>
        </p:nvCxnSpPr>
        <p:spPr>
          <a:xfrm>
            <a:off x="2429411" y="4462130"/>
            <a:ext cx="5295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9"/>
          <p:cNvCxnSpPr>
            <a:stCxn id="332" idx="3"/>
            <a:endCxn id="337" idx="7"/>
          </p:cNvCxnSpPr>
          <p:nvPr/>
        </p:nvCxnSpPr>
        <p:spPr>
          <a:xfrm flipH="1">
            <a:off x="5264037" y="3890498"/>
            <a:ext cx="3684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9"/>
          <p:cNvCxnSpPr>
            <a:stCxn id="332" idx="4"/>
            <a:endCxn id="341" idx="5"/>
          </p:cNvCxnSpPr>
          <p:nvPr/>
        </p:nvCxnSpPr>
        <p:spPr>
          <a:xfrm rot="5400000">
            <a:off x="4679000" y="3428681"/>
            <a:ext cx="570900" cy="1638900"/>
          </a:xfrm>
          <a:prstGeom prst="curvedConnector3">
            <a:avLst>
              <a:gd fmla="val 1517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9"/>
          <p:cNvCxnSpPr>
            <a:stCxn id="332" idx="5"/>
            <a:endCxn id="342" idx="5"/>
          </p:cNvCxnSpPr>
          <p:nvPr/>
        </p:nvCxnSpPr>
        <p:spPr>
          <a:xfrm rot="5400000">
            <a:off x="4165512" y="3049448"/>
            <a:ext cx="928800" cy="2610900"/>
          </a:xfrm>
          <a:prstGeom prst="curvedConnector3">
            <a:avLst>
              <a:gd fmla="val 13180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9"/>
          <p:cNvCxnSpPr>
            <a:stCxn id="332" idx="6"/>
            <a:endCxn id="343" idx="4"/>
          </p:cNvCxnSpPr>
          <p:nvPr/>
        </p:nvCxnSpPr>
        <p:spPr>
          <a:xfrm flipH="1">
            <a:off x="2277800" y="3716231"/>
            <a:ext cx="3720300" cy="818100"/>
          </a:xfrm>
          <a:prstGeom prst="curvedConnector4">
            <a:avLst>
              <a:gd fmla="val -6266" name="adj1"/>
              <a:gd fmla="val 127295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9"/>
          <p:cNvCxnSpPr>
            <a:stCxn id="342" idx="7"/>
            <a:endCxn id="341" idx="2"/>
          </p:cNvCxnSpPr>
          <p:nvPr/>
        </p:nvCxnSpPr>
        <p:spPr>
          <a:xfrm flipH="1" rot="10800000">
            <a:off x="3324547" y="4359267"/>
            <a:ext cx="4548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9"/>
          <p:cNvCxnSpPr>
            <a:stCxn id="341" idx="6"/>
            <a:endCxn id="337" idx="2"/>
          </p:cNvCxnSpPr>
          <p:nvPr/>
        </p:nvCxnSpPr>
        <p:spPr>
          <a:xfrm>
            <a:off x="4207827" y="4359318"/>
            <a:ext cx="6906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/>
          <p:nvPr/>
        </p:nvSpPr>
        <p:spPr>
          <a:xfrm>
            <a:off x="269975" y="428900"/>
            <a:ext cx="1724325" cy="1476075"/>
          </a:xfrm>
          <a:custGeom>
            <a:rect b="b" l="l" r="r" t="t"/>
            <a:pathLst>
              <a:path extrusionOk="0" h="59043" w="68973">
                <a:moveTo>
                  <a:pt x="0" y="0"/>
                </a:moveTo>
                <a:lnTo>
                  <a:pt x="68973" y="0"/>
                </a:lnTo>
                <a:lnTo>
                  <a:pt x="68973" y="29774"/>
                </a:lnTo>
                <a:lnTo>
                  <a:pt x="44567" y="29270"/>
                </a:lnTo>
                <a:lnTo>
                  <a:pt x="44567" y="59043"/>
                </a:lnTo>
                <a:lnTo>
                  <a:pt x="18570" y="59043"/>
                </a:lnTo>
                <a:lnTo>
                  <a:pt x="19100" y="30279"/>
                </a:lnTo>
                <a:lnTo>
                  <a:pt x="0" y="30783"/>
                </a:ln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p20"/>
          <p:cNvSpPr txBox="1"/>
          <p:nvPr/>
        </p:nvSpPr>
        <p:spPr>
          <a:xfrm>
            <a:off x="1791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78" name="Google Shape;378;p20"/>
          <p:cNvSpPr txBox="1"/>
          <p:nvPr/>
        </p:nvSpPr>
        <p:spPr>
          <a:xfrm>
            <a:off x="944875" y="879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39200" y="148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392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81" name="Google Shape;381;p20"/>
          <p:cNvSpPr txBox="1"/>
          <p:nvPr/>
        </p:nvSpPr>
        <p:spPr>
          <a:xfrm>
            <a:off x="17918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13346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1258400" y="1824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572600" y="1824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4964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86" name="Google Shape;386;p20"/>
          <p:cNvSpPr txBox="1"/>
          <p:nvPr/>
        </p:nvSpPr>
        <p:spPr>
          <a:xfrm>
            <a:off x="9536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1944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15632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1334600" y="1367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8774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648800" y="1367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2" name="Google Shape;392;p20"/>
          <p:cNvSpPr txBox="1"/>
          <p:nvPr/>
        </p:nvSpPr>
        <p:spPr>
          <a:xfrm>
            <a:off x="267800" y="910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39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24536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Google Shape;395;p20"/>
          <p:cNvSpPr txBox="1"/>
          <p:nvPr/>
        </p:nvSpPr>
        <p:spPr>
          <a:xfrm>
            <a:off x="2621275" y="650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28586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22490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26300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23252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29348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01" name="Google Shape;401;p20"/>
          <p:cNvSpPr txBox="1"/>
          <p:nvPr/>
        </p:nvSpPr>
        <p:spPr>
          <a:xfrm>
            <a:off x="29348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25538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2490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34442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Google Shape;405;p20"/>
          <p:cNvSpPr txBox="1"/>
          <p:nvPr/>
        </p:nvSpPr>
        <p:spPr>
          <a:xfrm>
            <a:off x="3611875" y="650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38492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32396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408" name="Google Shape;408;p20"/>
          <p:cNvSpPr txBox="1"/>
          <p:nvPr/>
        </p:nvSpPr>
        <p:spPr>
          <a:xfrm>
            <a:off x="36206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33158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9254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9254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5444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32396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44348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Google Shape;415;p20"/>
          <p:cNvSpPr txBox="1"/>
          <p:nvPr/>
        </p:nvSpPr>
        <p:spPr>
          <a:xfrm>
            <a:off x="4602475" y="650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4839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17" name="Google Shape;417;p20"/>
          <p:cNvSpPr txBox="1"/>
          <p:nvPr/>
        </p:nvSpPr>
        <p:spPr>
          <a:xfrm>
            <a:off x="42302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46112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43064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20" name="Google Shape;420;p20"/>
          <p:cNvSpPr txBox="1"/>
          <p:nvPr/>
        </p:nvSpPr>
        <p:spPr>
          <a:xfrm>
            <a:off x="49160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21" name="Google Shape;421;p20"/>
          <p:cNvSpPr txBox="1"/>
          <p:nvPr/>
        </p:nvSpPr>
        <p:spPr>
          <a:xfrm>
            <a:off x="49160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2" name="Google Shape;422;p20"/>
          <p:cNvSpPr txBox="1"/>
          <p:nvPr/>
        </p:nvSpPr>
        <p:spPr>
          <a:xfrm>
            <a:off x="45350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4230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54254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Google Shape;425;p20"/>
          <p:cNvSpPr txBox="1"/>
          <p:nvPr/>
        </p:nvSpPr>
        <p:spPr>
          <a:xfrm>
            <a:off x="5593075" y="650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58304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427" name="Google Shape;427;p20"/>
          <p:cNvSpPr txBox="1"/>
          <p:nvPr/>
        </p:nvSpPr>
        <p:spPr>
          <a:xfrm>
            <a:off x="5220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428" name="Google Shape;428;p20"/>
          <p:cNvSpPr txBox="1"/>
          <p:nvPr/>
        </p:nvSpPr>
        <p:spPr>
          <a:xfrm>
            <a:off x="5601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52970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430" name="Google Shape;430;p20"/>
          <p:cNvSpPr txBox="1"/>
          <p:nvPr/>
        </p:nvSpPr>
        <p:spPr>
          <a:xfrm>
            <a:off x="59066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431" name="Google Shape;431;p20"/>
          <p:cNvSpPr txBox="1"/>
          <p:nvPr/>
        </p:nvSpPr>
        <p:spPr>
          <a:xfrm>
            <a:off x="59066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2" name="Google Shape;432;p20"/>
          <p:cNvSpPr txBox="1"/>
          <p:nvPr/>
        </p:nvSpPr>
        <p:spPr>
          <a:xfrm>
            <a:off x="55256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3" name="Google Shape;433;p20"/>
          <p:cNvSpPr txBox="1"/>
          <p:nvPr/>
        </p:nvSpPr>
        <p:spPr>
          <a:xfrm>
            <a:off x="52208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63398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5" name="Google Shape;435;p20"/>
          <p:cNvSpPr txBox="1"/>
          <p:nvPr/>
        </p:nvSpPr>
        <p:spPr>
          <a:xfrm>
            <a:off x="6507475" y="650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0"/>
          <p:cNvSpPr txBox="1"/>
          <p:nvPr/>
        </p:nvSpPr>
        <p:spPr>
          <a:xfrm>
            <a:off x="6744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7" name="Google Shape;437;p20"/>
          <p:cNvSpPr txBox="1"/>
          <p:nvPr/>
        </p:nvSpPr>
        <p:spPr>
          <a:xfrm>
            <a:off x="61352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38" name="Google Shape;438;p20"/>
          <p:cNvSpPr txBox="1"/>
          <p:nvPr/>
        </p:nvSpPr>
        <p:spPr>
          <a:xfrm>
            <a:off x="65162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9" name="Google Shape;439;p20"/>
          <p:cNvSpPr txBox="1"/>
          <p:nvPr/>
        </p:nvSpPr>
        <p:spPr>
          <a:xfrm>
            <a:off x="62114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0" name="Google Shape;440;p20"/>
          <p:cNvSpPr txBox="1"/>
          <p:nvPr/>
        </p:nvSpPr>
        <p:spPr>
          <a:xfrm>
            <a:off x="6821000" y="10624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441" name="Google Shape;441;p20"/>
          <p:cNvSpPr txBox="1"/>
          <p:nvPr/>
        </p:nvSpPr>
        <p:spPr>
          <a:xfrm>
            <a:off x="68210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2" name="Google Shape;442;p20"/>
          <p:cNvSpPr txBox="1"/>
          <p:nvPr/>
        </p:nvSpPr>
        <p:spPr>
          <a:xfrm>
            <a:off x="64400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3" name="Google Shape;443;p20"/>
          <p:cNvSpPr txBox="1"/>
          <p:nvPr/>
        </p:nvSpPr>
        <p:spPr>
          <a:xfrm>
            <a:off x="6135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73304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Google Shape;445;p20"/>
          <p:cNvSpPr txBox="1"/>
          <p:nvPr/>
        </p:nvSpPr>
        <p:spPr>
          <a:xfrm>
            <a:off x="7498075" y="6509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77354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47" name="Google Shape;447;p20"/>
          <p:cNvSpPr txBox="1"/>
          <p:nvPr/>
        </p:nvSpPr>
        <p:spPr>
          <a:xfrm>
            <a:off x="7125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75068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9" name="Google Shape;449;p20"/>
          <p:cNvSpPr txBox="1"/>
          <p:nvPr/>
        </p:nvSpPr>
        <p:spPr>
          <a:xfrm>
            <a:off x="7202000" y="1062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450" name="Google Shape;450;p20"/>
          <p:cNvSpPr txBox="1"/>
          <p:nvPr/>
        </p:nvSpPr>
        <p:spPr>
          <a:xfrm>
            <a:off x="7735400" y="10624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</a:t>
            </a:r>
            <a:endParaRPr/>
          </a:p>
        </p:txBody>
      </p:sp>
      <p:sp>
        <p:nvSpPr>
          <p:cNvPr id="451" name="Google Shape;451;p20"/>
          <p:cNvSpPr txBox="1"/>
          <p:nvPr/>
        </p:nvSpPr>
        <p:spPr>
          <a:xfrm>
            <a:off x="78116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2" name="Google Shape;452;p20"/>
          <p:cNvSpPr txBox="1"/>
          <p:nvPr/>
        </p:nvSpPr>
        <p:spPr>
          <a:xfrm>
            <a:off x="74306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3" name="Google Shape;453;p20"/>
          <p:cNvSpPr txBox="1"/>
          <p:nvPr/>
        </p:nvSpPr>
        <p:spPr>
          <a:xfrm>
            <a:off x="71258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8321050" y="3897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" name="Google Shape;455;p20"/>
          <p:cNvSpPr txBox="1"/>
          <p:nvPr/>
        </p:nvSpPr>
        <p:spPr>
          <a:xfrm>
            <a:off x="8488675" y="6509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20"/>
          <p:cNvSpPr txBox="1"/>
          <p:nvPr/>
        </p:nvSpPr>
        <p:spPr>
          <a:xfrm>
            <a:off x="87260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57" name="Google Shape;457;p20"/>
          <p:cNvSpPr txBox="1"/>
          <p:nvPr/>
        </p:nvSpPr>
        <p:spPr>
          <a:xfrm>
            <a:off x="81164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458" name="Google Shape;458;p20"/>
          <p:cNvSpPr txBox="1"/>
          <p:nvPr/>
        </p:nvSpPr>
        <p:spPr>
          <a:xfrm>
            <a:off x="8497400" y="7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9" name="Google Shape;459;p20"/>
          <p:cNvSpPr txBox="1"/>
          <p:nvPr/>
        </p:nvSpPr>
        <p:spPr>
          <a:xfrm>
            <a:off x="8726000" y="10624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  <p:sp>
        <p:nvSpPr>
          <p:cNvPr id="460" name="Google Shape;460;p20"/>
          <p:cNvSpPr txBox="1"/>
          <p:nvPr/>
        </p:nvSpPr>
        <p:spPr>
          <a:xfrm>
            <a:off x="88022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1" name="Google Shape;461;p20"/>
          <p:cNvSpPr txBox="1"/>
          <p:nvPr/>
        </p:nvSpPr>
        <p:spPr>
          <a:xfrm>
            <a:off x="8421200" y="1138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8116400" y="60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3" name="Google Shape;463;p20"/>
          <p:cNvSpPr txBox="1"/>
          <p:nvPr/>
        </p:nvSpPr>
        <p:spPr>
          <a:xfrm>
            <a:off x="8116400" y="10624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</a:t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8321050" y="18375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Google Shape;465;p20"/>
          <p:cNvSpPr txBox="1"/>
          <p:nvPr/>
        </p:nvSpPr>
        <p:spPr>
          <a:xfrm>
            <a:off x="8488675" y="20987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87260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467" name="Google Shape;467;p20"/>
          <p:cNvSpPr txBox="1"/>
          <p:nvPr/>
        </p:nvSpPr>
        <p:spPr>
          <a:xfrm>
            <a:off x="81164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68" name="Google Shape;468;p20"/>
          <p:cNvSpPr txBox="1"/>
          <p:nvPr/>
        </p:nvSpPr>
        <p:spPr>
          <a:xfrm>
            <a:off x="84974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8726000" y="2510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</a:t>
            </a:r>
            <a:endParaRPr/>
          </a:p>
        </p:txBody>
      </p:sp>
      <p:sp>
        <p:nvSpPr>
          <p:cNvPr id="470" name="Google Shape;470;p20"/>
          <p:cNvSpPr txBox="1"/>
          <p:nvPr/>
        </p:nvSpPr>
        <p:spPr>
          <a:xfrm>
            <a:off x="88022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1" name="Google Shape;471;p20"/>
          <p:cNvSpPr txBox="1"/>
          <p:nvPr/>
        </p:nvSpPr>
        <p:spPr>
          <a:xfrm>
            <a:off x="8421200" y="2586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2" name="Google Shape;472;p20"/>
          <p:cNvSpPr txBox="1"/>
          <p:nvPr/>
        </p:nvSpPr>
        <p:spPr>
          <a:xfrm>
            <a:off x="81164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3" name="Google Shape;473;p20"/>
          <p:cNvSpPr txBox="1"/>
          <p:nvPr/>
        </p:nvSpPr>
        <p:spPr>
          <a:xfrm>
            <a:off x="8116400" y="2510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7330450" y="1837500"/>
            <a:ext cx="600875" cy="783775"/>
          </a:xfrm>
          <a:custGeom>
            <a:rect b="b" l="l" r="r" t="t"/>
            <a:pathLst>
              <a:path extrusionOk="0" h="31351" w="24035">
                <a:moveTo>
                  <a:pt x="522" y="523"/>
                </a:moveTo>
                <a:lnTo>
                  <a:pt x="24035" y="0"/>
                </a:lnTo>
                <a:lnTo>
                  <a:pt x="23513" y="31351"/>
                </a:lnTo>
                <a:lnTo>
                  <a:pt x="0" y="30829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Google Shape;475;p20"/>
          <p:cNvSpPr txBox="1"/>
          <p:nvPr/>
        </p:nvSpPr>
        <p:spPr>
          <a:xfrm>
            <a:off x="7498075" y="20987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20"/>
          <p:cNvSpPr txBox="1"/>
          <p:nvPr/>
        </p:nvSpPr>
        <p:spPr>
          <a:xfrm>
            <a:off x="77354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77" name="Google Shape;477;p20"/>
          <p:cNvSpPr txBox="1"/>
          <p:nvPr/>
        </p:nvSpPr>
        <p:spPr>
          <a:xfrm>
            <a:off x="71258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78" name="Google Shape;478;p20"/>
          <p:cNvSpPr txBox="1"/>
          <p:nvPr/>
        </p:nvSpPr>
        <p:spPr>
          <a:xfrm>
            <a:off x="75068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9" name="Google Shape;479;p20"/>
          <p:cNvSpPr txBox="1"/>
          <p:nvPr/>
        </p:nvSpPr>
        <p:spPr>
          <a:xfrm>
            <a:off x="7735400" y="2510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</a:t>
            </a:r>
            <a:endParaRPr/>
          </a:p>
        </p:txBody>
      </p:sp>
      <p:sp>
        <p:nvSpPr>
          <p:cNvPr id="480" name="Google Shape;480;p20"/>
          <p:cNvSpPr txBox="1"/>
          <p:nvPr/>
        </p:nvSpPr>
        <p:spPr>
          <a:xfrm>
            <a:off x="78116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7430600" y="2586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2" name="Google Shape;482;p20"/>
          <p:cNvSpPr txBox="1"/>
          <p:nvPr/>
        </p:nvSpPr>
        <p:spPr>
          <a:xfrm>
            <a:off x="71258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3" name="Google Shape;483;p20"/>
          <p:cNvSpPr txBox="1"/>
          <p:nvPr/>
        </p:nvSpPr>
        <p:spPr>
          <a:xfrm>
            <a:off x="7125800" y="2510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5773775" y="1837500"/>
            <a:ext cx="1090750" cy="788125"/>
          </a:xfrm>
          <a:custGeom>
            <a:rect b="b" l="l" r="r" t="t"/>
            <a:pathLst>
              <a:path extrusionOk="0" h="31525" w="43630">
                <a:moveTo>
                  <a:pt x="0" y="1220"/>
                </a:moveTo>
                <a:lnTo>
                  <a:pt x="43630" y="0"/>
                </a:lnTo>
                <a:lnTo>
                  <a:pt x="43108" y="31351"/>
                </a:lnTo>
                <a:lnTo>
                  <a:pt x="0" y="3152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Google Shape;485;p20"/>
          <p:cNvSpPr txBox="1"/>
          <p:nvPr/>
        </p:nvSpPr>
        <p:spPr>
          <a:xfrm>
            <a:off x="6050275" y="20987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66686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87" name="Google Shape;487;p20"/>
          <p:cNvSpPr txBox="1"/>
          <p:nvPr/>
        </p:nvSpPr>
        <p:spPr>
          <a:xfrm>
            <a:off x="56018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88" name="Google Shape;488;p20"/>
          <p:cNvSpPr txBox="1"/>
          <p:nvPr/>
        </p:nvSpPr>
        <p:spPr>
          <a:xfrm>
            <a:off x="61352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9" name="Google Shape;489;p20"/>
          <p:cNvSpPr txBox="1"/>
          <p:nvPr/>
        </p:nvSpPr>
        <p:spPr>
          <a:xfrm>
            <a:off x="6668600" y="2510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490" name="Google Shape;490;p20"/>
          <p:cNvSpPr txBox="1"/>
          <p:nvPr/>
        </p:nvSpPr>
        <p:spPr>
          <a:xfrm>
            <a:off x="67448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1" name="Google Shape;491;p20"/>
          <p:cNvSpPr txBox="1"/>
          <p:nvPr/>
        </p:nvSpPr>
        <p:spPr>
          <a:xfrm>
            <a:off x="6059000" y="2586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2" name="Google Shape;492;p20"/>
          <p:cNvSpPr txBox="1"/>
          <p:nvPr/>
        </p:nvSpPr>
        <p:spPr>
          <a:xfrm>
            <a:off x="54494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3" name="Google Shape;493;p20"/>
          <p:cNvSpPr txBox="1"/>
          <p:nvPr/>
        </p:nvSpPr>
        <p:spPr>
          <a:xfrm>
            <a:off x="5449400" y="2510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</a:t>
            </a: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4173575" y="1837500"/>
            <a:ext cx="1090750" cy="788125"/>
          </a:xfrm>
          <a:custGeom>
            <a:rect b="b" l="l" r="r" t="t"/>
            <a:pathLst>
              <a:path extrusionOk="0" h="31525" w="43630">
                <a:moveTo>
                  <a:pt x="0" y="1220"/>
                </a:moveTo>
                <a:lnTo>
                  <a:pt x="43630" y="0"/>
                </a:lnTo>
                <a:lnTo>
                  <a:pt x="43108" y="31351"/>
                </a:lnTo>
                <a:lnTo>
                  <a:pt x="0" y="3152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5" name="Google Shape;495;p20"/>
          <p:cNvSpPr txBox="1"/>
          <p:nvPr/>
        </p:nvSpPr>
        <p:spPr>
          <a:xfrm>
            <a:off x="4450075" y="20987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0"/>
          <p:cNvSpPr txBox="1"/>
          <p:nvPr/>
        </p:nvSpPr>
        <p:spPr>
          <a:xfrm>
            <a:off x="50684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497" name="Google Shape;497;p20"/>
          <p:cNvSpPr txBox="1"/>
          <p:nvPr/>
        </p:nvSpPr>
        <p:spPr>
          <a:xfrm>
            <a:off x="45350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8" name="Google Shape;498;p20"/>
          <p:cNvSpPr txBox="1"/>
          <p:nvPr/>
        </p:nvSpPr>
        <p:spPr>
          <a:xfrm>
            <a:off x="5068400" y="2510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499" name="Google Shape;499;p20"/>
          <p:cNvSpPr txBox="1"/>
          <p:nvPr/>
        </p:nvSpPr>
        <p:spPr>
          <a:xfrm>
            <a:off x="51446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0" name="Google Shape;500;p20"/>
          <p:cNvSpPr txBox="1"/>
          <p:nvPr/>
        </p:nvSpPr>
        <p:spPr>
          <a:xfrm>
            <a:off x="4458800" y="2586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1" name="Google Shape;501;p20"/>
          <p:cNvSpPr txBox="1"/>
          <p:nvPr/>
        </p:nvSpPr>
        <p:spPr>
          <a:xfrm>
            <a:off x="39254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2" name="Google Shape;502;p20"/>
          <p:cNvSpPr txBox="1"/>
          <p:nvPr/>
        </p:nvSpPr>
        <p:spPr>
          <a:xfrm>
            <a:off x="4001600" y="1519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4001600" y="2434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378825" y="2338250"/>
            <a:ext cx="1149525" cy="2717075"/>
          </a:xfrm>
          <a:custGeom>
            <a:rect b="b" l="l" r="r" t="t"/>
            <a:pathLst>
              <a:path extrusionOk="0" h="108683" w="45981">
                <a:moveTo>
                  <a:pt x="0" y="0"/>
                </a:moveTo>
                <a:lnTo>
                  <a:pt x="0" y="54864"/>
                </a:lnTo>
                <a:lnTo>
                  <a:pt x="16720" y="54342"/>
                </a:lnTo>
                <a:lnTo>
                  <a:pt x="16720" y="108683"/>
                </a:lnTo>
                <a:lnTo>
                  <a:pt x="32396" y="108683"/>
                </a:lnTo>
                <a:lnTo>
                  <a:pt x="32918" y="89873"/>
                </a:lnTo>
                <a:lnTo>
                  <a:pt x="45981" y="89873"/>
                </a:lnTo>
                <a:lnTo>
                  <a:pt x="45981" y="54864"/>
                </a:lnTo>
                <a:lnTo>
                  <a:pt x="33963" y="55909"/>
                </a:lnTo>
                <a:lnTo>
                  <a:pt x="33963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5" name="Google Shape;505;p20"/>
          <p:cNvSpPr txBox="1"/>
          <p:nvPr/>
        </p:nvSpPr>
        <p:spPr>
          <a:xfrm>
            <a:off x="648800" y="2357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6" name="Google Shape;506;p20"/>
          <p:cNvSpPr txBox="1"/>
          <p:nvPr/>
        </p:nvSpPr>
        <p:spPr>
          <a:xfrm>
            <a:off x="514850" y="2986650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0"/>
          <p:cNvSpPr txBox="1"/>
          <p:nvPr/>
        </p:nvSpPr>
        <p:spPr>
          <a:xfrm>
            <a:off x="1258400" y="3958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8" name="Google Shape;508;p20"/>
          <p:cNvSpPr txBox="1"/>
          <p:nvPr/>
        </p:nvSpPr>
        <p:spPr>
          <a:xfrm>
            <a:off x="11822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9" name="Google Shape;509;p20"/>
          <p:cNvSpPr txBox="1"/>
          <p:nvPr/>
        </p:nvSpPr>
        <p:spPr>
          <a:xfrm>
            <a:off x="1258400" y="4491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0" name="Google Shape;510;p20"/>
          <p:cNvSpPr txBox="1"/>
          <p:nvPr/>
        </p:nvSpPr>
        <p:spPr>
          <a:xfrm>
            <a:off x="420200" y="3653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1" name="Google Shape;511;p20"/>
          <p:cNvSpPr txBox="1"/>
          <p:nvPr/>
        </p:nvSpPr>
        <p:spPr>
          <a:xfrm>
            <a:off x="877400" y="4643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12" name="Google Shape;512;p20"/>
          <p:cNvSpPr txBox="1"/>
          <p:nvPr/>
        </p:nvSpPr>
        <p:spPr>
          <a:xfrm>
            <a:off x="1182200" y="2738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3" name="Google Shape;513;p20"/>
          <p:cNvSpPr txBox="1"/>
          <p:nvPr/>
        </p:nvSpPr>
        <p:spPr>
          <a:xfrm>
            <a:off x="115400" y="2815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4" name="Google Shape;514;p20"/>
          <p:cNvSpPr txBox="1"/>
          <p:nvPr/>
        </p:nvSpPr>
        <p:spPr>
          <a:xfrm>
            <a:off x="572600" y="4186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15" name="Google Shape;515;p20"/>
          <p:cNvSpPr txBox="1"/>
          <p:nvPr/>
        </p:nvSpPr>
        <p:spPr>
          <a:xfrm>
            <a:off x="11822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516" name="Google Shape;516;p20"/>
          <p:cNvSpPr txBox="1"/>
          <p:nvPr/>
        </p:nvSpPr>
        <p:spPr>
          <a:xfrm>
            <a:off x="191600" y="2053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17" name="Google Shape;517;p20"/>
          <p:cNvSpPr txBox="1"/>
          <p:nvPr/>
        </p:nvSpPr>
        <p:spPr>
          <a:xfrm>
            <a:off x="1029800" y="3653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</a:t>
            </a:r>
            <a:endParaRPr/>
          </a:p>
        </p:txBody>
      </p:sp>
      <p:sp>
        <p:nvSpPr>
          <p:cNvPr id="518" name="Google Shape;518;p20"/>
          <p:cNvSpPr txBox="1"/>
          <p:nvPr/>
        </p:nvSpPr>
        <p:spPr>
          <a:xfrm>
            <a:off x="1334600" y="33484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519" name="Google Shape;519;p20"/>
          <p:cNvSpPr txBox="1"/>
          <p:nvPr/>
        </p:nvSpPr>
        <p:spPr>
          <a:xfrm>
            <a:off x="1410800" y="44152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</a:t>
            </a:r>
            <a:endParaRPr/>
          </a:p>
        </p:txBody>
      </p:sp>
      <p:sp>
        <p:nvSpPr>
          <p:cNvPr id="520" name="Google Shape;520;p20"/>
          <p:cNvSpPr txBox="1"/>
          <p:nvPr/>
        </p:nvSpPr>
        <p:spPr>
          <a:xfrm>
            <a:off x="1029800" y="42628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</a:t>
            </a:r>
            <a:endParaRPr/>
          </a:p>
        </p:txBody>
      </p:sp>
      <p:sp>
        <p:nvSpPr>
          <p:cNvPr id="521" name="Google Shape;521;p20"/>
          <p:cNvSpPr txBox="1"/>
          <p:nvPr/>
        </p:nvSpPr>
        <p:spPr>
          <a:xfrm>
            <a:off x="1106000" y="47200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</a:t>
            </a:r>
            <a:endParaRPr/>
          </a:p>
        </p:txBody>
      </p:sp>
      <p:sp>
        <p:nvSpPr>
          <p:cNvPr id="522" name="Google Shape;522;p20"/>
          <p:cNvSpPr txBox="1"/>
          <p:nvPr/>
        </p:nvSpPr>
        <p:spPr>
          <a:xfrm>
            <a:off x="115400" y="3577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523" name="Google Shape;523;p20"/>
          <p:cNvSpPr txBox="1"/>
          <p:nvPr/>
        </p:nvSpPr>
        <p:spPr>
          <a:xfrm>
            <a:off x="572600" y="3577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24" name="Google Shape;524;p20"/>
          <p:cNvSpPr txBox="1"/>
          <p:nvPr/>
        </p:nvSpPr>
        <p:spPr>
          <a:xfrm>
            <a:off x="572600" y="4720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1920250" y="1918075"/>
            <a:ext cx="1306275" cy="1058075"/>
          </a:xfrm>
          <a:custGeom>
            <a:rect b="b" l="l" r="r" t="t"/>
            <a:pathLst>
              <a:path extrusionOk="0" h="42323" w="52251">
                <a:moveTo>
                  <a:pt x="0" y="0"/>
                </a:moveTo>
                <a:lnTo>
                  <a:pt x="18288" y="0"/>
                </a:lnTo>
                <a:lnTo>
                  <a:pt x="18810" y="21945"/>
                </a:lnTo>
                <a:lnTo>
                  <a:pt x="52251" y="21945"/>
                </a:lnTo>
                <a:lnTo>
                  <a:pt x="51729" y="41801"/>
                </a:lnTo>
                <a:lnTo>
                  <a:pt x="522" y="4232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Google Shape;526;p20"/>
          <p:cNvSpPr txBox="1"/>
          <p:nvPr/>
        </p:nvSpPr>
        <p:spPr>
          <a:xfrm>
            <a:off x="2545075" y="2555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0"/>
          <p:cNvSpPr txBox="1"/>
          <p:nvPr/>
        </p:nvSpPr>
        <p:spPr>
          <a:xfrm>
            <a:off x="2020400" y="1595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8" name="Google Shape;528;p20"/>
          <p:cNvSpPr txBox="1"/>
          <p:nvPr/>
        </p:nvSpPr>
        <p:spPr>
          <a:xfrm>
            <a:off x="2325200" y="1976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9" name="Google Shape;529;p20"/>
          <p:cNvSpPr txBox="1"/>
          <p:nvPr/>
        </p:nvSpPr>
        <p:spPr>
          <a:xfrm>
            <a:off x="1715600" y="2357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0" name="Google Shape;530;p20"/>
          <p:cNvSpPr txBox="1"/>
          <p:nvPr/>
        </p:nvSpPr>
        <p:spPr>
          <a:xfrm>
            <a:off x="2630000" y="2129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1" name="Google Shape;531;p20"/>
          <p:cNvSpPr txBox="1"/>
          <p:nvPr/>
        </p:nvSpPr>
        <p:spPr>
          <a:xfrm>
            <a:off x="3163400" y="2510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2" name="Google Shape;532;p20"/>
          <p:cNvSpPr txBox="1"/>
          <p:nvPr/>
        </p:nvSpPr>
        <p:spPr>
          <a:xfrm>
            <a:off x="2401400" y="2967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3" name="Google Shape;533;p20"/>
          <p:cNvSpPr txBox="1"/>
          <p:nvPr/>
        </p:nvSpPr>
        <p:spPr>
          <a:xfrm>
            <a:off x="3163400" y="2815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34" name="Google Shape;534;p20"/>
          <p:cNvSpPr txBox="1"/>
          <p:nvPr/>
        </p:nvSpPr>
        <p:spPr>
          <a:xfrm>
            <a:off x="3163400" y="2205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35" name="Google Shape;535;p20"/>
          <p:cNvSpPr txBox="1"/>
          <p:nvPr/>
        </p:nvSpPr>
        <p:spPr>
          <a:xfrm>
            <a:off x="2172800" y="2357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36" name="Google Shape;536;p20"/>
          <p:cNvSpPr txBox="1"/>
          <p:nvPr/>
        </p:nvSpPr>
        <p:spPr>
          <a:xfrm>
            <a:off x="23252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37" name="Google Shape;537;p20"/>
          <p:cNvSpPr txBox="1"/>
          <p:nvPr/>
        </p:nvSpPr>
        <p:spPr>
          <a:xfrm>
            <a:off x="1639400" y="1672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38" name="Google Shape;538;p20"/>
          <p:cNvSpPr txBox="1"/>
          <p:nvPr/>
        </p:nvSpPr>
        <p:spPr>
          <a:xfrm>
            <a:off x="1791800" y="2891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2072650" y="3670675"/>
            <a:ext cx="1306275" cy="1058075"/>
          </a:xfrm>
          <a:custGeom>
            <a:rect b="b" l="l" r="r" t="t"/>
            <a:pathLst>
              <a:path extrusionOk="0" h="42323" w="52251">
                <a:moveTo>
                  <a:pt x="0" y="0"/>
                </a:moveTo>
                <a:lnTo>
                  <a:pt x="18288" y="0"/>
                </a:lnTo>
                <a:lnTo>
                  <a:pt x="18810" y="21945"/>
                </a:lnTo>
                <a:lnTo>
                  <a:pt x="52251" y="21945"/>
                </a:lnTo>
                <a:lnTo>
                  <a:pt x="51729" y="41801"/>
                </a:lnTo>
                <a:lnTo>
                  <a:pt x="522" y="4232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0" name="Google Shape;540;p20"/>
          <p:cNvSpPr txBox="1"/>
          <p:nvPr/>
        </p:nvSpPr>
        <p:spPr>
          <a:xfrm>
            <a:off x="2697475" y="43085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20"/>
          <p:cNvSpPr txBox="1"/>
          <p:nvPr/>
        </p:nvSpPr>
        <p:spPr>
          <a:xfrm>
            <a:off x="21728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2" name="Google Shape;542;p20"/>
          <p:cNvSpPr txBox="1"/>
          <p:nvPr/>
        </p:nvSpPr>
        <p:spPr>
          <a:xfrm>
            <a:off x="24776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3" name="Google Shape;543;p20"/>
          <p:cNvSpPr txBox="1"/>
          <p:nvPr/>
        </p:nvSpPr>
        <p:spPr>
          <a:xfrm>
            <a:off x="1868000" y="4110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2782400" y="388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45" name="Google Shape;545;p20"/>
          <p:cNvSpPr txBox="1"/>
          <p:nvPr/>
        </p:nvSpPr>
        <p:spPr>
          <a:xfrm>
            <a:off x="3315800" y="4262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6" name="Google Shape;546;p20"/>
          <p:cNvSpPr txBox="1"/>
          <p:nvPr/>
        </p:nvSpPr>
        <p:spPr>
          <a:xfrm>
            <a:off x="2553800" y="4720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7" name="Google Shape;547;p20"/>
          <p:cNvSpPr txBox="1"/>
          <p:nvPr/>
        </p:nvSpPr>
        <p:spPr>
          <a:xfrm>
            <a:off x="3315800" y="4567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548" name="Google Shape;548;p20"/>
          <p:cNvSpPr txBox="1"/>
          <p:nvPr/>
        </p:nvSpPr>
        <p:spPr>
          <a:xfrm>
            <a:off x="3315800" y="3958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49" name="Google Shape;549;p20"/>
          <p:cNvSpPr txBox="1"/>
          <p:nvPr/>
        </p:nvSpPr>
        <p:spPr>
          <a:xfrm>
            <a:off x="2325200" y="4110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550" name="Google Shape;550;p20"/>
          <p:cNvSpPr txBox="1"/>
          <p:nvPr/>
        </p:nvSpPr>
        <p:spPr>
          <a:xfrm>
            <a:off x="2477600" y="3424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551" name="Google Shape;551;p20"/>
          <p:cNvSpPr txBox="1"/>
          <p:nvPr/>
        </p:nvSpPr>
        <p:spPr>
          <a:xfrm>
            <a:off x="1791800" y="3424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552" name="Google Shape;552;p20"/>
          <p:cNvSpPr txBox="1"/>
          <p:nvPr/>
        </p:nvSpPr>
        <p:spPr>
          <a:xfrm>
            <a:off x="1944200" y="4643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4558925" y="3304900"/>
            <a:ext cx="1397750" cy="1058100"/>
          </a:xfrm>
          <a:custGeom>
            <a:rect b="b" l="l" r="r" t="t"/>
            <a:pathLst>
              <a:path extrusionOk="0" h="42324" w="55910">
                <a:moveTo>
                  <a:pt x="14631" y="523"/>
                </a:moveTo>
                <a:lnTo>
                  <a:pt x="55910" y="0"/>
                </a:lnTo>
                <a:lnTo>
                  <a:pt x="55910" y="21946"/>
                </a:lnTo>
                <a:lnTo>
                  <a:pt x="39712" y="21946"/>
                </a:lnTo>
                <a:lnTo>
                  <a:pt x="39712" y="42324"/>
                </a:lnTo>
                <a:lnTo>
                  <a:pt x="0" y="42324"/>
                </a:lnTo>
                <a:lnTo>
                  <a:pt x="0" y="21946"/>
                </a:lnTo>
                <a:lnTo>
                  <a:pt x="14631" y="2194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4" name="Google Shape;554;p20"/>
          <p:cNvSpPr txBox="1"/>
          <p:nvPr/>
        </p:nvSpPr>
        <p:spPr>
          <a:xfrm>
            <a:off x="5135875" y="3622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0"/>
          <p:cNvSpPr txBox="1"/>
          <p:nvPr/>
        </p:nvSpPr>
        <p:spPr>
          <a:xfrm>
            <a:off x="5297000" y="2967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6" name="Google Shape;556;p20"/>
          <p:cNvSpPr txBox="1"/>
          <p:nvPr/>
        </p:nvSpPr>
        <p:spPr>
          <a:xfrm>
            <a:off x="4992200" y="4262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7" name="Google Shape;557;p20"/>
          <p:cNvSpPr txBox="1"/>
          <p:nvPr/>
        </p:nvSpPr>
        <p:spPr>
          <a:xfrm>
            <a:off x="57542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8" name="Google Shape;558;p20"/>
          <p:cNvSpPr txBox="1"/>
          <p:nvPr/>
        </p:nvSpPr>
        <p:spPr>
          <a:xfrm>
            <a:off x="5601800" y="3500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9" name="Google Shape;559;p20"/>
          <p:cNvSpPr txBox="1"/>
          <p:nvPr/>
        </p:nvSpPr>
        <p:spPr>
          <a:xfrm>
            <a:off x="5297000" y="388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0" name="Google Shape;560;p20"/>
          <p:cNvSpPr txBox="1"/>
          <p:nvPr/>
        </p:nvSpPr>
        <p:spPr>
          <a:xfrm>
            <a:off x="4458800" y="4034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1" name="Google Shape;561;p20"/>
          <p:cNvSpPr txBox="1"/>
          <p:nvPr/>
        </p:nvSpPr>
        <p:spPr>
          <a:xfrm>
            <a:off x="46112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2" name="Google Shape;562;p20"/>
          <p:cNvSpPr txBox="1"/>
          <p:nvPr/>
        </p:nvSpPr>
        <p:spPr>
          <a:xfrm>
            <a:off x="4839800" y="3348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3" name="Google Shape;563;p20"/>
          <p:cNvSpPr txBox="1"/>
          <p:nvPr/>
        </p:nvSpPr>
        <p:spPr>
          <a:xfrm>
            <a:off x="46874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64" name="Google Shape;564;p20"/>
          <p:cNvSpPr txBox="1"/>
          <p:nvPr/>
        </p:nvSpPr>
        <p:spPr>
          <a:xfrm>
            <a:off x="5906600" y="3043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65" name="Google Shape;565;p20"/>
          <p:cNvSpPr txBox="1"/>
          <p:nvPr/>
        </p:nvSpPr>
        <p:spPr>
          <a:xfrm>
            <a:off x="4687400" y="3577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566" name="Google Shape;566;p20"/>
          <p:cNvSpPr txBox="1"/>
          <p:nvPr/>
        </p:nvSpPr>
        <p:spPr>
          <a:xfrm>
            <a:off x="4382600" y="3653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567" name="Google Shape;567;p20"/>
          <p:cNvSpPr txBox="1"/>
          <p:nvPr/>
        </p:nvSpPr>
        <p:spPr>
          <a:xfrm>
            <a:off x="4382600" y="4262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568" name="Google Shape;568;p20"/>
          <p:cNvSpPr txBox="1"/>
          <p:nvPr/>
        </p:nvSpPr>
        <p:spPr>
          <a:xfrm>
            <a:off x="5297000" y="42628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</a:t>
            </a:r>
            <a:endParaRPr/>
          </a:p>
        </p:txBody>
      </p:sp>
      <p:sp>
        <p:nvSpPr>
          <p:cNvPr id="569" name="Google Shape;569;p20"/>
          <p:cNvSpPr txBox="1"/>
          <p:nvPr/>
        </p:nvSpPr>
        <p:spPr>
          <a:xfrm>
            <a:off x="5754200" y="37294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570" name="Google Shape;570;p20"/>
          <p:cNvSpPr txBox="1"/>
          <p:nvPr/>
        </p:nvSpPr>
        <p:spPr>
          <a:xfrm>
            <a:off x="55256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6921125" y="3457300"/>
            <a:ext cx="1397750" cy="1058100"/>
          </a:xfrm>
          <a:custGeom>
            <a:rect b="b" l="l" r="r" t="t"/>
            <a:pathLst>
              <a:path extrusionOk="0" h="42324" w="55910">
                <a:moveTo>
                  <a:pt x="14631" y="523"/>
                </a:moveTo>
                <a:lnTo>
                  <a:pt x="55910" y="0"/>
                </a:lnTo>
                <a:lnTo>
                  <a:pt x="55910" y="21946"/>
                </a:lnTo>
                <a:lnTo>
                  <a:pt x="39712" y="21946"/>
                </a:lnTo>
                <a:lnTo>
                  <a:pt x="39712" y="42324"/>
                </a:lnTo>
                <a:lnTo>
                  <a:pt x="0" y="42324"/>
                </a:lnTo>
                <a:lnTo>
                  <a:pt x="0" y="21946"/>
                </a:lnTo>
                <a:lnTo>
                  <a:pt x="14631" y="2194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2" name="Google Shape;572;p20"/>
          <p:cNvSpPr txBox="1"/>
          <p:nvPr/>
        </p:nvSpPr>
        <p:spPr>
          <a:xfrm>
            <a:off x="7498075" y="3775175"/>
            <a:ext cx="3897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0"/>
          <p:cNvSpPr txBox="1"/>
          <p:nvPr/>
        </p:nvSpPr>
        <p:spPr>
          <a:xfrm>
            <a:off x="7659200" y="3119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4" name="Google Shape;574;p20"/>
          <p:cNvSpPr txBox="1"/>
          <p:nvPr/>
        </p:nvSpPr>
        <p:spPr>
          <a:xfrm>
            <a:off x="7354400" y="441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5" name="Google Shape;575;p20"/>
          <p:cNvSpPr txBox="1"/>
          <p:nvPr/>
        </p:nvSpPr>
        <p:spPr>
          <a:xfrm>
            <a:off x="8116400" y="3500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6" name="Google Shape;576;p20"/>
          <p:cNvSpPr txBox="1"/>
          <p:nvPr/>
        </p:nvSpPr>
        <p:spPr>
          <a:xfrm>
            <a:off x="7964000" y="3653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7" name="Google Shape;577;p20"/>
          <p:cNvSpPr txBox="1"/>
          <p:nvPr/>
        </p:nvSpPr>
        <p:spPr>
          <a:xfrm>
            <a:off x="7659200" y="4034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8" name="Google Shape;578;p20"/>
          <p:cNvSpPr txBox="1"/>
          <p:nvPr/>
        </p:nvSpPr>
        <p:spPr>
          <a:xfrm>
            <a:off x="6821000" y="4186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9" name="Google Shape;579;p20"/>
          <p:cNvSpPr txBox="1"/>
          <p:nvPr/>
        </p:nvSpPr>
        <p:spPr>
          <a:xfrm>
            <a:off x="6973400" y="388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0" name="Google Shape;580;p20"/>
          <p:cNvSpPr txBox="1"/>
          <p:nvPr/>
        </p:nvSpPr>
        <p:spPr>
          <a:xfrm>
            <a:off x="7202000" y="3500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1" name="Google Shape;581;p20"/>
          <p:cNvSpPr txBox="1"/>
          <p:nvPr/>
        </p:nvSpPr>
        <p:spPr>
          <a:xfrm>
            <a:off x="7049600" y="3196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82" name="Google Shape;582;p20"/>
          <p:cNvSpPr txBox="1"/>
          <p:nvPr/>
        </p:nvSpPr>
        <p:spPr>
          <a:xfrm>
            <a:off x="8268800" y="31960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583" name="Google Shape;583;p20"/>
          <p:cNvSpPr txBox="1"/>
          <p:nvPr/>
        </p:nvSpPr>
        <p:spPr>
          <a:xfrm>
            <a:off x="7049600" y="37294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584" name="Google Shape;584;p20"/>
          <p:cNvSpPr txBox="1"/>
          <p:nvPr/>
        </p:nvSpPr>
        <p:spPr>
          <a:xfrm>
            <a:off x="6744800" y="38056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85" name="Google Shape;585;p20"/>
          <p:cNvSpPr txBox="1"/>
          <p:nvPr/>
        </p:nvSpPr>
        <p:spPr>
          <a:xfrm>
            <a:off x="6744800" y="441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sp>
        <p:nvSpPr>
          <p:cNvPr id="586" name="Google Shape;586;p20"/>
          <p:cNvSpPr txBox="1"/>
          <p:nvPr/>
        </p:nvSpPr>
        <p:spPr>
          <a:xfrm>
            <a:off x="7659200" y="44152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87" name="Google Shape;587;p20"/>
          <p:cNvSpPr txBox="1"/>
          <p:nvPr/>
        </p:nvSpPr>
        <p:spPr>
          <a:xfrm>
            <a:off x="7811600" y="3881850"/>
            <a:ext cx="3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</a:t>
            </a:r>
            <a:endParaRPr/>
          </a:p>
        </p:txBody>
      </p:sp>
      <p:sp>
        <p:nvSpPr>
          <p:cNvPr id="588" name="Google Shape;588;p20"/>
          <p:cNvSpPr txBox="1"/>
          <p:nvPr/>
        </p:nvSpPr>
        <p:spPr>
          <a:xfrm>
            <a:off x="8192600" y="388185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5800" y="457200"/>
            <a:ext cx="6096000" cy="4572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21"/>
          <p:cNvSpPr txBox="1"/>
          <p:nvPr/>
        </p:nvSpPr>
        <p:spPr>
          <a:xfrm>
            <a:off x="2392675" y="19463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21"/>
          <p:cNvSpPr txBox="1"/>
          <p:nvPr/>
        </p:nvSpPr>
        <p:spPr>
          <a:xfrm>
            <a:off x="2773675" y="23273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1"/>
          <p:cNvSpPr txBox="1"/>
          <p:nvPr/>
        </p:nvSpPr>
        <p:spPr>
          <a:xfrm>
            <a:off x="3611875" y="21749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7" name="Google Shape;597;p21"/>
          <p:cNvCxnSpPr>
            <a:stCxn id="596" idx="1"/>
          </p:cNvCxnSpPr>
          <p:nvPr/>
        </p:nvCxnSpPr>
        <p:spPr>
          <a:xfrm flipH="1">
            <a:off x="2612575" y="2351975"/>
            <a:ext cx="999300" cy="4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21"/>
          <p:cNvSpPr txBox="1"/>
          <p:nvPr/>
        </p:nvSpPr>
        <p:spPr>
          <a:xfrm>
            <a:off x="2697475" y="3394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21"/>
          <p:cNvSpPr txBox="1"/>
          <p:nvPr/>
        </p:nvSpPr>
        <p:spPr>
          <a:xfrm>
            <a:off x="1706875" y="3775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0" name="Google Shape;600;p21"/>
          <p:cNvCxnSpPr>
            <a:stCxn id="599" idx="0"/>
          </p:cNvCxnSpPr>
          <p:nvPr/>
        </p:nvCxnSpPr>
        <p:spPr>
          <a:xfrm flipH="1" rot="10800000">
            <a:off x="1811425" y="2917475"/>
            <a:ext cx="4746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21"/>
          <p:cNvSpPr txBox="1"/>
          <p:nvPr/>
        </p:nvSpPr>
        <p:spPr>
          <a:xfrm>
            <a:off x="944875" y="3622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2" name="Google Shape;602;p21"/>
          <p:cNvCxnSpPr>
            <a:stCxn id="601" idx="3"/>
          </p:cNvCxnSpPr>
          <p:nvPr/>
        </p:nvCxnSpPr>
        <p:spPr>
          <a:xfrm flipH="1" rot="10800000">
            <a:off x="1153975" y="3191675"/>
            <a:ext cx="7662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21"/>
          <p:cNvSpPr txBox="1"/>
          <p:nvPr/>
        </p:nvSpPr>
        <p:spPr>
          <a:xfrm>
            <a:off x="1706875" y="13367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4" name="Google Shape;604;p21"/>
          <p:cNvCxnSpPr>
            <a:stCxn id="603" idx="2"/>
          </p:cNvCxnSpPr>
          <p:nvPr/>
        </p:nvCxnSpPr>
        <p:spPr>
          <a:xfrm>
            <a:off x="1811425" y="1690775"/>
            <a:ext cx="2526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21"/>
          <p:cNvSpPr txBox="1"/>
          <p:nvPr/>
        </p:nvSpPr>
        <p:spPr>
          <a:xfrm>
            <a:off x="2773675" y="12605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6" name="Google Shape;606;p21"/>
          <p:cNvCxnSpPr>
            <a:stCxn id="605" idx="2"/>
          </p:cNvCxnSpPr>
          <p:nvPr/>
        </p:nvCxnSpPr>
        <p:spPr>
          <a:xfrm flipH="1" rot="-5400000">
            <a:off x="2832175" y="1660625"/>
            <a:ext cx="283800" cy="19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21"/>
          <p:cNvSpPr txBox="1"/>
          <p:nvPr/>
        </p:nvSpPr>
        <p:spPr>
          <a:xfrm>
            <a:off x="3459475" y="1489175"/>
            <a:ext cx="20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8" name="Google Shape;608;p21"/>
          <p:cNvCxnSpPr>
            <a:stCxn id="607" idx="2"/>
          </p:cNvCxnSpPr>
          <p:nvPr/>
        </p:nvCxnSpPr>
        <p:spPr>
          <a:xfrm flipH="1">
            <a:off x="3200425" y="1843175"/>
            <a:ext cx="3636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21"/>
          <p:cNvSpPr txBox="1"/>
          <p:nvPr/>
        </p:nvSpPr>
        <p:spPr>
          <a:xfrm>
            <a:off x="3916675" y="24797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0" name="Google Shape;610;p21"/>
          <p:cNvCxnSpPr>
            <a:stCxn id="609" idx="1"/>
          </p:cNvCxnSpPr>
          <p:nvPr/>
        </p:nvCxnSpPr>
        <p:spPr>
          <a:xfrm flipH="1">
            <a:off x="3174175" y="2656775"/>
            <a:ext cx="7425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21"/>
          <p:cNvSpPr txBox="1"/>
          <p:nvPr/>
        </p:nvSpPr>
        <p:spPr>
          <a:xfrm>
            <a:off x="3840475" y="32417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2" name="Google Shape;612;p21"/>
          <p:cNvCxnSpPr>
            <a:stCxn id="611" idx="1"/>
          </p:cNvCxnSpPr>
          <p:nvPr/>
        </p:nvCxnSpPr>
        <p:spPr>
          <a:xfrm flipH="1">
            <a:off x="3402775" y="3418775"/>
            <a:ext cx="437700" cy="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21"/>
          <p:cNvSpPr txBox="1"/>
          <p:nvPr/>
        </p:nvSpPr>
        <p:spPr>
          <a:xfrm>
            <a:off x="1021075" y="1946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4" name="Google Shape;614;p21"/>
          <p:cNvCxnSpPr>
            <a:stCxn id="613" idx="3"/>
          </p:cNvCxnSpPr>
          <p:nvPr/>
        </p:nvCxnSpPr>
        <p:spPr>
          <a:xfrm>
            <a:off x="1384675" y="2123375"/>
            <a:ext cx="3267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21"/>
          <p:cNvSpPr txBox="1"/>
          <p:nvPr/>
        </p:nvSpPr>
        <p:spPr>
          <a:xfrm>
            <a:off x="563875" y="27845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21"/>
          <p:cNvSpPr txBox="1"/>
          <p:nvPr/>
        </p:nvSpPr>
        <p:spPr>
          <a:xfrm>
            <a:off x="1097275" y="14129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7" name="Google Shape;617;p21"/>
          <p:cNvCxnSpPr>
            <a:stCxn id="616" idx="3"/>
          </p:cNvCxnSpPr>
          <p:nvPr/>
        </p:nvCxnSpPr>
        <p:spPr>
          <a:xfrm>
            <a:off x="1460875" y="1589975"/>
            <a:ext cx="106800" cy="10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1"/>
          <p:cNvCxnSpPr>
            <a:stCxn id="615" idx="3"/>
          </p:cNvCxnSpPr>
          <p:nvPr/>
        </p:nvCxnSpPr>
        <p:spPr>
          <a:xfrm>
            <a:off x="927475" y="2961575"/>
            <a:ext cx="4179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21"/>
          <p:cNvSpPr txBox="1"/>
          <p:nvPr/>
        </p:nvSpPr>
        <p:spPr>
          <a:xfrm>
            <a:off x="1478275" y="803375"/>
            <a:ext cx="3636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0" name="Google Shape;620;p21"/>
          <p:cNvCxnSpPr>
            <a:stCxn id="619" idx="2"/>
          </p:cNvCxnSpPr>
          <p:nvPr/>
        </p:nvCxnSpPr>
        <p:spPr>
          <a:xfrm>
            <a:off x="1660075" y="1157375"/>
            <a:ext cx="260100" cy="15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1"/>
          <p:cNvSpPr/>
          <p:nvPr/>
        </p:nvSpPr>
        <p:spPr>
          <a:xfrm>
            <a:off x="6567575" y="1029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2" name="Google Shape;622;p21"/>
          <p:cNvSpPr/>
          <p:nvPr/>
        </p:nvSpPr>
        <p:spPr>
          <a:xfrm>
            <a:off x="7558175" y="9536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23" name="Google Shape;623;p21"/>
          <p:cNvSpPr/>
          <p:nvPr/>
        </p:nvSpPr>
        <p:spPr>
          <a:xfrm>
            <a:off x="7710575" y="19442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24" name="Google Shape;624;p21"/>
          <p:cNvSpPr/>
          <p:nvPr/>
        </p:nvSpPr>
        <p:spPr>
          <a:xfrm>
            <a:off x="6719975" y="2172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25" name="Google Shape;625;p21"/>
          <p:cNvSpPr/>
          <p:nvPr/>
        </p:nvSpPr>
        <p:spPr>
          <a:xfrm>
            <a:off x="5957975" y="18680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5334750" y="1248125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27" name="Google Shape;627;p21"/>
          <p:cNvSpPr/>
          <p:nvPr/>
        </p:nvSpPr>
        <p:spPr>
          <a:xfrm>
            <a:off x="5785975" y="5747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28" name="Google Shape;628;p21"/>
          <p:cNvSpPr/>
          <p:nvPr/>
        </p:nvSpPr>
        <p:spPr>
          <a:xfrm>
            <a:off x="6567575" y="195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29" name="Google Shape;629;p21"/>
          <p:cNvSpPr/>
          <p:nvPr/>
        </p:nvSpPr>
        <p:spPr>
          <a:xfrm>
            <a:off x="7710575" y="195800"/>
            <a:ext cx="3396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630" name="Google Shape;630;p21"/>
          <p:cNvCxnSpPr>
            <a:stCxn id="621" idx="6"/>
            <a:endCxn id="622" idx="2"/>
          </p:cNvCxnSpPr>
          <p:nvPr/>
        </p:nvCxnSpPr>
        <p:spPr>
          <a:xfrm flipH="1" rot="10800000">
            <a:off x="6907175" y="1143050"/>
            <a:ext cx="6510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1"/>
          <p:cNvCxnSpPr>
            <a:stCxn id="621" idx="5"/>
            <a:endCxn id="623" idx="1"/>
          </p:cNvCxnSpPr>
          <p:nvPr/>
        </p:nvCxnSpPr>
        <p:spPr>
          <a:xfrm>
            <a:off x="6857442" y="1353211"/>
            <a:ext cx="90300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1"/>
          <p:cNvCxnSpPr>
            <a:stCxn id="621" idx="4"/>
            <a:endCxn id="624" idx="0"/>
          </p:cNvCxnSpPr>
          <p:nvPr/>
        </p:nvCxnSpPr>
        <p:spPr>
          <a:xfrm>
            <a:off x="6737375" y="1408700"/>
            <a:ext cx="1524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1"/>
          <p:cNvCxnSpPr>
            <a:stCxn id="621" idx="3"/>
            <a:endCxn id="625" idx="7"/>
          </p:cNvCxnSpPr>
          <p:nvPr/>
        </p:nvCxnSpPr>
        <p:spPr>
          <a:xfrm flipH="1">
            <a:off x="6247708" y="1353211"/>
            <a:ext cx="3696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1"/>
          <p:cNvCxnSpPr>
            <a:stCxn id="621" idx="2"/>
            <a:endCxn id="626" idx="6"/>
          </p:cNvCxnSpPr>
          <p:nvPr/>
        </p:nvCxnSpPr>
        <p:spPr>
          <a:xfrm flipH="1">
            <a:off x="5674475" y="1219250"/>
            <a:ext cx="893100" cy="2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1"/>
          <p:cNvCxnSpPr>
            <a:stCxn id="621" idx="1"/>
            <a:endCxn id="627" idx="5"/>
          </p:cNvCxnSpPr>
          <p:nvPr/>
        </p:nvCxnSpPr>
        <p:spPr>
          <a:xfrm rot="10800000">
            <a:off x="6075808" y="898089"/>
            <a:ext cx="5415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1"/>
          <p:cNvCxnSpPr>
            <a:stCxn id="621" idx="0"/>
            <a:endCxn id="628" idx="4"/>
          </p:cNvCxnSpPr>
          <p:nvPr/>
        </p:nvCxnSpPr>
        <p:spPr>
          <a:xfrm rot="10800000">
            <a:off x="6737375" y="574700"/>
            <a:ext cx="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1"/>
          <p:cNvCxnSpPr>
            <a:stCxn id="621" idx="7"/>
            <a:endCxn id="629" idx="3"/>
          </p:cNvCxnSpPr>
          <p:nvPr/>
        </p:nvCxnSpPr>
        <p:spPr>
          <a:xfrm flipH="1" rot="10800000">
            <a:off x="6857442" y="519189"/>
            <a:ext cx="90300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21"/>
          <p:cNvSpPr/>
          <p:nvPr/>
        </p:nvSpPr>
        <p:spPr>
          <a:xfrm>
            <a:off x="8320175" y="10340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9" name="Google Shape;639;p21"/>
          <p:cNvCxnSpPr>
            <a:stCxn id="622" idx="6"/>
            <a:endCxn id="638" idx="2"/>
          </p:cNvCxnSpPr>
          <p:nvPr/>
        </p:nvCxnSpPr>
        <p:spPr>
          <a:xfrm>
            <a:off x="7897775" y="1143050"/>
            <a:ext cx="4224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1"/>
          <p:cNvCxnSpPr>
            <a:stCxn id="622" idx="0"/>
            <a:endCxn id="629" idx="4"/>
          </p:cNvCxnSpPr>
          <p:nvPr/>
        </p:nvCxnSpPr>
        <p:spPr>
          <a:xfrm flipH="1" rot="10800000">
            <a:off x="7727975" y="574700"/>
            <a:ext cx="1524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1"/>
          <p:cNvCxnSpPr>
            <a:stCxn id="622" idx="4"/>
            <a:endCxn id="623" idx="0"/>
          </p:cNvCxnSpPr>
          <p:nvPr/>
        </p:nvCxnSpPr>
        <p:spPr>
          <a:xfrm>
            <a:off x="7727975" y="1332500"/>
            <a:ext cx="1524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1"/>
          <p:cNvCxnSpPr>
            <a:stCxn id="623" idx="2"/>
            <a:endCxn id="624" idx="7"/>
          </p:cNvCxnSpPr>
          <p:nvPr/>
        </p:nvCxnSpPr>
        <p:spPr>
          <a:xfrm flipH="1">
            <a:off x="7009775" y="2133650"/>
            <a:ext cx="7008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1"/>
          <p:cNvCxnSpPr>
            <a:stCxn id="623" idx="7"/>
            <a:endCxn id="638" idx="3"/>
          </p:cNvCxnSpPr>
          <p:nvPr/>
        </p:nvCxnSpPr>
        <p:spPr>
          <a:xfrm flipH="1" rot="10800000">
            <a:off x="8000442" y="1482489"/>
            <a:ext cx="3837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21"/>
          <p:cNvCxnSpPr>
            <a:stCxn id="624" idx="2"/>
            <a:endCxn id="625" idx="6"/>
          </p:cNvCxnSpPr>
          <p:nvPr/>
        </p:nvCxnSpPr>
        <p:spPr>
          <a:xfrm rot="10800000">
            <a:off x="6297575" y="2057450"/>
            <a:ext cx="4224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1"/>
          <p:cNvCxnSpPr>
            <a:stCxn id="624" idx="5"/>
            <a:endCxn id="638" idx="4"/>
          </p:cNvCxnSpPr>
          <p:nvPr/>
        </p:nvCxnSpPr>
        <p:spPr>
          <a:xfrm rot="-5400000">
            <a:off x="7306092" y="1263361"/>
            <a:ext cx="936600" cy="1529100"/>
          </a:xfrm>
          <a:prstGeom prst="curvedConnector3">
            <a:avLst>
              <a:gd fmla="val -313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21"/>
          <p:cNvSpPr/>
          <p:nvPr/>
        </p:nvSpPr>
        <p:spPr>
          <a:xfrm>
            <a:off x="8624975" y="21008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8320175" y="35486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8" name="Google Shape;648;p21"/>
          <p:cNvCxnSpPr>
            <a:stCxn id="624" idx="4"/>
            <a:endCxn id="646" idx="3"/>
          </p:cNvCxnSpPr>
          <p:nvPr/>
        </p:nvCxnSpPr>
        <p:spPr>
          <a:xfrm rot="-5400000">
            <a:off x="7788275" y="1650800"/>
            <a:ext cx="2400" cy="1799400"/>
          </a:xfrm>
          <a:prstGeom prst="curvedConnector3">
            <a:avLst>
              <a:gd fmla="val -275739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21"/>
          <p:cNvCxnSpPr>
            <a:stCxn id="646" idx="4"/>
            <a:endCxn id="647" idx="0"/>
          </p:cNvCxnSpPr>
          <p:nvPr/>
        </p:nvCxnSpPr>
        <p:spPr>
          <a:xfrm flipH="1">
            <a:off x="8539025" y="2626400"/>
            <a:ext cx="30480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21"/>
          <p:cNvCxnSpPr>
            <a:stCxn id="625" idx="1"/>
            <a:endCxn id="626" idx="4"/>
          </p:cNvCxnSpPr>
          <p:nvPr/>
        </p:nvCxnSpPr>
        <p:spPr>
          <a:xfrm rot="10800000">
            <a:off x="5504608" y="1627089"/>
            <a:ext cx="5031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1"/>
          <p:cNvCxnSpPr>
            <a:stCxn id="626" idx="7"/>
            <a:endCxn id="627" idx="4"/>
          </p:cNvCxnSpPr>
          <p:nvPr/>
        </p:nvCxnSpPr>
        <p:spPr>
          <a:xfrm flipH="1" rot="10800000">
            <a:off x="5624617" y="953514"/>
            <a:ext cx="3312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21"/>
          <p:cNvSpPr/>
          <p:nvPr/>
        </p:nvSpPr>
        <p:spPr>
          <a:xfrm>
            <a:off x="7634375" y="43106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3" name="Google Shape;653;p21"/>
          <p:cNvCxnSpPr>
            <a:stCxn id="624" idx="4"/>
            <a:endCxn id="647" idx="1"/>
          </p:cNvCxnSpPr>
          <p:nvPr/>
        </p:nvCxnSpPr>
        <p:spPr>
          <a:xfrm flipH="1" rot="-5400000">
            <a:off x="7100075" y="2341400"/>
            <a:ext cx="1074000" cy="1494600"/>
          </a:xfrm>
          <a:prstGeom prst="curvedConnector3">
            <a:avLst>
              <a:gd fmla="val 774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1"/>
          <p:cNvCxnSpPr>
            <a:stCxn id="625" idx="5"/>
            <a:endCxn id="647" idx="2"/>
          </p:cNvCxnSpPr>
          <p:nvPr/>
        </p:nvCxnSpPr>
        <p:spPr>
          <a:xfrm flipH="1" rot="-5400000">
            <a:off x="6474042" y="1965211"/>
            <a:ext cx="1620000" cy="207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21"/>
          <p:cNvCxnSpPr>
            <a:stCxn id="626" idx="4"/>
            <a:endCxn id="647" idx="3"/>
          </p:cNvCxnSpPr>
          <p:nvPr/>
        </p:nvCxnSpPr>
        <p:spPr>
          <a:xfrm flipH="1" rot="-5400000">
            <a:off x="5759250" y="1372325"/>
            <a:ext cx="2370300" cy="2879700"/>
          </a:xfrm>
          <a:prstGeom prst="curvedConnector3">
            <a:avLst>
              <a:gd fmla="val 84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21"/>
          <p:cNvSpPr/>
          <p:nvPr/>
        </p:nvSpPr>
        <p:spPr>
          <a:xfrm>
            <a:off x="6491375" y="42344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653175" y="45392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4738775" y="41582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4891175" y="29390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4357775" y="1110200"/>
            <a:ext cx="437700" cy="5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1" name="Google Shape;661;p21"/>
          <p:cNvCxnSpPr>
            <a:stCxn id="626" idx="2"/>
            <a:endCxn id="660" idx="6"/>
          </p:cNvCxnSpPr>
          <p:nvPr/>
        </p:nvCxnSpPr>
        <p:spPr>
          <a:xfrm rot="10800000">
            <a:off x="4795350" y="1373075"/>
            <a:ext cx="539400" cy="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21"/>
          <p:cNvCxnSpPr>
            <a:stCxn id="626" idx="3"/>
            <a:endCxn id="659" idx="0"/>
          </p:cNvCxnSpPr>
          <p:nvPr/>
        </p:nvCxnSpPr>
        <p:spPr>
          <a:xfrm flipH="1">
            <a:off x="5109983" y="1571536"/>
            <a:ext cx="274500" cy="13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21"/>
          <p:cNvCxnSpPr>
            <a:stCxn id="627" idx="7"/>
            <a:endCxn id="628" idx="2"/>
          </p:cNvCxnSpPr>
          <p:nvPr/>
        </p:nvCxnSpPr>
        <p:spPr>
          <a:xfrm flipH="1" rot="10800000">
            <a:off x="6075842" y="385389"/>
            <a:ext cx="4917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21"/>
          <p:cNvCxnSpPr>
            <a:stCxn id="628" idx="6"/>
            <a:endCxn id="629" idx="2"/>
          </p:cNvCxnSpPr>
          <p:nvPr/>
        </p:nvCxnSpPr>
        <p:spPr>
          <a:xfrm>
            <a:off x="6907175" y="385250"/>
            <a:ext cx="8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1"/>
          <p:cNvCxnSpPr>
            <a:stCxn id="627" idx="2"/>
            <a:endCxn id="660" idx="7"/>
          </p:cNvCxnSpPr>
          <p:nvPr/>
        </p:nvCxnSpPr>
        <p:spPr>
          <a:xfrm flipH="1">
            <a:off x="4731475" y="764150"/>
            <a:ext cx="10545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1"/>
          <p:cNvCxnSpPr>
            <a:stCxn id="628" idx="7"/>
            <a:endCxn id="638" idx="0"/>
          </p:cNvCxnSpPr>
          <p:nvPr/>
        </p:nvCxnSpPr>
        <p:spPr>
          <a:xfrm flipH="1" rot="-5400000">
            <a:off x="7306842" y="-198111"/>
            <a:ext cx="782700" cy="1681500"/>
          </a:xfrm>
          <a:prstGeom prst="curvedConnector3">
            <a:avLst>
              <a:gd fmla="val -220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1"/>
          <p:cNvCxnSpPr>
            <a:stCxn id="628" idx="1"/>
            <a:endCxn id="660" idx="0"/>
          </p:cNvCxnSpPr>
          <p:nvPr/>
        </p:nvCxnSpPr>
        <p:spPr>
          <a:xfrm rot="5400000">
            <a:off x="5167558" y="-339561"/>
            <a:ext cx="858900" cy="2040600"/>
          </a:xfrm>
          <a:prstGeom prst="curvedConnector3">
            <a:avLst>
              <a:gd fmla="val 11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1"/>
          <p:cNvCxnSpPr>
            <a:stCxn id="628" idx="3"/>
            <a:endCxn id="652" idx="1"/>
          </p:cNvCxnSpPr>
          <p:nvPr/>
        </p:nvCxnSpPr>
        <p:spPr>
          <a:xfrm flipH="1" rot="-5400000">
            <a:off x="5223658" y="1912861"/>
            <a:ext cx="3868500" cy="1081200"/>
          </a:xfrm>
          <a:prstGeom prst="curvedConnector3">
            <a:avLst>
              <a:gd fmla="val 9024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1"/>
          <p:cNvCxnSpPr>
            <a:stCxn id="628" idx="5"/>
            <a:endCxn id="647" idx="0"/>
          </p:cNvCxnSpPr>
          <p:nvPr/>
        </p:nvCxnSpPr>
        <p:spPr>
          <a:xfrm flipH="1" rot="-5400000">
            <a:off x="6183492" y="1193161"/>
            <a:ext cx="3029400" cy="1681500"/>
          </a:xfrm>
          <a:prstGeom prst="curvedConnector3">
            <a:avLst>
              <a:gd fmla="val 6479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1"/>
          <p:cNvCxnSpPr>
            <a:stCxn id="628" idx="6"/>
            <a:endCxn id="646" idx="1"/>
          </p:cNvCxnSpPr>
          <p:nvPr/>
        </p:nvCxnSpPr>
        <p:spPr>
          <a:xfrm>
            <a:off x="6907175" y="385250"/>
            <a:ext cx="1782000" cy="17925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1"/>
          <p:cNvCxnSpPr>
            <a:stCxn id="629" idx="5"/>
            <a:endCxn id="638" idx="1"/>
          </p:cNvCxnSpPr>
          <p:nvPr/>
        </p:nvCxnSpPr>
        <p:spPr>
          <a:xfrm>
            <a:off x="8000442" y="519211"/>
            <a:ext cx="3837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1"/>
          <p:cNvCxnSpPr>
            <a:stCxn id="638" idx="5"/>
            <a:endCxn id="646" idx="0"/>
          </p:cNvCxnSpPr>
          <p:nvPr/>
        </p:nvCxnSpPr>
        <p:spPr>
          <a:xfrm>
            <a:off x="8693775" y="1482628"/>
            <a:ext cx="1500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1"/>
          <p:cNvCxnSpPr>
            <a:stCxn id="660" idx="5"/>
            <a:endCxn id="659" idx="0"/>
          </p:cNvCxnSpPr>
          <p:nvPr/>
        </p:nvCxnSpPr>
        <p:spPr>
          <a:xfrm>
            <a:off x="4731375" y="1558828"/>
            <a:ext cx="378600" cy="13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21"/>
          <p:cNvCxnSpPr>
            <a:stCxn id="660" idx="4"/>
            <a:endCxn id="658" idx="1"/>
          </p:cNvCxnSpPr>
          <p:nvPr/>
        </p:nvCxnSpPr>
        <p:spPr>
          <a:xfrm>
            <a:off x="4576625" y="1635800"/>
            <a:ext cx="226200" cy="25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1"/>
          <p:cNvCxnSpPr>
            <a:stCxn id="660" idx="4"/>
            <a:endCxn id="657" idx="1"/>
          </p:cNvCxnSpPr>
          <p:nvPr/>
        </p:nvCxnSpPr>
        <p:spPr>
          <a:xfrm>
            <a:off x="4576625" y="1635800"/>
            <a:ext cx="1140600" cy="298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1"/>
          <p:cNvCxnSpPr>
            <a:stCxn id="660" idx="5"/>
            <a:endCxn id="656" idx="2"/>
          </p:cNvCxnSpPr>
          <p:nvPr/>
        </p:nvCxnSpPr>
        <p:spPr>
          <a:xfrm>
            <a:off x="4731375" y="1558828"/>
            <a:ext cx="1760100" cy="29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21"/>
          <p:cNvCxnSpPr>
            <a:stCxn id="660" idx="6"/>
            <a:endCxn id="652" idx="1"/>
          </p:cNvCxnSpPr>
          <p:nvPr/>
        </p:nvCxnSpPr>
        <p:spPr>
          <a:xfrm>
            <a:off x="4795475" y="1373000"/>
            <a:ext cx="2903100" cy="30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21"/>
          <p:cNvCxnSpPr>
            <a:stCxn id="659" idx="4"/>
            <a:endCxn id="658" idx="0"/>
          </p:cNvCxnSpPr>
          <p:nvPr/>
        </p:nvCxnSpPr>
        <p:spPr>
          <a:xfrm flipH="1">
            <a:off x="4957625" y="3464600"/>
            <a:ext cx="1524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1"/>
          <p:cNvCxnSpPr>
            <a:stCxn id="659" idx="5"/>
            <a:endCxn id="647" idx="3"/>
          </p:cNvCxnSpPr>
          <p:nvPr/>
        </p:nvCxnSpPr>
        <p:spPr>
          <a:xfrm>
            <a:off x="5264775" y="3387628"/>
            <a:ext cx="3119400" cy="609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1"/>
          <p:cNvCxnSpPr>
            <a:stCxn id="658" idx="5"/>
            <a:endCxn id="657" idx="2"/>
          </p:cNvCxnSpPr>
          <p:nvPr/>
        </p:nvCxnSpPr>
        <p:spPr>
          <a:xfrm>
            <a:off x="5112375" y="4606828"/>
            <a:ext cx="5409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1"/>
          <p:cNvCxnSpPr>
            <a:stCxn id="647" idx="3"/>
            <a:endCxn id="652" idx="7"/>
          </p:cNvCxnSpPr>
          <p:nvPr/>
        </p:nvCxnSpPr>
        <p:spPr>
          <a:xfrm flipH="1">
            <a:off x="8008075" y="3997228"/>
            <a:ext cx="3762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1"/>
          <p:cNvCxnSpPr>
            <a:stCxn id="647" idx="4"/>
            <a:endCxn id="656" idx="5"/>
          </p:cNvCxnSpPr>
          <p:nvPr/>
        </p:nvCxnSpPr>
        <p:spPr>
          <a:xfrm rot="5400000">
            <a:off x="7397675" y="3541550"/>
            <a:ext cx="608700" cy="1674000"/>
          </a:xfrm>
          <a:prstGeom prst="curvedConnector3">
            <a:avLst>
              <a:gd fmla="val 1517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1"/>
          <p:cNvCxnSpPr>
            <a:stCxn id="647" idx="5"/>
            <a:endCxn id="657" idx="5"/>
          </p:cNvCxnSpPr>
          <p:nvPr/>
        </p:nvCxnSpPr>
        <p:spPr>
          <a:xfrm rot="5400000">
            <a:off x="6864975" y="3159028"/>
            <a:ext cx="990600" cy="2667000"/>
          </a:xfrm>
          <a:prstGeom prst="curvedConnector3">
            <a:avLst>
              <a:gd fmla="val 10285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1"/>
          <p:cNvCxnSpPr>
            <a:stCxn id="647" idx="6"/>
            <a:endCxn id="658" idx="4"/>
          </p:cNvCxnSpPr>
          <p:nvPr/>
        </p:nvCxnSpPr>
        <p:spPr>
          <a:xfrm flipH="1">
            <a:off x="4957775" y="3811400"/>
            <a:ext cx="3800100" cy="872400"/>
          </a:xfrm>
          <a:prstGeom prst="curvedConnector4">
            <a:avLst>
              <a:gd fmla="val -6266" name="adj1"/>
              <a:gd fmla="val 127295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1"/>
          <p:cNvCxnSpPr>
            <a:stCxn id="657" idx="7"/>
            <a:endCxn id="656" idx="2"/>
          </p:cNvCxnSpPr>
          <p:nvPr/>
        </p:nvCxnSpPr>
        <p:spPr>
          <a:xfrm flipH="1" rot="10800000">
            <a:off x="6026775" y="4497072"/>
            <a:ext cx="4647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1"/>
          <p:cNvCxnSpPr>
            <a:stCxn id="656" idx="6"/>
            <a:endCxn id="652" idx="2"/>
          </p:cNvCxnSpPr>
          <p:nvPr/>
        </p:nvCxnSpPr>
        <p:spPr>
          <a:xfrm>
            <a:off x="6929075" y="4497200"/>
            <a:ext cx="7053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21"/>
          <p:cNvSpPr txBox="1"/>
          <p:nvPr/>
        </p:nvSpPr>
        <p:spPr>
          <a:xfrm>
            <a:off x="240025" y="466345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Point on Face 1 and Target point on Face 18 (bottom)</a:t>
            </a:r>
            <a:endParaRPr/>
          </a:p>
        </p:txBody>
      </p:sp>
      <p:cxnSp>
        <p:nvCxnSpPr>
          <p:cNvPr id="688" name="Google Shape;688;p21"/>
          <p:cNvCxnSpPr/>
          <p:nvPr/>
        </p:nvCxnSpPr>
        <p:spPr>
          <a:xfrm>
            <a:off x="2822100" y="2913125"/>
            <a:ext cx="3870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21"/>
          <p:cNvSpPr/>
          <p:nvPr/>
        </p:nvSpPr>
        <p:spPr>
          <a:xfrm>
            <a:off x="2834650" y="1920250"/>
            <a:ext cx="106800" cy="94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1"/>
          <p:cNvSpPr/>
          <p:nvPr/>
        </p:nvSpPr>
        <p:spPr>
          <a:xfrm>
            <a:off x="3520450" y="3368050"/>
            <a:ext cx="106800" cy="94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