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582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14471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394955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26506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65959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50980D-7E14-4C58-BE25-358B0D8B0BB6}" type="datetimeFigureOut">
              <a:rPr lang="en-IN" smtClean="0"/>
              <a:t>17-09-2019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216136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50980D-7E14-4C58-BE25-358B0D8B0BB6}" type="datetimeFigureOut">
              <a:rPr lang="en-IN" smtClean="0"/>
              <a:t>17-09-2019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0596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35468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91994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74975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58524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8800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0980D-7E14-4C58-BE25-358B0D8B0BB6}" type="datetimeFigureOut">
              <a:rPr lang="en-IN" smtClean="0"/>
              <a:t>17-09-2019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7353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0980D-7E14-4C58-BE25-358B0D8B0BB6}" type="datetimeFigureOut">
              <a:rPr lang="en-IN" smtClean="0"/>
              <a:t>17-09-2019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80889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0980D-7E14-4C58-BE25-358B0D8B0BB6}" type="datetimeFigureOut">
              <a:rPr lang="en-IN" smtClean="0"/>
              <a:t>17-09-2019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40845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3063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44654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50980D-7E14-4C58-BE25-358B0D8B0BB6}" type="datetimeFigureOut">
              <a:rPr lang="en-IN" smtClean="0"/>
              <a:t>17-09-2019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6E6178-B2EE-4969-B31C-A070EBE6A7FF}" type="slidenum">
              <a:rPr lang="en-IN" smtClean="0"/>
              <a:t>‹#›</a:t>
            </a:fld>
            <a:endParaRPr lang="en-IN"/>
          </a:p>
        </p:txBody>
      </p:sp>
      <p:sp>
        <p:nvSpPr>
          <p:cNvPr id="9"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F95A9204-09A9-466F-B6A5-C4A23336D662}"/>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en-IN" sz="1000">
                <a:solidFill>
                  <a:srgbClr val="000000"/>
                </a:solidFill>
                <a:latin typeface="Arial" panose="020B0604020202020204" pitchFamily="34" charset="0"/>
              </a:rPr>
              <a:t>Confidential C</a:t>
            </a:r>
          </a:p>
        </p:txBody>
      </p:sp>
    </p:spTree>
    <p:extLst>
      <p:ext uri="{BB962C8B-B14F-4D97-AF65-F5344CB8AC3E}">
        <p14:creationId xmlns:p14="http://schemas.microsoft.com/office/powerpoint/2010/main" val="21185559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Suburbs_of_Chenn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002712B-D3EB-4A03-B1EC-CF38F71850D1}"/>
              </a:ext>
            </a:extLst>
          </p:cNvPr>
          <p:cNvSpPr>
            <a:spLocks noGrp="1"/>
          </p:cNvSpPr>
          <p:nvPr>
            <p:ph type="ctrTitle"/>
          </p:nvPr>
        </p:nvSpPr>
        <p:spPr>
          <a:xfrm>
            <a:off x="6744929" y="1241266"/>
            <a:ext cx="4798142" cy="3153753"/>
          </a:xfrm>
        </p:spPr>
        <p:txBody>
          <a:bodyPr>
            <a:normAutofit/>
          </a:bodyPr>
          <a:lstStyle/>
          <a:p>
            <a:r>
              <a:rPr lang="en-US">
                <a:solidFill>
                  <a:srgbClr val="EBEBEB"/>
                </a:solidFill>
              </a:rPr>
              <a:t>Gym opening in Chennai</a:t>
            </a:r>
            <a:endParaRPr lang="en-IN">
              <a:solidFill>
                <a:srgbClr val="EBEBEB"/>
              </a:solidFill>
            </a:endParaRPr>
          </a:p>
        </p:txBody>
      </p:sp>
      <p:sp>
        <p:nvSpPr>
          <p:cNvPr id="3" name="Subtitle 2">
            <a:extLst>
              <a:ext uri="{FF2B5EF4-FFF2-40B4-BE49-F238E27FC236}">
                <a16:creationId xmlns:a16="http://schemas.microsoft.com/office/drawing/2014/main" id="{AB030178-060C-4E7F-BA38-A6C603198A33}"/>
              </a:ext>
            </a:extLst>
          </p:cNvPr>
          <p:cNvSpPr>
            <a:spLocks noGrp="1"/>
          </p:cNvSpPr>
          <p:nvPr>
            <p:ph type="subTitle" idx="1"/>
          </p:nvPr>
        </p:nvSpPr>
        <p:spPr>
          <a:xfrm>
            <a:off x="10048875" y="4493285"/>
            <a:ext cx="1494196" cy="593065"/>
          </a:xfrm>
        </p:spPr>
        <p:txBody>
          <a:bodyPr>
            <a:normAutofit/>
          </a:bodyPr>
          <a:lstStyle/>
          <a:p>
            <a:r>
              <a:rPr lang="en-US" dirty="0" err="1"/>
              <a:t>Sumedha</a:t>
            </a:r>
            <a:endParaRPr lang="en-IN" dirty="0"/>
          </a:p>
        </p:txBody>
      </p:sp>
      <p:sp>
        <p:nvSpPr>
          <p:cNvPr id="15" name="Rectangle 14">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large room&#10;&#10;Description generated with very high confidence">
            <a:extLst>
              <a:ext uri="{FF2B5EF4-FFF2-40B4-BE49-F238E27FC236}">
                <a16:creationId xmlns:a16="http://schemas.microsoft.com/office/drawing/2014/main" id="{C2C374F2-2791-4C91-96DA-ACFE8524C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4" y="2026627"/>
            <a:ext cx="4986236" cy="280163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77462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6FBBE69-4DB3-4502-B161-D3FA399182E5}"/>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Clustering </a:t>
            </a:r>
          </a:p>
        </p:txBody>
      </p:sp>
      <p:sp>
        <p:nvSpPr>
          <p:cNvPr id="28" name="Rectangle 1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480B742D-C79B-4267-95CE-4334D44B7490}"/>
              </a:ext>
            </a:extLst>
          </p:cNvPr>
          <p:cNvPicPr>
            <a:picLocks noGrp="1" noChangeAspect="1"/>
          </p:cNvPicPr>
          <p:nvPr>
            <p:ph idx="1"/>
          </p:nvPr>
        </p:nvPicPr>
        <p:blipFill>
          <a:blip r:embed="rId3"/>
          <a:stretch>
            <a:fillRect/>
          </a:stretch>
        </p:blipFill>
        <p:spPr>
          <a:xfrm>
            <a:off x="1109764" y="1280590"/>
            <a:ext cx="4986236" cy="42937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604477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0DC2-DC89-4CAF-8D5A-CA9F03EE78DF}"/>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9F5DD75A-2F80-4E48-B503-F275626C495F}"/>
              </a:ext>
            </a:extLst>
          </p:cNvPr>
          <p:cNvSpPr>
            <a:spLocks noGrp="1"/>
          </p:cNvSpPr>
          <p:nvPr>
            <p:ph idx="1"/>
          </p:nvPr>
        </p:nvSpPr>
        <p:spPr/>
        <p:txBody>
          <a:bodyPr/>
          <a:lstStyle/>
          <a:p>
            <a:br>
              <a:rPr lang="en-US" dirty="0"/>
            </a:br>
            <a:r>
              <a:rPr lang="en-US" dirty="0"/>
              <a:t>We can see from the above most of the gyms are concentrated in </a:t>
            </a:r>
            <a:r>
              <a:rPr lang="en-US" dirty="0" err="1"/>
              <a:t>Thuraipakkam</a:t>
            </a:r>
            <a:r>
              <a:rPr lang="en-US" dirty="0"/>
              <a:t> that is the cluster 2. Cluster 0 is very less number of the gym and Cluster 1 is having the highest number of Gym.</a:t>
            </a:r>
            <a:endParaRPr lang="en-IN" dirty="0"/>
          </a:p>
        </p:txBody>
      </p:sp>
    </p:spTree>
    <p:extLst>
      <p:ext uri="{BB962C8B-B14F-4D97-AF65-F5344CB8AC3E}">
        <p14:creationId xmlns:p14="http://schemas.microsoft.com/office/powerpoint/2010/main" val="10946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618D-2D17-4613-9810-FDCBB5D53D1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59F66BD-3B2E-41FF-AD59-A919FF9CA882}"/>
              </a:ext>
            </a:extLst>
          </p:cNvPr>
          <p:cNvSpPr>
            <a:spLocks noGrp="1"/>
          </p:cNvSpPr>
          <p:nvPr>
            <p:ph idx="1"/>
          </p:nvPr>
        </p:nvSpPr>
        <p:spPr/>
        <p:txBody>
          <a:bodyPr/>
          <a:lstStyle/>
          <a:p>
            <a:r>
              <a:rPr lang="en-US" dirty="0"/>
              <a:t>A proverb I am listening from my childhood “Health is Wealth” that means even you earn billion but if your health is not good, then this money will be worthless. This era people are that much busy that they don’t have time to take care of there body. Gym is a place where people can get both fit body and mental peace by doing the exercise using the equipment available. This problem statement is all about opening a gym in Chennai. </a:t>
            </a:r>
            <a:endParaRPr lang="en-IN" dirty="0"/>
          </a:p>
          <a:p>
            <a:endParaRPr lang="en-IN" dirty="0"/>
          </a:p>
        </p:txBody>
      </p:sp>
    </p:spTree>
    <p:extLst>
      <p:ext uri="{BB962C8B-B14F-4D97-AF65-F5344CB8AC3E}">
        <p14:creationId xmlns:p14="http://schemas.microsoft.com/office/powerpoint/2010/main" val="16532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D8CA-FAF3-446E-99FC-9049DBEC85D8}"/>
              </a:ext>
            </a:extLst>
          </p:cNvPr>
          <p:cNvSpPr>
            <a:spLocks noGrp="1"/>
          </p:cNvSpPr>
          <p:nvPr>
            <p:ph type="title"/>
          </p:nvPr>
        </p:nvSpPr>
        <p:spPr>
          <a:xfrm>
            <a:off x="1154954" y="973668"/>
            <a:ext cx="8761413" cy="855132"/>
          </a:xfrm>
        </p:spPr>
        <p:txBody>
          <a:bodyPr/>
          <a:lstStyle/>
          <a:p>
            <a:r>
              <a:rPr lang="en-US" b="1" dirty="0"/>
              <a:t>Business Problem</a:t>
            </a:r>
            <a:br>
              <a:rPr lang="en-IN" b="1" dirty="0"/>
            </a:br>
            <a:endParaRPr lang="en-IN" dirty="0"/>
          </a:p>
        </p:txBody>
      </p:sp>
      <p:sp>
        <p:nvSpPr>
          <p:cNvPr id="3" name="Content Placeholder 2">
            <a:extLst>
              <a:ext uri="{FF2B5EF4-FFF2-40B4-BE49-F238E27FC236}">
                <a16:creationId xmlns:a16="http://schemas.microsoft.com/office/drawing/2014/main" id="{7FF122CC-98D1-4E29-851A-2AD5385D1707}"/>
              </a:ext>
            </a:extLst>
          </p:cNvPr>
          <p:cNvSpPr>
            <a:spLocks noGrp="1"/>
          </p:cNvSpPr>
          <p:nvPr>
            <p:ph idx="1"/>
          </p:nvPr>
        </p:nvSpPr>
        <p:spPr/>
        <p:txBody>
          <a:bodyPr/>
          <a:lstStyle/>
          <a:p>
            <a:r>
              <a:rPr lang="en-US" dirty="0"/>
              <a:t>The objective of this capstone project is to </a:t>
            </a:r>
            <a:r>
              <a:rPr lang="en-US" dirty="0" err="1"/>
              <a:t>analyse</a:t>
            </a:r>
            <a:r>
              <a:rPr lang="en-US" dirty="0"/>
              <a:t> and select the best locations in the city of Chennai, India to open a new shopping mall. Using data science methodology and machine learning techniques like clustering, this project aims to provide solutions to answer the business</a:t>
            </a:r>
            <a:endParaRPr lang="en-IN" dirty="0"/>
          </a:p>
          <a:p>
            <a:r>
              <a:rPr lang="en-US" dirty="0"/>
              <a:t>question: In the city of Chennai, India, if a property developer is looking to open a new Gym, where would you recommend that they open it?</a:t>
            </a:r>
            <a:endParaRPr lang="en-IN" dirty="0"/>
          </a:p>
          <a:p>
            <a:endParaRPr lang="en-IN" dirty="0"/>
          </a:p>
        </p:txBody>
      </p:sp>
    </p:spTree>
    <p:extLst>
      <p:ext uri="{BB962C8B-B14F-4D97-AF65-F5344CB8AC3E}">
        <p14:creationId xmlns:p14="http://schemas.microsoft.com/office/powerpoint/2010/main" val="117037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ED4F-95BE-4B8A-BB34-FBEA2AEA6D18}"/>
              </a:ext>
            </a:extLst>
          </p:cNvPr>
          <p:cNvSpPr>
            <a:spLocks noGrp="1"/>
          </p:cNvSpPr>
          <p:nvPr>
            <p:ph type="title"/>
          </p:nvPr>
        </p:nvSpPr>
        <p:spPr/>
        <p:txBody>
          <a:bodyPr/>
          <a:lstStyle/>
          <a:p>
            <a:r>
              <a:rPr lang="en-US" b="1" dirty="0"/>
              <a:t>Target Audience</a:t>
            </a:r>
            <a:br>
              <a:rPr lang="en-IN" b="1" dirty="0"/>
            </a:br>
            <a:endParaRPr lang="en-IN" dirty="0"/>
          </a:p>
        </p:txBody>
      </p:sp>
      <p:sp>
        <p:nvSpPr>
          <p:cNvPr id="3" name="Content Placeholder 2">
            <a:extLst>
              <a:ext uri="{FF2B5EF4-FFF2-40B4-BE49-F238E27FC236}">
                <a16:creationId xmlns:a16="http://schemas.microsoft.com/office/drawing/2014/main" id="{4573CB95-A299-49A9-90AB-58F8FF665632}"/>
              </a:ext>
            </a:extLst>
          </p:cNvPr>
          <p:cNvSpPr>
            <a:spLocks noGrp="1"/>
          </p:cNvSpPr>
          <p:nvPr>
            <p:ph idx="1"/>
          </p:nvPr>
        </p:nvSpPr>
        <p:spPr/>
        <p:txBody>
          <a:bodyPr/>
          <a:lstStyle/>
          <a:p>
            <a:r>
              <a:rPr lang="en-US" dirty="0"/>
              <a:t>This project is particularly useful to property developers and investors looking to open or invest in new Gym in the capital city of Chennai, India.</a:t>
            </a:r>
            <a:endParaRPr lang="en-IN" dirty="0"/>
          </a:p>
          <a:p>
            <a:endParaRPr lang="en-IN" dirty="0"/>
          </a:p>
        </p:txBody>
      </p:sp>
    </p:spTree>
    <p:extLst>
      <p:ext uri="{BB962C8B-B14F-4D97-AF65-F5344CB8AC3E}">
        <p14:creationId xmlns:p14="http://schemas.microsoft.com/office/powerpoint/2010/main" val="181849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5523-F235-42AE-B8B5-73F96A128509}"/>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EF0788B0-5A11-4B71-95A6-7B39BB4B9C78}"/>
              </a:ext>
            </a:extLst>
          </p:cNvPr>
          <p:cNvSpPr>
            <a:spLocks noGrp="1"/>
          </p:cNvSpPr>
          <p:nvPr>
            <p:ph idx="1"/>
          </p:nvPr>
        </p:nvSpPr>
        <p:spPr/>
        <p:txBody>
          <a:bodyPr/>
          <a:lstStyle/>
          <a:p>
            <a:pPr lvl="0"/>
            <a:r>
              <a:rPr lang="en-US" dirty="0"/>
              <a:t>List of neighborhoods in Chennai. </a:t>
            </a:r>
            <a:endParaRPr lang="en-IN" dirty="0"/>
          </a:p>
          <a:p>
            <a:pPr lvl="0"/>
            <a:r>
              <a:rPr lang="en-US" dirty="0"/>
              <a:t>Latitude and longitude coordinates of those </a:t>
            </a:r>
            <a:r>
              <a:rPr lang="en-US" dirty="0" err="1"/>
              <a:t>neighbourhoods</a:t>
            </a:r>
            <a:r>
              <a:rPr lang="en-US" dirty="0"/>
              <a:t>. This is required in order to plot the map and also to get the venue data.</a:t>
            </a:r>
            <a:endParaRPr lang="en-IN" dirty="0"/>
          </a:p>
          <a:p>
            <a:pPr lvl="0"/>
            <a:r>
              <a:rPr lang="en-US" dirty="0"/>
              <a:t>Venue data, particularly data related to Gym. We will use this data to perform clustering on the neighborhoods.</a:t>
            </a:r>
            <a:endParaRPr lang="en-IN" dirty="0"/>
          </a:p>
          <a:p>
            <a:pPr marL="0" indent="0">
              <a:buNone/>
            </a:pPr>
            <a:endParaRPr lang="en-IN" dirty="0"/>
          </a:p>
        </p:txBody>
      </p:sp>
    </p:spTree>
    <p:extLst>
      <p:ext uri="{BB962C8B-B14F-4D97-AF65-F5344CB8AC3E}">
        <p14:creationId xmlns:p14="http://schemas.microsoft.com/office/powerpoint/2010/main" val="183108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E724-634C-4431-8227-949450EDAE55}"/>
              </a:ext>
            </a:extLst>
          </p:cNvPr>
          <p:cNvSpPr>
            <a:spLocks noGrp="1"/>
          </p:cNvSpPr>
          <p:nvPr>
            <p:ph type="title"/>
          </p:nvPr>
        </p:nvSpPr>
        <p:spPr/>
        <p:txBody>
          <a:bodyPr/>
          <a:lstStyle/>
          <a:p>
            <a:r>
              <a:rPr lang="en-US" b="1" dirty="0"/>
              <a:t>Sources</a:t>
            </a:r>
            <a:br>
              <a:rPr lang="en-IN" b="1" dirty="0"/>
            </a:br>
            <a:endParaRPr lang="en-IN" dirty="0"/>
          </a:p>
        </p:txBody>
      </p:sp>
      <p:sp>
        <p:nvSpPr>
          <p:cNvPr id="3" name="Content Placeholder 2">
            <a:extLst>
              <a:ext uri="{FF2B5EF4-FFF2-40B4-BE49-F238E27FC236}">
                <a16:creationId xmlns:a16="http://schemas.microsoft.com/office/drawing/2014/main" id="{EC560947-AEAC-45C3-8DF2-7C91DD92F3BB}"/>
              </a:ext>
            </a:extLst>
          </p:cNvPr>
          <p:cNvSpPr>
            <a:spLocks noGrp="1"/>
          </p:cNvSpPr>
          <p:nvPr>
            <p:ph idx="1"/>
          </p:nvPr>
        </p:nvSpPr>
        <p:spPr/>
        <p:txBody>
          <a:bodyPr/>
          <a:lstStyle/>
          <a:p>
            <a:pPr lvl="0"/>
            <a:r>
              <a:rPr lang="en-US" dirty="0"/>
              <a:t>Wikipedia web scrapping: </a:t>
            </a:r>
            <a:r>
              <a:rPr lang="en-US" u="sng" dirty="0">
                <a:hlinkClick r:id="rId2"/>
              </a:rPr>
              <a:t>https://en.wikipedia.org/wiki/Category:Suburbs_of_Chennai</a:t>
            </a:r>
            <a:endParaRPr lang="en-IN" dirty="0"/>
          </a:p>
          <a:p>
            <a:r>
              <a:rPr lang="en-US" dirty="0"/>
              <a:t>It contains the neighborhood and all the areas in Chennai.</a:t>
            </a:r>
            <a:endParaRPr lang="en-IN" dirty="0"/>
          </a:p>
          <a:p>
            <a:pPr lvl="0"/>
            <a:r>
              <a:rPr lang="en-US" dirty="0"/>
              <a:t>After that we will get the Latitude and Longitude of all the areas of Chennai using geocoder Python library.</a:t>
            </a:r>
            <a:endParaRPr lang="en-IN" dirty="0"/>
          </a:p>
          <a:p>
            <a:pPr lvl="0"/>
            <a:r>
              <a:rPr lang="en-US" dirty="0"/>
              <a:t>Using Foursquare API to get the venue data for the neighborhood.  </a:t>
            </a:r>
            <a:endParaRPr lang="en-IN" dirty="0"/>
          </a:p>
          <a:p>
            <a:endParaRPr lang="en-IN" dirty="0"/>
          </a:p>
        </p:txBody>
      </p:sp>
    </p:spTree>
    <p:extLst>
      <p:ext uri="{BB962C8B-B14F-4D97-AF65-F5344CB8AC3E}">
        <p14:creationId xmlns:p14="http://schemas.microsoft.com/office/powerpoint/2010/main" val="26989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43E5-F5CB-434B-BB65-74A6660124F8}"/>
              </a:ext>
            </a:extLst>
          </p:cNvPr>
          <p:cNvSpPr>
            <a:spLocks noGrp="1"/>
          </p:cNvSpPr>
          <p:nvPr>
            <p:ph type="title"/>
          </p:nvPr>
        </p:nvSpPr>
        <p:spPr/>
        <p:txBody>
          <a:bodyPr/>
          <a:lstStyle/>
          <a:p>
            <a:r>
              <a:rPr lang="en-US" b="1" dirty="0"/>
              <a:t>Foursquare API</a:t>
            </a:r>
            <a:br>
              <a:rPr lang="en-IN" b="1" dirty="0"/>
            </a:br>
            <a:endParaRPr lang="en-IN" dirty="0"/>
          </a:p>
        </p:txBody>
      </p:sp>
      <p:sp>
        <p:nvSpPr>
          <p:cNvPr id="3" name="Content Placeholder 2">
            <a:extLst>
              <a:ext uri="{FF2B5EF4-FFF2-40B4-BE49-F238E27FC236}">
                <a16:creationId xmlns:a16="http://schemas.microsoft.com/office/drawing/2014/main" id="{D11331AA-05F1-4059-A4A9-80922B32C3A3}"/>
              </a:ext>
            </a:extLst>
          </p:cNvPr>
          <p:cNvSpPr>
            <a:spLocks noGrp="1"/>
          </p:cNvSpPr>
          <p:nvPr>
            <p:ph idx="1"/>
          </p:nvPr>
        </p:nvSpPr>
        <p:spPr/>
        <p:txBody>
          <a:bodyPr/>
          <a:lstStyle/>
          <a:p>
            <a:pPr lvl="0"/>
            <a:r>
              <a:rPr lang="en-IN" dirty="0"/>
              <a:t>Foursquare has one of the largest databases of 105+ million places and is used by over 125,000 developers.</a:t>
            </a:r>
          </a:p>
          <a:p>
            <a:pPr lvl="0"/>
            <a:r>
              <a:rPr lang="en-US" dirty="0"/>
              <a:t>Foursquare API will provide many categories of the venue data, we are particularly interested in the Gym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lang="en-IN" dirty="0"/>
          </a:p>
          <a:p>
            <a:endParaRPr lang="en-IN" dirty="0"/>
          </a:p>
        </p:txBody>
      </p:sp>
    </p:spTree>
    <p:extLst>
      <p:ext uri="{BB962C8B-B14F-4D97-AF65-F5344CB8AC3E}">
        <p14:creationId xmlns:p14="http://schemas.microsoft.com/office/powerpoint/2010/main" val="171020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74D0FD-AD70-4D4C-B67D-15739E71EF90}"/>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a:t>Suburb of Chennai</a:t>
            </a:r>
          </a:p>
        </p:txBody>
      </p:sp>
      <p:pic>
        <p:nvPicPr>
          <p:cNvPr id="4" name="Content Placeholder 3" descr="A close up of a map&#10;&#10;Description generated with high confidence">
            <a:extLst>
              <a:ext uri="{FF2B5EF4-FFF2-40B4-BE49-F238E27FC236}">
                <a16:creationId xmlns:a16="http://schemas.microsoft.com/office/drawing/2014/main" id="{94E66AA6-01AD-49FD-86E1-7F8FD0102216}"/>
              </a:ext>
            </a:extLst>
          </p:cNvPr>
          <p:cNvPicPr>
            <a:picLocks noGrp="1" noChangeAspect="1"/>
          </p:cNvPicPr>
          <p:nvPr>
            <p:ph idx="1"/>
          </p:nvPr>
        </p:nvPicPr>
        <p:blipFill rotWithShape="1">
          <a:blip r:embed="rId3"/>
          <a:srcRect l="22356" r="1" b="1"/>
          <a:stretch/>
        </p:blipFill>
        <p:spPr>
          <a:xfrm>
            <a:off x="1109764" y="1113063"/>
            <a:ext cx="3531062"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6843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3A2CFEA-7866-4199-B2F4-BB34056925F0}"/>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5400" b="0" i="0" kern="1200">
                <a:solidFill>
                  <a:srgbClr val="EBEBEB"/>
                </a:solidFill>
                <a:latin typeface="+mj-lt"/>
                <a:ea typeface="+mj-ea"/>
                <a:cs typeface="+mj-cs"/>
              </a:rPr>
              <a:t>Venue Category</a:t>
            </a:r>
          </a:p>
        </p:txBody>
      </p:sp>
      <p:pic>
        <p:nvPicPr>
          <p:cNvPr id="4" name="Content Placeholder 3">
            <a:extLst>
              <a:ext uri="{FF2B5EF4-FFF2-40B4-BE49-F238E27FC236}">
                <a16:creationId xmlns:a16="http://schemas.microsoft.com/office/drawing/2014/main" id="{DB097BC1-FCE1-4FC6-A52A-49E12D2AFDDD}"/>
              </a:ext>
            </a:extLst>
          </p:cNvPr>
          <p:cNvPicPr>
            <a:picLocks noGrp="1" noChangeAspect="1"/>
          </p:cNvPicPr>
          <p:nvPr>
            <p:ph idx="1"/>
          </p:nvPr>
        </p:nvPicPr>
        <p:blipFill>
          <a:blip r:embed="rId3"/>
          <a:stretch>
            <a:fillRect/>
          </a:stretch>
        </p:blipFill>
        <p:spPr>
          <a:xfrm>
            <a:off x="734846" y="731520"/>
            <a:ext cx="8448632" cy="3506183"/>
          </a:xfrm>
          <a:prstGeom prst="roundRect">
            <a:avLst>
              <a:gd name="adj" fmla="val 1858"/>
            </a:avLst>
          </a:prstGeom>
          <a:effectLst>
            <a:outerShdw blurRad="50800" dist="50800" dir="5400000" algn="tl" rotWithShape="0">
              <a:srgbClr val="000000">
                <a:alpha val="43000"/>
              </a:srgbClr>
            </a:outerShdw>
          </a:effectLst>
        </p:spPr>
      </p:pic>
      <p:sp>
        <p:nvSpPr>
          <p:cNvPr id="29" name="Rectangle 16">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529642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Gym opening in Chennai</vt:lpstr>
      <vt:lpstr>Introduction</vt:lpstr>
      <vt:lpstr>Business Problem </vt:lpstr>
      <vt:lpstr>Target Audience </vt:lpstr>
      <vt:lpstr>Data</vt:lpstr>
      <vt:lpstr>Sources </vt:lpstr>
      <vt:lpstr>Foursquare API </vt:lpstr>
      <vt:lpstr>Suburb of Chennai</vt:lpstr>
      <vt:lpstr>Venue Category</vt:lpstr>
      <vt:lpstr>Clustering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opening in Chennai</dc:title>
  <dc:creator>KUMAR-P Amit</dc:creator>
  <cp:lastModifiedBy>KUMAR-P Amit</cp:lastModifiedBy>
  <cp:revision>1</cp:revision>
  <dcterms:created xsi:type="dcterms:W3CDTF">2019-09-17T08:49:27Z</dcterms:created>
  <dcterms:modified xsi:type="dcterms:W3CDTF">2019-09-17T08:49:35Z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2019-09-17T08:49:29Z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a739bf40-539d-48bb-815e-000010246544</vt:lpwstr>
  </property>
  <property fmtid="{D5CDD505-2E9C-101B-9397-08002B2CF9AE}" pid="8" name="MSIP_Label_fd1c0902-ed92-4fed-896d-2e7725de02d4_ContentBits">
    <vt:lpwstr>2</vt:lpwstr>
  </property>
</Properties>
</file>