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71" r:id="rId7"/>
    <p:sldId id="261" r:id="rId8"/>
    <p:sldId id="260" r:id="rId9"/>
    <p:sldId id="265" r:id="rId10"/>
    <p:sldId id="268" r:id="rId11"/>
    <p:sldId id="266" r:id="rId12"/>
    <p:sldId id="267" r:id="rId13"/>
    <p:sldId id="269" r:id="rId14"/>
    <p:sldId id="270" r:id="rId15"/>
    <p:sldId id="264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11A3-799A-4BE1-A816-722AB039A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FE90A-5EF2-4BC5-BF0C-76568C574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2A78-E96B-4B41-98C7-C3234E73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02909-A66D-40D6-A6E7-A300A09C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3E82-9B55-4412-AD59-7BA33720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5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94E7-D596-402D-A7ED-8BFF6C08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DF3B1-A322-4066-BCA2-B165D6062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54AF-73EC-424D-9DB5-3DF3D33D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01952-13EC-478B-8FBB-6E3F3A22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E891-DD25-44EB-92DB-4CDCE4F5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57787-02A8-4A2F-90D6-891AA59EE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349FB-904E-4E58-AA40-9D1D94A8A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3804-E697-4501-9BE4-3301651A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6DC1-08B8-43B7-B865-A23F6E75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D3F8-B9D8-411A-9AEA-0F253A32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59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12CA-4595-4F94-84CD-0C66A57A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289D-484C-420C-A748-B0B569EC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6545-02E4-41BC-8C4D-ADD5C01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A41E-4CD1-4343-97B4-DC0B6064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3008-22E7-4537-8B04-9064D99E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2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8DC7-3104-4AA1-9562-B4A3A59B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A2A5-AC5C-49D6-8FD6-77D563F5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CCB4-6CAB-439D-BF8A-359FEB11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775F-756E-4027-BDA2-753C140C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96AD-0065-4793-B01D-4700E280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C133-1AE1-4A8A-A470-96C55814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D085-6932-4C37-8F02-6A8030E69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B06FF-E5C6-489D-ABAF-7983BF37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EA0E2-B78F-4CF3-B7B9-CCA23D9D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BD86A-FF3A-4883-B77B-D324C338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8411-9BA4-43FF-B747-5CC8941E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F350-D9DC-4C0C-B248-0FFC32AD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CE7EB-1C22-470A-998D-42F6ED85A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EBC25-531F-4090-A9B8-C04157E0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703E-777E-47D1-AE71-F54378CC5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8E156-7D83-484F-B259-58DF296E5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68F28-2524-497D-8F3F-E8F1DB66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10B78-A0EF-4EC4-8FEF-97ECD0BF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41B04-B4E1-4A07-BBA2-83EC621A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0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4598-65E1-4A14-B907-465FFCDE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DF7B7-4BB6-4907-A3E2-2CB7C1A8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C186-9E18-43A4-8744-A58FDE13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5D2C2-2AFA-4D0D-BE02-D30B2008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6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2DA86-1844-431C-A753-C9070489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2A330-0601-4788-89B0-62E6D573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AA114-8A89-43A7-A00A-4D5F6147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03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1A8F-EE63-4218-948B-6486F0B9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09FC-2EFE-42BD-AA78-415B4197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8019-D83B-4536-8B65-C139C1FEA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F51CF-2AB5-4FDA-92A7-C247D50F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EC4D5-33BE-4468-8E94-D6FE8247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FC96B-ED8B-4723-A435-C232D24F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E143-8BC8-42EF-ACCB-F8FDCB12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A0650-D61F-43C7-83A4-A104BC36F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79347-646B-438F-BD00-FE79D758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DAF9-BA42-48B2-8568-91FE9E38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B1D8-3E1C-4F11-8681-BDC7800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3F5F5-C8AA-4C68-9DBC-9CBFBDEF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9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6B40A-6F58-4168-891D-2118AA6B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AB78-CF32-40C3-9652-E726B848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3B9A-F12E-484D-B43E-FEADF9A39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09C8-17E6-46C1-B725-5003CDC8738D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2002-53FC-4635-BE17-1250F3457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F5D4-1439-4AB6-AC5C-4E7F4CE3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913F-6132-436F-BA03-5E55FE9DE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3-CA82-4A8F-9490-EFE807D15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3150-D1A7-46CE-AB1A-8EB459E0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5C607-3F2F-4B71-80F0-FBC5FCEA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50E118-C774-44A5-A5A3-41E206612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6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1B379-00E5-4BE3-9001-799E0F9CC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8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B80AB-9A3B-4908-8C8F-1B4C7B5C0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51FDEB-7D54-4823-994F-3B3EE4250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5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ook shelf filled with books&#10;&#10;Description automatically generated">
            <a:extLst>
              <a:ext uri="{FF2B5EF4-FFF2-40B4-BE49-F238E27FC236}">
                <a16:creationId xmlns:a16="http://schemas.microsoft.com/office/drawing/2014/main" id="{E8832D29-DD30-4225-BE14-B59C0859E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9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458772-E081-4F34-81BC-776675A29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2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1BE4E5-8F9C-431E-948D-F811D37AE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0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EDBA81-8E11-4AF0-9191-AE4D54086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7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BB9C94-03CE-4621-A4A4-4DC4CDE7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8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D5866C-DF43-4A30-9861-3A1E5938D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E50022-8E46-4C8B-B2FC-DA5B056B4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3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40D45A-DB26-4394-BE9E-6F8C963A6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1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B0B365-9FC8-414C-8020-C7B29AA7A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4B4D98-EC8D-4A8E-AFFF-EC58E2C83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5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58A5A5-1DDA-47C9-9E2D-3C034CBC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 Shetty</dc:creator>
  <cp:lastModifiedBy>Shravan Shetty</cp:lastModifiedBy>
  <cp:revision>2</cp:revision>
  <dcterms:created xsi:type="dcterms:W3CDTF">2020-01-09T19:20:39Z</dcterms:created>
  <dcterms:modified xsi:type="dcterms:W3CDTF">2020-01-10T05:16:09Z</dcterms:modified>
</cp:coreProperties>
</file>