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handoutMasterIdLst>
    <p:handoutMasterId r:id="rId9"/>
  </p:handoutMasterIdLst>
  <p:sldIdLst>
    <p:sldId id="264" r:id="rId2"/>
    <p:sldId id="256" r:id="rId3"/>
    <p:sldId id="257" r:id="rId4"/>
    <p:sldId id="262" r:id="rId5"/>
    <p:sldId id="263" r:id="rId6"/>
    <p:sldId id="260" r:id="rId7"/>
  </p:sldIdLst>
  <p:sldSz cx="9144000" cy="5143500" type="screen16x9"/>
  <p:notesSz cx="9144000" cy="6858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ExtraBold" panose="00000900000000000000" pitchFamily="2" charset="0"/>
      <p:bold r:id="rId14"/>
      <p:boldItalic r:id="rId15"/>
    </p:embeddedFont>
    <p:embeddedFont>
      <p:font typeface="Montserrat ExtraLight" panose="000003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30032-D182-4BB4-B342-27C45EDC44C2}" v="42" dt="2023-02-10T00:24:58.474"/>
  </p1510:revLst>
</p1510:revInfo>
</file>

<file path=ppt/tableStyles.xml><?xml version="1.0" encoding="utf-8"?>
<a:tblStyleLst xmlns:a="http://schemas.openxmlformats.org/drawingml/2006/main" def="{D4334C88-85DA-4297-8668-5F2356971063}">
  <a:tblStyle styleId="{D4334C88-85DA-4297-8668-5F23569710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>
        <p:scale>
          <a:sx n="86" d="100"/>
          <a:sy n="86" d="100"/>
        </p:scale>
        <p:origin x="1493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1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v nerkar" userId="996f9f7d2fe404f6" providerId="LiveId" clId="{04E30032-D182-4BB4-B342-27C45EDC44C2}"/>
    <pc:docChg chg="undo redo custSel addSld delSld modSld sldOrd">
      <pc:chgData name="saurav nerkar" userId="996f9f7d2fe404f6" providerId="LiveId" clId="{04E30032-D182-4BB4-B342-27C45EDC44C2}" dt="2023-02-10T00:38:17.973" v="1178"/>
      <pc:docMkLst>
        <pc:docMk/>
      </pc:docMkLst>
      <pc:sldChg chg="addSp delSp modSp mod">
        <pc:chgData name="saurav nerkar" userId="996f9f7d2fe404f6" providerId="LiveId" clId="{04E30032-D182-4BB4-B342-27C45EDC44C2}" dt="2023-02-10T00:05:02.169" v="469" actId="20577"/>
        <pc:sldMkLst>
          <pc:docMk/>
          <pc:sldMk cId="0" sldId="256"/>
        </pc:sldMkLst>
        <pc:spChg chg="add del mod">
          <ac:chgData name="saurav nerkar" userId="996f9f7d2fe404f6" providerId="LiveId" clId="{04E30032-D182-4BB4-B342-27C45EDC44C2}" dt="2023-02-09T23:24:30.901" v="74"/>
          <ac:spMkLst>
            <pc:docMk/>
            <pc:sldMk cId="0" sldId="256"/>
            <ac:spMk id="2" creationId="{5CA54D69-E8AF-9355-AFA5-1C79C6F1D020}"/>
          </ac:spMkLst>
        </pc:spChg>
        <pc:spChg chg="mod">
          <ac:chgData name="saurav nerkar" userId="996f9f7d2fe404f6" providerId="LiveId" clId="{04E30032-D182-4BB4-B342-27C45EDC44C2}" dt="2023-02-10T00:03:31.847" v="459" actId="113"/>
          <ac:spMkLst>
            <pc:docMk/>
            <pc:sldMk cId="0" sldId="256"/>
            <ac:spMk id="162" creationId="{00000000-0000-0000-0000-000000000000}"/>
          </ac:spMkLst>
        </pc:spChg>
        <pc:spChg chg="mod">
          <ac:chgData name="saurav nerkar" userId="996f9f7d2fe404f6" providerId="LiveId" clId="{04E30032-D182-4BB4-B342-27C45EDC44C2}" dt="2023-02-10T00:05:02.169" v="469" actId="20577"/>
          <ac:spMkLst>
            <pc:docMk/>
            <pc:sldMk cId="0" sldId="256"/>
            <ac:spMk id="163" creationId="{00000000-0000-0000-0000-000000000000}"/>
          </ac:spMkLst>
        </pc:spChg>
        <pc:spChg chg="mod">
          <ac:chgData name="saurav nerkar" userId="996f9f7d2fe404f6" providerId="LiveId" clId="{04E30032-D182-4BB4-B342-27C45EDC44C2}" dt="2023-02-10T00:03:43.417" v="461" actId="1076"/>
          <ac:spMkLst>
            <pc:docMk/>
            <pc:sldMk cId="0" sldId="256"/>
            <ac:spMk id="164" creationId="{00000000-0000-0000-0000-000000000000}"/>
          </ac:spMkLst>
        </pc:spChg>
        <pc:picChg chg="add del mod">
          <ac:chgData name="saurav nerkar" userId="996f9f7d2fe404f6" providerId="LiveId" clId="{04E30032-D182-4BB4-B342-27C45EDC44C2}" dt="2023-02-09T23:24:30.901" v="74"/>
          <ac:picMkLst>
            <pc:docMk/>
            <pc:sldMk cId="0" sldId="256"/>
            <ac:picMk id="1026" creationId="{ADA369FD-B643-4DAC-F56C-8D3AF017370E}"/>
          </ac:picMkLst>
        </pc:picChg>
        <pc:picChg chg="add del">
          <ac:chgData name="saurav nerkar" userId="996f9f7d2fe404f6" providerId="LiveId" clId="{04E30032-D182-4BB4-B342-27C45EDC44C2}" dt="2023-02-09T23:24:30.901" v="74"/>
          <ac:picMkLst>
            <pc:docMk/>
            <pc:sldMk cId="0" sldId="256"/>
            <ac:picMk id="1027" creationId="{79A10B4D-7241-2755-98AF-CBEF670B4B4D}"/>
          </ac:picMkLst>
        </pc:picChg>
        <pc:picChg chg="add del mod">
          <ac:chgData name="saurav nerkar" userId="996f9f7d2fe404f6" providerId="LiveId" clId="{04E30032-D182-4BB4-B342-27C45EDC44C2}" dt="2023-02-09T23:24:30.901" v="74"/>
          <ac:picMkLst>
            <pc:docMk/>
            <pc:sldMk cId="0" sldId="256"/>
            <ac:picMk id="1028" creationId="{D0F191F9-5801-7EBA-285D-7B206AD218F7}"/>
          </ac:picMkLst>
        </pc:picChg>
        <pc:picChg chg="add del">
          <ac:chgData name="saurav nerkar" userId="996f9f7d2fe404f6" providerId="LiveId" clId="{04E30032-D182-4BB4-B342-27C45EDC44C2}" dt="2023-02-09T23:24:30.901" v="74"/>
          <ac:picMkLst>
            <pc:docMk/>
            <pc:sldMk cId="0" sldId="256"/>
            <ac:picMk id="1029" creationId="{5038C2BF-CB5C-575A-1FBC-5F671FA17B24}"/>
          </ac:picMkLst>
        </pc:picChg>
        <pc:picChg chg="add del mod">
          <ac:chgData name="saurav nerkar" userId="996f9f7d2fe404f6" providerId="LiveId" clId="{04E30032-D182-4BB4-B342-27C45EDC44C2}" dt="2023-02-09T23:24:30.901" v="74"/>
          <ac:picMkLst>
            <pc:docMk/>
            <pc:sldMk cId="0" sldId="256"/>
            <ac:picMk id="1030" creationId="{D5A958AC-8E9B-44DC-F454-8D4F23F652FC}"/>
          </ac:picMkLst>
        </pc:picChg>
        <pc:cxnChg chg="del">
          <ac:chgData name="saurav nerkar" userId="996f9f7d2fe404f6" providerId="LiveId" clId="{04E30032-D182-4BB4-B342-27C45EDC44C2}" dt="2023-02-09T23:58:54.334" v="346" actId="21"/>
          <ac:cxnSpMkLst>
            <pc:docMk/>
            <pc:sldMk cId="0" sldId="256"/>
            <ac:cxnSpMk id="165" creationId="{00000000-0000-0000-0000-000000000000}"/>
          </ac:cxnSpMkLst>
        </pc:cxnChg>
      </pc:sldChg>
      <pc:sldChg chg="addSp modSp mod">
        <pc:chgData name="saurav nerkar" userId="996f9f7d2fe404f6" providerId="LiveId" clId="{04E30032-D182-4BB4-B342-27C45EDC44C2}" dt="2023-02-10T00:31:31.980" v="1074" actId="255"/>
        <pc:sldMkLst>
          <pc:docMk/>
          <pc:sldMk cId="0" sldId="257"/>
        </pc:sldMkLst>
        <pc:spChg chg="add mod">
          <ac:chgData name="saurav nerkar" userId="996f9f7d2fe404f6" providerId="LiveId" clId="{04E30032-D182-4BB4-B342-27C45EDC44C2}" dt="2023-02-10T00:30:50.592" v="1071" actId="1076"/>
          <ac:spMkLst>
            <pc:docMk/>
            <pc:sldMk cId="0" sldId="257"/>
            <ac:spMk id="2" creationId="{A41D1618-3131-25BF-4690-330C182AC56E}"/>
          </ac:spMkLst>
        </pc:spChg>
        <pc:spChg chg="mod">
          <ac:chgData name="saurav nerkar" userId="996f9f7d2fe404f6" providerId="LiveId" clId="{04E30032-D182-4BB4-B342-27C45EDC44C2}" dt="2023-02-10T00:31:19.626" v="1073" actId="255"/>
          <ac:spMkLst>
            <pc:docMk/>
            <pc:sldMk cId="0" sldId="257"/>
            <ac:spMk id="170" creationId="{00000000-0000-0000-0000-000000000000}"/>
          </ac:spMkLst>
        </pc:spChg>
        <pc:spChg chg="mod">
          <ac:chgData name="saurav nerkar" userId="996f9f7d2fe404f6" providerId="LiveId" clId="{04E30032-D182-4BB4-B342-27C45EDC44C2}" dt="2023-02-10T00:30:57.008" v="1072" actId="255"/>
          <ac:spMkLst>
            <pc:docMk/>
            <pc:sldMk cId="0" sldId="257"/>
            <ac:spMk id="171" creationId="{00000000-0000-0000-0000-000000000000}"/>
          </ac:spMkLst>
        </pc:spChg>
        <pc:spChg chg="mod">
          <ac:chgData name="saurav nerkar" userId="996f9f7d2fe404f6" providerId="LiveId" clId="{04E30032-D182-4BB4-B342-27C45EDC44C2}" dt="2023-02-10T00:31:31.980" v="1074" actId="255"/>
          <ac:spMkLst>
            <pc:docMk/>
            <pc:sldMk cId="0" sldId="257"/>
            <ac:spMk id="173" creationId="{00000000-0000-0000-0000-000000000000}"/>
          </ac:spMkLst>
        </pc:spChg>
      </pc:sldChg>
      <pc:sldChg chg="addSp delSp modSp del mod">
        <pc:chgData name="saurav nerkar" userId="996f9f7d2fe404f6" providerId="LiveId" clId="{04E30032-D182-4BB4-B342-27C45EDC44C2}" dt="2023-02-10T00:36:58.526" v="1151" actId="2696"/>
        <pc:sldMkLst>
          <pc:docMk/>
          <pc:sldMk cId="0" sldId="258"/>
        </pc:sldMkLst>
        <pc:spChg chg="mod">
          <ac:chgData name="saurav nerkar" userId="996f9f7d2fe404f6" providerId="LiveId" clId="{04E30032-D182-4BB4-B342-27C45EDC44C2}" dt="2023-02-09T23:24:11.240" v="59"/>
          <ac:spMkLst>
            <pc:docMk/>
            <pc:sldMk cId="0" sldId="258"/>
            <ac:spMk id="179" creationId="{00000000-0000-0000-0000-000000000000}"/>
          </ac:spMkLst>
        </pc:spChg>
        <pc:picChg chg="add del">
          <ac:chgData name="saurav nerkar" userId="996f9f7d2fe404f6" providerId="LiveId" clId="{04E30032-D182-4BB4-B342-27C45EDC44C2}" dt="2023-02-09T23:24:13.003" v="69"/>
          <ac:picMkLst>
            <pc:docMk/>
            <pc:sldMk cId="0" sldId="258"/>
            <ac:picMk id="2" creationId="{05E08E0D-4351-5BD5-DA9D-B6730743181E}"/>
          </ac:picMkLst>
        </pc:picChg>
      </pc:sldChg>
      <pc:sldChg chg="modSp mod ord">
        <pc:chgData name="saurav nerkar" userId="996f9f7d2fe404f6" providerId="LiveId" clId="{04E30032-D182-4BB4-B342-27C45EDC44C2}" dt="2023-02-10T00:38:17.973" v="1178"/>
        <pc:sldMkLst>
          <pc:docMk/>
          <pc:sldMk cId="0" sldId="260"/>
        </pc:sldMkLst>
        <pc:spChg chg="mod">
          <ac:chgData name="saurav nerkar" userId="996f9f7d2fe404f6" providerId="LiveId" clId="{04E30032-D182-4BB4-B342-27C45EDC44C2}" dt="2023-02-10T00:36:00.478" v="1150" actId="1076"/>
          <ac:spMkLst>
            <pc:docMk/>
            <pc:sldMk cId="0" sldId="260"/>
            <ac:spMk id="201" creationId="{00000000-0000-0000-0000-000000000000}"/>
          </ac:spMkLst>
        </pc:spChg>
      </pc:sldChg>
      <pc:sldChg chg="del">
        <pc:chgData name="saurav nerkar" userId="996f9f7d2fe404f6" providerId="LiveId" clId="{04E30032-D182-4BB4-B342-27C45EDC44C2}" dt="2023-02-10T00:35:32.346" v="1139" actId="2696"/>
        <pc:sldMkLst>
          <pc:docMk/>
          <pc:sldMk cId="0" sldId="261"/>
        </pc:sldMkLst>
      </pc:sldChg>
      <pc:sldChg chg="modSp mod">
        <pc:chgData name="saurav nerkar" userId="996f9f7d2fe404f6" providerId="LiveId" clId="{04E30032-D182-4BB4-B342-27C45EDC44C2}" dt="2023-02-10T00:35:18.041" v="1138" actId="11"/>
        <pc:sldMkLst>
          <pc:docMk/>
          <pc:sldMk cId="0" sldId="262"/>
        </pc:sldMkLst>
        <pc:spChg chg="mod">
          <ac:chgData name="saurav nerkar" userId="996f9f7d2fe404f6" providerId="LiveId" clId="{04E30032-D182-4BB4-B342-27C45EDC44C2}" dt="2023-02-10T00:32:25.308" v="1100" actId="20577"/>
          <ac:spMkLst>
            <pc:docMk/>
            <pc:sldMk cId="0" sldId="262"/>
            <ac:spMk id="214" creationId="{00000000-0000-0000-0000-000000000000}"/>
          </ac:spMkLst>
        </pc:spChg>
        <pc:spChg chg="mod">
          <ac:chgData name="saurav nerkar" userId="996f9f7d2fe404f6" providerId="LiveId" clId="{04E30032-D182-4BB4-B342-27C45EDC44C2}" dt="2023-02-10T00:35:18.041" v="1138" actId="11"/>
          <ac:spMkLst>
            <pc:docMk/>
            <pc:sldMk cId="0" sldId="262"/>
            <ac:spMk id="215" creationId="{00000000-0000-0000-0000-000000000000}"/>
          </ac:spMkLst>
        </pc:spChg>
      </pc:sldChg>
      <pc:sldChg chg="addSp modSp mod">
        <pc:chgData name="saurav nerkar" userId="996f9f7d2fe404f6" providerId="LiveId" clId="{04E30032-D182-4BB4-B342-27C45EDC44C2}" dt="2023-02-10T00:37:48.644" v="1174" actId="20577"/>
        <pc:sldMkLst>
          <pc:docMk/>
          <pc:sldMk cId="0" sldId="263"/>
        </pc:sldMkLst>
        <pc:spChg chg="add">
          <ac:chgData name="saurav nerkar" userId="996f9f7d2fe404f6" providerId="LiveId" clId="{04E30032-D182-4BB4-B342-27C45EDC44C2}" dt="2023-02-09T23:12:01.277" v="29" actId="22"/>
          <ac:spMkLst>
            <pc:docMk/>
            <pc:sldMk cId="0" sldId="263"/>
            <ac:spMk id="3" creationId="{8138FEDE-0E5E-6BA6-DE33-E7ED9C39055B}"/>
          </ac:spMkLst>
        </pc:spChg>
        <pc:spChg chg="mod">
          <ac:chgData name="saurav nerkar" userId="996f9f7d2fe404f6" providerId="LiveId" clId="{04E30032-D182-4BB4-B342-27C45EDC44C2}" dt="2023-02-10T00:37:48.644" v="1174" actId="20577"/>
          <ac:spMkLst>
            <pc:docMk/>
            <pc:sldMk cId="0" sldId="263"/>
            <ac:spMk id="221" creationId="{00000000-0000-0000-0000-000000000000}"/>
          </ac:spMkLst>
        </pc:spChg>
        <pc:spChg chg="mod">
          <ac:chgData name="saurav nerkar" userId="996f9f7d2fe404f6" providerId="LiveId" clId="{04E30032-D182-4BB4-B342-27C45EDC44C2}" dt="2023-02-10T00:37:11.481" v="1152" actId="20577"/>
          <ac:spMkLst>
            <pc:docMk/>
            <pc:sldMk cId="0" sldId="263"/>
            <ac:spMk id="223" creationId="{00000000-0000-0000-0000-000000000000}"/>
          </ac:spMkLst>
        </pc:spChg>
        <pc:spChg chg="mod">
          <ac:chgData name="saurav nerkar" userId="996f9f7d2fe404f6" providerId="LiveId" clId="{04E30032-D182-4BB4-B342-27C45EDC44C2}" dt="2023-02-10T00:37:15.393" v="1153" actId="20577"/>
          <ac:spMkLst>
            <pc:docMk/>
            <pc:sldMk cId="0" sldId="263"/>
            <ac:spMk id="224" creationId="{00000000-0000-0000-0000-000000000000}"/>
          </ac:spMkLst>
        </pc:spChg>
        <pc:spChg chg="mod">
          <ac:chgData name="saurav nerkar" userId="996f9f7d2fe404f6" providerId="LiveId" clId="{04E30032-D182-4BB4-B342-27C45EDC44C2}" dt="2023-02-10T00:37:18.581" v="1154" actId="20577"/>
          <ac:spMkLst>
            <pc:docMk/>
            <pc:sldMk cId="0" sldId="263"/>
            <ac:spMk id="225" creationId="{00000000-0000-0000-0000-000000000000}"/>
          </ac:spMkLst>
        </pc:spChg>
        <pc:spChg chg="mod">
          <ac:chgData name="saurav nerkar" userId="996f9f7d2fe404f6" providerId="LiveId" clId="{04E30032-D182-4BB4-B342-27C45EDC44C2}" dt="2023-02-10T00:37:21.057" v="1155" actId="20577"/>
          <ac:spMkLst>
            <pc:docMk/>
            <pc:sldMk cId="0" sldId="263"/>
            <ac:spMk id="226" creationId="{00000000-0000-0000-0000-000000000000}"/>
          </ac:spMkLst>
        </pc:spChg>
      </pc:sldChg>
      <pc:sldChg chg="addSp delSp modSp new mod ord">
        <pc:chgData name="saurav nerkar" userId="996f9f7d2fe404f6" providerId="LiveId" clId="{04E30032-D182-4BB4-B342-27C45EDC44C2}" dt="2023-02-10T00:38:10.349" v="1176"/>
        <pc:sldMkLst>
          <pc:docMk/>
          <pc:sldMk cId="2942366780" sldId="264"/>
        </pc:sldMkLst>
        <pc:spChg chg="del">
          <ac:chgData name="saurav nerkar" userId="996f9f7d2fe404f6" providerId="LiveId" clId="{04E30032-D182-4BB4-B342-27C45EDC44C2}" dt="2023-02-09T23:24:57.350" v="84" actId="478"/>
          <ac:spMkLst>
            <pc:docMk/>
            <pc:sldMk cId="2942366780" sldId="264"/>
            <ac:spMk id="2" creationId="{A11AC94F-1E12-94AA-81F3-DB4F86E52677}"/>
          </ac:spMkLst>
        </pc:spChg>
        <pc:spChg chg="del">
          <ac:chgData name="saurav nerkar" userId="996f9f7d2fe404f6" providerId="LiveId" clId="{04E30032-D182-4BB4-B342-27C45EDC44C2}" dt="2023-02-09T23:25:00.430" v="85" actId="478"/>
          <ac:spMkLst>
            <pc:docMk/>
            <pc:sldMk cId="2942366780" sldId="264"/>
            <ac:spMk id="3" creationId="{78B35ECC-F7EB-73F1-5B0A-E25459963B09}"/>
          </ac:spMkLst>
        </pc:spChg>
        <pc:spChg chg="add del mod">
          <ac:chgData name="saurav nerkar" userId="996f9f7d2fe404f6" providerId="LiveId" clId="{04E30032-D182-4BB4-B342-27C45EDC44C2}" dt="2023-02-09T23:38:22.385" v="159" actId="478"/>
          <ac:spMkLst>
            <pc:docMk/>
            <pc:sldMk cId="2942366780" sldId="264"/>
            <ac:spMk id="5" creationId="{A368CAAD-18AF-C4BF-2216-9BEA330B5B68}"/>
          </ac:spMkLst>
        </pc:spChg>
        <pc:spChg chg="add del mod">
          <ac:chgData name="saurav nerkar" userId="996f9f7d2fe404f6" providerId="LiveId" clId="{04E30032-D182-4BB4-B342-27C45EDC44C2}" dt="2023-02-09T23:34:47.630" v="145" actId="478"/>
          <ac:spMkLst>
            <pc:docMk/>
            <pc:sldMk cId="2942366780" sldId="264"/>
            <ac:spMk id="8" creationId="{C72325CC-CDE4-0533-19A0-63A1E92ABAF9}"/>
          </ac:spMkLst>
        </pc:spChg>
        <pc:spChg chg="add del mod">
          <ac:chgData name="saurav nerkar" userId="996f9f7d2fe404f6" providerId="LiveId" clId="{04E30032-D182-4BB4-B342-27C45EDC44C2}" dt="2023-02-09T23:35:55.705" v="150" actId="478"/>
          <ac:spMkLst>
            <pc:docMk/>
            <pc:sldMk cId="2942366780" sldId="264"/>
            <ac:spMk id="9" creationId="{9B7575C6-941A-DA97-17DE-461FA05D0E05}"/>
          </ac:spMkLst>
        </pc:spChg>
        <pc:spChg chg="add mod">
          <ac:chgData name="saurav nerkar" userId="996f9f7d2fe404f6" providerId="LiveId" clId="{04E30032-D182-4BB4-B342-27C45EDC44C2}" dt="2023-02-09T23:54:23.868" v="312" actId="2711"/>
          <ac:spMkLst>
            <pc:docMk/>
            <pc:sldMk cId="2942366780" sldId="264"/>
            <ac:spMk id="10" creationId="{7E131D28-D3AC-B899-14A3-0072F7E4BBFE}"/>
          </ac:spMkLst>
        </pc:spChg>
        <pc:spChg chg="add del mod">
          <ac:chgData name="saurav nerkar" userId="996f9f7d2fe404f6" providerId="LiveId" clId="{04E30032-D182-4BB4-B342-27C45EDC44C2}" dt="2023-02-09T23:38:22.398" v="161"/>
          <ac:spMkLst>
            <pc:docMk/>
            <pc:sldMk cId="2942366780" sldId="264"/>
            <ac:spMk id="11" creationId="{39A91F86-2B69-AD6F-A657-D1FA347CA1F5}"/>
          </ac:spMkLst>
        </pc:spChg>
        <pc:spChg chg="add del mod">
          <ac:chgData name="saurav nerkar" userId="996f9f7d2fe404f6" providerId="LiveId" clId="{04E30032-D182-4BB4-B342-27C45EDC44C2}" dt="2023-02-09T23:38:33.039" v="163" actId="478"/>
          <ac:spMkLst>
            <pc:docMk/>
            <pc:sldMk cId="2942366780" sldId="264"/>
            <ac:spMk id="12" creationId="{DF3D5C97-EF54-8A8E-9A5C-63E8F8F3E0F1}"/>
          </ac:spMkLst>
        </pc:spChg>
        <pc:spChg chg="add del mod">
          <ac:chgData name="saurav nerkar" userId="996f9f7d2fe404f6" providerId="LiveId" clId="{04E30032-D182-4BB4-B342-27C45EDC44C2}" dt="2023-02-09T23:43:09.806" v="170"/>
          <ac:spMkLst>
            <pc:docMk/>
            <pc:sldMk cId="2942366780" sldId="264"/>
            <ac:spMk id="13" creationId="{83291857-5BE4-C872-258C-66D1CFD1BEAD}"/>
          </ac:spMkLst>
        </pc:spChg>
        <pc:spChg chg="add del mod">
          <ac:chgData name="saurav nerkar" userId="996f9f7d2fe404f6" providerId="LiveId" clId="{04E30032-D182-4BB4-B342-27C45EDC44C2}" dt="2023-02-09T23:43:09.807" v="172"/>
          <ac:spMkLst>
            <pc:docMk/>
            <pc:sldMk cId="2942366780" sldId="264"/>
            <ac:spMk id="14" creationId="{6F9BE6AA-6251-547F-750A-341808759F81}"/>
          </ac:spMkLst>
        </pc:spChg>
        <pc:spChg chg="add mod">
          <ac:chgData name="saurav nerkar" userId="996f9f7d2fe404f6" providerId="LiveId" clId="{04E30032-D182-4BB4-B342-27C45EDC44C2}" dt="2023-02-09T23:57:57.634" v="344" actId="1076"/>
          <ac:spMkLst>
            <pc:docMk/>
            <pc:sldMk cId="2942366780" sldId="264"/>
            <ac:spMk id="15" creationId="{DC08A47C-643F-D629-EE15-2CDD07BD2DCD}"/>
          </ac:spMkLst>
        </pc:spChg>
        <pc:spChg chg="add mod">
          <ac:chgData name="saurav nerkar" userId="996f9f7d2fe404f6" providerId="LiveId" clId="{04E30032-D182-4BB4-B342-27C45EDC44C2}" dt="2023-02-09T23:57:44.805" v="343" actId="1076"/>
          <ac:spMkLst>
            <pc:docMk/>
            <pc:sldMk cId="2942366780" sldId="264"/>
            <ac:spMk id="16" creationId="{F65B33EA-0012-DBBF-4FF3-C1A8ABE54F52}"/>
          </ac:spMkLst>
        </pc:spChg>
        <pc:picChg chg="add mod">
          <ac:chgData name="saurav nerkar" userId="996f9f7d2fe404f6" providerId="LiveId" clId="{04E30032-D182-4BB4-B342-27C45EDC44C2}" dt="2023-02-09T23:54:23.868" v="312" actId="2711"/>
          <ac:picMkLst>
            <pc:docMk/>
            <pc:sldMk cId="2942366780" sldId="264"/>
            <ac:picMk id="7" creationId="{45183061-005F-E0BA-2F3C-AECBDE8286CA}"/>
          </ac:picMkLst>
        </pc:picChg>
        <pc:picChg chg="add mod">
          <ac:chgData name="saurav nerkar" userId="996f9f7d2fe404f6" providerId="LiveId" clId="{04E30032-D182-4BB4-B342-27C45EDC44C2}" dt="2023-02-09T23:54:23.868" v="312" actId="2711"/>
          <ac:picMkLst>
            <pc:docMk/>
            <pc:sldMk cId="2942366780" sldId="264"/>
            <ac:picMk id="2050" creationId="{13DF6412-9AFD-F688-AF27-7982962D3A07}"/>
          </ac:picMkLst>
        </pc:picChg>
        <pc:picChg chg="add del mod">
          <ac:chgData name="saurav nerkar" userId="996f9f7d2fe404f6" providerId="LiveId" clId="{04E30032-D182-4BB4-B342-27C45EDC44C2}" dt="2023-02-09T23:29:33.020" v="93" actId="478"/>
          <ac:picMkLst>
            <pc:docMk/>
            <pc:sldMk cId="2942366780" sldId="264"/>
            <ac:picMk id="2052" creationId="{B498C341-33A8-C60C-B659-E5EE2AE39177}"/>
          </ac:picMkLst>
        </pc:picChg>
        <pc:picChg chg="add del">
          <ac:chgData name="saurav nerkar" userId="996f9f7d2fe404f6" providerId="LiveId" clId="{04E30032-D182-4BB4-B342-27C45EDC44C2}" dt="2023-02-09T23:27:10.314" v="90"/>
          <ac:picMkLst>
            <pc:docMk/>
            <pc:sldMk cId="2942366780" sldId="264"/>
            <ac:picMk id="2054" creationId="{D581F5F2-FA93-45E7-7893-FAE170C80659}"/>
          </ac:picMkLst>
        </pc:picChg>
        <pc:picChg chg="add del mod">
          <ac:chgData name="saurav nerkar" userId="996f9f7d2fe404f6" providerId="LiveId" clId="{04E30032-D182-4BB4-B342-27C45EDC44C2}" dt="2023-02-09T23:33:19.939" v="125" actId="478"/>
          <ac:picMkLst>
            <pc:docMk/>
            <pc:sldMk cId="2942366780" sldId="264"/>
            <ac:picMk id="2056" creationId="{1125426C-EC37-9A94-9597-A4373C1AD715}"/>
          </ac:picMkLst>
        </pc:picChg>
      </pc:sldChg>
      <pc:sldMasterChg chg="delSldLayout">
        <pc:chgData name="saurav nerkar" userId="996f9f7d2fe404f6" providerId="LiveId" clId="{04E30032-D182-4BB4-B342-27C45EDC44C2}" dt="2023-02-10T00:36:58.526" v="1151" actId="2696"/>
        <pc:sldMasterMkLst>
          <pc:docMk/>
          <pc:sldMasterMk cId="0" sldId="2147483683"/>
        </pc:sldMasterMkLst>
        <pc:sldLayoutChg chg="del">
          <pc:chgData name="saurav nerkar" userId="996f9f7d2fe404f6" providerId="LiveId" clId="{04E30032-D182-4BB4-B342-27C45EDC44C2}" dt="2023-02-10T00:35:32.346" v="1139" actId="2696"/>
          <pc:sldLayoutMkLst>
            <pc:docMk/>
            <pc:sldMasterMk cId="0" sldId="2147483683"/>
            <pc:sldLayoutMk cId="0" sldId="2147483649"/>
          </pc:sldLayoutMkLst>
        </pc:sldLayoutChg>
        <pc:sldLayoutChg chg="del">
          <pc:chgData name="saurav nerkar" userId="996f9f7d2fe404f6" providerId="LiveId" clId="{04E30032-D182-4BB4-B342-27C45EDC44C2}" dt="2023-02-10T00:36:58.526" v="1151" actId="2696"/>
          <pc:sldLayoutMkLst>
            <pc:docMk/>
            <pc:sldMasterMk cId="0" sldId="2147483683"/>
            <pc:sldLayoutMk cId="0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059ED4-C708-96BD-8FF2-E1B4B7BB22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635B5-D6BD-99FC-37A6-3FAA2F1E4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10DA5-7006-4E08-9338-40D38E2F4C7F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B6FE2-89B0-B0D7-100A-B539A2C2AA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65814-CB44-3124-D211-09426BA3C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BD841-3915-4986-A9AB-7A69ED76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7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2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3DF6412-9AFD-F688-AF27-7982962D3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045" y="3992176"/>
            <a:ext cx="1297157" cy="129715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83061-005F-E0BA-2F3C-AECBDE828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" y="97655"/>
            <a:ext cx="552858" cy="5351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131D28-D3AC-B899-14A3-0072F7E4BBFE}"/>
              </a:ext>
            </a:extLst>
          </p:cNvPr>
          <p:cNvSpPr/>
          <p:nvPr/>
        </p:nvSpPr>
        <p:spPr>
          <a:xfrm>
            <a:off x="332913" y="165151"/>
            <a:ext cx="246799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ontserrat ExtraBold" panose="00000900000000000000" pitchFamily="2" charset="0"/>
              </a:rPr>
              <a:t>TECHNEX-23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8A47C-643F-D629-EE15-2CDD07BD2DCD}"/>
              </a:ext>
            </a:extLst>
          </p:cNvPr>
          <p:cNvSpPr txBox="1"/>
          <p:nvPr/>
        </p:nvSpPr>
        <p:spPr>
          <a:xfrm>
            <a:off x="2494623" y="1138762"/>
            <a:ext cx="36975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ExtraBold" panose="00000900000000000000" pitchFamily="2" charset="0"/>
              </a:rPr>
              <a:t>IT-REX AR Application</a:t>
            </a:r>
          </a:p>
          <a:p>
            <a:pPr algn="ctr"/>
            <a:endParaRPr lang="en-IN" sz="2000" b="1" dirty="0">
              <a:solidFill>
                <a:schemeClr val="tx1">
                  <a:lumMod val="20000"/>
                  <a:lumOff val="80000"/>
                </a:schemeClr>
              </a:solidFill>
              <a:latin typeface="Montserrat ExtraBold" panose="00000900000000000000" pitchFamily="2" charset="0"/>
            </a:endParaRPr>
          </a:p>
          <a:p>
            <a:pPr algn="ctr"/>
            <a:r>
              <a:rPr lang="en-IN" sz="24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Montserrat ExtraBold" panose="00000900000000000000" pitchFamily="2" charset="0"/>
              </a:rPr>
              <a:t>(Open Innovation)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5B33EA-0012-DBBF-4FF3-C1A8ABE54F52}"/>
              </a:ext>
            </a:extLst>
          </p:cNvPr>
          <p:cNvSpPr txBox="1"/>
          <p:nvPr/>
        </p:nvSpPr>
        <p:spPr>
          <a:xfrm>
            <a:off x="2647764" y="3712811"/>
            <a:ext cx="33912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ontserrat ExtraBold" panose="00000900000000000000" pitchFamily="2" charset="0"/>
              </a:rPr>
              <a:t>“An AR application to project the videos of the cartoon on their theme poster” </a:t>
            </a:r>
          </a:p>
        </p:txBody>
      </p:sp>
    </p:spTree>
    <p:extLst>
      <p:ext uri="{BB962C8B-B14F-4D97-AF65-F5344CB8AC3E}">
        <p14:creationId xmlns:p14="http://schemas.microsoft.com/office/powerpoint/2010/main" val="294236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044200" y="1147964"/>
            <a:ext cx="4983182" cy="101224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dirty="0"/>
              <a:t>Team Details</a:t>
            </a:r>
            <a:endParaRPr sz="4400" b="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149951"/>
            <a:ext cx="5055600" cy="1463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 dirty="0"/>
              <a:t>Sumedh Dubey (L)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Renuka Sumbh</a:t>
            </a:r>
          </a:p>
          <a:p>
            <a:pPr marL="0" indent="0"/>
            <a:r>
              <a:rPr lang="en" sz="1800" dirty="0"/>
              <a:t>Saurav Nerkar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Tapashya Pandit</a:t>
            </a:r>
            <a:endParaRPr sz="1800"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570085" y="2336876"/>
            <a:ext cx="4003829" cy="636403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IT 3rd Year</a:t>
            </a:r>
            <a:endParaRPr sz="240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dirty="0"/>
              <a:t>Problem Statement </a:t>
            </a:r>
            <a:endParaRPr sz="2600"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19392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/>
              <a:t>The kids of this generation are very much addicted to the online social platforms as  in this case they don’t get the proper content for this we create a solution using Augmented Reality. </a:t>
            </a:r>
            <a:endParaRPr sz="16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73" name="Google Shape;173;p39"/>
          <p:cNvSpPr txBox="1"/>
          <p:nvPr/>
        </p:nvSpPr>
        <p:spPr>
          <a:xfrm>
            <a:off x="938500" y="2352750"/>
            <a:ext cx="6820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600" dirty="0">
                <a:solidFill>
                  <a:schemeClr val="bg2">
                    <a:lumMod val="75000"/>
                  </a:schemeClr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Objective</a:t>
            </a:r>
            <a:endParaRPr sz="2600" dirty="0">
              <a:solidFill>
                <a:schemeClr val="bg2">
                  <a:lumMod val="75000"/>
                </a:schemeClr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D1618-3131-25BF-4690-330C182AC56E}"/>
              </a:ext>
            </a:extLst>
          </p:cNvPr>
          <p:cNvSpPr txBox="1"/>
          <p:nvPr/>
        </p:nvSpPr>
        <p:spPr>
          <a:xfrm>
            <a:off x="938500" y="3258105"/>
            <a:ext cx="6542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To create a proper solution using AR technology and solve this problem effectively. So by using this technology we have created a proper solution for it.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</a:t>
            </a:r>
            <a:r>
              <a:rPr lang="en-IN" sz="16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Approach To Problem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417427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600" dirty="0"/>
              <a:t>Steps involved are –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Implementations-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45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45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27" name="Google Shape;227;p45"/>
          <p:cNvCxnSpPr/>
          <p:nvPr/>
        </p:nvCxnSpPr>
        <p:spPr>
          <a:xfrm>
            <a:off x="2996488" y="30840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8" name="Google Shape;228;p45"/>
          <p:cNvCxnSpPr/>
          <p:nvPr/>
        </p:nvCxnSpPr>
        <p:spPr>
          <a:xfrm>
            <a:off x="5875713" y="30840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38FEDE-0E5E-6BA6-DE33-E7ED9C39055B}"/>
              </a:ext>
            </a:extLst>
          </p:cNvPr>
          <p:cNvSpPr txBox="1"/>
          <p:nvPr/>
        </p:nvSpPr>
        <p:spPr>
          <a:xfrm>
            <a:off x="2286000" y="241832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2001304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120</Words>
  <Application>Microsoft Office PowerPoint</Application>
  <PresentationFormat>On-screen Show (16:9)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Montserrat</vt:lpstr>
      <vt:lpstr>Wingdings</vt:lpstr>
      <vt:lpstr>Montserrat ExtraBold</vt:lpstr>
      <vt:lpstr>Arial</vt:lpstr>
      <vt:lpstr>Montserrat ExtraLight</vt:lpstr>
      <vt:lpstr>Futuristic Background by Slidesgo</vt:lpstr>
      <vt:lpstr>PowerPoint Presentation</vt:lpstr>
      <vt:lpstr>Team Details</vt:lpstr>
      <vt:lpstr>Problem Statement </vt:lpstr>
      <vt:lpstr>Approach To Problem</vt:lpstr>
      <vt:lpstr>Implementations-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IT-REX</dc:title>
  <dc:creator>DELL</dc:creator>
  <cp:lastModifiedBy>saurav nerkar</cp:lastModifiedBy>
  <cp:revision>1</cp:revision>
  <dcterms:modified xsi:type="dcterms:W3CDTF">2023-02-10T00:38:19Z</dcterms:modified>
</cp:coreProperties>
</file>