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73" r:id="rId2"/>
  </p:sldMasterIdLst>
  <p:notesMasterIdLst>
    <p:notesMasterId r:id="rId32"/>
  </p:notesMasterIdLst>
  <p:sldIdLst>
    <p:sldId id="256" r:id="rId3"/>
    <p:sldId id="257" r:id="rId4"/>
    <p:sldId id="258" r:id="rId5"/>
    <p:sldId id="259" r:id="rId6"/>
    <p:sldId id="260" r:id="rId7"/>
    <p:sldId id="272" r:id="rId8"/>
    <p:sldId id="261" r:id="rId9"/>
    <p:sldId id="273" r:id="rId10"/>
    <p:sldId id="291" r:id="rId11"/>
    <p:sldId id="262" r:id="rId12"/>
    <p:sldId id="263" r:id="rId13"/>
    <p:sldId id="264" r:id="rId14"/>
    <p:sldId id="265" r:id="rId15"/>
    <p:sldId id="270" r:id="rId16"/>
    <p:sldId id="281" r:id="rId17"/>
    <p:sldId id="285" r:id="rId18"/>
    <p:sldId id="284" r:id="rId19"/>
    <p:sldId id="288" r:id="rId20"/>
    <p:sldId id="289" r:id="rId21"/>
    <p:sldId id="290" r:id="rId22"/>
    <p:sldId id="287" r:id="rId23"/>
    <p:sldId id="282" r:id="rId24"/>
    <p:sldId id="275" r:id="rId25"/>
    <p:sldId id="292" r:id="rId26"/>
    <p:sldId id="276" r:id="rId27"/>
    <p:sldId id="277" r:id="rId28"/>
    <p:sldId id="279" r:id="rId29"/>
    <p:sldId id="278" r:id="rId30"/>
    <p:sldId id="280"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0" d="100"/>
          <a:sy n="70" d="100"/>
        </p:scale>
        <p:origin x="73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heme" Target="theme/theme1.xml"/><Relationship Id="rId8" Type="http://schemas.openxmlformats.org/officeDocument/2006/relationships/slide" Target="slides/slide6.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2A7B24E-CC55-4A27-AD0A-6B7790A019DD}"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IN"/>
        </a:p>
      </dgm:t>
    </dgm:pt>
    <dgm:pt modelId="{DBCB6D49-6D9D-407B-AF08-5576B5C824F0}">
      <dgm:prSet/>
      <dgm:spPr/>
      <dgm:t>
        <a:bodyPr/>
        <a:lstStyle/>
        <a:p>
          <a:pPr algn="just"/>
          <a:r>
            <a:rPr lang="en-IN" dirty="0">
              <a:latin typeface="Times New Roman" panose="02020603050405020304" pitchFamily="18" charset="0"/>
              <a:cs typeface="Times New Roman" panose="02020603050405020304" pitchFamily="18" charset="0"/>
            </a:rPr>
            <a:t>Sales are the lifeblood of a business. Sales forecasting is a crucial part of the financial planning of a business &amp; is a self-assessment tool that uses past and current sales statistics to intelligently predict future performance.</a:t>
          </a:r>
          <a:endParaRPr lang="en-US" dirty="0">
            <a:latin typeface="Times New Roman" panose="02020603050405020304" pitchFamily="18" charset="0"/>
            <a:cs typeface="Times New Roman" panose="02020603050405020304" pitchFamily="18" charset="0"/>
          </a:endParaRPr>
        </a:p>
      </dgm:t>
    </dgm:pt>
    <dgm:pt modelId="{270B2844-1EA0-4FEF-8755-CC5370856D48}" type="parTrans" cxnId="{A865C350-7E0A-4CD0-A492-2C7A766F9775}">
      <dgm:prSet/>
      <dgm:spPr/>
      <dgm:t>
        <a:bodyPr/>
        <a:lstStyle/>
        <a:p>
          <a:pPr algn="just"/>
          <a:endParaRPr lang="en-US"/>
        </a:p>
      </dgm:t>
    </dgm:pt>
    <dgm:pt modelId="{DB3F46BE-03B4-4DCA-9399-AF8A2378BFF2}" type="sibTrans" cxnId="{A865C350-7E0A-4CD0-A492-2C7A766F9775}">
      <dgm:prSet/>
      <dgm:spPr/>
      <dgm:t>
        <a:bodyPr/>
        <a:lstStyle/>
        <a:p>
          <a:pPr algn="just"/>
          <a:endParaRPr lang="en-US"/>
        </a:p>
      </dgm:t>
    </dgm:pt>
    <dgm:pt modelId="{BF2903F9-2BF0-4F84-86FA-D85149D40D05}">
      <dgm:prSet/>
      <dgm:spPr/>
      <dgm:t>
        <a:bodyPr/>
        <a:lstStyle/>
        <a:p>
          <a:pPr algn="just"/>
          <a:r>
            <a:rPr lang="en-US" dirty="0">
              <a:latin typeface="Times New Roman" panose="02020603050405020304" pitchFamily="18" charset="0"/>
              <a:cs typeface="Times New Roman" panose="02020603050405020304" pitchFamily="18" charset="0"/>
            </a:rPr>
            <a:t>The project involves predicting the sales of total amount of products sold in each shop</a:t>
          </a:r>
        </a:p>
      </dgm:t>
    </dgm:pt>
    <dgm:pt modelId="{ADF3E2C3-EFF7-4E54-B870-DD7766C2BB33}" type="parTrans" cxnId="{6140C6A7-6363-418B-82C1-F52F016D298F}">
      <dgm:prSet/>
      <dgm:spPr/>
      <dgm:t>
        <a:bodyPr/>
        <a:lstStyle/>
        <a:p>
          <a:pPr algn="just"/>
          <a:endParaRPr lang="en-US"/>
        </a:p>
      </dgm:t>
    </dgm:pt>
    <dgm:pt modelId="{6BB4F34E-E578-47C8-8DE6-8D8836664577}" type="sibTrans" cxnId="{6140C6A7-6363-418B-82C1-F52F016D298F}">
      <dgm:prSet/>
      <dgm:spPr/>
      <dgm:t>
        <a:bodyPr/>
        <a:lstStyle/>
        <a:p>
          <a:pPr algn="just"/>
          <a:endParaRPr lang="en-US"/>
        </a:p>
      </dgm:t>
    </dgm:pt>
    <dgm:pt modelId="{3155F3C9-48BD-4E04-828D-447D8FC2E929}">
      <dgm:prSet/>
      <dgm:spPr/>
      <dgm:t>
        <a:bodyPr/>
        <a:lstStyle/>
        <a:p>
          <a:pPr algn="just"/>
          <a:r>
            <a:rPr lang="en-US" dirty="0">
              <a:latin typeface="Times New Roman" panose="02020603050405020304" pitchFamily="18" charset="0"/>
              <a:cs typeface="Times New Roman" panose="02020603050405020304" pitchFamily="18" charset="0"/>
            </a:rPr>
            <a:t>The Forecasting is conducted by using machine learning techniques like ARIMA, Multiple Linear Regression, and FB Prophet Forecasting</a:t>
          </a:r>
        </a:p>
      </dgm:t>
    </dgm:pt>
    <dgm:pt modelId="{97D1691B-ED95-486A-84B1-ED5F176C5809}" type="parTrans" cxnId="{A646F2D3-7051-475A-9234-F153F6CC1240}">
      <dgm:prSet/>
      <dgm:spPr/>
      <dgm:t>
        <a:bodyPr/>
        <a:lstStyle/>
        <a:p>
          <a:pPr algn="just"/>
          <a:endParaRPr lang="en-US"/>
        </a:p>
      </dgm:t>
    </dgm:pt>
    <dgm:pt modelId="{D5808A4D-F8C4-4DD6-BD40-B1033658B7C3}" type="sibTrans" cxnId="{A646F2D3-7051-475A-9234-F153F6CC1240}">
      <dgm:prSet/>
      <dgm:spPr/>
      <dgm:t>
        <a:bodyPr/>
        <a:lstStyle/>
        <a:p>
          <a:pPr algn="just"/>
          <a:endParaRPr lang="en-US"/>
        </a:p>
      </dgm:t>
    </dgm:pt>
    <dgm:pt modelId="{55C7B285-3481-4E8D-986B-B2267FBCD6E2}" type="pres">
      <dgm:prSet presAssocID="{E2A7B24E-CC55-4A27-AD0A-6B7790A019DD}" presName="diagram" presStyleCnt="0">
        <dgm:presLayoutVars>
          <dgm:dir/>
          <dgm:resizeHandles val="exact"/>
        </dgm:presLayoutVars>
      </dgm:prSet>
      <dgm:spPr/>
      <dgm:t>
        <a:bodyPr/>
        <a:lstStyle/>
        <a:p>
          <a:endParaRPr lang="en-US"/>
        </a:p>
      </dgm:t>
    </dgm:pt>
    <dgm:pt modelId="{A8CBC38A-0275-42F7-826C-DD1FA19DC0B9}" type="pres">
      <dgm:prSet presAssocID="{DBCB6D49-6D9D-407B-AF08-5576B5C824F0}" presName="node" presStyleLbl="node1" presStyleIdx="0" presStyleCnt="3" custScaleX="116519" custScaleY="102859">
        <dgm:presLayoutVars>
          <dgm:bulletEnabled val="1"/>
        </dgm:presLayoutVars>
      </dgm:prSet>
      <dgm:spPr/>
      <dgm:t>
        <a:bodyPr/>
        <a:lstStyle/>
        <a:p>
          <a:endParaRPr lang="en-US"/>
        </a:p>
      </dgm:t>
    </dgm:pt>
    <dgm:pt modelId="{F1AF254A-871E-4253-9404-B76FD4281E4D}" type="pres">
      <dgm:prSet presAssocID="{DB3F46BE-03B4-4DCA-9399-AF8A2378BFF2}" presName="sibTrans" presStyleCnt="0"/>
      <dgm:spPr/>
    </dgm:pt>
    <dgm:pt modelId="{A7676FBC-995E-41F6-B049-B8FEA44F193E}" type="pres">
      <dgm:prSet presAssocID="{BF2903F9-2BF0-4F84-86FA-D85149D40D05}" presName="node" presStyleLbl="node1" presStyleIdx="1" presStyleCnt="3" custScaleX="109314" custScaleY="100477">
        <dgm:presLayoutVars>
          <dgm:bulletEnabled val="1"/>
        </dgm:presLayoutVars>
      </dgm:prSet>
      <dgm:spPr/>
      <dgm:t>
        <a:bodyPr/>
        <a:lstStyle/>
        <a:p>
          <a:endParaRPr lang="en-US"/>
        </a:p>
      </dgm:t>
    </dgm:pt>
    <dgm:pt modelId="{047C40FF-2AF9-426A-8D25-DF684D47CA9A}" type="pres">
      <dgm:prSet presAssocID="{6BB4F34E-E578-47C8-8DE6-8D8836664577}" presName="sibTrans" presStyleCnt="0"/>
      <dgm:spPr/>
    </dgm:pt>
    <dgm:pt modelId="{9C7F08DD-B58E-4EDF-A8F5-46FCA59802FC}" type="pres">
      <dgm:prSet presAssocID="{3155F3C9-48BD-4E04-828D-447D8FC2E929}" presName="node" presStyleLbl="node1" presStyleIdx="2" presStyleCnt="3" custLinFactNeighborY="1778">
        <dgm:presLayoutVars>
          <dgm:bulletEnabled val="1"/>
        </dgm:presLayoutVars>
      </dgm:prSet>
      <dgm:spPr/>
      <dgm:t>
        <a:bodyPr/>
        <a:lstStyle/>
        <a:p>
          <a:endParaRPr lang="en-US"/>
        </a:p>
      </dgm:t>
    </dgm:pt>
  </dgm:ptLst>
  <dgm:cxnLst>
    <dgm:cxn modelId="{A865C350-7E0A-4CD0-A492-2C7A766F9775}" srcId="{E2A7B24E-CC55-4A27-AD0A-6B7790A019DD}" destId="{DBCB6D49-6D9D-407B-AF08-5576B5C824F0}" srcOrd="0" destOrd="0" parTransId="{270B2844-1EA0-4FEF-8755-CC5370856D48}" sibTransId="{DB3F46BE-03B4-4DCA-9399-AF8A2378BFF2}"/>
    <dgm:cxn modelId="{A646F2D3-7051-475A-9234-F153F6CC1240}" srcId="{E2A7B24E-CC55-4A27-AD0A-6B7790A019DD}" destId="{3155F3C9-48BD-4E04-828D-447D8FC2E929}" srcOrd="2" destOrd="0" parTransId="{97D1691B-ED95-486A-84B1-ED5F176C5809}" sibTransId="{D5808A4D-F8C4-4DD6-BD40-B1033658B7C3}"/>
    <dgm:cxn modelId="{A764B5BB-DD73-4690-9760-0913320E7DD6}" type="presOf" srcId="{E2A7B24E-CC55-4A27-AD0A-6B7790A019DD}" destId="{55C7B285-3481-4E8D-986B-B2267FBCD6E2}" srcOrd="0" destOrd="0" presId="urn:microsoft.com/office/officeart/2005/8/layout/default"/>
    <dgm:cxn modelId="{9B7F024C-5346-4C6E-8D06-AB5243928FBE}" type="presOf" srcId="{DBCB6D49-6D9D-407B-AF08-5576B5C824F0}" destId="{A8CBC38A-0275-42F7-826C-DD1FA19DC0B9}" srcOrd="0" destOrd="0" presId="urn:microsoft.com/office/officeart/2005/8/layout/default"/>
    <dgm:cxn modelId="{6140C6A7-6363-418B-82C1-F52F016D298F}" srcId="{E2A7B24E-CC55-4A27-AD0A-6B7790A019DD}" destId="{BF2903F9-2BF0-4F84-86FA-D85149D40D05}" srcOrd="1" destOrd="0" parTransId="{ADF3E2C3-EFF7-4E54-B870-DD7766C2BB33}" sibTransId="{6BB4F34E-E578-47C8-8DE6-8D8836664577}"/>
    <dgm:cxn modelId="{30988CFF-16EB-4EB9-8B70-86D107ABC880}" type="presOf" srcId="{3155F3C9-48BD-4E04-828D-447D8FC2E929}" destId="{9C7F08DD-B58E-4EDF-A8F5-46FCA59802FC}" srcOrd="0" destOrd="0" presId="urn:microsoft.com/office/officeart/2005/8/layout/default"/>
    <dgm:cxn modelId="{A2083E92-69D9-45D1-A3A4-62094DCE9865}" type="presOf" srcId="{BF2903F9-2BF0-4F84-86FA-D85149D40D05}" destId="{A7676FBC-995E-41F6-B049-B8FEA44F193E}" srcOrd="0" destOrd="0" presId="urn:microsoft.com/office/officeart/2005/8/layout/default"/>
    <dgm:cxn modelId="{6C2AD7C8-9730-4763-86A3-2BC6949142B3}" type="presParOf" srcId="{55C7B285-3481-4E8D-986B-B2267FBCD6E2}" destId="{A8CBC38A-0275-42F7-826C-DD1FA19DC0B9}" srcOrd="0" destOrd="0" presId="urn:microsoft.com/office/officeart/2005/8/layout/default"/>
    <dgm:cxn modelId="{C19F38D3-FDC7-4D32-8744-D337CCD66B10}" type="presParOf" srcId="{55C7B285-3481-4E8D-986B-B2267FBCD6E2}" destId="{F1AF254A-871E-4253-9404-B76FD4281E4D}" srcOrd="1" destOrd="0" presId="urn:microsoft.com/office/officeart/2005/8/layout/default"/>
    <dgm:cxn modelId="{4F5D5B20-1A6D-4241-8219-02BEF9990016}" type="presParOf" srcId="{55C7B285-3481-4E8D-986B-B2267FBCD6E2}" destId="{A7676FBC-995E-41F6-B049-B8FEA44F193E}" srcOrd="2" destOrd="0" presId="urn:microsoft.com/office/officeart/2005/8/layout/default"/>
    <dgm:cxn modelId="{9AD8ADAB-8D3C-48BA-AE93-1A504F20B8B1}" type="presParOf" srcId="{55C7B285-3481-4E8D-986B-B2267FBCD6E2}" destId="{047C40FF-2AF9-426A-8D25-DF684D47CA9A}" srcOrd="3" destOrd="0" presId="urn:microsoft.com/office/officeart/2005/8/layout/default"/>
    <dgm:cxn modelId="{7B773500-0094-44CB-B342-9B8865FDC815}" type="presParOf" srcId="{55C7B285-3481-4E8D-986B-B2267FBCD6E2}" destId="{9C7F08DD-B58E-4EDF-A8F5-46FCA59802FC}" srcOrd="4"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EE467CB-2205-41EF-9EB5-B4A0C6F04165}" type="doc">
      <dgm:prSet loTypeId="urn:microsoft.com/office/officeart/2005/8/layout/process1" loCatId="process" qsTypeId="urn:microsoft.com/office/officeart/2005/8/quickstyle/simple1" qsCatId="simple" csTypeId="urn:microsoft.com/office/officeart/2005/8/colors/accent1_2" csCatId="accent1" phldr="1"/>
      <dgm:spPr/>
    </dgm:pt>
    <dgm:pt modelId="{95D42358-37D9-42ED-9463-0B71F87F4840}">
      <dgm:prSet phldrT="[Text]" custT="1"/>
      <dgm:spPr/>
      <dgm:t>
        <a:bodyPr/>
        <a:lstStyle/>
        <a:p>
          <a:r>
            <a:rPr lang="en-IN" sz="1600" dirty="0">
              <a:solidFill>
                <a:srgbClr val="000000"/>
              </a:solidFill>
              <a:effectLst/>
              <a:latin typeface="Times New Roman" panose="02020603050405020304" pitchFamily="18" charset="0"/>
              <a:ea typeface="Times New Roman" panose="02020603050405020304" pitchFamily="18" charset="0"/>
            </a:rPr>
            <a:t>Understand the Domain, Identify business problem</a:t>
          </a:r>
          <a:endParaRPr lang="en-US" sz="1600" dirty="0"/>
        </a:p>
      </dgm:t>
    </dgm:pt>
    <dgm:pt modelId="{83D691A0-A320-4BAE-85EC-4490C58F82BB}" type="parTrans" cxnId="{5184D54E-7517-406B-AB87-16D8D7551314}">
      <dgm:prSet/>
      <dgm:spPr/>
      <dgm:t>
        <a:bodyPr/>
        <a:lstStyle/>
        <a:p>
          <a:endParaRPr lang="en-US" sz="2400"/>
        </a:p>
      </dgm:t>
    </dgm:pt>
    <dgm:pt modelId="{08861392-2476-42E1-A46E-5D902A4AC206}" type="sibTrans" cxnId="{5184D54E-7517-406B-AB87-16D8D7551314}">
      <dgm:prSet custT="1"/>
      <dgm:spPr/>
      <dgm:t>
        <a:bodyPr/>
        <a:lstStyle/>
        <a:p>
          <a:endParaRPr lang="en-US" sz="1100"/>
        </a:p>
      </dgm:t>
    </dgm:pt>
    <dgm:pt modelId="{8377E243-1480-4033-B336-2728A1ABBD1E}">
      <dgm:prSet phldrT="[Text]" custT="1"/>
      <dgm:spPr/>
      <dgm:t>
        <a:bodyPr/>
        <a:lstStyle/>
        <a:p>
          <a:r>
            <a:rPr lang="en-IN" sz="1600" dirty="0">
              <a:solidFill>
                <a:srgbClr val="000000"/>
              </a:solidFill>
              <a:effectLst/>
              <a:latin typeface="Times New Roman" panose="02020603050405020304" pitchFamily="18" charset="0"/>
              <a:ea typeface="Times New Roman" panose="02020603050405020304" pitchFamily="18" charset="0"/>
            </a:rPr>
            <a:t>Data Collection</a:t>
          </a:r>
          <a:endParaRPr lang="en-US" sz="1600" dirty="0"/>
        </a:p>
      </dgm:t>
    </dgm:pt>
    <dgm:pt modelId="{C3A49347-D2FB-469B-8FCC-DAFC98C93DE1}" type="parTrans" cxnId="{DF09305B-C4F9-4BD3-9F22-F4B0928D042F}">
      <dgm:prSet/>
      <dgm:spPr/>
      <dgm:t>
        <a:bodyPr/>
        <a:lstStyle/>
        <a:p>
          <a:endParaRPr lang="en-US" sz="2400"/>
        </a:p>
      </dgm:t>
    </dgm:pt>
    <dgm:pt modelId="{B1CED846-95FF-4A7F-BCA6-C72845952BEB}" type="sibTrans" cxnId="{DF09305B-C4F9-4BD3-9F22-F4B0928D042F}">
      <dgm:prSet custT="1"/>
      <dgm:spPr/>
      <dgm:t>
        <a:bodyPr/>
        <a:lstStyle/>
        <a:p>
          <a:endParaRPr lang="en-US" sz="1100"/>
        </a:p>
      </dgm:t>
    </dgm:pt>
    <dgm:pt modelId="{759F8F8A-7A23-47C1-ABDB-CF263897C2AB}">
      <dgm:prSet phldrT="[Text]" custT="1"/>
      <dgm:spPr/>
      <dgm:t>
        <a:bodyPr/>
        <a:lstStyle/>
        <a:p>
          <a:r>
            <a:rPr lang="en-IN" sz="1600" dirty="0">
              <a:solidFill>
                <a:srgbClr val="000000"/>
              </a:solidFill>
              <a:effectLst/>
              <a:latin typeface="Times New Roman" panose="02020603050405020304" pitchFamily="18" charset="0"/>
              <a:ea typeface="Times New Roman" panose="02020603050405020304" pitchFamily="18" charset="0"/>
            </a:rPr>
            <a:t>Data Cleaning, Preparation</a:t>
          </a:r>
          <a:endParaRPr lang="en-US" sz="1600" dirty="0"/>
        </a:p>
      </dgm:t>
    </dgm:pt>
    <dgm:pt modelId="{3750B1A4-70D8-4626-94F6-3385CBA92554}" type="parTrans" cxnId="{DAE5FAEC-AC93-4804-B124-347B815220A8}">
      <dgm:prSet/>
      <dgm:spPr/>
      <dgm:t>
        <a:bodyPr/>
        <a:lstStyle/>
        <a:p>
          <a:endParaRPr lang="en-US" sz="2400"/>
        </a:p>
      </dgm:t>
    </dgm:pt>
    <dgm:pt modelId="{F3269B44-BCE3-4C2F-A56C-7D8CD3A16739}" type="sibTrans" cxnId="{DAE5FAEC-AC93-4804-B124-347B815220A8}">
      <dgm:prSet custT="1"/>
      <dgm:spPr/>
      <dgm:t>
        <a:bodyPr/>
        <a:lstStyle/>
        <a:p>
          <a:endParaRPr lang="en-US" sz="1100"/>
        </a:p>
      </dgm:t>
    </dgm:pt>
    <dgm:pt modelId="{AE05FC95-6D1B-480A-A9AD-85C8276ABEAA}">
      <dgm:prSet custT="1"/>
      <dgm:spPr/>
      <dgm:t>
        <a:bodyPr/>
        <a:lstStyle/>
        <a:p>
          <a:r>
            <a:rPr lang="en-IN" sz="1600" dirty="0">
              <a:solidFill>
                <a:srgbClr val="000000"/>
              </a:solidFill>
              <a:effectLst/>
              <a:latin typeface="Times New Roman" panose="02020603050405020304" pitchFamily="18" charset="0"/>
              <a:ea typeface="Times New Roman" panose="02020603050405020304" pitchFamily="18" charset="0"/>
            </a:rPr>
            <a:t>Data reduction and transformation</a:t>
          </a:r>
        </a:p>
      </dgm:t>
    </dgm:pt>
    <dgm:pt modelId="{16E953C4-B0FF-4868-80BA-D57A415A2BCB}" type="parTrans" cxnId="{4A6FD982-856E-473A-8E21-F11AF34CB1CF}">
      <dgm:prSet/>
      <dgm:spPr/>
      <dgm:t>
        <a:bodyPr/>
        <a:lstStyle/>
        <a:p>
          <a:endParaRPr lang="en-US" sz="2400"/>
        </a:p>
      </dgm:t>
    </dgm:pt>
    <dgm:pt modelId="{36471CBD-CBE1-4713-8927-19B93706A895}" type="sibTrans" cxnId="{4A6FD982-856E-473A-8E21-F11AF34CB1CF}">
      <dgm:prSet custT="1"/>
      <dgm:spPr/>
      <dgm:t>
        <a:bodyPr/>
        <a:lstStyle/>
        <a:p>
          <a:endParaRPr lang="en-US" sz="1100"/>
        </a:p>
      </dgm:t>
    </dgm:pt>
    <dgm:pt modelId="{8EF3CBAE-7774-467F-A66C-D540AC92978C}">
      <dgm:prSet custT="1"/>
      <dgm:spPr/>
      <dgm:t>
        <a:bodyPr/>
        <a:lstStyle/>
        <a:p>
          <a:r>
            <a:rPr lang="en-IN" sz="1600" dirty="0">
              <a:solidFill>
                <a:srgbClr val="000000"/>
              </a:solidFill>
              <a:effectLst/>
              <a:latin typeface="Times New Roman" panose="02020603050405020304" pitchFamily="18" charset="0"/>
              <a:ea typeface="Times New Roman" panose="02020603050405020304" pitchFamily="18" charset="0"/>
            </a:rPr>
            <a:t>Develop Model</a:t>
          </a:r>
        </a:p>
      </dgm:t>
    </dgm:pt>
    <dgm:pt modelId="{56500AEE-4FDC-4E14-A3C6-4B36DF381347}" type="parTrans" cxnId="{2B6B81F7-AA1D-4F17-9994-FEA176B2CD2F}">
      <dgm:prSet/>
      <dgm:spPr/>
      <dgm:t>
        <a:bodyPr/>
        <a:lstStyle/>
        <a:p>
          <a:endParaRPr lang="en-US" sz="2400"/>
        </a:p>
      </dgm:t>
    </dgm:pt>
    <dgm:pt modelId="{E3624F95-214C-4BF4-9A9C-BBFC965B40B2}" type="sibTrans" cxnId="{2B6B81F7-AA1D-4F17-9994-FEA176B2CD2F}">
      <dgm:prSet custT="1"/>
      <dgm:spPr/>
      <dgm:t>
        <a:bodyPr/>
        <a:lstStyle/>
        <a:p>
          <a:endParaRPr lang="en-US" sz="1100"/>
        </a:p>
      </dgm:t>
    </dgm:pt>
    <dgm:pt modelId="{4B2EE5B6-63FE-4567-8E64-E6EDB6D4FA39}">
      <dgm:prSet custT="1"/>
      <dgm:spPr/>
      <dgm:t>
        <a:bodyPr/>
        <a:lstStyle/>
        <a:p>
          <a:r>
            <a:rPr lang="en-IN" sz="1600" dirty="0">
              <a:solidFill>
                <a:srgbClr val="000000"/>
              </a:solidFill>
              <a:effectLst/>
              <a:latin typeface="Times New Roman" panose="02020603050405020304" pitchFamily="18" charset="0"/>
              <a:ea typeface="Times New Roman" panose="02020603050405020304" pitchFamily="18" charset="0"/>
            </a:rPr>
            <a:t>Validate Model</a:t>
          </a:r>
        </a:p>
      </dgm:t>
    </dgm:pt>
    <dgm:pt modelId="{42005BA8-49D3-4509-BE27-16292E753A4D}" type="parTrans" cxnId="{0633FB78-F565-4CA0-BF63-2A1574C25199}">
      <dgm:prSet/>
      <dgm:spPr/>
      <dgm:t>
        <a:bodyPr/>
        <a:lstStyle/>
        <a:p>
          <a:endParaRPr lang="en-US" sz="2400"/>
        </a:p>
      </dgm:t>
    </dgm:pt>
    <dgm:pt modelId="{E3298A5C-6ECE-474F-B95E-455C0721B6B2}" type="sibTrans" cxnId="{0633FB78-F565-4CA0-BF63-2A1574C25199}">
      <dgm:prSet custT="1"/>
      <dgm:spPr/>
      <dgm:t>
        <a:bodyPr/>
        <a:lstStyle/>
        <a:p>
          <a:endParaRPr lang="en-US" sz="1100"/>
        </a:p>
      </dgm:t>
    </dgm:pt>
    <dgm:pt modelId="{81C4656A-1313-4178-BA16-47229A824685}">
      <dgm:prSet custT="1"/>
      <dgm:spPr/>
      <dgm:t>
        <a:bodyPr/>
        <a:lstStyle/>
        <a:p>
          <a:r>
            <a:rPr lang="en-IN" sz="1600">
              <a:solidFill>
                <a:srgbClr val="000000"/>
              </a:solidFill>
              <a:effectLst/>
              <a:latin typeface="Times New Roman" panose="02020603050405020304" pitchFamily="18" charset="0"/>
              <a:ea typeface="Times New Roman" panose="02020603050405020304" pitchFamily="18" charset="0"/>
            </a:rPr>
            <a:t>Assessment and Review with stakeholders</a:t>
          </a:r>
          <a:endParaRPr lang="en-IN" sz="1600" dirty="0">
            <a:solidFill>
              <a:srgbClr val="000000"/>
            </a:solidFill>
            <a:effectLst/>
            <a:latin typeface="Times New Roman" panose="02020603050405020304" pitchFamily="18" charset="0"/>
            <a:ea typeface="Times New Roman" panose="02020603050405020304" pitchFamily="18" charset="0"/>
          </a:endParaRPr>
        </a:p>
      </dgm:t>
    </dgm:pt>
    <dgm:pt modelId="{624C2875-A797-41B2-A8A1-91F983BDDB9F}" type="parTrans" cxnId="{1ED8C453-89E7-49F4-BA67-3EB05E301426}">
      <dgm:prSet/>
      <dgm:spPr/>
      <dgm:t>
        <a:bodyPr/>
        <a:lstStyle/>
        <a:p>
          <a:endParaRPr lang="en-US" sz="2400"/>
        </a:p>
      </dgm:t>
    </dgm:pt>
    <dgm:pt modelId="{0752324D-01A0-410D-BE49-20EADF1CB58C}" type="sibTrans" cxnId="{1ED8C453-89E7-49F4-BA67-3EB05E301426}">
      <dgm:prSet/>
      <dgm:spPr/>
      <dgm:t>
        <a:bodyPr/>
        <a:lstStyle/>
        <a:p>
          <a:endParaRPr lang="en-US" sz="2400"/>
        </a:p>
      </dgm:t>
    </dgm:pt>
    <dgm:pt modelId="{D0CFB17C-69E6-4F7E-AC57-7F15C6DA14D6}" type="pres">
      <dgm:prSet presAssocID="{4EE467CB-2205-41EF-9EB5-B4A0C6F04165}" presName="Name0" presStyleCnt="0">
        <dgm:presLayoutVars>
          <dgm:dir/>
          <dgm:resizeHandles val="exact"/>
        </dgm:presLayoutVars>
      </dgm:prSet>
      <dgm:spPr/>
    </dgm:pt>
    <dgm:pt modelId="{B47682ED-5583-40CA-A853-757382A24931}" type="pres">
      <dgm:prSet presAssocID="{95D42358-37D9-42ED-9463-0B71F87F4840}" presName="node" presStyleLbl="node1" presStyleIdx="0" presStyleCnt="7">
        <dgm:presLayoutVars>
          <dgm:bulletEnabled val="1"/>
        </dgm:presLayoutVars>
      </dgm:prSet>
      <dgm:spPr/>
      <dgm:t>
        <a:bodyPr/>
        <a:lstStyle/>
        <a:p>
          <a:endParaRPr lang="en-US"/>
        </a:p>
      </dgm:t>
    </dgm:pt>
    <dgm:pt modelId="{B6BF8EC5-1E10-402B-B41B-D425E9D2328D}" type="pres">
      <dgm:prSet presAssocID="{08861392-2476-42E1-A46E-5D902A4AC206}" presName="sibTrans" presStyleLbl="sibTrans2D1" presStyleIdx="0" presStyleCnt="6"/>
      <dgm:spPr/>
      <dgm:t>
        <a:bodyPr/>
        <a:lstStyle/>
        <a:p>
          <a:endParaRPr lang="en-US"/>
        </a:p>
      </dgm:t>
    </dgm:pt>
    <dgm:pt modelId="{A43F656B-BBA3-449F-BEC8-77786DBF943A}" type="pres">
      <dgm:prSet presAssocID="{08861392-2476-42E1-A46E-5D902A4AC206}" presName="connectorText" presStyleLbl="sibTrans2D1" presStyleIdx="0" presStyleCnt="6"/>
      <dgm:spPr/>
      <dgm:t>
        <a:bodyPr/>
        <a:lstStyle/>
        <a:p>
          <a:endParaRPr lang="en-US"/>
        </a:p>
      </dgm:t>
    </dgm:pt>
    <dgm:pt modelId="{9422581F-E952-4BA7-BF69-CB0EB0BE376B}" type="pres">
      <dgm:prSet presAssocID="{8377E243-1480-4033-B336-2728A1ABBD1E}" presName="node" presStyleLbl="node1" presStyleIdx="1" presStyleCnt="7">
        <dgm:presLayoutVars>
          <dgm:bulletEnabled val="1"/>
        </dgm:presLayoutVars>
      </dgm:prSet>
      <dgm:spPr/>
      <dgm:t>
        <a:bodyPr/>
        <a:lstStyle/>
        <a:p>
          <a:endParaRPr lang="en-US"/>
        </a:p>
      </dgm:t>
    </dgm:pt>
    <dgm:pt modelId="{229C86D9-33C5-47DC-ACD1-962F64BEA7B1}" type="pres">
      <dgm:prSet presAssocID="{B1CED846-95FF-4A7F-BCA6-C72845952BEB}" presName="sibTrans" presStyleLbl="sibTrans2D1" presStyleIdx="1" presStyleCnt="6"/>
      <dgm:spPr/>
      <dgm:t>
        <a:bodyPr/>
        <a:lstStyle/>
        <a:p>
          <a:endParaRPr lang="en-US"/>
        </a:p>
      </dgm:t>
    </dgm:pt>
    <dgm:pt modelId="{26D02812-DB53-419D-A7AB-2B5A458667AC}" type="pres">
      <dgm:prSet presAssocID="{B1CED846-95FF-4A7F-BCA6-C72845952BEB}" presName="connectorText" presStyleLbl="sibTrans2D1" presStyleIdx="1" presStyleCnt="6"/>
      <dgm:spPr/>
      <dgm:t>
        <a:bodyPr/>
        <a:lstStyle/>
        <a:p>
          <a:endParaRPr lang="en-US"/>
        </a:p>
      </dgm:t>
    </dgm:pt>
    <dgm:pt modelId="{0CCE0585-BEF6-4252-91A8-1C4B239E9885}" type="pres">
      <dgm:prSet presAssocID="{759F8F8A-7A23-47C1-ABDB-CF263897C2AB}" presName="node" presStyleLbl="node1" presStyleIdx="2" presStyleCnt="7">
        <dgm:presLayoutVars>
          <dgm:bulletEnabled val="1"/>
        </dgm:presLayoutVars>
      </dgm:prSet>
      <dgm:spPr/>
      <dgm:t>
        <a:bodyPr/>
        <a:lstStyle/>
        <a:p>
          <a:endParaRPr lang="en-US"/>
        </a:p>
      </dgm:t>
    </dgm:pt>
    <dgm:pt modelId="{F6472864-14C2-412B-B15F-05B17DAFAB8B}" type="pres">
      <dgm:prSet presAssocID="{F3269B44-BCE3-4C2F-A56C-7D8CD3A16739}" presName="sibTrans" presStyleLbl="sibTrans2D1" presStyleIdx="2" presStyleCnt="6"/>
      <dgm:spPr/>
      <dgm:t>
        <a:bodyPr/>
        <a:lstStyle/>
        <a:p>
          <a:endParaRPr lang="en-US"/>
        </a:p>
      </dgm:t>
    </dgm:pt>
    <dgm:pt modelId="{747FFF27-BFA9-44A4-B7BE-1C34D24063CE}" type="pres">
      <dgm:prSet presAssocID="{F3269B44-BCE3-4C2F-A56C-7D8CD3A16739}" presName="connectorText" presStyleLbl="sibTrans2D1" presStyleIdx="2" presStyleCnt="6"/>
      <dgm:spPr/>
      <dgm:t>
        <a:bodyPr/>
        <a:lstStyle/>
        <a:p>
          <a:endParaRPr lang="en-US"/>
        </a:p>
      </dgm:t>
    </dgm:pt>
    <dgm:pt modelId="{B3B53DA5-2498-474C-AC2A-017127DD3AE4}" type="pres">
      <dgm:prSet presAssocID="{AE05FC95-6D1B-480A-A9AD-85C8276ABEAA}" presName="node" presStyleLbl="node1" presStyleIdx="3" presStyleCnt="7">
        <dgm:presLayoutVars>
          <dgm:bulletEnabled val="1"/>
        </dgm:presLayoutVars>
      </dgm:prSet>
      <dgm:spPr/>
      <dgm:t>
        <a:bodyPr/>
        <a:lstStyle/>
        <a:p>
          <a:endParaRPr lang="en-US"/>
        </a:p>
      </dgm:t>
    </dgm:pt>
    <dgm:pt modelId="{99F66DFA-68E5-4B81-B2AC-56BD4DAED336}" type="pres">
      <dgm:prSet presAssocID="{36471CBD-CBE1-4713-8927-19B93706A895}" presName="sibTrans" presStyleLbl="sibTrans2D1" presStyleIdx="3" presStyleCnt="6"/>
      <dgm:spPr/>
      <dgm:t>
        <a:bodyPr/>
        <a:lstStyle/>
        <a:p>
          <a:endParaRPr lang="en-US"/>
        </a:p>
      </dgm:t>
    </dgm:pt>
    <dgm:pt modelId="{B9DDB2E9-644D-4E2F-8544-94B29FBC7BF2}" type="pres">
      <dgm:prSet presAssocID="{36471CBD-CBE1-4713-8927-19B93706A895}" presName="connectorText" presStyleLbl="sibTrans2D1" presStyleIdx="3" presStyleCnt="6"/>
      <dgm:spPr/>
      <dgm:t>
        <a:bodyPr/>
        <a:lstStyle/>
        <a:p>
          <a:endParaRPr lang="en-US"/>
        </a:p>
      </dgm:t>
    </dgm:pt>
    <dgm:pt modelId="{43AD5128-8C36-4F6A-B10C-0CA744E03A26}" type="pres">
      <dgm:prSet presAssocID="{8EF3CBAE-7774-467F-A66C-D540AC92978C}" presName="node" presStyleLbl="node1" presStyleIdx="4" presStyleCnt="7">
        <dgm:presLayoutVars>
          <dgm:bulletEnabled val="1"/>
        </dgm:presLayoutVars>
      </dgm:prSet>
      <dgm:spPr/>
      <dgm:t>
        <a:bodyPr/>
        <a:lstStyle/>
        <a:p>
          <a:endParaRPr lang="en-US"/>
        </a:p>
      </dgm:t>
    </dgm:pt>
    <dgm:pt modelId="{1FBD0587-6F32-4BC1-92F8-F4D0401EB8D7}" type="pres">
      <dgm:prSet presAssocID="{E3624F95-214C-4BF4-9A9C-BBFC965B40B2}" presName="sibTrans" presStyleLbl="sibTrans2D1" presStyleIdx="4" presStyleCnt="6"/>
      <dgm:spPr/>
      <dgm:t>
        <a:bodyPr/>
        <a:lstStyle/>
        <a:p>
          <a:endParaRPr lang="en-US"/>
        </a:p>
      </dgm:t>
    </dgm:pt>
    <dgm:pt modelId="{8E8D1A82-BD74-45FD-870F-5AE38F0EC819}" type="pres">
      <dgm:prSet presAssocID="{E3624F95-214C-4BF4-9A9C-BBFC965B40B2}" presName="connectorText" presStyleLbl="sibTrans2D1" presStyleIdx="4" presStyleCnt="6"/>
      <dgm:spPr/>
      <dgm:t>
        <a:bodyPr/>
        <a:lstStyle/>
        <a:p>
          <a:endParaRPr lang="en-US"/>
        </a:p>
      </dgm:t>
    </dgm:pt>
    <dgm:pt modelId="{46832C8E-74B6-44D3-BAA6-43D99C3EF8D6}" type="pres">
      <dgm:prSet presAssocID="{4B2EE5B6-63FE-4567-8E64-E6EDB6D4FA39}" presName="node" presStyleLbl="node1" presStyleIdx="5" presStyleCnt="7">
        <dgm:presLayoutVars>
          <dgm:bulletEnabled val="1"/>
        </dgm:presLayoutVars>
      </dgm:prSet>
      <dgm:spPr/>
      <dgm:t>
        <a:bodyPr/>
        <a:lstStyle/>
        <a:p>
          <a:endParaRPr lang="en-US"/>
        </a:p>
      </dgm:t>
    </dgm:pt>
    <dgm:pt modelId="{21E10364-8656-4E89-9EB5-D8F456CE4175}" type="pres">
      <dgm:prSet presAssocID="{E3298A5C-6ECE-474F-B95E-455C0721B6B2}" presName="sibTrans" presStyleLbl="sibTrans2D1" presStyleIdx="5" presStyleCnt="6"/>
      <dgm:spPr/>
      <dgm:t>
        <a:bodyPr/>
        <a:lstStyle/>
        <a:p>
          <a:endParaRPr lang="en-US"/>
        </a:p>
      </dgm:t>
    </dgm:pt>
    <dgm:pt modelId="{BCB5178D-333F-4F9D-87AB-F4346D1956AE}" type="pres">
      <dgm:prSet presAssocID="{E3298A5C-6ECE-474F-B95E-455C0721B6B2}" presName="connectorText" presStyleLbl="sibTrans2D1" presStyleIdx="5" presStyleCnt="6"/>
      <dgm:spPr/>
      <dgm:t>
        <a:bodyPr/>
        <a:lstStyle/>
        <a:p>
          <a:endParaRPr lang="en-US"/>
        </a:p>
      </dgm:t>
    </dgm:pt>
    <dgm:pt modelId="{82B804BA-5B63-48C8-B5CC-A0112395B810}" type="pres">
      <dgm:prSet presAssocID="{81C4656A-1313-4178-BA16-47229A824685}" presName="node" presStyleLbl="node1" presStyleIdx="6" presStyleCnt="7">
        <dgm:presLayoutVars>
          <dgm:bulletEnabled val="1"/>
        </dgm:presLayoutVars>
      </dgm:prSet>
      <dgm:spPr/>
      <dgm:t>
        <a:bodyPr/>
        <a:lstStyle/>
        <a:p>
          <a:endParaRPr lang="en-US"/>
        </a:p>
      </dgm:t>
    </dgm:pt>
  </dgm:ptLst>
  <dgm:cxnLst>
    <dgm:cxn modelId="{C14A6228-46A3-4804-A01B-475C0E2D0805}" type="presOf" srcId="{36471CBD-CBE1-4713-8927-19B93706A895}" destId="{B9DDB2E9-644D-4E2F-8544-94B29FBC7BF2}" srcOrd="1" destOrd="0" presId="urn:microsoft.com/office/officeart/2005/8/layout/process1"/>
    <dgm:cxn modelId="{05B0AD54-E05B-49D1-B5E0-D46C20BA9AF2}" type="presOf" srcId="{E3298A5C-6ECE-474F-B95E-455C0721B6B2}" destId="{BCB5178D-333F-4F9D-87AB-F4346D1956AE}" srcOrd="1" destOrd="0" presId="urn:microsoft.com/office/officeart/2005/8/layout/process1"/>
    <dgm:cxn modelId="{5184D54E-7517-406B-AB87-16D8D7551314}" srcId="{4EE467CB-2205-41EF-9EB5-B4A0C6F04165}" destId="{95D42358-37D9-42ED-9463-0B71F87F4840}" srcOrd="0" destOrd="0" parTransId="{83D691A0-A320-4BAE-85EC-4490C58F82BB}" sibTransId="{08861392-2476-42E1-A46E-5D902A4AC206}"/>
    <dgm:cxn modelId="{B450BA36-F312-4A6C-A6AE-158239D21469}" type="presOf" srcId="{E3624F95-214C-4BF4-9A9C-BBFC965B40B2}" destId="{8E8D1A82-BD74-45FD-870F-5AE38F0EC819}" srcOrd="1" destOrd="0" presId="urn:microsoft.com/office/officeart/2005/8/layout/process1"/>
    <dgm:cxn modelId="{93366B33-48F3-41E4-A8FA-3BCFB58DB458}" type="presOf" srcId="{81C4656A-1313-4178-BA16-47229A824685}" destId="{82B804BA-5B63-48C8-B5CC-A0112395B810}" srcOrd="0" destOrd="0" presId="urn:microsoft.com/office/officeart/2005/8/layout/process1"/>
    <dgm:cxn modelId="{F38CA362-88A1-4A68-A7F9-4E716A4A4D3D}" type="presOf" srcId="{E3298A5C-6ECE-474F-B95E-455C0721B6B2}" destId="{21E10364-8656-4E89-9EB5-D8F456CE4175}" srcOrd="0" destOrd="0" presId="urn:microsoft.com/office/officeart/2005/8/layout/process1"/>
    <dgm:cxn modelId="{648A343C-6523-416E-A433-35C904365DA0}" type="presOf" srcId="{36471CBD-CBE1-4713-8927-19B93706A895}" destId="{99F66DFA-68E5-4B81-B2AC-56BD4DAED336}" srcOrd="0" destOrd="0" presId="urn:microsoft.com/office/officeart/2005/8/layout/process1"/>
    <dgm:cxn modelId="{7BDB69F1-59CF-4F3D-A975-999E26DE2C38}" type="presOf" srcId="{F3269B44-BCE3-4C2F-A56C-7D8CD3A16739}" destId="{F6472864-14C2-412B-B15F-05B17DAFAB8B}" srcOrd="0" destOrd="0" presId="urn:microsoft.com/office/officeart/2005/8/layout/process1"/>
    <dgm:cxn modelId="{34F89D73-19C6-47C1-92EE-10C429798BA5}" type="presOf" srcId="{08861392-2476-42E1-A46E-5D902A4AC206}" destId="{B6BF8EC5-1E10-402B-B41B-D425E9D2328D}" srcOrd="0" destOrd="0" presId="urn:microsoft.com/office/officeart/2005/8/layout/process1"/>
    <dgm:cxn modelId="{DF09305B-C4F9-4BD3-9F22-F4B0928D042F}" srcId="{4EE467CB-2205-41EF-9EB5-B4A0C6F04165}" destId="{8377E243-1480-4033-B336-2728A1ABBD1E}" srcOrd="1" destOrd="0" parTransId="{C3A49347-D2FB-469B-8FCC-DAFC98C93DE1}" sibTransId="{B1CED846-95FF-4A7F-BCA6-C72845952BEB}"/>
    <dgm:cxn modelId="{5A887E26-A69D-4ABC-B8C7-D68DF0B08D96}" type="presOf" srcId="{E3624F95-214C-4BF4-9A9C-BBFC965B40B2}" destId="{1FBD0587-6F32-4BC1-92F8-F4D0401EB8D7}" srcOrd="0" destOrd="0" presId="urn:microsoft.com/office/officeart/2005/8/layout/process1"/>
    <dgm:cxn modelId="{1E2B2029-120C-4981-B379-7F081F35B746}" type="presOf" srcId="{4EE467CB-2205-41EF-9EB5-B4A0C6F04165}" destId="{D0CFB17C-69E6-4F7E-AC57-7F15C6DA14D6}" srcOrd="0" destOrd="0" presId="urn:microsoft.com/office/officeart/2005/8/layout/process1"/>
    <dgm:cxn modelId="{2B6B81F7-AA1D-4F17-9994-FEA176B2CD2F}" srcId="{4EE467CB-2205-41EF-9EB5-B4A0C6F04165}" destId="{8EF3CBAE-7774-467F-A66C-D540AC92978C}" srcOrd="4" destOrd="0" parTransId="{56500AEE-4FDC-4E14-A3C6-4B36DF381347}" sibTransId="{E3624F95-214C-4BF4-9A9C-BBFC965B40B2}"/>
    <dgm:cxn modelId="{FF218056-AEA8-41D4-BAC3-31409DB50FDA}" type="presOf" srcId="{08861392-2476-42E1-A46E-5D902A4AC206}" destId="{A43F656B-BBA3-449F-BEC8-77786DBF943A}" srcOrd="1" destOrd="0" presId="urn:microsoft.com/office/officeart/2005/8/layout/process1"/>
    <dgm:cxn modelId="{D945298E-3E30-4BCD-98F2-9B97A152D28D}" type="presOf" srcId="{AE05FC95-6D1B-480A-A9AD-85C8276ABEAA}" destId="{B3B53DA5-2498-474C-AC2A-017127DD3AE4}" srcOrd="0" destOrd="0" presId="urn:microsoft.com/office/officeart/2005/8/layout/process1"/>
    <dgm:cxn modelId="{35F8B154-8E1D-4654-A816-A2FE73F47035}" type="presOf" srcId="{F3269B44-BCE3-4C2F-A56C-7D8CD3A16739}" destId="{747FFF27-BFA9-44A4-B7BE-1C34D24063CE}" srcOrd="1" destOrd="0" presId="urn:microsoft.com/office/officeart/2005/8/layout/process1"/>
    <dgm:cxn modelId="{3BCA7A7F-F352-4090-9F63-8C5D0246E0B1}" type="presOf" srcId="{8EF3CBAE-7774-467F-A66C-D540AC92978C}" destId="{43AD5128-8C36-4F6A-B10C-0CA744E03A26}" srcOrd="0" destOrd="0" presId="urn:microsoft.com/office/officeart/2005/8/layout/process1"/>
    <dgm:cxn modelId="{D5B66346-C080-4BAB-AE7B-639E244BBCF0}" type="presOf" srcId="{8377E243-1480-4033-B336-2728A1ABBD1E}" destId="{9422581F-E952-4BA7-BF69-CB0EB0BE376B}" srcOrd="0" destOrd="0" presId="urn:microsoft.com/office/officeart/2005/8/layout/process1"/>
    <dgm:cxn modelId="{7D139830-D73E-4694-931D-B41201D0EDB1}" type="presOf" srcId="{4B2EE5B6-63FE-4567-8E64-E6EDB6D4FA39}" destId="{46832C8E-74B6-44D3-BAA6-43D99C3EF8D6}" srcOrd="0" destOrd="0" presId="urn:microsoft.com/office/officeart/2005/8/layout/process1"/>
    <dgm:cxn modelId="{E516AA00-A0CE-428C-9C9C-6F4F19136AB7}" type="presOf" srcId="{759F8F8A-7A23-47C1-ABDB-CF263897C2AB}" destId="{0CCE0585-BEF6-4252-91A8-1C4B239E9885}" srcOrd="0" destOrd="0" presId="urn:microsoft.com/office/officeart/2005/8/layout/process1"/>
    <dgm:cxn modelId="{B77B2D6F-8B67-4ADC-80FA-49C100793968}" type="presOf" srcId="{B1CED846-95FF-4A7F-BCA6-C72845952BEB}" destId="{26D02812-DB53-419D-A7AB-2B5A458667AC}" srcOrd="1" destOrd="0" presId="urn:microsoft.com/office/officeart/2005/8/layout/process1"/>
    <dgm:cxn modelId="{0633FB78-F565-4CA0-BF63-2A1574C25199}" srcId="{4EE467CB-2205-41EF-9EB5-B4A0C6F04165}" destId="{4B2EE5B6-63FE-4567-8E64-E6EDB6D4FA39}" srcOrd="5" destOrd="0" parTransId="{42005BA8-49D3-4509-BE27-16292E753A4D}" sibTransId="{E3298A5C-6ECE-474F-B95E-455C0721B6B2}"/>
    <dgm:cxn modelId="{25E38E4F-FD88-47E4-84B5-968C1763DACD}" type="presOf" srcId="{95D42358-37D9-42ED-9463-0B71F87F4840}" destId="{B47682ED-5583-40CA-A853-757382A24931}" srcOrd="0" destOrd="0" presId="urn:microsoft.com/office/officeart/2005/8/layout/process1"/>
    <dgm:cxn modelId="{1ED8C453-89E7-49F4-BA67-3EB05E301426}" srcId="{4EE467CB-2205-41EF-9EB5-B4A0C6F04165}" destId="{81C4656A-1313-4178-BA16-47229A824685}" srcOrd="6" destOrd="0" parTransId="{624C2875-A797-41B2-A8A1-91F983BDDB9F}" sibTransId="{0752324D-01A0-410D-BE49-20EADF1CB58C}"/>
    <dgm:cxn modelId="{DAE5FAEC-AC93-4804-B124-347B815220A8}" srcId="{4EE467CB-2205-41EF-9EB5-B4A0C6F04165}" destId="{759F8F8A-7A23-47C1-ABDB-CF263897C2AB}" srcOrd="2" destOrd="0" parTransId="{3750B1A4-70D8-4626-94F6-3385CBA92554}" sibTransId="{F3269B44-BCE3-4C2F-A56C-7D8CD3A16739}"/>
    <dgm:cxn modelId="{4A6FD982-856E-473A-8E21-F11AF34CB1CF}" srcId="{4EE467CB-2205-41EF-9EB5-B4A0C6F04165}" destId="{AE05FC95-6D1B-480A-A9AD-85C8276ABEAA}" srcOrd="3" destOrd="0" parTransId="{16E953C4-B0FF-4868-80BA-D57A415A2BCB}" sibTransId="{36471CBD-CBE1-4713-8927-19B93706A895}"/>
    <dgm:cxn modelId="{5EA9531E-E856-4D36-8547-C4E6A3C17987}" type="presOf" srcId="{B1CED846-95FF-4A7F-BCA6-C72845952BEB}" destId="{229C86D9-33C5-47DC-ACD1-962F64BEA7B1}" srcOrd="0" destOrd="0" presId="urn:microsoft.com/office/officeart/2005/8/layout/process1"/>
    <dgm:cxn modelId="{B0415E2A-0C9B-40D4-A664-CD43077AC26F}" type="presParOf" srcId="{D0CFB17C-69E6-4F7E-AC57-7F15C6DA14D6}" destId="{B47682ED-5583-40CA-A853-757382A24931}" srcOrd="0" destOrd="0" presId="urn:microsoft.com/office/officeart/2005/8/layout/process1"/>
    <dgm:cxn modelId="{86490C5B-6506-4E9C-875B-6DA72EF41419}" type="presParOf" srcId="{D0CFB17C-69E6-4F7E-AC57-7F15C6DA14D6}" destId="{B6BF8EC5-1E10-402B-B41B-D425E9D2328D}" srcOrd="1" destOrd="0" presId="urn:microsoft.com/office/officeart/2005/8/layout/process1"/>
    <dgm:cxn modelId="{19917AAA-A747-4F52-B388-6B80701E51FF}" type="presParOf" srcId="{B6BF8EC5-1E10-402B-B41B-D425E9D2328D}" destId="{A43F656B-BBA3-449F-BEC8-77786DBF943A}" srcOrd="0" destOrd="0" presId="urn:microsoft.com/office/officeart/2005/8/layout/process1"/>
    <dgm:cxn modelId="{3275F6F6-17A1-41CF-AA90-A7465DC8F258}" type="presParOf" srcId="{D0CFB17C-69E6-4F7E-AC57-7F15C6DA14D6}" destId="{9422581F-E952-4BA7-BF69-CB0EB0BE376B}" srcOrd="2" destOrd="0" presId="urn:microsoft.com/office/officeart/2005/8/layout/process1"/>
    <dgm:cxn modelId="{6408D254-B85C-4BA3-A851-52A3C7979D0F}" type="presParOf" srcId="{D0CFB17C-69E6-4F7E-AC57-7F15C6DA14D6}" destId="{229C86D9-33C5-47DC-ACD1-962F64BEA7B1}" srcOrd="3" destOrd="0" presId="urn:microsoft.com/office/officeart/2005/8/layout/process1"/>
    <dgm:cxn modelId="{568EE256-1FDE-4FBC-936E-D44B0A0F3F79}" type="presParOf" srcId="{229C86D9-33C5-47DC-ACD1-962F64BEA7B1}" destId="{26D02812-DB53-419D-A7AB-2B5A458667AC}" srcOrd="0" destOrd="0" presId="urn:microsoft.com/office/officeart/2005/8/layout/process1"/>
    <dgm:cxn modelId="{19B70C95-8967-441F-8330-81C8C6566574}" type="presParOf" srcId="{D0CFB17C-69E6-4F7E-AC57-7F15C6DA14D6}" destId="{0CCE0585-BEF6-4252-91A8-1C4B239E9885}" srcOrd="4" destOrd="0" presId="urn:microsoft.com/office/officeart/2005/8/layout/process1"/>
    <dgm:cxn modelId="{71C39F18-9E8E-4AB5-AE12-BCE206850B2D}" type="presParOf" srcId="{D0CFB17C-69E6-4F7E-AC57-7F15C6DA14D6}" destId="{F6472864-14C2-412B-B15F-05B17DAFAB8B}" srcOrd="5" destOrd="0" presId="urn:microsoft.com/office/officeart/2005/8/layout/process1"/>
    <dgm:cxn modelId="{8C460B34-B844-4D39-AAD0-46ED3DDAB29A}" type="presParOf" srcId="{F6472864-14C2-412B-B15F-05B17DAFAB8B}" destId="{747FFF27-BFA9-44A4-B7BE-1C34D24063CE}" srcOrd="0" destOrd="0" presId="urn:microsoft.com/office/officeart/2005/8/layout/process1"/>
    <dgm:cxn modelId="{3BB6B077-A509-4A33-82BF-7BAD63246B2D}" type="presParOf" srcId="{D0CFB17C-69E6-4F7E-AC57-7F15C6DA14D6}" destId="{B3B53DA5-2498-474C-AC2A-017127DD3AE4}" srcOrd="6" destOrd="0" presId="urn:microsoft.com/office/officeart/2005/8/layout/process1"/>
    <dgm:cxn modelId="{451EACF0-E383-460C-8008-C1BD64293152}" type="presParOf" srcId="{D0CFB17C-69E6-4F7E-AC57-7F15C6DA14D6}" destId="{99F66DFA-68E5-4B81-B2AC-56BD4DAED336}" srcOrd="7" destOrd="0" presId="urn:microsoft.com/office/officeart/2005/8/layout/process1"/>
    <dgm:cxn modelId="{0D8176B0-B150-4850-9572-6FEE71205254}" type="presParOf" srcId="{99F66DFA-68E5-4B81-B2AC-56BD4DAED336}" destId="{B9DDB2E9-644D-4E2F-8544-94B29FBC7BF2}" srcOrd="0" destOrd="0" presId="urn:microsoft.com/office/officeart/2005/8/layout/process1"/>
    <dgm:cxn modelId="{2675462D-0E9B-4DD1-879F-FAD9D0F6A3F0}" type="presParOf" srcId="{D0CFB17C-69E6-4F7E-AC57-7F15C6DA14D6}" destId="{43AD5128-8C36-4F6A-B10C-0CA744E03A26}" srcOrd="8" destOrd="0" presId="urn:microsoft.com/office/officeart/2005/8/layout/process1"/>
    <dgm:cxn modelId="{E223611A-8FAB-4306-9A59-40BAE0FA4350}" type="presParOf" srcId="{D0CFB17C-69E6-4F7E-AC57-7F15C6DA14D6}" destId="{1FBD0587-6F32-4BC1-92F8-F4D0401EB8D7}" srcOrd="9" destOrd="0" presId="urn:microsoft.com/office/officeart/2005/8/layout/process1"/>
    <dgm:cxn modelId="{2F66FE5C-978A-48B2-ADCA-C08232F4B0CB}" type="presParOf" srcId="{1FBD0587-6F32-4BC1-92F8-F4D0401EB8D7}" destId="{8E8D1A82-BD74-45FD-870F-5AE38F0EC819}" srcOrd="0" destOrd="0" presId="urn:microsoft.com/office/officeart/2005/8/layout/process1"/>
    <dgm:cxn modelId="{78C36763-6F1C-4073-BEC9-C375FD5F0C5D}" type="presParOf" srcId="{D0CFB17C-69E6-4F7E-AC57-7F15C6DA14D6}" destId="{46832C8E-74B6-44D3-BAA6-43D99C3EF8D6}" srcOrd="10" destOrd="0" presId="urn:microsoft.com/office/officeart/2005/8/layout/process1"/>
    <dgm:cxn modelId="{D4D594EB-76D4-43C5-80F4-4D3586F45EBB}" type="presParOf" srcId="{D0CFB17C-69E6-4F7E-AC57-7F15C6DA14D6}" destId="{21E10364-8656-4E89-9EB5-D8F456CE4175}" srcOrd="11" destOrd="0" presId="urn:microsoft.com/office/officeart/2005/8/layout/process1"/>
    <dgm:cxn modelId="{978A8160-06D4-4FE4-ABEB-9A8D9AB05C79}" type="presParOf" srcId="{21E10364-8656-4E89-9EB5-D8F456CE4175}" destId="{BCB5178D-333F-4F9D-87AB-F4346D1956AE}" srcOrd="0" destOrd="0" presId="urn:microsoft.com/office/officeart/2005/8/layout/process1"/>
    <dgm:cxn modelId="{7C711AAB-89FC-419A-915A-B3A15F5AD59E}" type="presParOf" srcId="{D0CFB17C-69E6-4F7E-AC57-7F15C6DA14D6}" destId="{82B804BA-5B63-48C8-B5CC-A0112395B810}" srcOrd="12" destOrd="0" presId="urn:microsoft.com/office/officeart/2005/8/layout/process1"/>
  </dgm:cxnLst>
  <dgm:bg>
    <a:solidFill>
      <a:schemeClr val="accent1">
        <a:lumMod val="60000"/>
        <a:lumOff val="40000"/>
      </a:schemeClr>
    </a:solid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E5F07EB-E71E-4144-910A-EE24FAAE3A65}" type="doc">
      <dgm:prSet loTypeId="urn:microsoft.com/office/officeart/2005/8/layout/chevron2" loCatId="process" qsTypeId="urn:microsoft.com/office/officeart/2005/8/quickstyle/simple1" qsCatId="simple" csTypeId="urn:microsoft.com/office/officeart/2005/8/colors/colorful4" csCatId="colorful" phldr="1"/>
      <dgm:spPr/>
    </dgm:pt>
    <dgm:pt modelId="{711E8523-A876-433B-B709-2DC8C9811C24}">
      <dgm:prSet phldrT="[Text]" custT="1"/>
      <dgm:spPr/>
      <dgm:t>
        <a:bodyPr/>
        <a:lstStyle/>
        <a:p>
          <a:r>
            <a:rPr lang="en-US" sz="1600" dirty="0">
              <a:latin typeface="Times New Roman" panose="02020603050405020304" pitchFamily="18" charset="0"/>
              <a:cs typeface="Times New Roman" panose="02020603050405020304" pitchFamily="18" charset="0"/>
            </a:rPr>
            <a:t>Data Cleaning</a:t>
          </a:r>
        </a:p>
      </dgm:t>
    </dgm:pt>
    <dgm:pt modelId="{F8D543C5-69DE-4F91-A8B2-6843D637CA31}" type="parTrans" cxnId="{4C2715BE-4C4A-4E48-80EE-CF75BF7961F8}">
      <dgm:prSet/>
      <dgm:spPr/>
      <dgm:t>
        <a:bodyPr/>
        <a:lstStyle/>
        <a:p>
          <a:endParaRPr lang="en-US" sz="1600">
            <a:latin typeface="Times New Roman" panose="02020603050405020304" pitchFamily="18" charset="0"/>
            <a:cs typeface="Times New Roman" panose="02020603050405020304" pitchFamily="18" charset="0"/>
          </a:endParaRPr>
        </a:p>
      </dgm:t>
    </dgm:pt>
    <dgm:pt modelId="{C5057A11-F053-4613-8E73-F1A1F3DC720C}" type="sibTrans" cxnId="{4C2715BE-4C4A-4E48-80EE-CF75BF7961F8}">
      <dgm:prSet/>
      <dgm:spPr/>
      <dgm:t>
        <a:bodyPr/>
        <a:lstStyle/>
        <a:p>
          <a:endParaRPr lang="en-US" sz="1600">
            <a:latin typeface="Times New Roman" panose="02020603050405020304" pitchFamily="18" charset="0"/>
            <a:cs typeface="Times New Roman" panose="02020603050405020304" pitchFamily="18" charset="0"/>
          </a:endParaRPr>
        </a:p>
      </dgm:t>
    </dgm:pt>
    <dgm:pt modelId="{6639CAB6-3B8B-4589-8A19-150D5AB7049E}">
      <dgm:prSet phldrT="[Text]" custT="1"/>
      <dgm:spPr/>
      <dgm:t>
        <a:bodyPr/>
        <a:lstStyle/>
        <a:p>
          <a:r>
            <a:rPr lang="en-US" sz="1600" dirty="0">
              <a:latin typeface="Times New Roman" panose="02020603050405020304" pitchFamily="18" charset="0"/>
              <a:cs typeface="Times New Roman" panose="02020603050405020304" pitchFamily="18" charset="0"/>
            </a:rPr>
            <a:t>Data Integration</a:t>
          </a:r>
        </a:p>
      </dgm:t>
    </dgm:pt>
    <dgm:pt modelId="{28C6A499-3A14-468E-973C-122E073F5246}" type="parTrans" cxnId="{FF30FCB6-BBAD-43C7-9861-B401ABE1FD66}">
      <dgm:prSet/>
      <dgm:spPr/>
      <dgm:t>
        <a:bodyPr/>
        <a:lstStyle/>
        <a:p>
          <a:endParaRPr lang="en-US" sz="1600">
            <a:latin typeface="Times New Roman" panose="02020603050405020304" pitchFamily="18" charset="0"/>
            <a:cs typeface="Times New Roman" panose="02020603050405020304" pitchFamily="18" charset="0"/>
          </a:endParaRPr>
        </a:p>
      </dgm:t>
    </dgm:pt>
    <dgm:pt modelId="{C67EBD54-1FEF-45BA-BE40-ACCD0ADB7601}" type="sibTrans" cxnId="{FF30FCB6-BBAD-43C7-9861-B401ABE1FD66}">
      <dgm:prSet/>
      <dgm:spPr/>
      <dgm:t>
        <a:bodyPr/>
        <a:lstStyle/>
        <a:p>
          <a:endParaRPr lang="en-US" sz="1600">
            <a:latin typeface="Times New Roman" panose="02020603050405020304" pitchFamily="18" charset="0"/>
            <a:cs typeface="Times New Roman" panose="02020603050405020304" pitchFamily="18" charset="0"/>
          </a:endParaRPr>
        </a:p>
      </dgm:t>
    </dgm:pt>
    <dgm:pt modelId="{F3E5B80D-BD4F-4B8B-B5B6-033B02B068E8}">
      <dgm:prSet phldrT="[Text]" custT="1"/>
      <dgm:spPr/>
      <dgm:t>
        <a:bodyPr/>
        <a:lstStyle/>
        <a:p>
          <a:r>
            <a:rPr lang="en-US" sz="1600" dirty="0">
              <a:latin typeface="Times New Roman" panose="02020603050405020304" pitchFamily="18" charset="0"/>
              <a:cs typeface="Times New Roman" panose="02020603050405020304" pitchFamily="18" charset="0"/>
            </a:rPr>
            <a:t>Data Reduction</a:t>
          </a:r>
        </a:p>
      </dgm:t>
    </dgm:pt>
    <dgm:pt modelId="{ACF8BF6E-D69C-4B32-8FF6-74EDB082C3C8}" type="parTrans" cxnId="{98CB707C-3D56-487A-9B81-602E5700C6A5}">
      <dgm:prSet/>
      <dgm:spPr/>
      <dgm:t>
        <a:bodyPr/>
        <a:lstStyle/>
        <a:p>
          <a:endParaRPr lang="en-US" sz="1600">
            <a:latin typeface="Times New Roman" panose="02020603050405020304" pitchFamily="18" charset="0"/>
            <a:cs typeface="Times New Roman" panose="02020603050405020304" pitchFamily="18" charset="0"/>
          </a:endParaRPr>
        </a:p>
      </dgm:t>
    </dgm:pt>
    <dgm:pt modelId="{341586C2-F356-43EA-9595-5894B0BA1F5A}" type="sibTrans" cxnId="{98CB707C-3D56-487A-9B81-602E5700C6A5}">
      <dgm:prSet/>
      <dgm:spPr/>
      <dgm:t>
        <a:bodyPr/>
        <a:lstStyle/>
        <a:p>
          <a:endParaRPr lang="en-US" sz="1600">
            <a:latin typeface="Times New Roman" panose="02020603050405020304" pitchFamily="18" charset="0"/>
            <a:cs typeface="Times New Roman" panose="02020603050405020304" pitchFamily="18" charset="0"/>
          </a:endParaRPr>
        </a:p>
      </dgm:t>
    </dgm:pt>
    <dgm:pt modelId="{7DB1DD8D-3FAE-4D0A-A42D-5F0E425D88DF}">
      <dgm:prSet custT="1"/>
      <dgm:spPr/>
      <dgm:t>
        <a:bodyPr/>
        <a:lstStyle/>
        <a:p>
          <a:r>
            <a:rPr lang="en-US" sz="1600" dirty="0">
              <a:latin typeface="Times New Roman" panose="02020603050405020304" pitchFamily="18" charset="0"/>
              <a:cs typeface="Times New Roman" panose="02020603050405020304" pitchFamily="18" charset="0"/>
            </a:rPr>
            <a:t>Data Transformation</a:t>
          </a:r>
        </a:p>
      </dgm:t>
    </dgm:pt>
    <dgm:pt modelId="{BA23E2E2-5426-4FA7-8B85-13ED0FF64A84}" type="parTrans" cxnId="{9BD84B0D-8527-4893-BE60-6F2D369510FE}">
      <dgm:prSet/>
      <dgm:spPr/>
      <dgm:t>
        <a:bodyPr/>
        <a:lstStyle/>
        <a:p>
          <a:endParaRPr lang="en-US" sz="1600">
            <a:latin typeface="Times New Roman" panose="02020603050405020304" pitchFamily="18" charset="0"/>
            <a:cs typeface="Times New Roman" panose="02020603050405020304" pitchFamily="18" charset="0"/>
          </a:endParaRPr>
        </a:p>
      </dgm:t>
    </dgm:pt>
    <dgm:pt modelId="{343079C6-7117-4489-A78B-8D2DB0DAB75B}" type="sibTrans" cxnId="{9BD84B0D-8527-4893-BE60-6F2D369510FE}">
      <dgm:prSet/>
      <dgm:spPr/>
      <dgm:t>
        <a:bodyPr/>
        <a:lstStyle/>
        <a:p>
          <a:endParaRPr lang="en-US" sz="1600">
            <a:latin typeface="Times New Roman" panose="02020603050405020304" pitchFamily="18" charset="0"/>
            <a:cs typeface="Times New Roman" panose="02020603050405020304" pitchFamily="18" charset="0"/>
          </a:endParaRPr>
        </a:p>
      </dgm:t>
    </dgm:pt>
    <dgm:pt modelId="{429B96CC-0815-40D6-B891-7D8A32D86F86}">
      <dgm:prSet custT="1"/>
      <dgm:spPr/>
      <dgm:t>
        <a:bodyPr/>
        <a:lstStyle/>
        <a:p>
          <a:r>
            <a:rPr lang="en-IN" sz="2000" dirty="0">
              <a:latin typeface="Times New Roman" panose="02020603050405020304" pitchFamily="18" charset="0"/>
              <a:cs typeface="Times New Roman" panose="02020603050405020304" pitchFamily="18" charset="0"/>
            </a:rPr>
            <a:t>Data cleansing or data cleaning is the process of detecting and correcting (or removing) corrupt or inaccurate records from a dataset. After analysing we came to know there are no missing, corrupt or inaccurate records in the dataset.</a:t>
          </a:r>
          <a:endParaRPr lang="en-US" sz="2000" dirty="0">
            <a:latin typeface="Times New Roman" panose="02020603050405020304" pitchFamily="18" charset="0"/>
            <a:cs typeface="Times New Roman" panose="02020603050405020304" pitchFamily="18" charset="0"/>
          </a:endParaRPr>
        </a:p>
      </dgm:t>
    </dgm:pt>
    <dgm:pt modelId="{7D72C109-F029-43C1-A147-5EDB60ABDA80}" type="parTrans" cxnId="{5AA702FF-B4C7-4EE2-BA0F-008D3A41B7CA}">
      <dgm:prSet/>
      <dgm:spPr/>
      <dgm:t>
        <a:bodyPr/>
        <a:lstStyle/>
        <a:p>
          <a:endParaRPr lang="en-US" sz="1600">
            <a:latin typeface="Times New Roman" panose="02020603050405020304" pitchFamily="18" charset="0"/>
            <a:cs typeface="Times New Roman" panose="02020603050405020304" pitchFamily="18" charset="0"/>
          </a:endParaRPr>
        </a:p>
      </dgm:t>
    </dgm:pt>
    <dgm:pt modelId="{D5D200F4-F834-49E5-A92C-2C9BE58DA3B4}" type="sibTrans" cxnId="{5AA702FF-B4C7-4EE2-BA0F-008D3A41B7CA}">
      <dgm:prSet/>
      <dgm:spPr/>
      <dgm:t>
        <a:bodyPr/>
        <a:lstStyle/>
        <a:p>
          <a:endParaRPr lang="en-US" sz="1600">
            <a:latin typeface="Times New Roman" panose="02020603050405020304" pitchFamily="18" charset="0"/>
            <a:cs typeface="Times New Roman" panose="02020603050405020304" pitchFamily="18" charset="0"/>
          </a:endParaRPr>
        </a:p>
      </dgm:t>
    </dgm:pt>
    <dgm:pt modelId="{10218F34-2F28-4B17-B49F-2F7F2AAFB355}">
      <dgm:prSet custT="1"/>
      <dgm:spPr/>
      <dgm:t>
        <a:bodyPr/>
        <a:lstStyle/>
        <a:p>
          <a:r>
            <a:rPr lang="en-IN" sz="2000" dirty="0">
              <a:latin typeface="Times New Roman" panose="02020603050405020304" pitchFamily="18" charset="0"/>
              <a:cs typeface="Times New Roman" panose="02020603050405020304" pitchFamily="18" charset="0"/>
            </a:rPr>
            <a:t>We had combined sales test and train data with items, item categories, shops to obtain a clear information about the sales of products</a:t>
          </a:r>
          <a:r>
            <a:rPr lang="en-IN" sz="1800" dirty="0">
              <a:latin typeface="Times New Roman" panose="02020603050405020304" pitchFamily="18" charset="0"/>
              <a:cs typeface="Times New Roman" panose="02020603050405020304" pitchFamily="18" charset="0"/>
            </a:rPr>
            <a:t>.</a:t>
          </a:r>
          <a:endParaRPr lang="en-US" sz="1800" dirty="0">
            <a:latin typeface="Times New Roman" panose="02020603050405020304" pitchFamily="18" charset="0"/>
            <a:cs typeface="Times New Roman" panose="02020603050405020304" pitchFamily="18" charset="0"/>
          </a:endParaRPr>
        </a:p>
      </dgm:t>
    </dgm:pt>
    <dgm:pt modelId="{5E8DA7E7-1449-48A4-84CE-26F3B6B0E9CD}" type="parTrans" cxnId="{1A3082A3-F258-4326-B156-10B6E9855231}">
      <dgm:prSet/>
      <dgm:spPr/>
      <dgm:t>
        <a:bodyPr/>
        <a:lstStyle/>
        <a:p>
          <a:endParaRPr lang="en-US" sz="1600">
            <a:latin typeface="Times New Roman" panose="02020603050405020304" pitchFamily="18" charset="0"/>
            <a:cs typeface="Times New Roman" panose="02020603050405020304" pitchFamily="18" charset="0"/>
          </a:endParaRPr>
        </a:p>
      </dgm:t>
    </dgm:pt>
    <dgm:pt modelId="{855680A9-CE87-4AA6-99D8-FB891ABFB7BE}" type="sibTrans" cxnId="{1A3082A3-F258-4326-B156-10B6E9855231}">
      <dgm:prSet/>
      <dgm:spPr/>
      <dgm:t>
        <a:bodyPr/>
        <a:lstStyle/>
        <a:p>
          <a:endParaRPr lang="en-US" sz="1600">
            <a:latin typeface="Times New Roman" panose="02020603050405020304" pitchFamily="18" charset="0"/>
            <a:cs typeface="Times New Roman" panose="02020603050405020304" pitchFamily="18" charset="0"/>
          </a:endParaRPr>
        </a:p>
      </dgm:t>
    </dgm:pt>
    <dgm:pt modelId="{951EBF6E-5DCA-4F6A-8068-F79DD079BBCD}">
      <dgm:prSet custT="1"/>
      <dgm:spPr/>
      <dgm:t>
        <a:bodyPr/>
        <a:lstStyle/>
        <a:p>
          <a:r>
            <a:rPr lang="en-IN" sz="2000" dirty="0">
              <a:latin typeface="Times New Roman" panose="02020603050405020304" pitchFamily="18" charset="0"/>
              <a:cs typeface="Times New Roman" panose="02020603050405020304" pitchFamily="18" charset="0"/>
            </a:rPr>
            <a:t>The basic concept is the reduction of multitudinous amounts of data down to the meaningful parts. Since we had sales information about 60 stores, we had to filter top five shops based on sales.</a:t>
          </a:r>
          <a:endParaRPr lang="en-US" sz="2000" dirty="0">
            <a:latin typeface="Times New Roman" panose="02020603050405020304" pitchFamily="18" charset="0"/>
            <a:cs typeface="Times New Roman" panose="02020603050405020304" pitchFamily="18" charset="0"/>
          </a:endParaRPr>
        </a:p>
      </dgm:t>
    </dgm:pt>
    <dgm:pt modelId="{A590983B-47F3-4596-B571-5E2F0CFFE686}" type="parTrans" cxnId="{F505B51B-FA82-44F9-88FE-D8C624392AE6}">
      <dgm:prSet/>
      <dgm:spPr/>
      <dgm:t>
        <a:bodyPr/>
        <a:lstStyle/>
        <a:p>
          <a:endParaRPr lang="en-US" sz="1600">
            <a:latin typeface="Times New Roman" panose="02020603050405020304" pitchFamily="18" charset="0"/>
            <a:cs typeface="Times New Roman" panose="02020603050405020304" pitchFamily="18" charset="0"/>
          </a:endParaRPr>
        </a:p>
      </dgm:t>
    </dgm:pt>
    <dgm:pt modelId="{357F05FE-21FE-4077-98DB-CC8CAEC2D6F2}" type="sibTrans" cxnId="{F505B51B-FA82-44F9-88FE-D8C624392AE6}">
      <dgm:prSet/>
      <dgm:spPr/>
      <dgm:t>
        <a:bodyPr/>
        <a:lstStyle/>
        <a:p>
          <a:endParaRPr lang="en-US" sz="1600">
            <a:latin typeface="Times New Roman" panose="02020603050405020304" pitchFamily="18" charset="0"/>
            <a:cs typeface="Times New Roman" panose="02020603050405020304" pitchFamily="18" charset="0"/>
          </a:endParaRPr>
        </a:p>
      </dgm:t>
    </dgm:pt>
    <dgm:pt modelId="{667A95DE-646C-4AA0-8491-065E3E304073}">
      <dgm:prSet custT="1"/>
      <dgm:spPr/>
      <dgm:t>
        <a:bodyPr/>
        <a:lstStyle/>
        <a:p>
          <a:r>
            <a:rPr lang="en-IN" sz="2000" dirty="0">
              <a:latin typeface="Times New Roman" panose="02020603050405020304" pitchFamily="18" charset="0"/>
              <a:cs typeface="Times New Roman" panose="02020603050405020304" pitchFamily="18" charset="0"/>
            </a:rPr>
            <a:t>Derived features are usually obtained from feature engineering, where we extract features from existing data attributes. We derived certain features from the date column for analysis</a:t>
          </a:r>
          <a:endParaRPr lang="en-US" sz="2000" dirty="0">
            <a:latin typeface="Times New Roman" panose="02020603050405020304" pitchFamily="18" charset="0"/>
            <a:cs typeface="Times New Roman" panose="02020603050405020304" pitchFamily="18" charset="0"/>
          </a:endParaRPr>
        </a:p>
      </dgm:t>
    </dgm:pt>
    <dgm:pt modelId="{11A0F803-537D-455B-AF1C-7249BCB2F071}" type="parTrans" cxnId="{A4DBF348-B213-4DCF-B0F7-566D73A17B08}">
      <dgm:prSet/>
      <dgm:spPr/>
      <dgm:t>
        <a:bodyPr/>
        <a:lstStyle/>
        <a:p>
          <a:endParaRPr lang="en-US" sz="1600">
            <a:latin typeface="Times New Roman" panose="02020603050405020304" pitchFamily="18" charset="0"/>
            <a:cs typeface="Times New Roman" panose="02020603050405020304" pitchFamily="18" charset="0"/>
          </a:endParaRPr>
        </a:p>
      </dgm:t>
    </dgm:pt>
    <dgm:pt modelId="{0C7015C1-2729-4CFA-97AB-584A95C5A272}" type="sibTrans" cxnId="{A4DBF348-B213-4DCF-B0F7-566D73A17B08}">
      <dgm:prSet/>
      <dgm:spPr/>
      <dgm:t>
        <a:bodyPr/>
        <a:lstStyle/>
        <a:p>
          <a:endParaRPr lang="en-US" sz="1600">
            <a:latin typeface="Times New Roman" panose="02020603050405020304" pitchFamily="18" charset="0"/>
            <a:cs typeface="Times New Roman" panose="02020603050405020304" pitchFamily="18" charset="0"/>
          </a:endParaRPr>
        </a:p>
      </dgm:t>
    </dgm:pt>
    <dgm:pt modelId="{E34F4F47-DA62-4894-BC38-428927EDB90C}" type="pres">
      <dgm:prSet presAssocID="{1E5F07EB-E71E-4144-910A-EE24FAAE3A65}" presName="linearFlow" presStyleCnt="0">
        <dgm:presLayoutVars>
          <dgm:dir/>
          <dgm:animLvl val="lvl"/>
          <dgm:resizeHandles val="exact"/>
        </dgm:presLayoutVars>
      </dgm:prSet>
      <dgm:spPr/>
    </dgm:pt>
    <dgm:pt modelId="{DDE848E6-4C77-4630-AA9E-1AE100E84601}" type="pres">
      <dgm:prSet presAssocID="{711E8523-A876-433B-B709-2DC8C9811C24}" presName="composite" presStyleCnt="0"/>
      <dgm:spPr/>
    </dgm:pt>
    <dgm:pt modelId="{8C065532-11D5-4659-AD48-4C51029A9311}" type="pres">
      <dgm:prSet presAssocID="{711E8523-A876-433B-B709-2DC8C9811C24}" presName="parentText" presStyleLbl="alignNode1" presStyleIdx="0" presStyleCnt="4">
        <dgm:presLayoutVars>
          <dgm:chMax val="1"/>
          <dgm:bulletEnabled val="1"/>
        </dgm:presLayoutVars>
      </dgm:prSet>
      <dgm:spPr/>
      <dgm:t>
        <a:bodyPr/>
        <a:lstStyle/>
        <a:p>
          <a:endParaRPr lang="en-US"/>
        </a:p>
      </dgm:t>
    </dgm:pt>
    <dgm:pt modelId="{BB04717A-08AE-4D9D-B135-67FEC2AE3E76}" type="pres">
      <dgm:prSet presAssocID="{711E8523-A876-433B-B709-2DC8C9811C24}" presName="descendantText" presStyleLbl="alignAcc1" presStyleIdx="0" presStyleCnt="4">
        <dgm:presLayoutVars>
          <dgm:bulletEnabled val="1"/>
        </dgm:presLayoutVars>
      </dgm:prSet>
      <dgm:spPr/>
      <dgm:t>
        <a:bodyPr/>
        <a:lstStyle/>
        <a:p>
          <a:endParaRPr lang="en-US"/>
        </a:p>
      </dgm:t>
    </dgm:pt>
    <dgm:pt modelId="{9E72E786-963C-4391-A9A7-33D4AF4007C1}" type="pres">
      <dgm:prSet presAssocID="{C5057A11-F053-4613-8E73-F1A1F3DC720C}" presName="sp" presStyleCnt="0"/>
      <dgm:spPr/>
    </dgm:pt>
    <dgm:pt modelId="{1108D209-5753-45B6-8ABA-5A13F924F9CC}" type="pres">
      <dgm:prSet presAssocID="{6639CAB6-3B8B-4589-8A19-150D5AB7049E}" presName="composite" presStyleCnt="0"/>
      <dgm:spPr/>
    </dgm:pt>
    <dgm:pt modelId="{A1512E8A-D2B2-4C1A-9BBD-BB81810D72FD}" type="pres">
      <dgm:prSet presAssocID="{6639CAB6-3B8B-4589-8A19-150D5AB7049E}" presName="parentText" presStyleLbl="alignNode1" presStyleIdx="1" presStyleCnt="4">
        <dgm:presLayoutVars>
          <dgm:chMax val="1"/>
          <dgm:bulletEnabled val="1"/>
        </dgm:presLayoutVars>
      </dgm:prSet>
      <dgm:spPr/>
      <dgm:t>
        <a:bodyPr/>
        <a:lstStyle/>
        <a:p>
          <a:endParaRPr lang="en-US"/>
        </a:p>
      </dgm:t>
    </dgm:pt>
    <dgm:pt modelId="{F014DC34-C7F8-46C3-B7F9-AF922456D767}" type="pres">
      <dgm:prSet presAssocID="{6639CAB6-3B8B-4589-8A19-150D5AB7049E}" presName="descendantText" presStyleLbl="alignAcc1" presStyleIdx="1" presStyleCnt="4">
        <dgm:presLayoutVars>
          <dgm:bulletEnabled val="1"/>
        </dgm:presLayoutVars>
      </dgm:prSet>
      <dgm:spPr/>
      <dgm:t>
        <a:bodyPr/>
        <a:lstStyle/>
        <a:p>
          <a:endParaRPr lang="en-US"/>
        </a:p>
      </dgm:t>
    </dgm:pt>
    <dgm:pt modelId="{967C04F1-5D29-4E72-8AEF-DF110906BCD7}" type="pres">
      <dgm:prSet presAssocID="{C67EBD54-1FEF-45BA-BE40-ACCD0ADB7601}" presName="sp" presStyleCnt="0"/>
      <dgm:spPr/>
    </dgm:pt>
    <dgm:pt modelId="{AEE9EBFC-5213-4CD6-9776-E0ACA4D685A5}" type="pres">
      <dgm:prSet presAssocID="{F3E5B80D-BD4F-4B8B-B5B6-033B02B068E8}" presName="composite" presStyleCnt="0"/>
      <dgm:spPr/>
    </dgm:pt>
    <dgm:pt modelId="{934103E1-B3EA-4A02-B453-C2FD1D3BC7BE}" type="pres">
      <dgm:prSet presAssocID="{F3E5B80D-BD4F-4B8B-B5B6-033B02B068E8}" presName="parentText" presStyleLbl="alignNode1" presStyleIdx="2" presStyleCnt="4">
        <dgm:presLayoutVars>
          <dgm:chMax val="1"/>
          <dgm:bulletEnabled val="1"/>
        </dgm:presLayoutVars>
      </dgm:prSet>
      <dgm:spPr/>
      <dgm:t>
        <a:bodyPr/>
        <a:lstStyle/>
        <a:p>
          <a:endParaRPr lang="en-US"/>
        </a:p>
      </dgm:t>
    </dgm:pt>
    <dgm:pt modelId="{9399CD09-81F4-406C-9A89-23B010B969D1}" type="pres">
      <dgm:prSet presAssocID="{F3E5B80D-BD4F-4B8B-B5B6-033B02B068E8}" presName="descendantText" presStyleLbl="alignAcc1" presStyleIdx="2" presStyleCnt="4" custLinFactNeighborX="0" custLinFactNeighborY="3097">
        <dgm:presLayoutVars>
          <dgm:bulletEnabled val="1"/>
        </dgm:presLayoutVars>
      </dgm:prSet>
      <dgm:spPr/>
      <dgm:t>
        <a:bodyPr/>
        <a:lstStyle/>
        <a:p>
          <a:endParaRPr lang="en-US"/>
        </a:p>
      </dgm:t>
    </dgm:pt>
    <dgm:pt modelId="{4A3941F1-82C6-4FEB-9130-AB94F6F24052}" type="pres">
      <dgm:prSet presAssocID="{341586C2-F356-43EA-9595-5894B0BA1F5A}" presName="sp" presStyleCnt="0"/>
      <dgm:spPr/>
    </dgm:pt>
    <dgm:pt modelId="{CED9CFC3-A7D2-4566-A95A-70B0B0712715}" type="pres">
      <dgm:prSet presAssocID="{7DB1DD8D-3FAE-4D0A-A42D-5F0E425D88DF}" presName="composite" presStyleCnt="0"/>
      <dgm:spPr/>
    </dgm:pt>
    <dgm:pt modelId="{CA924813-C0F9-472D-87FC-645465A332C6}" type="pres">
      <dgm:prSet presAssocID="{7DB1DD8D-3FAE-4D0A-A42D-5F0E425D88DF}" presName="parentText" presStyleLbl="alignNode1" presStyleIdx="3" presStyleCnt="4">
        <dgm:presLayoutVars>
          <dgm:chMax val="1"/>
          <dgm:bulletEnabled val="1"/>
        </dgm:presLayoutVars>
      </dgm:prSet>
      <dgm:spPr/>
      <dgm:t>
        <a:bodyPr/>
        <a:lstStyle/>
        <a:p>
          <a:endParaRPr lang="en-US"/>
        </a:p>
      </dgm:t>
    </dgm:pt>
    <dgm:pt modelId="{A7586F82-B8BE-46BB-A246-B7EACEAEC51E}" type="pres">
      <dgm:prSet presAssocID="{7DB1DD8D-3FAE-4D0A-A42D-5F0E425D88DF}" presName="descendantText" presStyleLbl="alignAcc1" presStyleIdx="3" presStyleCnt="4">
        <dgm:presLayoutVars>
          <dgm:bulletEnabled val="1"/>
        </dgm:presLayoutVars>
      </dgm:prSet>
      <dgm:spPr/>
      <dgm:t>
        <a:bodyPr/>
        <a:lstStyle/>
        <a:p>
          <a:endParaRPr lang="en-US"/>
        </a:p>
      </dgm:t>
    </dgm:pt>
  </dgm:ptLst>
  <dgm:cxnLst>
    <dgm:cxn modelId="{9BD84B0D-8527-4893-BE60-6F2D369510FE}" srcId="{1E5F07EB-E71E-4144-910A-EE24FAAE3A65}" destId="{7DB1DD8D-3FAE-4D0A-A42D-5F0E425D88DF}" srcOrd="3" destOrd="0" parTransId="{BA23E2E2-5426-4FA7-8B85-13ED0FF64A84}" sibTransId="{343079C6-7117-4489-A78B-8D2DB0DAB75B}"/>
    <dgm:cxn modelId="{F505B51B-FA82-44F9-88FE-D8C624392AE6}" srcId="{F3E5B80D-BD4F-4B8B-B5B6-033B02B068E8}" destId="{951EBF6E-5DCA-4F6A-8068-F79DD079BBCD}" srcOrd="0" destOrd="0" parTransId="{A590983B-47F3-4596-B571-5E2F0CFFE686}" sibTransId="{357F05FE-21FE-4077-98DB-CC8CAEC2D6F2}"/>
    <dgm:cxn modelId="{D3F249B6-003A-4DE1-A712-5BC58C599713}" type="presOf" srcId="{7DB1DD8D-3FAE-4D0A-A42D-5F0E425D88DF}" destId="{CA924813-C0F9-472D-87FC-645465A332C6}" srcOrd="0" destOrd="0" presId="urn:microsoft.com/office/officeart/2005/8/layout/chevron2"/>
    <dgm:cxn modelId="{A4DBF348-B213-4DCF-B0F7-566D73A17B08}" srcId="{7DB1DD8D-3FAE-4D0A-A42D-5F0E425D88DF}" destId="{667A95DE-646C-4AA0-8491-065E3E304073}" srcOrd="0" destOrd="0" parTransId="{11A0F803-537D-455B-AF1C-7249BCB2F071}" sibTransId="{0C7015C1-2729-4CFA-97AB-584A95C5A272}"/>
    <dgm:cxn modelId="{98CB707C-3D56-487A-9B81-602E5700C6A5}" srcId="{1E5F07EB-E71E-4144-910A-EE24FAAE3A65}" destId="{F3E5B80D-BD4F-4B8B-B5B6-033B02B068E8}" srcOrd="2" destOrd="0" parTransId="{ACF8BF6E-D69C-4B32-8FF6-74EDB082C3C8}" sibTransId="{341586C2-F356-43EA-9595-5894B0BA1F5A}"/>
    <dgm:cxn modelId="{1A3082A3-F258-4326-B156-10B6E9855231}" srcId="{6639CAB6-3B8B-4589-8A19-150D5AB7049E}" destId="{10218F34-2F28-4B17-B49F-2F7F2AAFB355}" srcOrd="0" destOrd="0" parTransId="{5E8DA7E7-1449-48A4-84CE-26F3B6B0E9CD}" sibTransId="{855680A9-CE87-4AA6-99D8-FB891ABFB7BE}"/>
    <dgm:cxn modelId="{D44A41DA-7BDA-4332-AC77-B2CCD520CA24}" type="presOf" srcId="{951EBF6E-5DCA-4F6A-8068-F79DD079BBCD}" destId="{9399CD09-81F4-406C-9A89-23B010B969D1}" srcOrd="0" destOrd="0" presId="urn:microsoft.com/office/officeart/2005/8/layout/chevron2"/>
    <dgm:cxn modelId="{FF30FCB6-BBAD-43C7-9861-B401ABE1FD66}" srcId="{1E5F07EB-E71E-4144-910A-EE24FAAE3A65}" destId="{6639CAB6-3B8B-4589-8A19-150D5AB7049E}" srcOrd="1" destOrd="0" parTransId="{28C6A499-3A14-468E-973C-122E073F5246}" sibTransId="{C67EBD54-1FEF-45BA-BE40-ACCD0ADB7601}"/>
    <dgm:cxn modelId="{5AA702FF-B4C7-4EE2-BA0F-008D3A41B7CA}" srcId="{711E8523-A876-433B-B709-2DC8C9811C24}" destId="{429B96CC-0815-40D6-B891-7D8A32D86F86}" srcOrd="0" destOrd="0" parTransId="{7D72C109-F029-43C1-A147-5EDB60ABDA80}" sibTransId="{D5D200F4-F834-49E5-A92C-2C9BE58DA3B4}"/>
    <dgm:cxn modelId="{A7DDE275-8399-4BE6-A358-F4B5AEE5AEEE}" type="presOf" srcId="{F3E5B80D-BD4F-4B8B-B5B6-033B02B068E8}" destId="{934103E1-B3EA-4A02-B453-C2FD1D3BC7BE}" srcOrd="0" destOrd="0" presId="urn:microsoft.com/office/officeart/2005/8/layout/chevron2"/>
    <dgm:cxn modelId="{DB4D1132-7A68-4558-9FA5-1BF40C5FAAFF}" type="presOf" srcId="{6639CAB6-3B8B-4589-8A19-150D5AB7049E}" destId="{A1512E8A-D2B2-4C1A-9BBD-BB81810D72FD}" srcOrd="0" destOrd="0" presId="urn:microsoft.com/office/officeart/2005/8/layout/chevron2"/>
    <dgm:cxn modelId="{2515A0B3-9351-4785-BF09-C6925C7997D3}" type="presOf" srcId="{429B96CC-0815-40D6-B891-7D8A32D86F86}" destId="{BB04717A-08AE-4D9D-B135-67FEC2AE3E76}" srcOrd="0" destOrd="0" presId="urn:microsoft.com/office/officeart/2005/8/layout/chevron2"/>
    <dgm:cxn modelId="{1F3B3ACE-93D5-41AC-9025-C48131CAC7E4}" type="presOf" srcId="{711E8523-A876-433B-B709-2DC8C9811C24}" destId="{8C065532-11D5-4659-AD48-4C51029A9311}" srcOrd="0" destOrd="0" presId="urn:microsoft.com/office/officeart/2005/8/layout/chevron2"/>
    <dgm:cxn modelId="{056233AE-C397-4D31-9A33-955E9D3EDEEB}" type="presOf" srcId="{667A95DE-646C-4AA0-8491-065E3E304073}" destId="{A7586F82-B8BE-46BB-A246-B7EACEAEC51E}" srcOrd="0" destOrd="0" presId="urn:microsoft.com/office/officeart/2005/8/layout/chevron2"/>
    <dgm:cxn modelId="{691E88D6-673B-43EE-944F-DA69837A8FC8}" type="presOf" srcId="{10218F34-2F28-4B17-B49F-2F7F2AAFB355}" destId="{F014DC34-C7F8-46C3-B7F9-AF922456D767}" srcOrd="0" destOrd="0" presId="urn:microsoft.com/office/officeart/2005/8/layout/chevron2"/>
    <dgm:cxn modelId="{4C2715BE-4C4A-4E48-80EE-CF75BF7961F8}" srcId="{1E5F07EB-E71E-4144-910A-EE24FAAE3A65}" destId="{711E8523-A876-433B-B709-2DC8C9811C24}" srcOrd="0" destOrd="0" parTransId="{F8D543C5-69DE-4F91-A8B2-6843D637CA31}" sibTransId="{C5057A11-F053-4613-8E73-F1A1F3DC720C}"/>
    <dgm:cxn modelId="{F08932E0-84FD-4C8B-8DB1-10406FA3A580}" type="presOf" srcId="{1E5F07EB-E71E-4144-910A-EE24FAAE3A65}" destId="{E34F4F47-DA62-4894-BC38-428927EDB90C}" srcOrd="0" destOrd="0" presId="urn:microsoft.com/office/officeart/2005/8/layout/chevron2"/>
    <dgm:cxn modelId="{8A264545-F4EA-40DE-9D3D-37D80E52B385}" type="presParOf" srcId="{E34F4F47-DA62-4894-BC38-428927EDB90C}" destId="{DDE848E6-4C77-4630-AA9E-1AE100E84601}" srcOrd="0" destOrd="0" presId="urn:microsoft.com/office/officeart/2005/8/layout/chevron2"/>
    <dgm:cxn modelId="{99BCC2EC-369B-4666-8F70-EF0E4784FA0C}" type="presParOf" srcId="{DDE848E6-4C77-4630-AA9E-1AE100E84601}" destId="{8C065532-11D5-4659-AD48-4C51029A9311}" srcOrd="0" destOrd="0" presId="urn:microsoft.com/office/officeart/2005/8/layout/chevron2"/>
    <dgm:cxn modelId="{F9A43B2B-2552-4422-A566-4AF3F9920B56}" type="presParOf" srcId="{DDE848E6-4C77-4630-AA9E-1AE100E84601}" destId="{BB04717A-08AE-4D9D-B135-67FEC2AE3E76}" srcOrd="1" destOrd="0" presId="urn:microsoft.com/office/officeart/2005/8/layout/chevron2"/>
    <dgm:cxn modelId="{E4ED6EC9-9532-49E3-A91F-F1736B4C23E3}" type="presParOf" srcId="{E34F4F47-DA62-4894-BC38-428927EDB90C}" destId="{9E72E786-963C-4391-A9A7-33D4AF4007C1}" srcOrd="1" destOrd="0" presId="urn:microsoft.com/office/officeart/2005/8/layout/chevron2"/>
    <dgm:cxn modelId="{562F4795-8742-441D-A7D1-6708B7C6ED6B}" type="presParOf" srcId="{E34F4F47-DA62-4894-BC38-428927EDB90C}" destId="{1108D209-5753-45B6-8ABA-5A13F924F9CC}" srcOrd="2" destOrd="0" presId="urn:microsoft.com/office/officeart/2005/8/layout/chevron2"/>
    <dgm:cxn modelId="{5460560B-B126-4220-80B8-A93C4E7A697F}" type="presParOf" srcId="{1108D209-5753-45B6-8ABA-5A13F924F9CC}" destId="{A1512E8A-D2B2-4C1A-9BBD-BB81810D72FD}" srcOrd="0" destOrd="0" presId="urn:microsoft.com/office/officeart/2005/8/layout/chevron2"/>
    <dgm:cxn modelId="{A8F2C914-44BD-4A61-AA81-00476498219E}" type="presParOf" srcId="{1108D209-5753-45B6-8ABA-5A13F924F9CC}" destId="{F014DC34-C7F8-46C3-B7F9-AF922456D767}" srcOrd="1" destOrd="0" presId="urn:microsoft.com/office/officeart/2005/8/layout/chevron2"/>
    <dgm:cxn modelId="{18148067-6DF1-4FC8-BF2B-A6F672D28D1E}" type="presParOf" srcId="{E34F4F47-DA62-4894-BC38-428927EDB90C}" destId="{967C04F1-5D29-4E72-8AEF-DF110906BCD7}" srcOrd="3" destOrd="0" presId="urn:microsoft.com/office/officeart/2005/8/layout/chevron2"/>
    <dgm:cxn modelId="{07942F9C-1A73-4818-9FC9-D2DB0848DBA8}" type="presParOf" srcId="{E34F4F47-DA62-4894-BC38-428927EDB90C}" destId="{AEE9EBFC-5213-4CD6-9776-E0ACA4D685A5}" srcOrd="4" destOrd="0" presId="urn:microsoft.com/office/officeart/2005/8/layout/chevron2"/>
    <dgm:cxn modelId="{A7FCB51B-A2B5-40C5-BB2A-95BC7A39BBA6}" type="presParOf" srcId="{AEE9EBFC-5213-4CD6-9776-E0ACA4D685A5}" destId="{934103E1-B3EA-4A02-B453-C2FD1D3BC7BE}" srcOrd="0" destOrd="0" presId="urn:microsoft.com/office/officeart/2005/8/layout/chevron2"/>
    <dgm:cxn modelId="{3CF20E5A-EC54-4D9A-8F43-B0D451D01DC7}" type="presParOf" srcId="{AEE9EBFC-5213-4CD6-9776-E0ACA4D685A5}" destId="{9399CD09-81F4-406C-9A89-23B010B969D1}" srcOrd="1" destOrd="0" presId="urn:microsoft.com/office/officeart/2005/8/layout/chevron2"/>
    <dgm:cxn modelId="{BE082FF0-A07F-4B80-8659-6FE6CD49CD5E}" type="presParOf" srcId="{E34F4F47-DA62-4894-BC38-428927EDB90C}" destId="{4A3941F1-82C6-4FEB-9130-AB94F6F24052}" srcOrd="5" destOrd="0" presId="urn:microsoft.com/office/officeart/2005/8/layout/chevron2"/>
    <dgm:cxn modelId="{79E828D4-E458-4A62-B3BE-0F8BD97F6D8E}" type="presParOf" srcId="{E34F4F47-DA62-4894-BC38-428927EDB90C}" destId="{CED9CFC3-A7D2-4566-A95A-70B0B0712715}" srcOrd="6" destOrd="0" presId="urn:microsoft.com/office/officeart/2005/8/layout/chevron2"/>
    <dgm:cxn modelId="{1C1D1407-C391-4B17-976A-FB1806942DA9}" type="presParOf" srcId="{CED9CFC3-A7D2-4566-A95A-70B0B0712715}" destId="{CA924813-C0F9-472D-87FC-645465A332C6}" srcOrd="0" destOrd="0" presId="urn:microsoft.com/office/officeart/2005/8/layout/chevron2"/>
    <dgm:cxn modelId="{EA43753A-E431-487E-840C-836924B493BA}" type="presParOf" srcId="{CED9CFC3-A7D2-4566-A95A-70B0B0712715}" destId="{A7586F82-B8BE-46BB-A246-B7EACEAEC51E}"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02AF60F-F567-4380-88E4-B2A611FB00EF}" type="doc">
      <dgm:prSet loTypeId="urn:microsoft.com/office/officeart/2005/8/layout/hList1" loCatId="list" qsTypeId="urn:microsoft.com/office/officeart/2005/8/quickstyle/simple3" qsCatId="simple" csTypeId="urn:microsoft.com/office/officeart/2005/8/colors/accent0_1" csCatId="mainScheme" phldr="1"/>
      <dgm:spPr/>
      <dgm:t>
        <a:bodyPr/>
        <a:lstStyle/>
        <a:p>
          <a:endParaRPr lang="en-IN"/>
        </a:p>
      </dgm:t>
    </dgm:pt>
    <dgm:pt modelId="{A42F83AE-0BCF-4F3D-B3F4-020E7F020FE8}">
      <dgm:prSet phldrT="[Text]">
        <dgm:style>
          <a:lnRef idx="1">
            <a:schemeClr val="accent2"/>
          </a:lnRef>
          <a:fillRef idx="3">
            <a:schemeClr val="accent2"/>
          </a:fillRef>
          <a:effectRef idx="2">
            <a:schemeClr val="accent2"/>
          </a:effectRef>
          <a:fontRef idx="minor">
            <a:schemeClr val="lt1"/>
          </a:fontRef>
        </dgm:style>
      </dgm:prSet>
      <dgm:spPr/>
      <dgm:t>
        <a:bodyPr/>
        <a:lstStyle/>
        <a:p>
          <a:r>
            <a:rPr lang="en-IN" dirty="0">
              <a:latin typeface="Times New Roman" panose="02020603050405020304" pitchFamily="18" charset="0"/>
              <a:cs typeface="Times New Roman" panose="02020603050405020304" pitchFamily="18" charset="0"/>
            </a:rPr>
            <a:t>Tools</a:t>
          </a:r>
        </a:p>
      </dgm:t>
    </dgm:pt>
    <dgm:pt modelId="{7D613A33-8A52-4F03-81A1-E080890D7139}" type="parTrans" cxnId="{CF37E8EA-57B1-4AC8-83D7-05C6A942A63D}">
      <dgm:prSet/>
      <dgm:spPr/>
      <dgm:t>
        <a:bodyPr/>
        <a:lstStyle/>
        <a:p>
          <a:endParaRPr lang="en-IN"/>
        </a:p>
      </dgm:t>
    </dgm:pt>
    <dgm:pt modelId="{C9F5828D-2552-45E0-91DE-1184C13A515A}" type="sibTrans" cxnId="{CF37E8EA-57B1-4AC8-83D7-05C6A942A63D}">
      <dgm:prSet/>
      <dgm:spPr/>
      <dgm:t>
        <a:bodyPr/>
        <a:lstStyle/>
        <a:p>
          <a:endParaRPr lang="en-IN"/>
        </a:p>
      </dgm:t>
    </dgm:pt>
    <dgm:pt modelId="{DE403911-A754-482C-B543-4C6759CD0152}">
      <dgm:prSet phldrT="[Text]" custT="1"/>
      <dgm:spPr>
        <a:effectLst>
          <a:glow rad="101600">
            <a:schemeClr val="accent2">
              <a:satMod val="175000"/>
              <a:alpha val="40000"/>
            </a:schemeClr>
          </a:glow>
        </a:effectLst>
      </dgm:spPr>
      <dgm:t>
        <a:bodyPr/>
        <a:lstStyle/>
        <a:p>
          <a:r>
            <a:rPr lang="en-IN" sz="2400" dirty="0"/>
            <a:t>Python</a:t>
          </a:r>
        </a:p>
      </dgm:t>
    </dgm:pt>
    <dgm:pt modelId="{9D7A8D85-218C-4744-A865-32FE66DFD8B1}" type="parTrans" cxnId="{4DD4A09E-0E9D-4DE1-BCA4-6D12E1B3C76C}">
      <dgm:prSet/>
      <dgm:spPr/>
      <dgm:t>
        <a:bodyPr/>
        <a:lstStyle/>
        <a:p>
          <a:endParaRPr lang="en-IN"/>
        </a:p>
      </dgm:t>
    </dgm:pt>
    <dgm:pt modelId="{88150401-AB0A-4F44-8029-6FB0E5C2E838}" type="sibTrans" cxnId="{4DD4A09E-0E9D-4DE1-BCA4-6D12E1B3C76C}">
      <dgm:prSet/>
      <dgm:spPr/>
      <dgm:t>
        <a:bodyPr/>
        <a:lstStyle/>
        <a:p>
          <a:endParaRPr lang="en-IN"/>
        </a:p>
      </dgm:t>
    </dgm:pt>
    <dgm:pt modelId="{857D4165-43B1-4E44-8BC5-E9933EA95015}">
      <dgm:prSet custT="1">
        <dgm:style>
          <a:lnRef idx="1">
            <a:schemeClr val="accent2"/>
          </a:lnRef>
          <a:fillRef idx="3">
            <a:schemeClr val="accent2"/>
          </a:fillRef>
          <a:effectRef idx="2">
            <a:schemeClr val="accent2"/>
          </a:effectRef>
          <a:fontRef idx="minor">
            <a:schemeClr val="lt1"/>
          </a:fontRef>
        </dgm:style>
      </dgm:prSet>
      <dgm:spPr>
        <a:ln/>
      </dgm:spPr>
      <dgm:t>
        <a:bodyPr spcFirstLastPara="0" vert="horz" wrap="square" lIns="263144" tIns="150368" rIns="263144" bIns="150368" numCol="1" spcCol="1270" anchor="ctr" anchorCtr="0"/>
        <a:lstStyle/>
        <a:p>
          <a:pPr marL="0" lvl="0" indent="0" algn="ctr" defTabSz="1644650">
            <a:lnSpc>
              <a:spcPct val="90000"/>
            </a:lnSpc>
            <a:spcBef>
              <a:spcPct val="0"/>
            </a:spcBef>
            <a:spcAft>
              <a:spcPct val="35000"/>
            </a:spcAft>
            <a:buNone/>
          </a:pPr>
          <a:r>
            <a:rPr lang="en-IN" sz="3700" kern="1200" dirty="0">
              <a:solidFill>
                <a:srgbClr val="000000">
                  <a:hueOff val="0"/>
                  <a:satOff val="0"/>
                  <a:lumOff val="0"/>
                  <a:alphaOff val="0"/>
                </a:srgbClr>
              </a:solidFill>
              <a:latin typeface="Times New Roman" panose="02020603050405020304" pitchFamily="18" charset="0"/>
              <a:ea typeface="+mn-ea"/>
              <a:cs typeface="Times New Roman" panose="02020603050405020304" pitchFamily="18" charset="0"/>
            </a:rPr>
            <a:t>Techniques</a:t>
          </a:r>
        </a:p>
      </dgm:t>
    </dgm:pt>
    <dgm:pt modelId="{C02ABFA6-D8A9-4D80-85A7-C192A4129C0D}" type="parTrans" cxnId="{485A3F5E-8847-4276-BDA1-B06FA8E2D61E}">
      <dgm:prSet/>
      <dgm:spPr/>
      <dgm:t>
        <a:bodyPr/>
        <a:lstStyle/>
        <a:p>
          <a:endParaRPr lang="en-IN"/>
        </a:p>
      </dgm:t>
    </dgm:pt>
    <dgm:pt modelId="{6B016398-8B4E-4428-9CEE-037EDD86AAE4}" type="sibTrans" cxnId="{485A3F5E-8847-4276-BDA1-B06FA8E2D61E}">
      <dgm:prSet/>
      <dgm:spPr/>
      <dgm:t>
        <a:bodyPr/>
        <a:lstStyle/>
        <a:p>
          <a:endParaRPr lang="en-IN"/>
        </a:p>
      </dgm:t>
    </dgm:pt>
    <dgm:pt modelId="{3F959941-940A-4EEF-8653-068532CB6BD2}">
      <dgm:prSet phldrT="[Text]"/>
      <dgm:spPr>
        <a:effectLst>
          <a:glow rad="101600">
            <a:schemeClr val="accent2">
              <a:satMod val="175000"/>
              <a:alpha val="40000"/>
            </a:schemeClr>
          </a:glow>
        </a:effectLst>
      </dgm:spPr>
      <dgm:t>
        <a:bodyPr/>
        <a:lstStyle/>
        <a:p>
          <a:endParaRPr lang="en-IN" sz="3400" dirty="0"/>
        </a:p>
      </dgm:t>
    </dgm:pt>
    <dgm:pt modelId="{1FD0741E-D565-4318-A52C-A35BA1840D99}" type="parTrans" cxnId="{D3801D19-7BF1-4751-BC10-43BEC0AEFDE5}">
      <dgm:prSet/>
      <dgm:spPr/>
      <dgm:t>
        <a:bodyPr/>
        <a:lstStyle/>
        <a:p>
          <a:endParaRPr lang="en-IN"/>
        </a:p>
      </dgm:t>
    </dgm:pt>
    <dgm:pt modelId="{9FFEC2A9-2960-4729-BF93-F00C9DDC4C66}" type="sibTrans" cxnId="{D3801D19-7BF1-4751-BC10-43BEC0AEFDE5}">
      <dgm:prSet/>
      <dgm:spPr/>
      <dgm:t>
        <a:bodyPr/>
        <a:lstStyle/>
        <a:p>
          <a:endParaRPr lang="en-IN"/>
        </a:p>
      </dgm:t>
    </dgm:pt>
    <dgm:pt modelId="{AE1C77D6-E1CB-47EF-BBF6-457072C51D45}">
      <dgm:prSet phldrT="[Text]"/>
      <dgm:spPr>
        <a:effectLst>
          <a:glow rad="101600">
            <a:schemeClr val="accent2">
              <a:satMod val="175000"/>
              <a:alpha val="40000"/>
            </a:schemeClr>
          </a:glow>
        </a:effectLst>
      </dgm:spPr>
      <dgm:t>
        <a:bodyPr/>
        <a:lstStyle/>
        <a:p>
          <a:endParaRPr lang="en-IN" sz="3400" dirty="0"/>
        </a:p>
      </dgm:t>
    </dgm:pt>
    <dgm:pt modelId="{028A955B-2D61-4DD4-8966-9AAA0C1CD120}" type="parTrans" cxnId="{D2F9880E-76D7-48EF-8031-06B585D1670C}">
      <dgm:prSet/>
      <dgm:spPr/>
      <dgm:t>
        <a:bodyPr/>
        <a:lstStyle/>
        <a:p>
          <a:endParaRPr lang="en-IN"/>
        </a:p>
      </dgm:t>
    </dgm:pt>
    <dgm:pt modelId="{429443DB-8A75-4DD7-9A0B-7861E31CBFFA}" type="sibTrans" cxnId="{D2F9880E-76D7-48EF-8031-06B585D1670C}">
      <dgm:prSet/>
      <dgm:spPr/>
      <dgm:t>
        <a:bodyPr/>
        <a:lstStyle/>
        <a:p>
          <a:endParaRPr lang="en-IN"/>
        </a:p>
      </dgm:t>
    </dgm:pt>
    <dgm:pt modelId="{70AD18F7-1A9B-4912-8ECA-A655EEB72132}">
      <dgm:prSet phldrT="[Text]"/>
      <dgm:spPr>
        <a:effectLst>
          <a:glow rad="101600">
            <a:schemeClr val="accent2">
              <a:satMod val="175000"/>
              <a:alpha val="40000"/>
            </a:schemeClr>
          </a:glow>
        </a:effectLst>
      </dgm:spPr>
      <dgm:t>
        <a:bodyPr/>
        <a:lstStyle/>
        <a:p>
          <a:endParaRPr lang="en-IN" sz="3400" dirty="0"/>
        </a:p>
      </dgm:t>
    </dgm:pt>
    <dgm:pt modelId="{5E5630C6-2F26-4FC3-9353-02E85073E8E1}" type="parTrans" cxnId="{905AFC1B-CD76-4806-A96C-19D9EA947001}">
      <dgm:prSet/>
      <dgm:spPr/>
      <dgm:t>
        <a:bodyPr/>
        <a:lstStyle/>
        <a:p>
          <a:endParaRPr lang="en-IN"/>
        </a:p>
      </dgm:t>
    </dgm:pt>
    <dgm:pt modelId="{81978382-0C3C-449F-B239-4B9F7FFBAF1B}" type="sibTrans" cxnId="{905AFC1B-CD76-4806-A96C-19D9EA947001}">
      <dgm:prSet/>
      <dgm:spPr/>
      <dgm:t>
        <a:bodyPr/>
        <a:lstStyle/>
        <a:p>
          <a:endParaRPr lang="en-IN"/>
        </a:p>
      </dgm:t>
    </dgm:pt>
    <dgm:pt modelId="{6FDADC1B-4D83-4C33-BB0A-8147AAF1CD01}">
      <dgm:prSet phldrT="[Text]" custT="1"/>
      <dgm:spPr>
        <a:effectLst>
          <a:glow rad="101600">
            <a:schemeClr val="accent2">
              <a:satMod val="175000"/>
              <a:alpha val="40000"/>
            </a:schemeClr>
          </a:glow>
        </a:effectLst>
      </dgm:spPr>
      <dgm:t>
        <a:bodyPr/>
        <a:lstStyle/>
        <a:p>
          <a:r>
            <a:rPr lang="en-IN" sz="2400" dirty="0"/>
            <a:t>R Programming</a:t>
          </a:r>
        </a:p>
      </dgm:t>
    </dgm:pt>
    <dgm:pt modelId="{61A14F1D-70DD-4BCB-8A0C-29FF64285ADE}" type="parTrans" cxnId="{E8868C99-1264-4E89-9C0D-CB123A792591}">
      <dgm:prSet/>
      <dgm:spPr/>
      <dgm:t>
        <a:bodyPr/>
        <a:lstStyle/>
        <a:p>
          <a:endParaRPr lang="en-US"/>
        </a:p>
      </dgm:t>
    </dgm:pt>
    <dgm:pt modelId="{055269EB-53E2-4460-AD03-8FC5B5A46205}" type="sibTrans" cxnId="{E8868C99-1264-4E89-9C0D-CB123A792591}">
      <dgm:prSet/>
      <dgm:spPr/>
      <dgm:t>
        <a:bodyPr/>
        <a:lstStyle/>
        <a:p>
          <a:endParaRPr lang="en-US"/>
        </a:p>
      </dgm:t>
    </dgm:pt>
    <dgm:pt modelId="{155AEC10-6E64-4A69-814D-3BA0C5E3F3BC}">
      <dgm:prSet phldrT="[Text]" custT="1"/>
      <dgm:spPr>
        <a:effectLst>
          <a:glow rad="101600">
            <a:schemeClr val="accent2">
              <a:satMod val="175000"/>
              <a:alpha val="40000"/>
            </a:schemeClr>
          </a:glow>
        </a:effectLst>
      </dgm:spPr>
      <dgm:t>
        <a:bodyPr/>
        <a:lstStyle/>
        <a:p>
          <a:r>
            <a:rPr lang="en-IN" sz="2400" dirty="0"/>
            <a:t>Tableau</a:t>
          </a:r>
        </a:p>
      </dgm:t>
    </dgm:pt>
    <dgm:pt modelId="{0B87AD70-D4C6-4751-B9A6-2961D0E775D8}" type="parTrans" cxnId="{8BEE5BA6-C561-49D5-A4A9-F07FB02F5B04}">
      <dgm:prSet/>
      <dgm:spPr/>
      <dgm:t>
        <a:bodyPr/>
        <a:lstStyle/>
        <a:p>
          <a:endParaRPr lang="en-US"/>
        </a:p>
      </dgm:t>
    </dgm:pt>
    <dgm:pt modelId="{12B4296F-5485-4A1A-A84A-B84446593D4D}" type="sibTrans" cxnId="{8BEE5BA6-C561-49D5-A4A9-F07FB02F5B04}">
      <dgm:prSet/>
      <dgm:spPr/>
      <dgm:t>
        <a:bodyPr/>
        <a:lstStyle/>
        <a:p>
          <a:endParaRPr lang="en-US"/>
        </a:p>
      </dgm:t>
    </dgm:pt>
    <dgm:pt modelId="{1C3F07A6-B08A-4A40-86CF-088C3182D94D}">
      <dgm:prSet custT="1"/>
      <dgm:spPr>
        <a:solidFill>
          <a:srgbClr val="FFFFFF">
            <a:alpha val="90000"/>
            <a:tint val="40000"/>
            <a:hueOff val="0"/>
            <a:satOff val="0"/>
            <a:lumOff val="0"/>
            <a:alphaOff val="0"/>
          </a:srgbClr>
        </a:solidFill>
        <a:ln w="9525" cap="flat" cmpd="sng" algn="ctr">
          <a:solidFill>
            <a:srgbClr val="000000">
              <a:alpha val="90000"/>
              <a:hueOff val="0"/>
              <a:satOff val="0"/>
              <a:lumOff val="0"/>
              <a:alphaOff val="0"/>
            </a:srgbClr>
          </a:solidFill>
          <a:prstDash val="solid"/>
        </a:ln>
        <a:effectLst>
          <a:glow rad="101600">
            <a:srgbClr val="C0504D">
              <a:satMod val="175000"/>
              <a:alpha val="40000"/>
            </a:srgbClr>
          </a:glow>
        </a:effectLst>
      </dgm:spPr>
      <dgm:t>
        <a:bodyPr spcFirstLastPara="0" vert="horz" wrap="square" lIns="170688" tIns="170688" rIns="227584" bIns="256032" numCol="1" spcCol="1270" anchor="t" anchorCtr="0"/>
        <a:lstStyle/>
        <a:p>
          <a:r>
            <a:rPr lang="en-US" sz="2400" dirty="0"/>
            <a:t>ARIMA </a:t>
          </a:r>
        </a:p>
      </dgm:t>
    </dgm:pt>
    <dgm:pt modelId="{C02467C8-C752-4D27-B88D-2FBBF33C11E0}" type="parTrans" cxnId="{CC7D6DD7-F8C4-4880-B81F-AF24F6998A5A}">
      <dgm:prSet/>
      <dgm:spPr/>
      <dgm:t>
        <a:bodyPr/>
        <a:lstStyle/>
        <a:p>
          <a:endParaRPr lang="en-US"/>
        </a:p>
      </dgm:t>
    </dgm:pt>
    <dgm:pt modelId="{879B0695-EDE5-4695-B0BD-311B272DD3BC}" type="sibTrans" cxnId="{CC7D6DD7-F8C4-4880-B81F-AF24F6998A5A}">
      <dgm:prSet/>
      <dgm:spPr/>
      <dgm:t>
        <a:bodyPr/>
        <a:lstStyle/>
        <a:p>
          <a:endParaRPr lang="en-US"/>
        </a:p>
      </dgm:t>
    </dgm:pt>
    <dgm:pt modelId="{60317738-34F1-406A-9C77-A53E40779821}">
      <dgm:prSet custT="1"/>
      <dgm:spPr>
        <a:solidFill>
          <a:srgbClr val="FFFFFF">
            <a:alpha val="90000"/>
            <a:tint val="40000"/>
            <a:hueOff val="0"/>
            <a:satOff val="0"/>
            <a:lumOff val="0"/>
            <a:alphaOff val="0"/>
          </a:srgbClr>
        </a:solidFill>
        <a:ln w="9525" cap="flat" cmpd="sng" algn="ctr">
          <a:solidFill>
            <a:srgbClr val="000000">
              <a:alpha val="90000"/>
              <a:hueOff val="0"/>
              <a:satOff val="0"/>
              <a:lumOff val="0"/>
              <a:alphaOff val="0"/>
            </a:srgbClr>
          </a:solidFill>
          <a:prstDash val="solid"/>
        </a:ln>
        <a:effectLst>
          <a:glow rad="101600">
            <a:srgbClr val="C0504D">
              <a:satMod val="175000"/>
              <a:alpha val="40000"/>
            </a:srgbClr>
          </a:glow>
        </a:effectLst>
      </dgm:spPr>
      <dgm:t>
        <a:bodyPr spcFirstLastPara="0" vert="horz" wrap="square" lIns="170688" tIns="170688" rIns="227584" bIns="256032" numCol="1" spcCol="1270" anchor="t" anchorCtr="0"/>
        <a:lstStyle/>
        <a:p>
          <a:r>
            <a:rPr lang="en-US" sz="2400" dirty="0"/>
            <a:t>Multiple Linear Regression</a:t>
          </a:r>
        </a:p>
      </dgm:t>
    </dgm:pt>
    <dgm:pt modelId="{9C263696-AC04-48AD-8FC5-3BBAA8FBC970}" type="parTrans" cxnId="{E53F4E05-87A2-47EC-9476-BF4742AE1354}">
      <dgm:prSet/>
      <dgm:spPr/>
      <dgm:t>
        <a:bodyPr/>
        <a:lstStyle/>
        <a:p>
          <a:endParaRPr lang="en-US"/>
        </a:p>
      </dgm:t>
    </dgm:pt>
    <dgm:pt modelId="{6480047C-AF8F-4D90-8EE8-551731054233}" type="sibTrans" cxnId="{E53F4E05-87A2-47EC-9476-BF4742AE1354}">
      <dgm:prSet/>
      <dgm:spPr/>
      <dgm:t>
        <a:bodyPr/>
        <a:lstStyle/>
        <a:p>
          <a:endParaRPr lang="en-US"/>
        </a:p>
      </dgm:t>
    </dgm:pt>
    <dgm:pt modelId="{80696746-CFB3-4CD3-99A8-4F2E5B2838B1}">
      <dgm:prSet custT="1"/>
      <dgm:spPr>
        <a:solidFill>
          <a:srgbClr val="FFFFFF">
            <a:alpha val="90000"/>
            <a:tint val="40000"/>
            <a:hueOff val="0"/>
            <a:satOff val="0"/>
            <a:lumOff val="0"/>
            <a:alphaOff val="0"/>
          </a:srgbClr>
        </a:solidFill>
        <a:ln w="9525" cap="flat" cmpd="sng" algn="ctr">
          <a:solidFill>
            <a:srgbClr val="000000">
              <a:alpha val="90000"/>
              <a:hueOff val="0"/>
              <a:satOff val="0"/>
              <a:lumOff val="0"/>
              <a:alphaOff val="0"/>
            </a:srgbClr>
          </a:solidFill>
          <a:prstDash val="solid"/>
        </a:ln>
        <a:effectLst>
          <a:glow rad="101600">
            <a:srgbClr val="C0504D">
              <a:satMod val="175000"/>
              <a:alpha val="40000"/>
            </a:srgbClr>
          </a:glow>
        </a:effectLst>
      </dgm:spPr>
      <dgm:t>
        <a:bodyPr spcFirstLastPara="0" vert="horz" wrap="square" lIns="170688" tIns="170688" rIns="227584" bIns="256032" numCol="1" spcCol="1270" anchor="t" anchorCtr="0"/>
        <a:lstStyle/>
        <a:p>
          <a:r>
            <a:rPr lang="en-US" sz="2400" dirty="0"/>
            <a:t>FB Prophet Forecasting</a:t>
          </a:r>
        </a:p>
      </dgm:t>
    </dgm:pt>
    <dgm:pt modelId="{1E2269B3-AA2C-4D42-9200-B6355B98924C}" type="parTrans" cxnId="{55A0EB91-BB1F-4DE7-B846-7ED96FD93887}">
      <dgm:prSet/>
      <dgm:spPr/>
      <dgm:t>
        <a:bodyPr/>
        <a:lstStyle/>
        <a:p>
          <a:endParaRPr lang="en-US"/>
        </a:p>
      </dgm:t>
    </dgm:pt>
    <dgm:pt modelId="{ABBD1890-8172-44AB-A1B8-6464E3377D8F}" type="sibTrans" cxnId="{55A0EB91-BB1F-4DE7-B846-7ED96FD93887}">
      <dgm:prSet/>
      <dgm:spPr/>
      <dgm:t>
        <a:bodyPr/>
        <a:lstStyle/>
        <a:p>
          <a:endParaRPr lang="en-US"/>
        </a:p>
      </dgm:t>
    </dgm:pt>
    <dgm:pt modelId="{4E03617C-48EE-41E2-9877-68F47076EE9E}">
      <dgm:prSet phldrT="[Text]" custT="1"/>
      <dgm:spPr>
        <a:effectLst>
          <a:glow rad="101600">
            <a:schemeClr val="accent2">
              <a:satMod val="175000"/>
              <a:alpha val="40000"/>
            </a:schemeClr>
          </a:glow>
        </a:effectLst>
      </dgm:spPr>
      <dgm:t>
        <a:bodyPr/>
        <a:lstStyle/>
        <a:p>
          <a:endParaRPr lang="en-IN" sz="2400" dirty="0"/>
        </a:p>
      </dgm:t>
    </dgm:pt>
    <dgm:pt modelId="{C4219230-39E1-455C-9BD8-53EAA61224D8}" type="parTrans" cxnId="{7057194C-683A-4093-9C0B-CB9F1F2E0B00}">
      <dgm:prSet/>
      <dgm:spPr/>
      <dgm:t>
        <a:bodyPr/>
        <a:lstStyle/>
        <a:p>
          <a:endParaRPr lang="en-IN"/>
        </a:p>
      </dgm:t>
    </dgm:pt>
    <dgm:pt modelId="{7275EEAF-906C-4D8A-B686-5B14DE17A103}" type="sibTrans" cxnId="{7057194C-683A-4093-9C0B-CB9F1F2E0B00}">
      <dgm:prSet/>
      <dgm:spPr/>
      <dgm:t>
        <a:bodyPr/>
        <a:lstStyle/>
        <a:p>
          <a:endParaRPr lang="en-IN"/>
        </a:p>
      </dgm:t>
    </dgm:pt>
    <dgm:pt modelId="{D605F72C-BED8-4DC0-B6FE-6E48DADA6F76}">
      <dgm:prSet custT="1"/>
      <dgm:spPr>
        <a:solidFill>
          <a:srgbClr val="FFFFFF">
            <a:alpha val="90000"/>
            <a:tint val="40000"/>
            <a:hueOff val="0"/>
            <a:satOff val="0"/>
            <a:lumOff val="0"/>
            <a:alphaOff val="0"/>
          </a:srgbClr>
        </a:solidFill>
        <a:ln w="9525" cap="flat" cmpd="sng" algn="ctr">
          <a:solidFill>
            <a:srgbClr val="000000">
              <a:alpha val="90000"/>
              <a:hueOff val="0"/>
              <a:satOff val="0"/>
              <a:lumOff val="0"/>
              <a:alphaOff val="0"/>
            </a:srgbClr>
          </a:solidFill>
          <a:prstDash val="solid"/>
        </a:ln>
        <a:effectLst>
          <a:glow rad="101600">
            <a:srgbClr val="C0504D">
              <a:satMod val="175000"/>
              <a:alpha val="40000"/>
            </a:srgbClr>
          </a:glow>
        </a:effectLst>
      </dgm:spPr>
      <dgm:t>
        <a:bodyPr spcFirstLastPara="0" vert="horz" wrap="square" lIns="170688" tIns="170688" rIns="227584" bIns="256032" numCol="1" spcCol="1270" anchor="t" anchorCtr="0"/>
        <a:lstStyle/>
        <a:p>
          <a:endParaRPr lang="en-US" sz="2400" dirty="0"/>
        </a:p>
      </dgm:t>
    </dgm:pt>
    <dgm:pt modelId="{44D10F01-7B40-427B-9F54-6AA5B47E6F87}" type="parTrans" cxnId="{D0989F28-51AA-479E-87CF-F3A9778C850B}">
      <dgm:prSet/>
      <dgm:spPr/>
      <dgm:t>
        <a:bodyPr/>
        <a:lstStyle/>
        <a:p>
          <a:endParaRPr lang="en-IN"/>
        </a:p>
      </dgm:t>
    </dgm:pt>
    <dgm:pt modelId="{6B863463-F849-4747-86B1-99BD4B0BD678}" type="sibTrans" cxnId="{D0989F28-51AA-479E-87CF-F3A9778C850B}">
      <dgm:prSet/>
      <dgm:spPr/>
      <dgm:t>
        <a:bodyPr/>
        <a:lstStyle/>
        <a:p>
          <a:endParaRPr lang="en-IN"/>
        </a:p>
      </dgm:t>
    </dgm:pt>
    <dgm:pt modelId="{8D758CAF-F9A9-4433-A219-B915FE7DBC9F}" type="pres">
      <dgm:prSet presAssocID="{202AF60F-F567-4380-88E4-B2A611FB00EF}" presName="Name0" presStyleCnt="0">
        <dgm:presLayoutVars>
          <dgm:dir/>
          <dgm:animLvl val="lvl"/>
          <dgm:resizeHandles val="exact"/>
        </dgm:presLayoutVars>
      </dgm:prSet>
      <dgm:spPr/>
      <dgm:t>
        <a:bodyPr/>
        <a:lstStyle/>
        <a:p>
          <a:endParaRPr lang="en-US"/>
        </a:p>
      </dgm:t>
    </dgm:pt>
    <dgm:pt modelId="{2443F8EA-D6F4-4087-A9C8-9F77819C2E3A}" type="pres">
      <dgm:prSet presAssocID="{A42F83AE-0BCF-4F3D-B3F4-020E7F020FE8}" presName="composite" presStyleCnt="0"/>
      <dgm:spPr/>
    </dgm:pt>
    <dgm:pt modelId="{61945FB8-792B-4FB2-9C57-E3D0023BFBFD}" type="pres">
      <dgm:prSet presAssocID="{A42F83AE-0BCF-4F3D-B3F4-020E7F020FE8}" presName="parTx" presStyleLbl="alignNode1" presStyleIdx="0" presStyleCnt="2">
        <dgm:presLayoutVars>
          <dgm:chMax val="0"/>
          <dgm:chPref val="0"/>
          <dgm:bulletEnabled val="1"/>
        </dgm:presLayoutVars>
      </dgm:prSet>
      <dgm:spPr/>
      <dgm:t>
        <a:bodyPr/>
        <a:lstStyle/>
        <a:p>
          <a:endParaRPr lang="en-US"/>
        </a:p>
      </dgm:t>
    </dgm:pt>
    <dgm:pt modelId="{9BF2E9FA-C433-48E0-BE77-857D6221DB0C}" type="pres">
      <dgm:prSet presAssocID="{A42F83AE-0BCF-4F3D-B3F4-020E7F020FE8}" presName="desTx" presStyleLbl="alignAccFollowNode1" presStyleIdx="0" presStyleCnt="2" custLinFactNeighborX="-518" custLinFactNeighborY="1437">
        <dgm:presLayoutVars>
          <dgm:bulletEnabled val="1"/>
        </dgm:presLayoutVars>
      </dgm:prSet>
      <dgm:spPr/>
      <dgm:t>
        <a:bodyPr/>
        <a:lstStyle/>
        <a:p>
          <a:endParaRPr lang="en-US"/>
        </a:p>
      </dgm:t>
    </dgm:pt>
    <dgm:pt modelId="{351C3FF0-587E-4DBD-9E8F-E6B09D9EF564}" type="pres">
      <dgm:prSet presAssocID="{C9F5828D-2552-45E0-91DE-1184C13A515A}" presName="space" presStyleCnt="0"/>
      <dgm:spPr/>
    </dgm:pt>
    <dgm:pt modelId="{AA1C1C54-DA5B-4D3C-A539-E299B9392BD4}" type="pres">
      <dgm:prSet presAssocID="{857D4165-43B1-4E44-8BC5-E9933EA95015}" presName="composite" presStyleCnt="0"/>
      <dgm:spPr/>
    </dgm:pt>
    <dgm:pt modelId="{BB66BF1A-C4D6-4AD1-B435-60632CE00301}" type="pres">
      <dgm:prSet presAssocID="{857D4165-43B1-4E44-8BC5-E9933EA95015}" presName="parTx" presStyleLbl="alignNode1" presStyleIdx="1" presStyleCnt="2">
        <dgm:presLayoutVars>
          <dgm:chMax val="0"/>
          <dgm:chPref val="0"/>
          <dgm:bulletEnabled val="1"/>
        </dgm:presLayoutVars>
      </dgm:prSet>
      <dgm:spPr>
        <a:xfrm>
          <a:off x="5856685" y="3576"/>
          <a:ext cx="5137396" cy="1065600"/>
        </a:xfrm>
        <a:prstGeom prst="rect">
          <a:avLst/>
        </a:prstGeom>
      </dgm:spPr>
      <dgm:t>
        <a:bodyPr/>
        <a:lstStyle/>
        <a:p>
          <a:endParaRPr lang="en-US"/>
        </a:p>
      </dgm:t>
    </dgm:pt>
    <dgm:pt modelId="{2BAF0814-D866-4AE3-AD09-E5B0D8C9B785}" type="pres">
      <dgm:prSet presAssocID="{857D4165-43B1-4E44-8BC5-E9933EA95015}" presName="desTx" presStyleLbl="alignAccFollowNode1" presStyleIdx="1" presStyleCnt="2">
        <dgm:presLayoutVars>
          <dgm:bulletEnabled val="1"/>
        </dgm:presLayoutVars>
      </dgm:prSet>
      <dgm:spPr>
        <a:xfrm>
          <a:off x="5856685" y="1069176"/>
          <a:ext cx="5137396" cy="3453210"/>
        </a:xfrm>
        <a:prstGeom prst="rect">
          <a:avLst/>
        </a:prstGeom>
      </dgm:spPr>
      <dgm:t>
        <a:bodyPr/>
        <a:lstStyle/>
        <a:p>
          <a:endParaRPr lang="en-US"/>
        </a:p>
      </dgm:t>
    </dgm:pt>
  </dgm:ptLst>
  <dgm:cxnLst>
    <dgm:cxn modelId="{A91D5CAE-7DC3-4FB9-9C4A-3CB21FE3D90C}" type="presOf" srcId="{D605F72C-BED8-4DC0-B6FE-6E48DADA6F76}" destId="{2BAF0814-D866-4AE3-AD09-E5B0D8C9B785}" srcOrd="0" destOrd="0" presId="urn:microsoft.com/office/officeart/2005/8/layout/hList1"/>
    <dgm:cxn modelId="{B7C98499-A3CE-43D8-8D8A-33CBDB420E4B}" type="presOf" srcId="{DE403911-A754-482C-B543-4C6759CD0152}" destId="{9BF2E9FA-C433-48E0-BE77-857D6221DB0C}" srcOrd="0" destOrd="1" presId="urn:microsoft.com/office/officeart/2005/8/layout/hList1"/>
    <dgm:cxn modelId="{D2F9880E-76D7-48EF-8031-06B585D1670C}" srcId="{A42F83AE-0BCF-4F3D-B3F4-020E7F020FE8}" destId="{AE1C77D6-E1CB-47EF-BBF6-457072C51D45}" srcOrd="4" destOrd="0" parTransId="{028A955B-2D61-4DD4-8966-9AAA0C1CD120}" sibTransId="{429443DB-8A75-4DD7-9A0B-7861E31CBFFA}"/>
    <dgm:cxn modelId="{B3BC7CCC-F0BD-47A5-A846-066CBAB33C83}" type="presOf" srcId="{A42F83AE-0BCF-4F3D-B3F4-020E7F020FE8}" destId="{61945FB8-792B-4FB2-9C57-E3D0023BFBFD}" srcOrd="0" destOrd="0" presId="urn:microsoft.com/office/officeart/2005/8/layout/hList1"/>
    <dgm:cxn modelId="{061CD51A-96A0-4825-B6F1-962EA754E959}" type="presOf" srcId="{AE1C77D6-E1CB-47EF-BBF6-457072C51D45}" destId="{9BF2E9FA-C433-48E0-BE77-857D6221DB0C}" srcOrd="0" destOrd="4" presId="urn:microsoft.com/office/officeart/2005/8/layout/hList1"/>
    <dgm:cxn modelId="{485A3F5E-8847-4276-BDA1-B06FA8E2D61E}" srcId="{202AF60F-F567-4380-88E4-B2A611FB00EF}" destId="{857D4165-43B1-4E44-8BC5-E9933EA95015}" srcOrd="1" destOrd="0" parTransId="{C02ABFA6-D8A9-4D80-85A7-C192A4129C0D}" sibTransId="{6B016398-8B4E-4428-9CEE-037EDD86AAE4}"/>
    <dgm:cxn modelId="{CF37E8EA-57B1-4AC8-83D7-05C6A942A63D}" srcId="{202AF60F-F567-4380-88E4-B2A611FB00EF}" destId="{A42F83AE-0BCF-4F3D-B3F4-020E7F020FE8}" srcOrd="0" destOrd="0" parTransId="{7D613A33-8A52-4F03-81A1-E080890D7139}" sibTransId="{C9F5828D-2552-45E0-91DE-1184C13A515A}"/>
    <dgm:cxn modelId="{8B93B628-B07D-4D94-97DC-5B57A33CAB73}" type="presOf" srcId="{202AF60F-F567-4380-88E4-B2A611FB00EF}" destId="{8D758CAF-F9A9-4433-A219-B915FE7DBC9F}" srcOrd="0" destOrd="0" presId="urn:microsoft.com/office/officeart/2005/8/layout/hList1"/>
    <dgm:cxn modelId="{4043CC40-5337-4875-942C-F2526B1D1F8A}" type="presOf" srcId="{6FDADC1B-4D83-4C33-BB0A-8147AAF1CD01}" destId="{9BF2E9FA-C433-48E0-BE77-857D6221DB0C}" srcOrd="0" destOrd="2" presId="urn:microsoft.com/office/officeart/2005/8/layout/hList1"/>
    <dgm:cxn modelId="{E8868C99-1264-4E89-9C0D-CB123A792591}" srcId="{A42F83AE-0BCF-4F3D-B3F4-020E7F020FE8}" destId="{6FDADC1B-4D83-4C33-BB0A-8147AAF1CD01}" srcOrd="2" destOrd="0" parTransId="{61A14F1D-70DD-4BCB-8A0C-29FF64285ADE}" sibTransId="{055269EB-53E2-4460-AD03-8FC5B5A46205}"/>
    <dgm:cxn modelId="{905AFC1B-CD76-4806-A96C-19D9EA947001}" srcId="{A42F83AE-0BCF-4F3D-B3F4-020E7F020FE8}" destId="{70AD18F7-1A9B-4912-8ECA-A655EEB72132}" srcOrd="5" destOrd="0" parTransId="{5E5630C6-2F26-4FC3-9353-02E85073E8E1}" sibTransId="{81978382-0C3C-449F-B239-4B9F7FFBAF1B}"/>
    <dgm:cxn modelId="{55A0EB91-BB1F-4DE7-B846-7ED96FD93887}" srcId="{857D4165-43B1-4E44-8BC5-E9933EA95015}" destId="{80696746-CFB3-4CD3-99A8-4F2E5B2838B1}" srcOrd="3" destOrd="0" parTransId="{1E2269B3-AA2C-4D42-9200-B6355B98924C}" sibTransId="{ABBD1890-8172-44AB-A1B8-6464E3377D8F}"/>
    <dgm:cxn modelId="{B47BDC7A-F694-4DD8-BD3A-2409728C682B}" type="presOf" srcId="{155AEC10-6E64-4A69-814D-3BA0C5E3F3BC}" destId="{9BF2E9FA-C433-48E0-BE77-857D6221DB0C}" srcOrd="0" destOrd="3" presId="urn:microsoft.com/office/officeart/2005/8/layout/hList1"/>
    <dgm:cxn modelId="{135CCD2E-8DB0-469A-9056-27383EA29A2D}" type="presOf" srcId="{857D4165-43B1-4E44-8BC5-E9933EA95015}" destId="{BB66BF1A-C4D6-4AD1-B435-60632CE00301}" srcOrd="0" destOrd="0" presId="urn:microsoft.com/office/officeart/2005/8/layout/hList1"/>
    <dgm:cxn modelId="{CC7D6DD7-F8C4-4880-B81F-AF24F6998A5A}" srcId="{857D4165-43B1-4E44-8BC5-E9933EA95015}" destId="{1C3F07A6-B08A-4A40-86CF-088C3182D94D}" srcOrd="1" destOrd="0" parTransId="{C02467C8-C752-4D27-B88D-2FBBF33C11E0}" sibTransId="{879B0695-EDE5-4695-B0BD-311B272DD3BC}"/>
    <dgm:cxn modelId="{8CDA186C-6100-4C9C-B610-730FC7D9848F}" type="presOf" srcId="{70AD18F7-1A9B-4912-8ECA-A655EEB72132}" destId="{9BF2E9FA-C433-48E0-BE77-857D6221DB0C}" srcOrd="0" destOrd="5" presId="urn:microsoft.com/office/officeart/2005/8/layout/hList1"/>
    <dgm:cxn modelId="{4DD4A09E-0E9D-4DE1-BCA4-6D12E1B3C76C}" srcId="{A42F83AE-0BCF-4F3D-B3F4-020E7F020FE8}" destId="{DE403911-A754-482C-B543-4C6759CD0152}" srcOrd="1" destOrd="0" parTransId="{9D7A8D85-218C-4744-A865-32FE66DFD8B1}" sibTransId="{88150401-AB0A-4F44-8029-6FB0E5C2E838}"/>
    <dgm:cxn modelId="{9142C195-E774-4B42-8CE6-9192CD07A522}" type="presOf" srcId="{60317738-34F1-406A-9C77-A53E40779821}" destId="{2BAF0814-D866-4AE3-AD09-E5B0D8C9B785}" srcOrd="0" destOrd="2" presId="urn:microsoft.com/office/officeart/2005/8/layout/hList1"/>
    <dgm:cxn modelId="{A7323ACE-7EC7-43A2-8493-8776444E61CD}" type="presOf" srcId="{3F959941-940A-4EEF-8653-068532CB6BD2}" destId="{9BF2E9FA-C433-48E0-BE77-857D6221DB0C}" srcOrd="0" destOrd="6" presId="urn:microsoft.com/office/officeart/2005/8/layout/hList1"/>
    <dgm:cxn modelId="{E53F4E05-87A2-47EC-9476-BF4742AE1354}" srcId="{857D4165-43B1-4E44-8BC5-E9933EA95015}" destId="{60317738-34F1-406A-9C77-A53E40779821}" srcOrd="2" destOrd="0" parTransId="{9C263696-AC04-48AD-8FC5-3BBAA8FBC970}" sibTransId="{6480047C-AF8F-4D90-8EE8-551731054233}"/>
    <dgm:cxn modelId="{B30F5FB1-6D95-4211-8E54-B558AD583EBC}" type="presOf" srcId="{1C3F07A6-B08A-4A40-86CF-088C3182D94D}" destId="{2BAF0814-D866-4AE3-AD09-E5B0D8C9B785}" srcOrd="0" destOrd="1" presId="urn:microsoft.com/office/officeart/2005/8/layout/hList1"/>
    <dgm:cxn modelId="{5089C65E-ACE2-4BE7-8098-26385E95DFEB}" type="presOf" srcId="{4E03617C-48EE-41E2-9877-68F47076EE9E}" destId="{9BF2E9FA-C433-48E0-BE77-857D6221DB0C}" srcOrd="0" destOrd="0" presId="urn:microsoft.com/office/officeart/2005/8/layout/hList1"/>
    <dgm:cxn modelId="{7057194C-683A-4093-9C0B-CB9F1F2E0B00}" srcId="{A42F83AE-0BCF-4F3D-B3F4-020E7F020FE8}" destId="{4E03617C-48EE-41E2-9877-68F47076EE9E}" srcOrd="0" destOrd="0" parTransId="{C4219230-39E1-455C-9BD8-53EAA61224D8}" sibTransId="{7275EEAF-906C-4D8A-B686-5B14DE17A103}"/>
    <dgm:cxn modelId="{D3801D19-7BF1-4751-BC10-43BEC0AEFDE5}" srcId="{A42F83AE-0BCF-4F3D-B3F4-020E7F020FE8}" destId="{3F959941-940A-4EEF-8653-068532CB6BD2}" srcOrd="6" destOrd="0" parTransId="{1FD0741E-D565-4318-A52C-A35BA1840D99}" sibTransId="{9FFEC2A9-2960-4729-BF93-F00C9DDC4C66}"/>
    <dgm:cxn modelId="{8BEE5BA6-C561-49D5-A4A9-F07FB02F5B04}" srcId="{A42F83AE-0BCF-4F3D-B3F4-020E7F020FE8}" destId="{155AEC10-6E64-4A69-814D-3BA0C5E3F3BC}" srcOrd="3" destOrd="0" parTransId="{0B87AD70-D4C6-4751-B9A6-2961D0E775D8}" sibTransId="{12B4296F-5485-4A1A-A84A-B84446593D4D}"/>
    <dgm:cxn modelId="{F96549E3-1CFE-475E-A1F3-15C3B33C2AEB}" type="presOf" srcId="{80696746-CFB3-4CD3-99A8-4F2E5B2838B1}" destId="{2BAF0814-D866-4AE3-AD09-E5B0D8C9B785}" srcOrd="0" destOrd="3" presId="urn:microsoft.com/office/officeart/2005/8/layout/hList1"/>
    <dgm:cxn modelId="{D0989F28-51AA-479E-87CF-F3A9778C850B}" srcId="{857D4165-43B1-4E44-8BC5-E9933EA95015}" destId="{D605F72C-BED8-4DC0-B6FE-6E48DADA6F76}" srcOrd="0" destOrd="0" parTransId="{44D10F01-7B40-427B-9F54-6AA5B47E6F87}" sibTransId="{6B863463-F849-4747-86B1-99BD4B0BD678}"/>
    <dgm:cxn modelId="{A70F5A43-EEF2-447B-8D7E-F81EA39F097D}" type="presParOf" srcId="{8D758CAF-F9A9-4433-A219-B915FE7DBC9F}" destId="{2443F8EA-D6F4-4087-A9C8-9F77819C2E3A}" srcOrd="0" destOrd="0" presId="urn:microsoft.com/office/officeart/2005/8/layout/hList1"/>
    <dgm:cxn modelId="{91F6EA57-AD09-4AF0-8293-80E5367F331F}" type="presParOf" srcId="{2443F8EA-D6F4-4087-A9C8-9F77819C2E3A}" destId="{61945FB8-792B-4FB2-9C57-E3D0023BFBFD}" srcOrd="0" destOrd="0" presId="urn:microsoft.com/office/officeart/2005/8/layout/hList1"/>
    <dgm:cxn modelId="{C527D358-AAD2-4F26-84F3-4AB90921D2B3}" type="presParOf" srcId="{2443F8EA-D6F4-4087-A9C8-9F77819C2E3A}" destId="{9BF2E9FA-C433-48E0-BE77-857D6221DB0C}" srcOrd="1" destOrd="0" presId="urn:microsoft.com/office/officeart/2005/8/layout/hList1"/>
    <dgm:cxn modelId="{60F0FD8D-2A93-486B-809A-A3917B13C5D1}" type="presParOf" srcId="{8D758CAF-F9A9-4433-A219-B915FE7DBC9F}" destId="{351C3FF0-587E-4DBD-9E8F-E6B09D9EF564}" srcOrd="1" destOrd="0" presId="urn:microsoft.com/office/officeart/2005/8/layout/hList1"/>
    <dgm:cxn modelId="{D26E73DE-E1EC-4E49-A452-B407A54617BA}" type="presParOf" srcId="{8D758CAF-F9A9-4433-A219-B915FE7DBC9F}" destId="{AA1C1C54-DA5B-4D3C-A539-E299B9392BD4}" srcOrd="2" destOrd="0" presId="urn:microsoft.com/office/officeart/2005/8/layout/hList1"/>
    <dgm:cxn modelId="{AFC1D565-2525-4808-8180-07ACD78C5803}" type="presParOf" srcId="{AA1C1C54-DA5B-4D3C-A539-E299B9392BD4}" destId="{BB66BF1A-C4D6-4AD1-B435-60632CE00301}" srcOrd="0" destOrd="0" presId="urn:microsoft.com/office/officeart/2005/8/layout/hList1"/>
    <dgm:cxn modelId="{1EB1E53B-8A7F-4C94-A8F8-3593C8739959}" type="presParOf" srcId="{AA1C1C54-DA5B-4D3C-A539-E299B9392BD4}" destId="{2BAF0814-D866-4AE3-AD09-E5B0D8C9B785}"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9D99855-9A84-4CC4-8C12-A5E8373BC525}" type="doc">
      <dgm:prSet loTypeId="urn:microsoft.com/office/officeart/2005/8/layout/vProcess5" loCatId="process" qsTypeId="urn:microsoft.com/office/officeart/2005/8/quickstyle/simple2" qsCatId="simple" csTypeId="urn:microsoft.com/office/officeart/2005/8/colors/colorful4" csCatId="colorful" phldr="1"/>
      <dgm:spPr/>
    </dgm:pt>
    <dgm:pt modelId="{69CBACC7-B864-436B-8AB0-E50338A28551}">
      <dgm:prSet phldrT="[Text]" custT="1"/>
      <dgm:spPr/>
      <dgm:t>
        <a:bodyPr/>
        <a:lstStyle/>
        <a:p>
          <a:pPr algn="ctr"/>
          <a:r>
            <a:rPr lang="en-IN" sz="2000" dirty="0">
              <a:latin typeface="Times New Roman" panose="02020603050405020304" pitchFamily="18" charset="0"/>
              <a:cs typeface="Times New Roman" panose="02020603050405020304" pitchFamily="18" charset="0"/>
            </a:rPr>
            <a:t>Check</a:t>
          </a:r>
          <a:r>
            <a:rPr lang="en-IN" sz="2000" baseline="0" dirty="0">
              <a:latin typeface="Times New Roman" panose="02020603050405020304" pitchFamily="18" charset="0"/>
              <a:cs typeface="Times New Roman" panose="02020603050405020304" pitchFamily="18" charset="0"/>
            </a:rPr>
            <a:t> for Stationarity</a:t>
          </a:r>
          <a:endParaRPr lang="en-IN" sz="2000" dirty="0">
            <a:latin typeface="Times New Roman" panose="02020603050405020304" pitchFamily="18" charset="0"/>
            <a:cs typeface="Times New Roman" panose="02020603050405020304" pitchFamily="18" charset="0"/>
          </a:endParaRPr>
        </a:p>
      </dgm:t>
    </dgm:pt>
    <dgm:pt modelId="{B093CB10-F06A-441B-A827-B182DD7CAFFB}" type="parTrans" cxnId="{D7D93746-B239-409A-B345-C1070574D20A}">
      <dgm:prSet/>
      <dgm:spPr/>
      <dgm:t>
        <a:bodyPr/>
        <a:lstStyle/>
        <a:p>
          <a:pPr algn="ctr"/>
          <a:endParaRPr lang="en-IN" sz="2000">
            <a:latin typeface="Times New Roman" panose="02020603050405020304" pitchFamily="18" charset="0"/>
            <a:cs typeface="Times New Roman" panose="02020603050405020304" pitchFamily="18" charset="0"/>
          </a:endParaRPr>
        </a:p>
      </dgm:t>
    </dgm:pt>
    <dgm:pt modelId="{86DD6398-BD73-4E37-810E-56C0F50332C8}" type="sibTrans" cxnId="{D7D93746-B239-409A-B345-C1070574D20A}">
      <dgm:prSet custT="1"/>
      <dgm:spPr/>
      <dgm:t>
        <a:bodyPr/>
        <a:lstStyle/>
        <a:p>
          <a:pPr algn="ctr"/>
          <a:endParaRPr lang="en-IN" sz="2000">
            <a:latin typeface="Times New Roman" panose="02020603050405020304" pitchFamily="18" charset="0"/>
            <a:cs typeface="Times New Roman" panose="02020603050405020304" pitchFamily="18" charset="0"/>
          </a:endParaRPr>
        </a:p>
      </dgm:t>
    </dgm:pt>
    <dgm:pt modelId="{8397566C-50AC-4610-9C69-A23799221F46}">
      <dgm:prSet custT="1"/>
      <dgm:spPr/>
      <dgm:t>
        <a:bodyPr/>
        <a:lstStyle/>
        <a:p>
          <a:pPr algn="ctr"/>
          <a:r>
            <a:rPr lang="en-IN" sz="2000" b="0" i="0" dirty="0">
              <a:latin typeface="Times New Roman" panose="02020603050405020304" pitchFamily="18" charset="0"/>
              <a:cs typeface="Times New Roman" panose="02020603050405020304" pitchFamily="18" charset="0"/>
            </a:rPr>
            <a:t>Plot the time series</a:t>
          </a:r>
        </a:p>
      </dgm:t>
    </dgm:pt>
    <dgm:pt modelId="{B97A997F-C40B-4D4C-844D-BD8C9C5C699C}" type="sibTrans" cxnId="{4D07E765-F160-437F-9D07-32070A503EE7}">
      <dgm:prSet custT="1"/>
      <dgm:spPr/>
      <dgm:t>
        <a:bodyPr/>
        <a:lstStyle/>
        <a:p>
          <a:pPr algn="ctr"/>
          <a:endParaRPr lang="en-US" sz="2000">
            <a:latin typeface="Times New Roman" panose="02020603050405020304" pitchFamily="18" charset="0"/>
            <a:cs typeface="Times New Roman" panose="02020603050405020304" pitchFamily="18" charset="0"/>
          </a:endParaRPr>
        </a:p>
      </dgm:t>
    </dgm:pt>
    <dgm:pt modelId="{576235A3-901E-456D-97A2-96FC9E760DE9}" type="parTrans" cxnId="{4D07E765-F160-437F-9D07-32070A503EE7}">
      <dgm:prSet/>
      <dgm:spPr/>
      <dgm:t>
        <a:bodyPr/>
        <a:lstStyle/>
        <a:p>
          <a:pPr algn="ctr"/>
          <a:endParaRPr lang="en-US" sz="2000">
            <a:latin typeface="Times New Roman" panose="02020603050405020304" pitchFamily="18" charset="0"/>
            <a:cs typeface="Times New Roman" panose="02020603050405020304" pitchFamily="18" charset="0"/>
          </a:endParaRPr>
        </a:p>
      </dgm:t>
    </dgm:pt>
    <dgm:pt modelId="{01821EB5-443D-4F8D-BE1D-987739DE2DE0}">
      <dgm:prSet phldrT="[Text]" custT="1"/>
      <dgm:spPr/>
      <dgm:t>
        <a:bodyPr/>
        <a:lstStyle/>
        <a:p>
          <a:pPr algn="ctr"/>
          <a:r>
            <a:rPr lang="en-IN" sz="2000" dirty="0">
              <a:latin typeface="Times New Roman" panose="02020603050405020304" pitchFamily="18" charset="0"/>
              <a:cs typeface="Times New Roman" panose="02020603050405020304" pitchFamily="18" charset="0"/>
            </a:rPr>
            <a:t>Identification of Best fit ARIMA model</a:t>
          </a:r>
        </a:p>
      </dgm:t>
    </dgm:pt>
    <dgm:pt modelId="{6CBB948B-28EE-4214-95E4-384D5982BAC8}" type="sibTrans" cxnId="{6A91B3D7-E21E-4CDB-B7C9-85F4E612C3C6}">
      <dgm:prSet custT="1"/>
      <dgm:spPr/>
      <dgm:t>
        <a:bodyPr/>
        <a:lstStyle/>
        <a:p>
          <a:pPr algn="ctr"/>
          <a:endParaRPr lang="en-IN" sz="2000">
            <a:latin typeface="Times New Roman" panose="02020603050405020304" pitchFamily="18" charset="0"/>
            <a:cs typeface="Times New Roman" panose="02020603050405020304" pitchFamily="18" charset="0"/>
          </a:endParaRPr>
        </a:p>
      </dgm:t>
    </dgm:pt>
    <dgm:pt modelId="{59B9047D-EFA0-46B0-8772-B0AE97EA176A}" type="parTrans" cxnId="{6A91B3D7-E21E-4CDB-B7C9-85F4E612C3C6}">
      <dgm:prSet/>
      <dgm:spPr/>
      <dgm:t>
        <a:bodyPr/>
        <a:lstStyle/>
        <a:p>
          <a:pPr algn="ctr"/>
          <a:endParaRPr lang="en-IN" sz="2000">
            <a:latin typeface="Times New Roman" panose="02020603050405020304" pitchFamily="18" charset="0"/>
            <a:cs typeface="Times New Roman" panose="02020603050405020304" pitchFamily="18" charset="0"/>
          </a:endParaRPr>
        </a:p>
      </dgm:t>
    </dgm:pt>
    <dgm:pt modelId="{E6E685E9-2070-46B2-AC64-13F7926922FB}">
      <dgm:prSet phldrT="[Text]" custT="1"/>
      <dgm:spPr/>
      <dgm:t>
        <a:bodyPr/>
        <a:lstStyle/>
        <a:p>
          <a:pPr algn="ctr"/>
          <a:r>
            <a:rPr lang="en-IN" sz="2000" dirty="0">
              <a:latin typeface="Times New Roman" panose="02020603050405020304" pitchFamily="18" charset="0"/>
              <a:cs typeface="Times New Roman" panose="02020603050405020304" pitchFamily="18" charset="0"/>
            </a:rPr>
            <a:t>Forecast Sales using best fit Arima model</a:t>
          </a:r>
        </a:p>
      </dgm:t>
    </dgm:pt>
    <dgm:pt modelId="{8856B7BB-2A54-41EB-83A0-5E5AC9044879}" type="sibTrans" cxnId="{FFF6A6DA-8B68-4AD3-A1B9-267DCB66CFC3}">
      <dgm:prSet/>
      <dgm:spPr/>
      <dgm:t>
        <a:bodyPr/>
        <a:lstStyle/>
        <a:p>
          <a:pPr algn="ctr"/>
          <a:endParaRPr lang="en-IN" sz="2000">
            <a:latin typeface="Times New Roman" panose="02020603050405020304" pitchFamily="18" charset="0"/>
            <a:cs typeface="Times New Roman" panose="02020603050405020304" pitchFamily="18" charset="0"/>
          </a:endParaRPr>
        </a:p>
      </dgm:t>
    </dgm:pt>
    <dgm:pt modelId="{607605C2-7041-43E7-B367-E0AF94FE0997}" type="parTrans" cxnId="{FFF6A6DA-8B68-4AD3-A1B9-267DCB66CFC3}">
      <dgm:prSet/>
      <dgm:spPr/>
      <dgm:t>
        <a:bodyPr/>
        <a:lstStyle/>
        <a:p>
          <a:pPr algn="ctr"/>
          <a:endParaRPr lang="en-IN" sz="2000">
            <a:latin typeface="Times New Roman" panose="02020603050405020304" pitchFamily="18" charset="0"/>
            <a:cs typeface="Times New Roman" panose="02020603050405020304" pitchFamily="18" charset="0"/>
          </a:endParaRPr>
        </a:p>
      </dgm:t>
    </dgm:pt>
    <dgm:pt modelId="{50DCE868-6800-45F8-9F25-40125B382593}">
      <dgm:prSet custT="1"/>
      <dgm:spPr/>
      <dgm:t>
        <a:bodyPr/>
        <a:lstStyle/>
        <a:p>
          <a:pPr algn="ctr"/>
          <a:r>
            <a:rPr lang="en-IN" sz="2000" b="0" i="0" dirty="0">
              <a:latin typeface="Times New Roman" panose="02020603050405020304" pitchFamily="18" charset="0"/>
              <a:cs typeface="Times New Roman" panose="02020603050405020304" pitchFamily="18" charset="0"/>
            </a:rPr>
            <a:t>Plot ACF and PACF to identify AR and MA model</a:t>
          </a:r>
          <a:endParaRPr lang="en-US" sz="2000" dirty="0">
            <a:latin typeface="Times New Roman" panose="02020603050405020304" pitchFamily="18" charset="0"/>
            <a:cs typeface="Times New Roman" panose="02020603050405020304" pitchFamily="18" charset="0"/>
          </a:endParaRPr>
        </a:p>
      </dgm:t>
    </dgm:pt>
    <dgm:pt modelId="{0946C5C7-7F4F-4F39-AEC2-61E883E14846}" type="parTrans" cxnId="{6EFC83A4-9FE1-4281-9997-460922585574}">
      <dgm:prSet/>
      <dgm:spPr/>
      <dgm:t>
        <a:bodyPr/>
        <a:lstStyle/>
        <a:p>
          <a:pPr algn="ctr"/>
          <a:endParaRPr lang="en-US" sz="2000">
            <a:latin typeface="Times New Roman" panose="02020603050405020304" pitchFamily="18" charset="0"/>
            <a:cs typeface="Times New Roman" panose="02020603050405020304" pitchFamily="18" charset="0"/>
          </a:endParaRPr>
        </a:p>
      </dgm:t>
    </dgm:pt>
    <dgm:pt modelId="{C1CC6347-09A3-4930-BCA0-8FCF0EE716D3}" type="sibTrans" cxnId="{6EFC83A4-9FE1-4281-9997-460922585574}">
      <dgm:prSet custT="1"/>
      <dgm:spPr/>
      <dgm:t>
        <a:bodyPr/>
        <a:lstStyle/>
        <a:p>
          <a:pPr algn="ctr"/>
          <a:endParaRPr lang="en-US" sz="2000">
            <a:latin typeface="Times New Roman" panose="02020603050405020304" pitchFamily="18" charset="0"/>
            <a:cs typeface="Times New Roman" panose="02020603050405020304" pitchFamily="18" charset="0"/>
          </a:endParaRPr>
        </a:p>
      </dgm:t>
    </dgm:pt>
    <dgm:pt modelId="{B13247F5-6D7C-48D8-A222-54A42DE32D17}" type="pres">
      <dgm:prSet presAssocID="{29D99855-9A84-4CC4-8C12-A5E8373BC525}" presName="outerComposite" presStyleCnt="0">
        <dgm:presLayoutVars>
          <dgm:chMax val="5"/>
          <dgm:dir/>
          <dgm:resizeHandles val="exact"/>
        </dgm:presLayoutVars>
      </dgm:prSet>
      <dgm:spPr/>
    </dgm:pt>
    <dgm:pt modelId="{AE1DCE5D-B07B-4667-8E3E-37E927F93BE9}" type="pres">
      <dgm:prSet presAssocID="{29D99855-9A84-4CC4-8C12-A5E8373BC525}" presName="dummyMaxCanvas" presStyleCnt="0">
        <dgm:presLayoutVars/>
      </dgm:prSet>
      <dgm:spPr/>
    </dgm:pt>
    <dgm:pt modelId="{5515BEA1-D45D-44B3-8588-B0164F6873C3}" type="pres">
      <dgm:prSet presAssocID="{29D99855-9A84-4CC4-8C12-A5E8373BC525}" presName="FiveNodes_1" presStyleLbl="node1" presStyleIdx="0" presStyleCnt="5" custScaleX="129870">
        <dgm:presLayoutVars>
          <dgm:bulletEnabled val="1"/>
        </dgm:presLayoutVars>
      </dgm:prSet>
      <dgm:spPr/>
      <dgm:t>
        <a:bodyPr/>
        <a:lstStyle/>
        <a:p>
          <a:endParaRPr lang="en-US"/>
        </a:p>
      </dgm:t>
    </dgm:pt>
    <dgm:pt modelId="{90991830-855A-45A3-8502-E9D840164B37}" type="pres">
      <dgm:prSet presAssocID="{29D99855-9A84-4CC4-8C12-A5E8373BC525}" presName="FiveNodes_2" presStyleLbl="node1" presStyleIdx="1" presStyleCnt="5" custScaleX="127322" custLinFactNeighborX="3304" custLinFactNeighborY="-367">
        <dgm:presLayoutVars>
          <dgm:bulletEnabled val="1"/>
        </dgm:presLayoutVars>
      </dgm:prSet>
      <dgm:spPr/>
      <dgm:t>
        <a:bodyPr/>
        <a:lstStyle/>
        <a:p>
          <a:endParaRPr lang="en-US"/>
        </a:p>
      </dgm:t>
    </dgm:pt>
    <dgm:pt modelId="{AC0F8F85-5FFA-4357-A06C-86A84B8771F0}" type="pres">
      <dgm:prSet presAssocID="{29D99855-9A84-4CC4-8C12-A5E8373BC525}" presName="FiveNodes_3" presStyleLbl="node1" presStyleIdx="2" presStyleCnt="5" custScaleX="129870">
        <dgm:presLayoutVars>
          <dgm:bulletEnabled val="1"/>
        </dgm:presLayoutVars>
      </dgm:prSet>
      <dgm:spPr/>
      <dgm:t>
        <a:bodyPr/>
        <a:lstStyle/>
        <a:p>
          <a:endParaRPr lang="en-US"/>
        </a:p>
      </dgm:t>
    </dgm:pt>
    <dgm:pt modelId="{3D2DC577-BB87-441E-B77F-ABDDEEC492E8}" type="pres">
      <dgm:prSet presAssocID="{29D99855-9A84-4CC4-8C12-A5E8373BC525}" presName="FiveNodes_4" presStyleLbl="node1" presStyleIdx="3" presStyleCnt="5" custScaleX="129870">
        <dgm:presLayoutVars>
          <dgm:bulletEnabled val="1"/>
        </dgm:presLayoutVars>
      </dgm:prSet>
      <dgm:spPr/>
      <dgm:t>
        <a:bodyPr/>
        <a:lstStyle/>
        <a:p>
          <a:endParaRPr lang="en-US"/>
        </a:p>
      </dgm:t>
    </dgm:pt>
    <dgm:pt modelId="{7DCA0EDC-ED26-4F92-9645-9B507BF6B908}" type="pres">
      <dgm:prSet presAssocID="{29D99855-9A84-4CC4-8C12-A5E8373BC525}" presName="FiveNodes_5" presStyleLbl="node1" presStyleIdx="4" presStyleCnt="5" custScaleX="129870">
        <dgm:presLayoutVars>
          <dgm:bulletEnabled val="1"/>
        </dgm:presLayoutVars>
      </dgm:prSet>
      <dgm:spPr/>
      <dgm:t>
        <a:bodyPr/>
        <a:lstStyle/>
        <a:p>
          <a:endParaRPr lang="en-US"/>
        </a:p>
      </dgm:t>
    </dgm:pt>
    <dgm:pt modelId="{AF79A6CA-8225-438C-84EB-C056B84AFCD7}" type="pres">
      <dgm:prSet presAssocID="{29D99855-9A84-4CC4-8C12-A5E8373BC525}" presName="FiveConn_1-2" presStyleLbl="fgAccFollowNode1" presStyleIdx="0" presStyleCnt="4">
        <dgm:presLayoutVars>
          <dgm:bulletEnabled val="1"/>
        </dgm:presLayoutVars>
      </dgm:prSet>
      <dgm:spPr/>
      <dgm:t>
        <a:bodyPr/>
        <a:lstStyle/>
        <a:p>
          <a:endParaRPr lang="en-US"/>
        </a:p>
      </dgm:t>
    </dgm:pt>
    <dgm:pt modelId="{A6F82ED2-2075-4D20-B6A6-F7C9F9BE61E0}" type="pres">
      <dgm:prSet presAssocID="{29D99855-9A84-4CC4-8C12-A5E8373BC525}" presName="FiveConn_2-3" presStyleLbl="fgAccFollowNode1" presStyleIdx="1" presStyleCnt="4">
        <dgm:presLayoutVars>
          <dgm:bulletEnabled val="1"/>
        </dgm:presLayoutVars>
      </dgm:prSet>
      <dgm:spPr/>
      <dgm:t>
        <a:bodyPr/>
        <a:lstStyle/>
        <a:p>
          <a:endParaRPr lang="en-US"/>
        </a:p>
      </dgm:t>
    </dgm:pt>
    <dgm:pt modelId="{C116404A-1EF5-44D5-B882-46A80D365FBE}" type="pres">
      <dgm:prSet presAssocID="{29D99855-9A84-4CC4-8C12-A5E8373BC525}" presName="FiveConn_3-4" presStyleLbl="fgAccFollowNode1" presStyleIdx="2" presStyleCnt="4">
        <dgm:presLayoutVars>
          <dgm:bulletEnabled val="1"/>
        </dgm:presLayoutVars>
      </dgm:prSet>
      <dgm:spPr/>
      <dgm:t>
        <a:bodyPr/>
        <a:lstStyle/>
        <a:p>
          <a:endParaRPr lang="en-US"/>
        </a:p>
      </dgm:t>
    </dgm:pt>
    <dgm:pt modelId="{A03D54FD-C28E-4E4E-9BCC-2FF0398C1193}" type="pres">
      <dgm:prSet presAssocID="{29D99855-9A84-4CC4-8C12-A5E8373BC525}" presName="FiveConn_4-5" presStyleLbl="fgAccFollowNode1" presStyleIdx="3" presStyleCnt="4">
        <dgm:presLayoutVars>
          <dgm:bulletEnabled val="1"/>
        </dgm:presLayoutVars>
      </dgm:prSet>
      <dgm:spPr/>
      <dgm:t>
        <a:bodyPr/>
        <a:lstStyle/>
        <a:p>
          <a:endParaRPr lang="en-US"/>
        </a:p>
      </dgm:t>
    </dgm:pt>
    <dgm:pt modelId="{D4CA8B55-6FFA-40B2-A228-12A8461C3225}" type="pres">
      <dgm:prSet presAssocID="{29D99855-9A84-4CC4-8C12-A5E8373BC525}" presName="FiveNodes_1_text" presStyleLbl="node1" presStyleIdx="4" presStyleCnt="5">
        <dgm:presLayoutVars>
          <dgm:bulletEnabled val="1"/>
        </dgm:presLayoutVars>
      </dgm:prSet>
      <dgm:spPr/>
      <dgm:t>
        <a:bodyPr/>
        <a:lstStyle/>
        <a:p>
          <a:endParaRPr lang="en-US"/>
        </a:p>
      </dgm:t>
    </dgm:pt>
    <dgm:pt modelId="{CA25836B-5814-48B9-9B36-77959B927C06}" type="pres">
      <dgm:prSet presAssocID="{29D99855-9A84-4CC4-8C12-A5E8373BC525}" presName="FiveNodes_2_text" presStyleLbl="node1" presStyleIdx="4" presStyleCnt="5">
        <dgm:presLayoutVars>
          <dgm:bulletEnabled val="1"/>
        </dgm:presLayoutVars>
      </dgm:prSet>
      <dgm:spPr/>
      <dgm:t>
        <a:bodyPr/>
        <a:lstStyle/>
        <a:p>
          <a:endParaRPr lang="en-US"/>
        </a:p>
      </dgm:t>
    </dgm:pt>
    <dgm:pt modelId="{E012CA0D-1471-4F56-B268-9D476F799F37}" type="pres">
      <dgm:prSet presAssocID="{29D99855-9A84-4CC4-8C12-A5E8373BC525}" presName="FiveNodes_3_text" presStyleLbl="node1" presStyleIdx="4" presStyleCnt="5">
        <dgm:presLayoutVars>
          <dgm:bulletEnabled val="1"/>
        </dgm:presLayoutVars>
      </dgm:prSet>
      <dgm:spPr/>
      <dgm:t>
        <a:bodyPr/>
        <a:lstStyle/>
        <a:p>
          <a:endParaRPr lang="en-US"/>
        </a:p>
      </dgm:t>
    </dgm:pt>
    <dgm:pt modelId="{07A21061-D0EE-44EC-89F3-CF115D6E2F4A}" type="pres">
      <dgm:prSet presAssocID="{29D99855-9A84-4CC4-8C12-A5E8373BC525}" presName="FiveNodes_4_text" presStyleLbl="node1" presStyleIdx="4" presStyleCnt="5">
        <dgm:presLayoutVars>
          <dgm:bulletEnabled val="1"/>
        </dgm:presLayoutVars>
      </dgm:prSet>
      <dgm:spPr/>
      <dgm:t>
        <a:bodyPr/>
        <a:lstStyle/>
        <a:p>
          <a:endParaRPr lang="en-US"/>
        </a:p>
      </dgm:t>
    </dgm:pt>
    <dgm:pt modelId="{A2715AF7-9FC4-4380-80E3-5C1DBEC5B6CE}" type="pres">
      <dgm:prSet presAssocID="{29D99855-9A84-4CC4-8C12-A5E8373BC525}" presName="FiveNodes_5_text" presStyleLbl="node1" presStyleIdx="4" presStyleCnt="5">
        <dgm:presLayoutVars>
          <dgm:bulletEnabled val="1"/>
        </dgm:presLayoutVars>
      </dgm:prSet>
      <dgm:spPr/>
      <dgm:t>
        <a:bodyPr/>
        <a:lstStyle/>
        <a:p>
          <a:endParaRPr lang="en-US"/>
        </a:p>
      </dgm:t>
    </dgm:pt>
  </dgm:ptLst>
  <dgm:cxnLst>
    <dgm:cxn modelId="{BE7A50CB-B258-439A-84DC-24C15A65687F}" type="presOf" srcId="{8397566C-50AC-4610-9C69-A23799221F46}" destId="{5515BEA1-D45D-44B3-8588-B0164F6873C3}" srcOrd="0" destOrd="0" presId="urn:microsoft.com/office/officeart/2005/8/layout/vProcess5"/>
    <dgm:cxn modelId="{E9FE921A-0947-49A8-B246-69827AB8B4C8}" type="presOf" srcId="{E6E685E9-2070-46B2-AC64-13F7926922FB}" destId="{A2715AF7-9FC4-4380-80E3-5C1DBEC5B6CE}" srcOrd="1" destOrd="0" presId="urn:microsoft.com/office/officeart/2005/8/layout/vProcess5"/>
    <dgm:cxn modelId="{3BB17586-154E-4DAD-95BB-2063D657DE55}" type="presOf" srcId="{01821EB5-443D-4F8D-BE1D-987739DE2DE0}" destId="{07A21061-D0EE-44EC-89F3-CF115D6E2F4A}" srcOrd="1" destOrd="0" presId="urn:microsoft.com/office/officeart/2005/8/layout/vProcess5"/>
    <dgm:cxn modelId="{D7D93746-B239-409A-B345-C1070574D20A}" srcId="{29D99855-9A84-4CC4-8C12-A5E8373BC525}" destId="{69CBACC7-B864-436B-8AB0-E50338A28551}" srcOrd="1" destOrd="0" parTransId="{B093CB10-F06A-441B-A827-B182DD7CAFFB}" sibTransId="{86DD6398-BD73-4E37-810E-56C0F50332C8}"/>
    <dgm:cxn modelId="{24E310C7-BD3A-4D91-B970-188074514B52}" type="presOf" srcId="{69CBACC7-B864-436B-8AB0-E50338A28551}" destId="{90991830-855A-45A3-8502-E9D840164B37}" srcOrd="0" destOrd="0" presId="urn:microsoft.com/office/officeart/2005/8/layout/vProcess5"/>
    <dgm:cxn modelId="{75BD2FF6-FCB8-4633-8CAA-0873839A63E5}" type="presOf" srcId="{E6E685E9-2070-46B2-AC64-13F7926922FB}" destId="{7DCA0EDC-ED26-4F92-9645-9B507BF6B908}" srcOrd="0" destOrd="0" presId="urn:microsoft.com/office/officeart/2005/8/layout/vProcess5"/>
    <dgm:cxn modelId="{6B767D86-2538-4608-8E12-55850A6441C9}" type="presOf" srcId="{86DD6398-BD73-4E37-810E-56C0F50332C8}" destId="{A6F82ED2-2075-4D20-B6A6-F7C9F9BE61E0}" srcOrd="0" destOrd="0" presId="urn:microsoft.com/office/officeart/2005/8/layout/vProcess5"/>
    <dgm:cxn modelId="{6E7247EF-E710-4772-B03D-810FFF7159FF}" type="presOf" srcId="{29D99855-9A84-4CC4-8C12-A5E8373BC525}" destId="{B13247F5-6D7C-48D8-A222-54A42DE32D17}" srcOrd="0" destOrd="0" presId="urn:microsoft.com/office/officeart/2005/8/layout/vProcess5"/>
    <dgm:cxn modelId="{EA180C62-7848-42FA-BA68-D13ECB599D41}" type="presOf" srcId="{C1CC6347-09A3-4930-BCA0-8FCF0EE716D3}" destId="{C116404A-1EF5-44D5-B882-46A80D365FBE}" srcOrd="0" destOrd="0" presId="urn:microsoft.com/office/officeart/2005/8/layout/vProcess5"/>
    <dgm:cxn modelId="{B94A7491-4549-4CF3-A385-CFA66C8BB82D}" type="presOf" srcId="{01821EB5-443D-4F8D-BE1D-987739DE2DE0}" destId="{3D2DC577-BB87-441E-B77F-ABDDEEC492E8}" srcOrd="0" destOrd="0" presId="urn:microsoft.com/office/officeart/2005/8/layout/vProcess5"/>
    <dgm:cxn modelId="{778BBCE8-ADDB-472A-8157-B1076A06234B}" type="presOf" srcId="{B97A997F-C40B-4D4C-844D-BD8C9C5C699C}" destId="{AF79A6CA-8225-438C-84EB-C056B84AFCD7}" srcOrd="0" destOrd="0" presId="urn:microsoft.com/office/officeart/2005/8/layout/vProcess5"/>
    <dgm:cxn modelId="{6A91B3D7-E21E-4CDB-B7C9-85F4E612C3C6}" srcId="{29D99855-9A84-4CC4-8C12-A5E8373BC525}" destId="{01821EB5-443D-4F8D-BE1D-987739DE2DE0}" srcOrd="3" destOrd="0" parTransId="{59B9047D-EFA0-46B0-8772-B0AE97EA176A}" sibTransId="{6CBB948B-28EE-4214-95E4-384D5982BAC8}"/>
    <dgm:cxn modelId="{6EFC83A4-9FE1-4281-9997-460922585574}" srcId="{29D99855-9A84-4CC4-8C12-A5E8373BC525}" destId="{50DCE868-6800-45F8-9F25-40125B382593}" srcOrd="2" destOrd="0" parTransId="{0946C5C7-7F4F-4F39-AEC2-61E883E14846}" sibTransId="{C1CC6347-09A3-4930-BCA0-8FCF0EE716D3}"/>
    <dgm:cxn modelId="{F17CB513-506C-4305-A53F-DACA751E2A7B}" type="presOf" srcId="{6CBB948B-28EE-4214-95E4-384D5982BAC8}" destId="{A03D54FD-C28E-4E4E-9BCC-2FF0398C1193}" srcOrd="0" destOrd="0" presId="urn:microsoft.com/office/officeart/2005/8/layout/vProcess5"/>
    <dgm:cxn modelId="{D0445809-1084-4FD6-92B5-FD9967DE7D49}" type="presOf" srcId="{50DCE868-6800-45F8-9F25-40125B382593}" destId="{AC0F8F85-5FFA-4357-A06C-86A84B8771F0}" srcOrd="0" destOrd="0" presId="urn:microsoft.com/office/officeart/2005/8/layout/vProcess5"/>
    <dgm:cxn modelId="{F35140E8-659E-4482-A8D5-BAD46369BDBF}" type="presOf" srcId="{8397566C-50AC-4610-9C69-A23799221F46}" destId="{D4CA8B55-6FFA-40B2-A228-12A8461C3225}" srcOrd="1" destOrd="0" presId="urn:microsoft.com/office/officeart/2005/8/layout/vProcess5"/>
    <dgm:cxn modelId="{F410FAE4-4474-4899-A1A1-AF07E1A5BC48}" type="presOf" srcId="{50DCE868-6800-45F8-9F25-40125B382593}" destId="{E012CA0D-1471-4F56-B268-9D476F799F37}" srcOrd="1" destOrd="0" presId="urn:microsoft.com/office/officeart/2005/8/layout/vProcess5"/>
    <dgm:cxn modelId="{FFF6A6DA-8B68-4AD3-A1B9-267DCB66CFC3}" srcId="{29D99855-9A84-4CC4-8C12-A5E8373BC525}" destId="{E6E685E9-2070-46B2-AC64-13F7926922FB}" srcOrd="4" destOrd="0" parTransId="{607605C2-7041-43E7-B367-E0AF94FE0997}" sibTransId="{8856B7BB-2A54-41EB-83A0-5E5AC9044879}"/>
    <dgm:cxn modelId="{813C0718-3A68-49A2-857F-5E107CB9EEDD}" type="presOf" srcId="{69CBACC7-B864-436B-8AB0-E50338A28551}" destId="{CA25836B-5814-48B9-9B36-77959B927C06}" srcOrd="1" destOrd="0" presId="urn:microsoft.com/office/officeart/2005/8/layout/vProcess5"/>
    <dgm:cxn modelId="{4D07E765-F160-437F-9D07-32070A503EE7}" srcId="{29D99855-9A84-4CC4-8C12-A5E8373BC525}" destId="{8397566C-50AC-4610-9C69-A23799221F46}" srcOrd="0" destOrd="0" parTransId="{576235A3-901E-456D-97A2-96FC9E760DE9}" sibTransId="{B97A997F-C40B-4D4C-844D-BD8C9C5C699C}"/>
    <dgm:cxn modelId="{8031D25C-4700-49D9-9D5A-8B88EE04DDF1}" type="presParOf" srcId="{B13247F5-6D7C-48D8-A222-54A42DE32D17}" destId="{AE1DCE5D-B07B-4667-8E3E-37E927F93BE9}" srcOrd="0" destOrd="0" presId="urn:microsoft.com/office/officeart/2005/8/layout/vProcess5"/>
    <dgm:cxn modelId="{A98C4E5B-B514-4200-8215-74103B8BEC9C}" type="presParOf" srcId="{B13247F5-6D7C-48D8-A222-54A42DE32D17}" destId="{5515BEA1-D45D-44B3-8588-B0164F6873C3}" srcOrd="1" destOrd="0" presId="urn:microsoft.com/office/officeart/2005/8/layout/vProcess5"/>
    <dgm:cxn modelId="{F8F2527B-7C60-4E7C-849C-48CDE39FDADC}" type="presParOf" srcId="{B13247F5-6D7C-48D8-A222-54A42DE32D17}" destId="{90991830-855A-45A3-8502-E9D840164B37}" srcOrd="2" destOrd="0" presId="urn:microsoft.com/office/officeart/2005/8/layout/vProcess5"/>
    <dgm:cxn modelId="{C9DA4B5B-B240-476D-BABA-3A4F98155BB8}" type="presParOf" srcId="{B13247F5-6D7C-48D8-A222-54A42DE32D17}" destId="{AC0F8F85-5FFA-4357-A06C-86A84B8771F0}" srcOrd="3" destOrd="0" presId="urn:microsoft.com/office/officeart/2005/8/layout/vProcess5"/>
    <dgm:cxn modelId="{6164F378-FF3C-42F6-B35E-10A88E2E793F}" type="presParOf" srcId="{B13247F5-6D7C-48D8-A222-54A42DE32D17}" destId="{3D2DC577-BB87-441E-B77F-ABDDEEC492E8}" srcOrd="4" destOrd="0" presId="urn:microsoft.com/office/officeart/2005/8/layout/vProcess5"/>
    <dgm:cxn modelId="{86FB81E8-B535-4C75-9E6B-194F1B562FAA}" type="presParOf" srcId="{B13247F5-6D7C-48D8-A222-54A42DE32D17}" destId="{7DCA0EDC-ED26-4F92-9645-9B507BF6B908}" srcOrd="5" destOrd="0" presId="urn:microsoft.com/office/officeart/2005/8/layout/vProcess5"/>
    <dgm:cxn modelId="{26247529-9272-4313-88F1-C277EE91E33A}" type="presParOf" srcId="{B13247F5-6D7C-48D8-A222-54A42DE32D17}" destId="{AF79A6CA-8225-438C-84EB-C056B84AFCD7}" srcOrd="6" destOrd="0" presId="urn:microsoft.com/office/officeart/2005/8/layout/vProcess5"/>
    <dgm:cxn modelId="{F32894B0-B701-4B3A-8956-D1B6826B9164}" type="presParOf" srcId="{B13247F5-6D7C-48D8-A222-54A42DE32D17}" destId="{A6F82ED2-2075-4D20-B6A6-F7C9F9BE61E0}" srcOrd="7" destOrd="0" presId="urn:microsoft.com/office/officeart/2005/8/layout/vProcess5"/>
    <dgm:cxn modelId="{35DD1D4E-9E48-4E07-8ED4-4644CE4C3040}" type="presParOf" srcId="{B13247F5-6D7C-48D8-A222-54A42DE32D17}" destId="{C116404A-1EF5-44D5-B882-46A80D365FBE}" srcOrd="8" destOrd="0" presId="urn:microsoft.com/office/officeart/2005/8/layout/vProcess5"/>
    <dgm:cxn modelId="{65455E84-035F-419E-98CF-18A62DE56E99}" type="presParOf" srcId="{B13247F5-6D7C-48D8-A222-54A42DE32D17}" destId="{A03D54FD-C28E-4E4E-9BCC-2FF0398C1193}" srcOrd="9" destOrd="0" presId="urn:microsoft.com/office/officeart/2005/8/layout/vProcess5"/>
    <dgm:cxn modelId="{E53A0ED4-AA7D-4314-8531-090680476DF7}" type="presParOf" srcId="{B13247F5-6D7C-48D8-A222-54A42DE32D17}" destId="{D4CA8B55-6FFA-40B2-A228-12A8461C3225}" srcOrd="10" destOrd="0" presId="urn:microsoft.com/office/officeart/2005/8/layout/vProcess5"/>
    <dgm:cxn modelId="{073F5EB5-F561-418C-8F89-31BA831BA288}" type="presParOf" srcId="{B13247F5-6D7C-48D8-A222-54A42DE32D17}" destId="{CA25836B-5814-48B9-9B36-77959B927C06}" srcOrd="11" destOrd="0" presId="urn:microsoft.com/office/officeart/2005/8/layout/vProcess5"/>
    <dgm:cxn modelId="{24EAF1DA-4BFD-4D29-BEF2-46307E5E26C7}" type="presParOf" srcId="{B13247F5-6D7C-48D8-A222-54A42DE32D17}" destId="{E012CA0D-1471-4F56-B268-9D476F799F37}" srcOrd="12" destOrd="0" presId="urn:microsoft.com/office/officeart/2005/8/layout/vProcess5"/>
    <dgm:cxn modelId="{52AED94D-82DC-4C12-8295-A23084CDCF13}" type="presParOf" srcId="{B13247F5-6D7C-48D8-A222-54A42DE32D17}" destId="{07A21061-D0EE-44EC-89F3-CF115D6E2F4A}" srcOrd="13" destOrd="0" presId="urn:microsoft.com/office/officeart/2005/8/layout/vProcess5"/>
    <dgm:cxn modelId="{602A9B80-064C-4D96-8874-2859FD4E0EB7}" type="presParOf" srcId="{B13247F5-6D7C-48D8-A222-54A42DE32D17}" destId="{A2715AF7-9FC4-4380-80E3-5C1DBEC5B6CE}" srcOrd="14"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29D99855-9A84-4CC4-8C12-A5E8373BC525}" type="doc">
      <dgm:prSet loTypeId="urn:microsoft.com/office/officeart/2005/8/layout/vProcess5" loCatId="process" qsTypeId="urn:microsoft.com/office/officeart/2005/8/quickstyle/simple2" qsCatId="simple" csTypeId="urn:microsoft.com/office/officeart/2005/8/colors/colorful4" csCatId="colorful" phldr="1"/>
      <dgm:spPr/>
    </dgm:pt>
    <dgm:pt modelId="{69CBACC7-B864-436B-8AB0-E50338A28551}">
      <dgm:prSet phldrT="[Text]" custT="1"/>
      <dgm:spPr/>
      <dgm:t>
        <a:bodyPr/>
        <a:lstStyle/>
        <a:p>
          <a:pPr algn="ctr"/>
          <a:r>
            <a:rPr lang="en-US" sz="2000" b="0" i="0" u="none" dirty="0">
              <a:latin typeface="Times New Roman" panose="02020603050405020304" pitchFamily="18" charset="0"/>
              <a:cs typeface="Times New Roman" panose="02020603050405020304" pitchFamily="18" charset="0"/>
            </a:rPr>
            <a:t>Correlation check of independent variables</a:t>
          </a:r>
          <a:endParaRPr lang="en-IN" sz="2000" dirty="0">
            <a:latin typeface="Times New Roman" panose="02020603050405020304" pitchFamily="18" charset="0"/>
            <a:cs typeface="Times New Roman" panose="02020603050405020304" pitchFamily="18" charset="0"/>
          </a:endParaRPr>
        </a:p>
      </dgm:t>
    </dgm:pt>
    <dgm:pt modelId="{B093CB10-F06A-441B-A827-B182DD7CAFFB}" type="parTrans" cxnId="{D7D93746-B239-409A-B345-C1070574D20A}">
      <dgm:prSet/>
      <dgm:spPr/>
      <dgm:t>
        <a:bodyPr/>
        <a:lstStyle/>
        <a:p>
          <a:pPr algn="ctr"/>
          <a:endParaRPr lang="en-IN" sz="2000">
            <a:latin typeface="Times New Roman" panose="02020603050405020304" pitchFamily="18" charset="0"/>
            <a:cs typeface="Times New Roman" panose="02020603050405020304" pitchFamily="18" charset="0"/>
          </a:endParaRPr>
        </a:p>
      </dgm:t>
    </dgm:pt>
    <dgm:pt modelId="{86DD6398-BD73-4E37-810E-56C0F50332C8}" type="sibTrans" cxnId="{D7D93746-B239-409A-B345-C1070574D20A}">
      <dgm:prSet custT="1"/>
      <dgm:spPr/>
      <dgm:t>
        <a:bodyPr/>
        <a:lstStyle/>
        <a:p>
          <a:pPr algn="ctr"/>
          <a:endParaRPr lang="en-IN" sz="2000">
            <a:latin typeface="Times New Roman" panose="02020603050405020304" pitchFamily="18" charset="0"/>
            <a:cs typeface="Times New Roman" panose="02020603050405020304" pitchFamily="18" charset="0"/>
          </a:endParaRPr>
        </a:p>
      </dgm:t>
    </dgm:pt>
    <dgm:pt modelId="{8397566C-50AC-4610-9C69-A23799221F46}">
      <dgm:prSet custT="1"/>
      <dgm:spPr/>
      <dgm:t>
        <a:bodyPr/>
        <a:lstStyle/>
        <a:p>
          <a:pPr algn="ctr"/>
          <a:r>
            <a:rPr lang="en-US" sz="2000" b="0" i="0" u="none" dirty="0">
              <a:latin typeface="Times New Roman" panose="02020603050405020304" pitchFamily="18" charset="0"/>
              <a:cs typeface="Times New Roman" panose="02020603050405020304" pitchFamily="18" charset="0"/>
            </a:rPr>
            <a:t>Missing value and outlier treatment</a:t>
          </a:r>
          <a:endParaRPr lang="en-IN" sz="2000" b="0" i="0" dirty="0">
            <a:latin typeface="Times New Roman" panose="02020603050405020304" pitchFamily="18" charset="0"/>
            <a:cs typeface="Times New Roman" panose="02020603050405020304" pitchFamily="18" charset="0"/>
          </a:endParaRPr>
        </a:p>
      </dgm:t>
    </dgm:pt>
    <dgm:pt modelId="{B97A997F-C40B-4D4C-844D-BD8C9C5C699C}" type="sibTrans" cxnId="{4D07E765-F160-437F-9D07-32070A503EE7}">
      <dgm:prSet custT="1"/>
      <dgm:spPr/>
      <dgm:t>
        <a:bodyPr/>
        <a:lstStyle/>
        <a:p>
          <a:pPr algn="ctr"/>
          <a:endParaRPr lang="en-US" sz="2000">
            <a:latin typeface="Times New Roman" panose="02020603050405020304" pitchFamily="18" charset="0"/>
            <a:cs typeface="Times New Roman" panose="02020603050405020304" pitchFamily="18" charset="0"/>
          </a:endParaRPr>
        </a:p>
      </dgm:t>
    </dgm:pt>
    <dgm:pt modelId="{576235A3-901E-456D-97A2-96FC9E760DE9}" type="parTrans" cxnId="{4D07E765-F160-437F-9D07-32070A503EE7}">
      <dgm:prSet/>
      <dgm:spPr/>
      <dgm:t>
        <a:bodyPr/>
        <a:lstStyle/>
        <a:p>
          <a:pPr algn="ctr"/>
          <a:endParaRPr lang="en-US" sz="2000">
            <a:latin typeface="Times New Roman" panose="02020603050405020304" pitchFamily="18" charset="0"/>
            <a:cs typeface="Times New Roman" panose="02020603050405020304" pitchFamily="18" charset="0"/>
          </a:endParaRPr>
        </a:p>
      </dgm:t>
    </dgm:pt>
    <dgm:pt modelId="{01821EB5-443D-4F8D-BE1D-987739DE2DE0}">
      <dgm:prSet phldrT="[Text]" custT="1"/>
      <dgm:spPr/>
      <dgm:t>
        <a:bodyPr/>
        <a:lstStyle/>
        <a:p>
          <a:pPr algn="ctr"/>
          <a:r>
            <a:rPr lang="en-US" sz="2000" b="0" i="0" u="none" dirty="0">
              <a:latin typeface="Times New Roman" panose="02020603050405020304" pitchFamily="18" charset="0"/>
              <a:cs typeface="Times New Roman" panose="02020603050405020304" pitchFamily="18" charset="0"/>
            </a:rPr>
            <a:t>Fit the model on train data</a:t>
          </a:r>
          <a:endParaRPr lang="en-IN" sz="2000" dirty="0">
            <a:latin typeface="Times New Roman" panose="02020603050405020304" pitchFamily="18" charset="0"/>
            <a:cs typeface="Times New Roman" panose="02020603050405020304" pitchFamily="18" charset="0"/>
          </a:endParaRPr>
        </a:p>
      </dgm:t>
    </dgm:pt>
    <dgm:pt modelId="{6CBB948B-28EE-4214-95E4-384D5982BAC8}" type="sibTrans" cxnId="{6A91B3D7-E21E-4CDB-B7C9-85F4E612C3C6}">
      <dgm:prSet custT="1"/>
      <dgm:spPr/>
      <dgm:t>
        <a:bodyPr/>
        <a:lstStyle/>
        <a:p>
          <a:pPr algn="ctr"/>
          <a:endParaRPr lang="en-IN" sz="2000">
            <a:latin typeface="Times New Roman" panose="02020603050405020304" pitchFamily="18" charset="0"/>
            <a:cs typeface="Times New Roman" panose="02020603050405020304" pitchFamily="18" charset="0"/>
          </a:endParaRPr>
        </a:p>
      </dgm:t>
    </dgm:pt>
    <dgm:pt modelId="{59B9047D-EFA0-46B0-8772-B0AE97EA176A}" type="parTrans" cxnId="{6A91B3D7-E21E-4CDB-B7C9-85F4E612C3C6}">
      <dgm:prSet/>
      <dgm:spPr/>
      <dgm:t>
        <a:bodyPr/>
        <a:lstStyle/>
        <a:p>
          <a:pPr algn="ctr"/>
          <a:endParaRPr lang="en-IN" sz="2000">
            <a:latin typeface="Times New Roman" panose="02020603050405020304" pitchFamily="18" charset="0"/>
            <a:cs typeface="Times New Roman" panose="02020603050405020304" pitchFamily="18" charset="0"/>
          </a:endParaRPr>
        </a:p>
      </dgm:t>
    </dgm:pt>
    <dgm:pt modelId="{E6E685E9-2070-46B2-AC64-13F7926922FB}">
      <dgm:prSet phldrT="[Text]" custT="1"/>
      <dgm:spPr/>
      <dgm:t>
        <a:bodyPr/>
        <a:lstStyle/>
        <a:p>
          <a:pPr algn="ctr"/>
          <a:r>
            <a:rPr lang="en-US" sz="2000" b="0" i="0" u="none" dirty="0">
              <a:latin typeface="Times New Roman" panose="02020603050405020304" pitchFamily="18" charset="0"/>
              <a:cs typeface="Times New Roman" panose="02020603050405020304" pitchFamily="18" charset="0"/>
            </a:rPr>
            <a:t>Evaluate model on test data</a:t>
          </a:r>
          <a:endParaRPr lang="en-IN" sz="2000" dirty="0">
            <a:latin typeface="Times New Roman" panose="02020603050405020304" pitchFamily="18" charset="0"/>
            <a:cs typeface="Times New Roman" panose="02020603050405020304" pitchFamily="18" charset="0"/>
          </a:endParaRPr>
        </a:p>
      </dgm:t>
    </dgm:pt>
    <dgm:pt modelId="{8856B7BB-2A54-41EB-83A0-5E5AC9044879}" type="sibTrans" cxnId="{FFF6A6DA-8B68-4AD3-A1B9-267DCB66CFC3}">
      <dgm:prSet/>
      <dgm:spPr/>
      <dgm:t>
        <a:bodyPr/>
        <a:lstStyle/>
        <a:p>
          <a:pPr algn="ctr"/>
          <a:endParaRPr lang="en-IN" sz="2000">
            <a:latin typeface="Times New Roman" panose="02020603050405020304" pitchFamily="18" charset="0"/>
            <a:cs typeface="Times New Roman" panose="02020603050405020304" pitchFamily="18" charset="0"/>
          </a:endParaRPr>
        </a:p>
      </dgm:t>
    </dgm:pt>
    <dgm:pt modelId="{607605C2-7041-43E7-B367-E0AF94FE0997}" type="parTrans" cxnId="{FFF6A6DA-8B68-4AD3-A1B9-267DCB66CFC3}">
      <dgm:prSet/>
      <dgm:spPr/>
      <dgm:t>
        <a:bodyPr/>
        <a:lstStyle/>
        <a:p>
          <a:pPr algn="ctr"/>
          <a:endParaRPr lang="en-IN" sz="2000">
            <a:latin typeface="Times New Roman" panose="02020603050405020304" pitchFamily="18" charset="0"/>
            <a:cs typeface="Times New Roman" panose="02020603050405020304" pitchFamily="18" charset="0"/>
          </a:endParaRPr>
        </a:p>
      </dgm:t>
    </dgm:pt>
    <dgm:pt modelId="{50DCE868-6800-45F8-9F25-40125B382593}">
      <dgm:prSet custT="1"/>
      <dgm:spPr/>
      <dgm:t>
        <a:bodyPr/>
        <a:lstStyle/>
        <a:p>
          <a:pPr algn="ctr"/>
          <a:r>
            <a:rPr lang="en-US" sz="2000" b="0" i="0" u="none" dirty="0">
              <a:latin typeface="Times New Roman" panose="02020603050405020304" pitchFamily="18" charset="0"/>
              <a:cs typeface="Times New Roman" panose="02020603050405020304" pitchFamily="18" charset="0"/>
            </a:rPr>
            <a:t>Train and test random classification</a:t>
          </a:r>
          <a:endParaRPr lang="en-US" sz="2000" dirty="0">
            <a:latin typeface="Times New Roman" panose="02020603050405020304" pitchFamily="18" charset="0"/>
            <a:cs typeface="Times New Roman" panose="02020603050405020304" pitchFamily="18" charset="0"/>
          </a:endParaRPr>
        </a:p>
      </dgm:t>
    </dgm:pt>
    <dgm:pt modelId="{0946C5C7-7F4F-4F39-AEC2-61E883E14846}" type="parTrans" cxnId="{6EFC83A4-9FE1-4281-9997-460922585574}">
      <dgm:prSet/>
      <dgm:spPr/>
      <dgm:t>
        <a:bodyPr/>
        <a:lstStyle/>
        <a:p>
          <a:pPr algn="ctr"/>
          <a:endParaRPr lang="en-US" sz="2000">
            <a:latin typeface="Times New Roman" panose="02020603050405020304" pitchFamily="18" charset="0"/>
            <a:cs typeface="Times New Roman" panose="02020603050405020304" pitchFamily="18" charset="0"/>
          </a:endParaRPr>
        </a:p>
      </dgm:t>
    </dgm:pt>
    <dgm:pt modelId="{C1CC6347-09A3-4930-BCA0-8FCF0EE716D3}" type="sibTrans" cxnId="{6EFC83A4-9FE1-4281-9997-460922585574}">
      <dgm:prSet custT="1"/>
      <dgm:spPr/>
      <dgm:t>
        <a:bodyPr/>
        <a:lstStyle/>
        <a:p>
          <a:pPr algn="ctr"/>
          <a:endParaRPr lang="en-US" sz="2000">
            <a:latin typeface="Times New Roman" panose="02020603050405020304" pitchFamily="18" charset="0"/>
            <a:cs typeface="Times New Roman" panose="02020603050405020304" pitchFamily="18" charset="0"/>
          </a:endParaRPr>
        </a:p>
      </dgm:t>
    </dgm:pt>
    <dgm:pt modelId="{B13247F5-6D7C-48D8-A222-54A42DE32D17}" type="pres">
      <dgm:prSet presAssocID="{29D99855-9A84-4CC4-8C12-A5E8373BC525}" presName="outerComposite" presStyleCnt="0">
        <dgm:presLayoutVars>
          <dgm:chMax val="5"/>
          <dgm:dir/>
          <dgm:resizeHandles val="exact"/>
        </dgm:presLayoutVars>
      </dgm:prSet>
      <dgm:spPr/>
    </dgm:pt>
    <dgm:pt modelId="{AE1DCE5D-B07B-4667-8E3E-37E927F93BE9}" type="pres">
      <dgm:prSet presAssocID="{29D99855-9A84-4CC4-8C12-A5E8373BC525}" presName="dummyMaxCanvas" presStyleCnt="0">
        <dgm:presLayoutVars/>
      </dgm:prSet>
      <dgm:spPr/>
    </dgm:pt>
    <dgm:pt modelId="{5515BEA1-D45D-44B3-8588-B0164F6873C3}" type="pres">
      <dgm:prSet presAssocID="{29D99855-9A84-4CC4-8C12-A5E8373BC525}" presName="FiveNodes_1" presStyleLbl="node1" presStyleIdx="0" presStyleCnt="5" custLinFactNeighborX="372" custLinFactNeighborY="1910">
        <dgm:presLayoutVars>
          <dgm:bulletEnabled val="1"/>
        </dgm:presLayoutVars>
      </dgm:prSet>
      <dgm:spPr/>
      <dgm:t>
        <a:bodyPr/>
        <a:lstStyle/>
        <a:p>
          <a:endParaRPr lang="en-US"/>
        </a:p>
      </dgm:t>
    </dgm:pt>
    <dgm:pt modelId="{90991830-855A-45A3-8502-E9D840164B37}" type="pres">
      <dgm:prSet presAssocID="{29D99855-9A84-4CC4-8C12-A5E8373BC525}" presName="FiveNodes_2" presStyleLbl="node1" presStyleIdx="1" presStyleCnt="5" custLinFactNeighborY="2031">
        <dgm:presLayoutVars>
          <dgm:bulletEnabled val="1"/>
        </dgm:presLayoutVars>
      </dgm:prSet>
      <dgm:spPr/>
      <dgm:t>
        <a:bodyPr/>
        <a:lstStyle/>
        <a:p>
          <a:endParaRPr lang="en-US"/>
        </a:p>
      </dgm:t>
    </dgm:pt>
    <dgm:pt modelId="{AC0F8F85-5FFA-4357-A06C-86A84B8771F0}" type="pres">
      <dgm:prSet presAssocID="{29D99855-9A84-4CC4-8C12-A5E8373BC525}" presName="FiveNodes_3" presStyleLbl="node1" presStyleIdx="2" presStyleCnt="5">
        <dgm:presLayoutVars>
          <dgm:bulletEnabled val="1"/>
        </dgm:presLayoutVars>
      </dgm:prSet>
      <dgm:spPr/>
      <dgm:t>
        <a:bodyPr/>
        <a:lstStyle/>
        <a:p>
          <a:endParaRPr lang="en-US"/>
        </a:p>
      </dgm:t>
    </dgm:pt>
    <dgm:pt modelId="{3D2DC577-BB87-441E-B77F-ABDDEEC492E8}" type="pres">
      <dgm:prSet presAssocID="{29D99855-9A84-4CC4-8C12-A5E8373BC525}" presName="FiveNodes_4" presStyleLbl="node1" presStyleIdx="3" presStyleCnt="5">
        <dgm:presLayoutVars>
          <dgm:bulletEnabled val="1"/>
        </dgm:presLayoutVars>
      </dgm:prSet>
      <dgm:spPr/>
      <dgm:t>
        <a:bodyPr/>
        <a:lstStyle/>
        <a:p>
          <a:endParaRPr lang="en-US"/>
        </a:p>
      </dgm:t>
    </dgm:pt>
    <dgm:pt modelId="{7DCA0EDC-ED26-4F92-9645-9B507BF6B908}" type="pres">
      <dgm:prSet presAssocID="{29D99855-9A84-4CC4-8C12-A5E8373BC525}" presName="FiveNodes_5" presStyleLbl="node1" presStyleIdx="4" presStyleCnt="5">
        <dgm:presLayoutVars>
          <dgm:bulletEnabled val="1"/>
        </dgm:presLayoutVars>
      </dgm:prSet>
      <dgm:spPr/>
      <dgm:t>
        <a:bodyPr/>
        <a:lstStyle/>
        <a:p>
          <a:endParaRPr lang="en-US"/>
        </a:p>
      </dgm:t>
    </dgm:pt>
    <dgm:pt modelId="{AF79A6CA-8225-438C-84EB-C056B84AFCD7}" type="pres">
      <dgm:prSet presAssocID="{29D99855-9A84-4CC4-8C12-A5E8373BC525}" presName="FiveConn_1-2" presStyleLbl="fgAccFollowNode1" presStyleIdx="0" presStyleCnt="4">
        <dgm:presLayoutVars>
          <dgm:bulletEnabled val="1"/>
        </dgm:presLayoutVars>
      </dgm:prSet>
      <dgm:spPr/>
      <dgm:t>
        <a:bodyPr/>
        <a:lstStyle/>
        <a:p>
          <a:endParaRPr lang="en-US"/>
        </a:p>
      </dgm:t>
    </dgm:pt>
    <dgm:pt modelId="{A6F82ED2-2075-4D20-B6A6-F7C9F9BE61E0}" type="pres">
      <dgm:prSet presAssocID="{29D99855-9A84-4CC4-8C12-A5E8373BC525}" presName="FiveConn_2-3" presStyleLbl="fgAccFollowNode1" presStyleIdx="1" presStyleCnt="4">
        <dgm:presLayoutVars>
          <dgm:bulletEnabled val="1"/>
        </dgm:presLayoutVars>
      </dgm:prSet>
      <dgm:spPr/>
      <dgm:t>
        <a:bodyPr/>
        <a:lstStyle/>
        <a:p>
          <a:endParaRPr lang="en-US"/>
        </a:p>
      </dgm:t>
    </dgm:pt>
    <dgm:pt modelId="{C116404A-1EF5-44D5-B882-46A80D365FBE}" type="pres">
      <dgm:prSet presAssocID="{29D99855-9A84-4CC4-8C12-A5E8373BC525}" presName="FiveConn_3-4" presStyleLbl="fgAccFollowNode1" presStyleIdx="2" presStyleCnt="4">
        <dgm:presLayoutVars>
          <dgm:bulletEnabled val="1"/>
        </dgm:presLayoutVars>
      </dgm:prSet>
      <dgm:spPr/>
      <dgm:t>
        <a:bodyPr/>
        <a:lstStyle/>
        <a:p>
          <a:endParaRPr lang="en-US"/>
        </a:p>
      </dgm:t>
    </dgm:pt>
    <dgm:pt modelId="{A03D54FD-C28E-4E4E-9BCC-2FF0398C1193}" type="pres">
      <dgm:prSet presAssocID="{29D99855-9A84-4CC4-8C12-A5E8373BC525}" presName="FiveConn_4-5" presStyleLbl="fgAccFollowNode1" presStyleIdx="3" presStyleCnt="4">
        <dgm:presLayoutVars>
          <dgm:bulletEnabled val="1"/>
        </dgm:presLayoutVars>
      </dgm:prSet>
      <dgm:spPr/>
      <dgm:t>
        <a:bodyPr/>
        <a:lstStyle/>
        <a:p>
          <a:endParaRPr lang="en-US"/>
        </a:p>
      </dgm:t>
    </dgm:pt>
    <dgm:pt modelId="{D4CA8B55-6FFA-40B2-A228-12A8461C3225}" type="pres">
      <dgm:prSet presAssocID="{29D99855-9A84-4CC4-8C12-A5E8373BC525}" presName="FiveNodes_1_text" presStyleLbl="node1" presStyleIdx="4" presStyleCnt="5">
        <dgm:presLayoutVars>
          <dgm:bulletEnabled val="1"/>
        </dgm:presLayoutVars>
      </dgm:prSet>
      <dgm:spPr/>
      <dgm:t>
        <a:bodyPr/>
        <a:lstStyle/>
        <a:p>
          <a:endParaRPr lang="en-US"/>
        </a:p>
      </dgm:t>
    </dgm:pt>
    <dgm:pt modelId="{CA25836B-5814-48B9-9B36-77959B927C06}" type="pres">
      <dgm:prSet presAssocID="{29D99855-9A84-4CC4-8C12-A5E8373BC525}" presName="FiveNodes_2_text" presStyleLbl="node1" presStyleIdx="4" presStyleCnt="5">
        <dgm:presLayoutVars>
          <dgm:bulletEnabled val="1"/>
        </dgm:presLayoutVars>
      </dgm:prSet>
      <dgm:spPr/>
      <dgm:t>
        <a:bodyPr/>
        <a:lstStyle/>
        <a:p>
          <a:endParaRPr lang="en-US"/>
        </a:p>
      </dgm:t>
    </dgm:pt>
    <dgm:pt modelId="{E012CA0D-1471-4F56-B268-9D476F799F37}" type="pres">
      <dgm:prSet presAssocID="{29D99855-9A84-4CC4-8C12-A5E8373BC525}" presName="FiveNodes_3_text" presStyleLbl="node1" presStyleIdx="4" presStyleCnt="5">
        <dgm:presLayoutVars>
          <dgm:bulletEnabled val="1"/>
        </dgm:presLayoutVars>
      </dgm:prSet>
      <dgm:spPr/>
      <dgm:t>
        <a:bodyPr/>
        <a:lstStyle/>
        <a:p>
          <a:endParaRPr lang="en-US"/>
        </a:p>
      </dgm:t>
    </dgm:pt>
    <dgm:pt modelId="{07A21061-D0EE-44EC-89F3-CF115D6E2F4A}" type="pres">
      <dgm:prSet presAssocID="{29D99855-9A84-4CC4-8C12-A5E8373BC525}" presName="FiveNodes_4_text" presStyleLbl="node1" presStyleIdx="4" presStyleCnt="5">
        <dgm:presLayoutVars>
          <dgm:bulletEnabled val="1"/>
        </dgm:presLayoutVars>
      </dgm:prSet>
      <dgm:spPr/>
      <dgm:t>
        <a:bodyPr/>
        <a:lstStyle/>
        <a:p>
          <a:endParaRPr lang="en-US"/>
        </a:p>
      </dgm:t>
    </dgm:pt>
    <dgm:pt modelId="{A2715AF7-9FC4-4380-80E3-5C1DBEC5B6CE}" type="pres">
      <dgm:prSet presAssocID="{29D99855-9A84-4CC4-8C12-A5E8373BC525}" presName="FiveNodes_5_text" presStyleLbl="node1" presStyleIdx="4" presStyleCnt="5">
        <dgm:presLayoutVars>
          <dgm:bulletEnabled val="1"/>
        </dgm:presLayoutVars>
      </dgm:prSet>
      <dgm:spPr/>
      <dgm:t>
        <a:bodyPr/>
        <a:lstStyle/>
        <a:p>
          <a:endParaRPr lang="en-US"/>
        </a:p>
      </dgm:t>
    </dgm:pt>
  </dgm:ptLst>
  <dgm:cxnLst>
    <dgm:cxn modelId="{BE7A50CB-B258-439A-84DC-24C15A65687F}" type="presOf" srcId="{8397566C-50AC-4610-9C69-A23799221F46}" destId="{5515BEA1-D45D-44B3-8588-B0164F6873C3}" srcOrd="0" destOrd="0" presId="urn:microsoft.com/office/officeart/2005/8/layout/vProcess5"/>
    <dgm:cxn modelId="{E9FE921A-0947-49A8-B246-69827AB8B4C8}" type="presOf" srcId="{E6E685E9-2070-46B2-AC64-13F7926922FB}" destId="{A2715AF7-9FC4-4380-80E3-5C1DBEC5B6CE}" srcOrd="1" destOrd="0" presId="urn:microsoft.com/office/officeart/2005/8/layout/vProcess5"/>
    <dgm:cxn modelId="{3BB17586-154E-4DAD-95BB-2063D657DE55}" type="presOf" srcId="{01821EB5-443D-4F8D-BE1D-987739DE2DE0}" destId="{07A21061-D0EE-44EC-89F3-CF115D6E2F4A}" srcOrd="1" destOrd="0" presId="urn:microsoft.com/office/officeart/2005/8/layout/vProcess5"/>
    <dgm:cxn modelId="{D7D93746-B239-409A-B345-C1070574D20A}" srcId="{29D99855-9A84-4CC4-8C12-A5E8373BC525}" destId="{69CBACC7-B864-436B-8AB0-E50338A28551}" srcOrd="1" destOrd="0" parTransId="{B093CB10-F06A-441B-A827-B182DD7CAFFB}" sibTransId="{86DD6398-BD73-4E37-810E-56C0F50332C8}"/>
    <dgm:cxn modelId="{24E310C7-BD3A-4D91-B970-188074514B52}" type="presOf" srcId="{69CBACC7-B864-436B-8AB0-E50338A28551}" destId="{90991830-855A-45A3-8502-E9D840164B37}" srcOrd="0" destOrd="0" presId="urn:microsoft.com/office/officeart/2005/8/layout/vProcess5"/>
    <dgm:cxn modelId="{75BD2FF6-FCB8-4633-8CAA-0873839A63E5}" type="presOf" srcId="{E6E685E9-2070-46B2-AC64-13F7926922FB}" destId="{7DCA0EDC-ED26-4F92-9645-9B507BF6B908}" srcOrd="0" destOrd="0" presId="urn:microsoft.com/office/officeart/2005/8/layout/vProcess5"/>
    <dgm:cxn modelId="{6B767D86-2538-4608-8E12-55850A6441C9}" type="presOf" srcId="{86DD6398-BD73-4E37-810E-56C0F50332C8}" destId="{A6F82ED2-2075-4D20-B6A6-F7C9F9BE61E0}" srcOrd="0" destOrd="0" presId="urn:microsoft.com/office/officeart/2005/8/layout/vProcess5"/>
    <dgm:cxn modelId="{6E7247EF-E710-4772-B03D-810FFF7159FF}" type="presOf" srcId="{29D99855-9A84-4CC4-8C12-A5E8373BC525}" destId="{B13247F5-6D7C-48D8-A222-54A42DE32D17}" srcOrd="0" destOrd="0" presId="urn:microsoft.com/office/officeart/2005/8/layout/vProcess5"/>
    <dgm:cxn modelId="{EA180C62-7848-42FA-BA68-D13ECB599D41}" type="presOf" srcId="{C1CC6347-09A3-4930-BCA0-8FCF0EE716D3}" destId="{C116404A-1EF5-44D5-B882-46A80D365FBE}" srcOrd="0" destOrd="0" presId="urn:microsoft.com/office/officeart/2005/8/layout/vProcess5"/>
    <dgm:cxn modelId="{B94A7491-4549-4CF3-A385-CFA66C8BB82D}" type="presOf" srcId="{01821EB5-443D-4F8D-BE1D-987739DE2DE0}" destId="{3D2DC577-BB87-441E-B77F-ABDDEEC492E8}" srcOrd="0" destOrd="0" presId="urn:microsoft.com/office/officeart/2005/8/layout/vProcess5"/>
    <dgm:cxn modelId="{778BBCE8-ADDB-472A-8157-B1076A06234B}" type="presOf" srcId="{B97A997F-C40B-4D4C-844D-BD8C9C5C699C}" destId="{AF79A6CA-8225-438C-84EB-C056B84AFCD7}" srcOrd="0" destOrd="0" presId="urn:microsoft.com/office/officeart/2005/8/layout/vProcess5"/>
    <dgm:cxn modelId="{6A91B3D7-E21E-4CDB-B7C9-85F4E612C3C6}" srcId="{29D99855-9A84-4CC4-8C12-A5E8373BC525}" destId="{01821EB5-443D-4F8D-BE1D-987739DE2DE0}" srcOrd="3" destOrd="0" parTransId="{59B9047D-EFA0-46B0-8772-B0AE97EA176A}" sibTransId="{6CBB948B-28EE-4214-95E4-384D5982BAC8}"/>
    <dgm:cxn modelId="{6EFC83A4-9FE1-4281-9997-460922585574}" srcId="{29D99855-9A84-4CC4-8C12-A5E8373BC525}" destId="{50DCE868-6800-45F8-9F25-40125B382593}" srcOrd="2" destOrd="0" parTransId="{0946C5C7-7F4F-4F39-AEC2-61E883E14846}" sibTransId="{C1CC6347-09A3-4930-BCA0-8FCF0EE716D3}"/>
    <dgm:cxn modelId="{F17CB513-506C-4305-A53F-DACA751E2A7B}" type="presOf" srcId="{6CBB948B-28EE-4214-95E4-384D5982BAC8}" destId="{A03D54FD-C28E-4E4E-9BCC-2FF0398C1193}" srcOrd="0" destOrd="0" presId="urn:microsoft.com/office/officeart/2005/8/layout/vProcess5"/>
    <dgm:cxn modelId="{D0445809-1084-4FD6-92B5-FD9967DE7D49}" type="presOf" srcId="{50DCE868-6800-45F8-9F25-40125B382593}" destId="{AC0F8F85-5FFA-4357-A06C-86A84B8771F0}" srcOrd="0" destOrd="0" presId="urn:microsoft.com/office/officeart/2005/8/layout/vProcess5"/>
    <dgm:cxn modelId="{F35140E8-659E-4482-A8D5-BAD46369BDBF}" type="presOf" srcId="{8397566C-50AC-4610-9C69-A23799221F46}" destId="{D4CA8B55-6FFA-40B2-A228-12A8461C3225}" srcOrd="1" destOrd="0" presId="urn:microsoft.com/office/officeart/2005/8/layout/vProcess5"/>
    <dgm:cxn modelId="{F410FAE4-4474-4899-A1A1-AF07E1A5BC48}" type="presOf" srcId="{50DCE868-6800-45F8-9F25-40125B382593}" destId="{E012CA0D-1471-4F56-B268-9D476F799F37}" srcOrd="1" destOrd="0" presId="urn:microsoft.com/office/officeart/2005/8/layout/vProcess5"/>
    <dgm:cxn modelId="{FFF6A6DA-8B68-4AD3-A1B9-267DCB66CFC3}" srcId="{29D99855-9A84-4CC4-8C12-A5E8373BC525}" destId="{E6E685E9-2070-46B2-AC64-13F7926922FB}" srcOrd="4" destOrd="0" parTransId="{607605C2-7041-43E7-B367-E0AF94FE0997}" sibTransId="{8856B7BB-2A54-41EB-83A0-5E5AC9044879}"/>
    <dgm:cxn modelId="{813C0718-3A68-49A2-857F-5E107CB9EEDD}" type="presOf" srcId="{69CBACC7-B864-436B-8AB0-E50338A28551}" destId="{CA25836B-5814-48B9-9B36-77959B927C06}" srcOrd="1" destOrd="0" presId="urn:microsoft.com/office/officeart/2005/8/layout/vProcess5"/>
    <dgm:cxn modelId="{4D07E765-F160-437F-9D07-32070A503EE7}" srcId="{29D99855-9A84-4CC4-8C12-A5E8373BC525}" destId="{8397566C-50AC-4610-9C69-A23799221F46}" srcOrd="0" destOrd="0" parTransId="{576235A3-901E-456D-97A2-96FC9E760DE9}" sibTransId="{B97A997F-C40B-4D4C-844D-BD8C9C5C699C}"/>
    <dgm:cxn modelId="{8031D25C-4700-49D9-9D5A-8B88EE04DDF1}" type="presParOf" srcId="{B13247F5-6D7C-48D8-A222-54A42DE32D17}" destId="{AE1DCE5D-B07B-4667-8E3E-37E927F93BE9}" srcOrd="0" destOrd="0" presId="urn:microsoft.com/office/officeart/2005/8/layout/vProcess5"/>
    <dgm:cxn modelId="{A98C4E5B-B514-4200-8215-74103B8BEC9C}" type="presParOf" srcId="{B13247F5-6D7C-48D8-A222-54A42DE32D17}" destId="{5515BEA1-D45D-44B3-8588-B0164F6873C3}" srcOrd="1" destOrd="0" presId="urn:microsoft.com/office/officeart/2005/8/layout/vProcess5"/>
    <dgm:cxn modelId="{F8F2527B-7C60-4E7C-849C-48CDE39FDADC}" type="presParOf" srcId="{B13247F5-6D7C-48D8-A222-54A42DE32D17}" destId="{90991830-855A-45A3-8502-E9D840164B37}" srcOrd="2" destOrd="0" presId="urn:microsoft.com/office/officeart/2005/8/layout/vProcess5"/>
    <dgm:cxn modelId="{C9DA4B5B-B240-476D-BABA-3A4F98155BB8}" type="presParOf" srcId="{B13247F5-6D7C-48D8-A222-54A42DE32D17}" destId="{AC0F8F85-5FFA-4357-A06C-86A84B8771F0}" srcOrd="3" destOrd="0" presId="urn:microsoft.com/office/officeart/2005/8/layout/vProcess5"/>
    <dgm:cxn modelId="{6164F378-FF3C-42F6-B35E-10A88E2E793F}" type="presParOf" srcId="{B13247F5-6D7C-48D8-A222-54A42DE32D17}" destId="{3D2DC577-BB87-441E-B77F-ABDDEEC492E8}" srcOrd="4" destOrd="0" presId="urn:microsoft.com/office/officeart/2005/8/layout/vProcess5"/>
    <dgm:cxn modelId="{86FB81E8-B535-4C75-9E6B-194F1B562FAA}" type="presParOf" srcId="{B13247F5-6D7C-48D8-A222-54A42DE32D17}" destId="{7DCA0EDC-ED26-4F92-9645-9B507BF6B908}" srcOrd="5" destOrd="0" presId="urn:microsoft.com/office/officeart/2005/8/layout/vProcess5"/>
    <dgm:cxn modelId="{26247529-9272-4313-88F1-C277EE91E33A}" type="presParOf" srcId="{B13247F5-6D7C-48D8-A222-54A42DE32D17}" destId="{AF79A6CA-8225-438C-84EB-C056B84AFCD7}" srcOrd="6" destOrd="0" presId="urn:microsoft.com/office/officeart/2005/8/layout/vProcess5"/>
    <dgm:cxn modelId="{F32894B0-B701-4B3A-8956-D1B6826B9164}" type="presParOf" srcId="{B13247F5-6D7C-48D8-A222-54A42DE32D17}" destId="{A6F82ED2-2075-4D20-B6A6-F7C9F9BE61E0}" srcOrd="7" destOrd="0" presId="urn:microsoft.com/office/officeart/2005/8/layout/vProcess5"/>
    <dgm:cxn modelId="{35DD1D4E-9E48-4E07-8ED4-4644CE4C3040}" type="presParOf" srcId="{B13247F5-6D7C-48D8-A222-54A42DE32D17}" destId="{C116404A-1EF5-44D5-B882-46A80D365FBE}" srcOrd="8" destOrd="0" presId="urn:microsoft.com/office/officeart/2005/8/layout/vProcess5"/>
    <dgm:cxn modelId="{65455E84-035F-419E-98CF-18A62DE56E99}" type="presParOf" srcId="{B13247F5-6D7C-48D8-A222-54A42DE32D17}" destId="{A03D54FD-C28E-4E4E-9BCC-2FF0398C1193}" srcOrd="9" destOrd="0" presId="urn:microsoft.com/office/officeart/2005/8/layout/vProcess5"/>
    <dgm:cxn modelId="{E53A0ED4-AA7D-4314-8531-090680476DF7}" type="presParOf" srcId="{B13247F5-6D7C-48D8-A222-54A42DE32D17}" destId="{D4CA8B55-6FFA-40B2-A228-12A8461C3225}" srcOrd="10" destOrd="0" presId="urn:microsoft.com/office/officeart/2005/8/layout/vProcess5"/>
    <dgm:cxn modelId="{073F5EB5-F561-418C-8F89-31BA831BA288}" type="presParOf" srcId="{B13247F5-6D7C-48D8-A222-54A42DE32D17}" destId="{CA25836B-5814-48B9-9B36-77959B927C06}" srcOrd="11" destOrd="0" presId="urn:microsoft.com/office/officeart/2005/8/layout/vProcess5"/>
    <dgm:cxn modelId="{24EAF1DA-4BFD-4D29-BEF2-46307E5E26C7}" type="presParOf" srcId="{B13247F5-6D7C-48D8-A222-54A42DE32D17}" destId="{E012CA0D-1471-4F56-B268-9D476F799F37}" srcOrd="12" destOrd="0" presId="urn:microsoft.com/office/officeart/2005/8/layout/vProcess5"/>
    <dgm:cxn modelId="{52AED94D-82DC-4C12-8295-A23084CDCF13}" type="presParOf" srcId="{B13247F5-6D7C-48D8-A222-54A42DE32D17}" destId="{07A21061-D0EE-44EC-89F3-CF115D6E2F4A}" srcOrd="13" destOrd="0" presId="urn:microsoft.com/office/officeart/2005/8/layout/vProcess5"/>
    <dgm:cxn modelId="{602A9B80-064C-4D96-8874-2859FD4E0EB7}" type="presParOf" srcId="{B13247F5-6D7C-48D8-A222-54A42DE32D17}" destId="{A2715AF7-9FC4-4380-80E3-5C1DBEC5B6CE}" srcOrd="14"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29D99855-9A84-4CC4-8C12-A5E8373BC525}" type="doc">
      <dgm:prSet loTypeId="urn:microsoft.com/office/officeart/2005/8/layout/vProcess5" loCatId="process" qsTypeId="urn:microsoft.com/office/officeart/2005/8/quickstyle/simple2" qsCatId="simple" csTypeId="urn:microsoft.com/office/officeart/2005/8/colors/colorful2" csCatId="colorful" phldr="1"/>
      <dgm:spPr/>
    </dgm:pt>
    <dgm:pt modelId="{69CBACC7-B864-436B-8AB0-E50338A28551}">
      <dgm:prSet phldrT="[Text]" custT="1"/>
      <dgm:spPr/>
      <dgm:t>
        <a:bodyPr/>
        <a:lstStyle/>
        <a:p>
          <a:pPr algn="ctr"/>
          <a:r>
            <a:rPr lang="en-IN" sz="2000" b="0" i="0" dirty="0">
              <a:latin typeface="Times New Roman" panose="02020603050405020304" pitchFamily="18" charset="0"/>
              <a:cs typeface="Times New Roman" panose="02020603050405020304" pitchFamily="18" charset="0"/>
            </a:rPr>
            <a:t>A yearly seasonal component modelled using Fourier series</a:t>
          </a:r>
          <a:endParaRPr lang="en-IN" sz="2000" dirty="0">
            <a:latin typeface="Times New Roman" panose="02020603050405020304" pitchFamily="18" charset="0"/>
            <a:cs typeface="Times New Roman" panose="02020603050405020304" pitchFamily="18" charset="0"/>
          </a:endParaRPr>
        </a:p>
      </dgm:t>
    </dgm:pt>
    <dgm:pt modelId="{B093CB10-F06A-441B-A827-B182DD7CAFFB}" type="parTrans" cxnId="{D7D93746-B239-409A-B345-C1070574D20A}">
      <dgm:prSet/>
      <dgm:spPr/>
      <dgm:t>
        <a:bodyPr/>
        <a:lstStyle/>
        <a:p>
          <a:pPr algn="ctr"/>
          <a:endParaRPr lang="en-IN" sz="2000">
            <a:latin typeface="Times New Roman" panose="02020603050405020304" pitchFamily="18" charset="0"/>
            <a:cs typeface="Times New Roman" panose="02020603050405020304" pitchFamily="18" charset="0"/>
          </a:endParaRPr>
        </a:p>
      </dgm:t>
    </dgm:pt>
    <dgm:pt modelId="{86DD6398-BD73-4E37-810E-56C0F50332C8}" type="sibTrans" cxnId="{D7D93746-B239-409A-B345-C1070574D20A}">
      <dgm:prSet custT="1"/>
      <dgm:spPr/>
      <dgm:t>
        <a:bodyPr/>
        <a:lstStyle/>
        <a:p>
          <a:pPr algn="ctr"/>
          <a:endParaRPr lang="en-IN" sz="2000">
            <a:latin typeface="Times New Roman" panose="02020603050405020304" pitchFamily="18" charset="0"/>
            <a:cs typeface="Times New Roman" panose="02020603050405020304" pitchFamily="18" charset="0"/>
          </a:endParaRPr>
        </a:p>
      </dgm:t>
    </dgm:pt>
    <dgm:pt modelId="{8397566C-50AC-4610-9C69-A23799221F46}">
      <dgm:prSet custT="1"/>
      <dgm:spPr/>
      <dgm:t>
        <a:bodyPr/>
        <a:lstStyle/>
        <a:p>
          <a:pPr algn="ctr"/>
          <a:r>
            <a:rPr lang="en-IN" sz="2000" b="0" i="0" dirty="0">
              <a:latin typeface="Times New Roman" panose="02020603050405020304" pitchFamily="18" charset="0"/>
              <a:cs typeface="Times New Roman" panose="02020603050405020304" pitchFamily="18" charset="0"/>
            </a:rPr>
            <a:t>Additive Regression model</a:t>
          </a:r>
        </a:p>
      </dgm:t>
    </dgm:pt>
    <dgm:pt modelId="{B97A997F-C40B-4D4C-844D-BD8C9C5C699C}" type="sibTrans" cxnId="{4D07E765-F160-437F-9D07-32070A503EE7}">
      <dgm:prSet custT="1"/>
      <dgm:spPr/>
      <dgm:t>
        <a:bodyPr/>
        <a:lstStyle/>
        <a:p>
          <a:pPr algn="ctr"/>
          <a:endParaRPr lang="en-US" sz="2000">
            <a:latin typeface="Times New Roman" panose="02020603050405020304" pitchFamily="18" charset="0"/>
            <a:cs typeface="Times New Roman" panose="02020603050405020304" pitchFamily="18" charset="0"/>
          </a:endParaRPr>
        </a:p>
      </dgm:t>
    </dgm:pt>
    <dgm:pt modelId="{576235A3-901E-456D-97A2-96FC9E760DE9}" type="parTrans" cxnId="{4D07E765-F160-437F-9D07-32070A503EE7}">
      <dgm:prSet/>
      <dgm:spPr/>
      <dgm:t>
        <a:bodyPr/>
        <a:lstStyle/>
        <a:p>
          <a:pPr algn="ctr"/>
          <a:endParaRPr lang="en-US" sz="2000">
            <a:latin typeface="Times New Roman" panose="02020603050405020304" pitchFamily="18" charset="0"/>
            <a:cs typeface="Times New Roman" panose="02020603050405020304" pitchFamily="18" charset="0"/>
          </a:endParaRPr>
        </a:p>
      </dgm:t>
    </dgm:pt>
    <dgm:pt modelId="{01821EB5-443D-4F8D-BE1D-987739DE2DE0}">
      <dgm:prSet phldrT="[Text]" custT="1"/>
      <dgm:spPr/>
      <dgm:t>
        <a:bodyPr/>
        <a:lstStyle/>
        <a:p>
          <a:pPr algn="ctr"/>
          <a:r>
            <a:rPr lang="en-IN" sz="2000" dirty="0">
              <a:latin typeface="Times New Roman" panose="02020603050405020304" pitchFamily="18" charset="0"/>
              <a:cs typeface="Times New Roman" panose="02020603050405020304" pitchFamily="18" charset="0"/>
            </a:rPr>
            <a:t>Make predictions for test set</a:t>
          </a:r>
        </a:p>
      </dgm:t>
    </dgm:pt>
    <dgm:pt modelId="{6CBB948B-28EE-4214-95E4-384D5982BAC8}" type="sibTrans" cxnId="{6A91B3D7-E21E-4CDB-B7C9-85F4E612C3C6}">
      <dgm:prSet custT="1"/>
      <dgm:spPr/>
      <dgm:t>
        <a:bodyPr/>
        <a:lstStyle/>
        <a:p>
          <a:pPr algn="ctr"/>
          <a:endParaRPr lang="en-IN" sz="2000">
            <a:latin typeface="Times New Roman" panose="02020603050405020304" pitchFamily="18" charset="0"/>
            <a:cs typeface="Times New Roman" panose="02020603050405020304" pitchFamily="18" charset="0"/>
          </a:endParaRPr>
        </a:p>
      </dgm:t>
    </dgm:pt>
    <dgm:pt modelId="{59B9047D-EFA0-46B0-8772-B0AE97EA176A}" type="parTrans" cxnId="{6A91B3D7-E21E-4CDB-B7C9-85F4E612C3C6}">
      <dgm:prSet/>
      <dgm:spPr/>
      <dgm:t>
        <a:bodyPr/>
        <a:lstStyle/>
        <a:p>
          <a:pPr algn="ctr"/>
          <a:endParaRPr lang="en-IN" sz="2000">
            <a:latin typeface="Times New Roman" panose="02020603050405020304" pitchFamily="18" charset="0"/>
            <a:cs typeface="Times New Roman" panose="02020603050405020304" pitchFamily="18" charset="0"/>
          </a:endParaRPr>
        </a:p>
      </dgm:t>
    </dgm:pt>
    <dgm:pt modelId="{E6E685E9-2070-46B2-AC64-13F7926922FB}">
      <dgm:prSet phldrT="[Text]" custT="1"/>
      <dgm:spPr/>
      <dgm:t>
        <a:bodyPr/>
        <a:lstStyle/>
        <a:p>
          <a:pPr algn="ctr"/>
          <a:r>
            <a:rPr lang="en-IN" sz="2000" dirty="0">
              <a:latin typeface="Times New Roman" panose="02020603050405020304" pitchFamily="18" charset="0"/>
              <a:cs typeface="Times New Roman" panose="02020603050405020304" pitchFamily="18" charset="0"/>
            </a:rPr>
            <a:t>Evaluate Model Performance </a:t>
          </a:r>
        </a:p>
      </dgm:t>
    </dgm:pt>
    <dgm:pt modelId="{8856B7BB-2A54-41EB-83A0-5E5AC9044879}" type="sibTrans" cxnId="{FFF6A6DA-8B68-4AD3-A1B9-267DCB66CFC3}">
      <dgm:prSet/>
      <dgm:spPr/>
      <dgm:t>
        <a:bodyPr/>
        <a:lstStyle/>
        <a:p>
          <a:pPr algn="ctr"/>
          <a:endParaRPr lang="en-IN" sz="2000">
            <a:latin typeface="Times New Roman" panose="02020603050405020304" pitchFamily="18" charset="0"/>
            <a:cs typeface="Times New Roman" panose="02020603050405020304" pitchFamily="18" charset="0"/>
          </a:endParaRPr>
        </a:p>
      </dgm:t>
    </dgm:pt>
    <dgm:pt modelId="{607605C2-7041-43E7-B367-E0AF94FE0997}" type="parTrans" cxnId="{FFF6A6DA-8B68-4AD3-A1B9-267DCB66CFC3}">
      <dgm:prSet/>
      <dgm:spPr/>
      <dgm:t>
        <a:bodyPr/>
        <a:lstStyle/>
        <a:p>
          <a:pPr algn="ctr"/>
          <a:endParaRPr lang="en-IN" sz="2000">
            <a:latin typeface="Times New Roman" panose="02020603050405020304" pitchFamily="18" charset="0"/>
            <a:cs typeface="Times New Roman" panose="02020603050405020304" pitchFamily="18" charset="0"/>
          </a:endParaRPr>
        </a:p>
      </dgm:t>
    </dgm:pt>
    <dgm:pt modelId="{50DCE868-6800-45F8-9F25-40125B382593}">
      <dgm:prSet custT="1"/>
      <dgm:spPr/>
      <dgm:t>
        <a:bodyPr/>
        <a:lstStyle/>
        <a:p>
          <a:pPr algn="ctr"/>
          <a:r>
            <a:rPr lang="en-IN" sz="2000" b="0" i="0" dirty="0">
              <a:latin typeface="Times New Roman" panose="02020603050405020304" pitchFamily="18" charset="0"/>
              <a:cs typeface="Times New Roman" panose="02020603050405020304" pitchFamily="18" charset="0"/>
            </a:rPr>
            <a:t>A weekly seasonal component using dummy variables.</a:t>
          </a:r>
          <a:endParaRPr lang="en-US" sz="2000" dirty="0">
            <a:latin typeface="Times New Roman" panose="02020603050405020304" pitchFamily="18" charset="0"/>
            <a:cs typeface="Times New Roman" panose="02020603050405020304" pitchFamily="18" charset="0"/>
          </a:endParaRPr>
        </a:p>
      </dgm:t>
    </dgm:pt>
    <dgm:pt modelId="{0946C5C7-7F4F-4F39-AEC2-61E883E14846}" type="parTrans" cxnId="{6EFC83A4-9FE1-4281-9997-460922585574}">
      <dgm:prSet/>
      <dgm:spPr/>
      <dgm:t>
        <a:bodyPr/>
        <a:lstStyle/>
        <a:p>
          <a:pPr algn="ctr"/>
          <a:endParaRPr lang="en-US" sz="2000">
            <a:latin typeface="Times New Roman" panose="02020603050405020304" pitchFamily="18" charset="0"/>
            <a:cs typeface="Times New Roman" panose="02020603050405020304" pitchFamily="18" charset="0"/>
          </a:endParaRPr>
        </a:p>
      </dgm:t>
    </dgm:pt>
    <dgm:pt modelId="{C1CC6347-09A3-4930-BCA0-8FCF0EE716D3}" type="sibTrans" cxnId="{6EFC83A4-9FE1-4281-9997-460922585574}">
      <dgm:prSet custT="1"/>
      <dgm:spPr/>
      <dgm:t>
        <a:bodyPr/>
        <a:lstStyle/>
        <a:p>
          <a:pPr algn="ctr"/>
          <a:endParaRPr lang="en-US" sz="2000">
            <a:latin typeface="Times New Roman" panose="02020603050405020304" pitchFamily="18" charset="0"/>
            <a:cs typeface="Times New Roman" panose="02020603050405020304" pitchFamily="18" charset="0"/>
          </a:endParaRPr>
        </a:p>
      </dgm:t>
    </dgm:pt>
    <dgm:pt modelId="{B13247F5-6D7C-48D8-A222-54A42DE32D17}" type="pres">
      <dgm:prSet presAssocID="{29D99855-9A84-4CC4-8C12-A5E8373BC525}" presName="outerComposite" presStyleCnt="0">
        <dgm:presLayoutVars>
          <dgm:chMax val="5"/>
          <dgm:dir/>
          <dgm:resizeHandles val="exact"/>
        </dgm:presLayoutVars>
      </dgm:prSet>
      <dgm:spPr/>
    </dgm:pt>
    <dgm:pt modelId="{AE1DCE5D-B07B-4667-8E3E-37E927F93BE9}" type="pres">
      <dgm:prSet presAssocID="{29D99855-9A84-4CC4-8C12-A5E8373BC525}" presName="dummyMaxCanvas" presStyleCnt="0">
        <dgm:presLayoutVars/>
      </dgm:prSet>
      <dgm:spPr/>
    </dgm:pt>
    <dgm:pt modelId="{5515BEA1-D45D-44B3-8588-B0164F6873C3}" type="pres">
      <dgm:prSet presAssocID="{29D99855-9A84-4CC4-8C12-A5E8373BC525}" presName="FiveNodes_1" presStyleLbl="node1" presStyleIdx="0" presStyleCnt="5">
        <dgm:presLayoutVars>
          <dgm:bulletEnabled val="1"/>
        </dgm:presLayoutVars>
      </dgm:prSet>
      <dgm:spPr/>
      <dgm:t>
        <a:bodyPr/>
        <a:lstStyle/>
        <a:p>
          <a:endParaRPr lang="en-US"/>
        </a:p>
      </dgm:t>
    </dgm:pt>
    <dgm:pt modelId="{90991830-855A-45A3-8502-E9D840164B37}" type="pres">
      <dgm:prSet presAssocID="{29D99855-9A84-4CC4-8C12-A5E8373BC525}" presName="FiveNodes_2" presStyleLbl="node1" presStyleIdx="1" presStyleCnt="5">
        <dgm:presLayoutVars>
          <dgm:bulletEnabled val="1"/>
        </dgm:presLayoutVars>
      </dgm:prSet>
      <dgm:spPr/>
      <dgm:t>
        <a:bodyPr/>
        <a:lstStyle/>
        <a:p>
          <a:endParaRPr lang="en-US"/>
        </a:p>
      </dgm:t>
    </dgm:pt>
    <dgm:pt modelId="{AC0F8F85-5FFA-4357-A06C-86A84B8771F0}" type="pres">
      <dgm:prSet presAssocID="{29D99855-9A84-4CC4-8C12-A5E8373BC525}" presName="FiveNodes_3" presStyleLbl="node1" presStyleIdx="2" presStyleCnt="5">
        <dgm:presLayoutVars>
          <dgm:bulletEnabled val="1"/>
        </dgm:presLayoutVars>
      </dgm:prSet>
      <dgm:spPr/>
      <dgm:t>
        <a:bodyPr/>
        <a:lstStyle/>
        <a:p>
          <a:endParaRPr lang="en-US"/>
        </a:p>
      </dgm:t>
    </dgm:pt>
    <dgm:pt modelId="{3D2DC577-BB87-441E-B77F-ABDDEEC492E8}" type="pres">
      <dgm:prSet presAssocID="{29D99855-9A84-4CC4-8C12-A5E8373BC525}" presName="FiveNodes_4" presStyleLbl="node1" presStyleIdx="3" presStyleCnt="5">
        <dgm:presLayoutVars>
          <dgm:bulletEnabled val="1"/>
        </dgm:presLayoutVars>
      </dgm:prSet>
      <dgm:spPr/>
      <dgm:t>
        <a:bodyPr/>
        <a:lstStyle/>
        <a:p>
          <a:endParaRPr lang="en-US"/>
        </a:p>
      </dgm:t>
    </dgm:pt>
    <dgm:pt modelId="{7DCA0EDC-ED26-4F92-9645-9B507BF6B908}" type="pres">
      <dgm:prSet presAssocID="{29D99855-9A84-4CC4-8C12-A5E8373BC525}" presName="FiveNodes_5" presStyleLbl="node1" presStyleIdx="4" presStyleCnt="5">
        <dgm:presLayoutVars>
          <dgm:bulletEnabled val="1"/>
        </dgm:presLayoutVars>
      </dgm:prSet>
      <dgm:spPr/>
      <dgm:t>
        <a:bodyPr/>
        <a:lstStyle/>
        <a:p>
          <a:endParaRPr lang="en-US"/>
        </a:p>
      </dgm:t>
    </dgm:pt>
    <dgm:pt modelId="{AF79A6CA-8225-438C-84EB-C056B84AFCD7}" type="pres">
      <dgm:prSet presAssocID="{29D99855-9A84-4CC4-8C12-A5E8373BC525}" presName="FiveConn_1-2" presStyleLbl="fgAccFollowNode1" presStyleIdx="0" presStyleCnt="4">
        <dgm:presLayoutVars>
          <dgm:bulletEnabled val="1"/>
        </dgm:presLayoutVars>
      </dgm:prSet>
      <dgm:spPr/>
      <dgm:t>
        <a:bodyPr/>
        <a:lstStyle/>
        <a:p>
          <a:endParaRPr lang="en-US"/>
        </a:p>
      </dgm:t>
    </dgm:pt>
    <dgm:pt modelId="{A6F82ED2-2075-4D20-B6A6-F7C9F9BE61E0}" type="pres">
      <dgm:prSet presAssocID="{29D99855-9A84-4CC4-8C12-A5E8373BC525}" presName="FiveConn_2-3" presStyleLbl="fgAccFollowNode1" presStyleIdx="1" presStyleCnt="4">
        <dgm:presLayoutVars>
          <dgm:bulletEnabled val="1"/>
        </dgm:presLayoutVars>
      </dgm:prSet>
      <dgm:spPr/>
      <dgm:t>
        <a:bodyPr/>
        <a:lstStyle/>
        <a:p>
          <a:endParaRPr lang="en-US"/>
        </a:p>
      </dgm:t>
    </dgm:pt>
    <dgm:pt modelId="{C116404A-1EF5-44D5-B882-46A80D365FBE}" type="pres">
      <dgm:prSet presAssocID="{29D99855-9A84-4CC4-8C12-A5E8373BC525}" presName="FiveConn_3-4" presStyleLbl="fgAccFollowNode1" presStyleIdx="2" presStyleCnt="4">
        <dgm:presLayoutVars>
          <dgm:bulletEnabled val="1"/>
        </dgm:presLayoutVars>
      </dgm:prSet>
      <dgm:spPr/>
      <dgm:t>
        <a:bodyPr/>
        <a:lstStyle/>
        <a:p>
          <a:endParaRPr lang="en-US"/>
        </a:p>
      </dgm:t>
    </dgm:pt>
    <dgm:pt modelId="{A03D54FD-C28E-4E4E-9BCC-2FF0398C1193}" type="pres">
      <dgm:prSet presAssocID="{29D99855-9A84-4CC4-8C12-A5E8373BC525}" presName="FiveConn_4-5" presStyleLbl="fgAccFollowNode1" presStyleIdx="3" presStyleCnt="4">
        <dgm:presLayoutVars>
          <dgm:bulletEnabled val="1"/>
        </dgm:presLayoutVars>
      </dgm:prSet>
      <dgm:spPr/>
      <dgm:t>
        <a:bodyPr/>
        <a:lstStyle/>
        <a:p>
          <a:endParaRPr lang="en-US"/>
        </a:p>
      </dgm:t>
    </dgm:pt>
    <dgm:pt modelId="{D4CA8B55-6FFA-40B2-A228-12A8461C3225}" type="pres">
      <dgm:prSet presAssocID="{29D99855-9A84-4CC4-8C12-A5E8373BC525}" presName="FiveNodes_1_text" presStyleLbl="node1" presStyleIdx="4" presStyleCnt="5">
        <dgm:presLayoutVars>
          <dgm:bulletEnabled val="1"/>
        </dgm:presLayoutVars>
      </dgm:prSet>
      <dgm:spPr/>
      <dgm:t>
        <a:bodyPr/>
        <a:lstStyle/>
        <a:p>
          <a:endParaRPr lang="en-US"/>
        </a:p>
      </dgm:t>
    </dgm:pt>
    <dgm:pt modelId="{CA25836B-5814-48B9-9B36-77959B927C06}" type="pres">
      <dgm:prSet presAssocID="{29D99855-9A84-4CC4-8C12-A5E8373BC525}" presName="FiveNodes_2_text" presStyleLbl="node1" presStyleIdx="4" presStyleCnt="5">
        <dgm:presLayoutVars>
          <dgm:bulletEnabled val="1"/>
        </dgm:presLayoutVars>
      </dgm:prSet>
      <dgm:spPr/>
      <dgm:t>
        <a:bodyPr/>
        <a:lstStyle/>
        <a:p>
          <a:endParaRPr lang="en-US"/>
        </a:p>
      </dgm:t>
    </dgm:pt>
    <dgm:pt modelId="{E012CA0D-1471-4F56-B268-9D476F799F37}" type="pres">
      <dgm:prSet presAssocID="{29D99855-9A84-4CC4-8C12-A5E8373BC525}" presName="FiveNodes_3_text" presStyleLbl="node1" presStyleIdx="4" presStyleCnt="5">
        <dgm:presLayoutVars>
          <dgm:bulletEnabled val="1"/>
        </dgm:presLayoutVars>
      </dgm:prSet>
      <dgm:spPr/>
      <dgm:t>
        <a:bodyPr/>
        <a:lstStyle/>
        <a:p>
          <a:endParaRPr lang="en-US"/>
        </a:p>
      </dgm:t>
    </dgm:pt>
    <dgm:pt modelId="{07A21061-D0EE-44EC-89F3-CF115D6E2F4A}" type="pres">
      <dgm:prSet presAssocID="{29D99855-9A84-4CC4-8C12-A5E8373BC525}" presName="FiveNodes_4_text" presStyleLbl="node1" presStyleIdx="4" presStyleCnt="5">
        <dgm:presLayoutVars>
          <dgm:bulletEnabled val="1"/>
        </dgm:presLayoutVars>
      </dgm:prSet>
      <dgm:spPr/>
      <dgm:t>
        <a:bodyPr/>
        <a:lstStyle/>
        <a:p>
          <a:endParaRPr lang="en-US"/>
        </a:p>
      </dgm:t>
    </dgm:pt>
    <dgm:pt modelId="{A2715AF7-9FC4-4380-80E3-5C1DBEC5B6CE}" type="pres">
      <dgm:prSet presAssocID="{29D99855-9A84-4CC4-8C12-A5E8373BC525}" presName="FiveNodes_5_text" presStyleLbl="node1" presStyleIdx="4" presStyleCnt="5">
        <dgm:presLayoutVars>
          <dgm:bulletEnabled val="1"/>
        </dgm:presLayoutVars>
      </dgm:prSet>
      <dgm:spPr/>
      <dgm:t>
        <a:bodyPr/>
        <a:lstStyle/>
        <a:p>
          <a:endParaRPr lang="en-US"/>
        </a:p>
      </dgm:t>
    </dgm:pt>
  </dgm:ptLst>
  <dgm:cxnLst>
    <dgm:cxn modelId="{BE7A50CB-B258-439A-84DC-24C15A65687F}" type="presOf" srcId="{8397566C-50AC-4610-9C69-A23799221F46}" destId="{5515BEA1-D45D-44B3-8588-B0164F6873C3}" srcOrd="0" destOrd="0" presId="urn:microsoft.com/office/officeart/2005/8/layout/vProcess5"/>
    <dgm:cxn modelId="{E9FE921A-0947-49A8-B246-69827AB8B4C8}" type="presOf" srcId="{E6E685E9-2070-46B2-AC64-13F7926922FB}" destId="{A2715AF7-9FC4-4380-80E3-5C1DBEC5B6CE}" srcOrd="1" destOrd="0" presId="urn:microsoft.com/office/officeart/2005/8/layout/vProcess5"/>
    <dgm:cxn modelId="{3BB17586-154E-4DAD-95BB-2063D657DE55}" type="presOf" srcId="{01821EB5-443D-4F8D-BE1D-987739DE2DE0}" destId="{07A21061-D0EE-44EC-89F3-CF115D6E2F4A}" srcOrd="1" destOrd="0" presId="urn:microsoft.com/office/officeart/2005/8/layout/vProcess5"/>
    <dgm:cxn modelId="{D7D93746-B239-409A-B345-C1070574D20A}" srcId="{29D99855-9A84-4CC4-8C12-A5E8373BC525}" destId="{69CBACC7-B864-436B-8AB0-E50338A28551}" srcOrd="1" destOrd="0" parTransId="{B093CB10-F06A-441B-A827-B182DD7CAFFB}" sibTransId="{86DD6398-BD73-4E37-810E-56C0F50332C8}"/>
    <dgm:cxn modelId="{24E310C7-BD3A-4D91-B970-188074514B52}" type="presOf" srcId="{69CBACC7-B864-436B-8AB0-E50338A28551}" destId="{90991830-855A-45A3-8502-E9D840164B37}" srcOrd="0" destOrd="0" presId="urn:microsoft.com/office/officeart/2005/8/layout/vProcess5"/>
    <dgm:cxn modelId="{75BD2FF6-FCB8-4633-8CAA-0873839A63E5}" type="presOf" srcId="{E6E685E9-2070-46B2-AC64-13F7926922FB}" destId="{7DCA0EDC-ED26-4F92-9645-9B507BF6B908}" srcOrd="0" destOrd="0" presId="urn:microsoft.com/office/officeart/2005/8/layout/vProcess5"/>
    <dgm:cxn modelId="{6B767D86-2538-4608-8E12-55850A6441C9}" type="presOf" srcId="{86DD6398-BD73-4E37-810E-56C0F50332C8}" destId="{A6F82ED2-2075-4D20-B6A6-F7C9F9BE61E0}" srcOrd="0" destOrd="0" presId="urn:microsoft.com/office/officeart/2005/8/layout/vProcess5"/>
    <dgm:cxn modelId="{6E7247EF-E710-4772-B03D-810FFF7159FF}" type="presOf" srcId="{29D99855-9A84-4CC4-8C12-A5E8373BC525}" destId="{B13247F5-6D7C-48D8-A222-54A42DE32D17}" srcOrd="0" destOrd="0" presId="urn:microsoft.com/office/officeart/2005/8/layout/vProcess5"/>
    <dgm:cxn modelId="{EA180C62-7848-42FA-BA68-D13ECB599D41}" type="presOf" srcId="{C1CC6347-09A3-4930-BCA0-8FCF0EE716D3}" destId="{C116404A-1EF5-44D5-B882-46A80D365FBE}" srcOrd="0" destOrd="0" presId="urn:microsoft.com/office/officeart/2005/8/layout/vProcess5"/>
    <dgm:cxn modelId="{B94A7491-4549-4CF3-A385-CFA66C8BB82D}" type="presOf" srcId="{01821EB5-443D-4F8D-BE1D-987739DE2DE0}" destId="{3D2DC577-BB87-441E-B77F-ABDDEEC492E8}" srcOrd="0" destOrd="0" presId="urn:microsoft.com/office/officeart/2005/8/layout/vProcess5"/>
    <dgm:cxn modelId="{778BBCE8-ADDB-472A-8157-B1076A06234B}" type="presOf" srcId="{B97A997F-C40B-4D4C-844D-BD8C9C5C699C}" destId="{AF79A6CA-8225-438C-84EB-C056B84AFCD7}" srcOrd="0" destOrd="0" presId="urn:microsoft.com/office/officeart/2005/8/layout/vProcess5"/>
    <dgm:cxn modelId="{6A91B3D7-E21E-4CDB-B7C9-85F4E612C3C6}" srcId="{29D99855-9A84-4CC4-8C12-A5E8373BC525}" destId="{01821EB5-443D-4F8D-BE1D-987739DE2DE0}" srcOrd="3" destOrd="0" parTransId="{59B9047D-EFA0-46B0-8772-B0AE97EA176A}" sibTransId="{6CBB948B-28EE-4214-95E4-384D5982BAC8}"/>
    <dgm:cxn modelId="{6EFC83A4-9FE1-4281-9997-460922585574}" srcId="{29D99855-9A84-4CC4-8C12-A5E8373BC525}" destId="{50DCE868-6800-45F8-9F25-40125B382593}" srcOrd="2" destOrd="0" parTransId="{0946C5C7-7F4F-4F39-AEC2-61E883E14846}" sibTransId="{C1CC6347-09A3-4930-BCA0-8FCF0EE716D3}"/>
    <dgm:cxn modelId="{F17CB513-506C-4305-A53F-DACA751E2A7B}" type="presOf" srcId="{6CBB948B-28EE-4214-95E4-384D5982BAC8}" destId="{A03D54FD-C28E-4E4E-9BCC-2FF0398C1193}" srcOrd="0" destOrd="0" presId="urn:microsoft.com/office/officeart/2005/8/layout/vProcess5"/>
    <dgm:cxn modelId="{D0445809-1084-4FD6-92B5-FD9967DE7D49}" type="presOf" srcId="{50DCE868-6800-45F8-9F25-40125B382593}" destId="{AC0F8F85-5FFA-4357-A06C-86A84B8771F0}" srcOrd="0" destOrd="0" presId="urn:microsoft.com/office/officeart/2005/8/layout/vProcess5"/>
    <dgm:cxn modelId="{F35140E8-659E-4482-A8D5-BAD46369BDBF}" type="presOf" srcId="{8397566C-50AC-4610-9C69-A23799221F46}" destId="{D4CA8B55-6FFA-40B2-A228-12A8461C3225}" srcOrd="1" destOrd="0" presId="urn:microsoft.com/office/officeart/2005/8/layout/vProcess5"/>
    <dgm:cxn modelId="{F410FAE4-4474-4899-A1A1-AF07E1A5BC48}" type="presOf" srcId="{50DCE868-6800-45F8-9F25-40125B382593}" destId="{E012CA0D-1471-4F56-B268-9D476F799F37}" srcOrd="1" destOrd="0" presId="urn:microsoft.com/office/officeart/2005/8/layout/vProcess5"/>
    <dgm:cxn modelId="{FFF6A6DA-8B68-4AD3-A1B9-267DCB66CFC3}" srcId="{29D99855-9A84-4CC4-8C12-A5E8373BC525}" destId="{E6E685E9-2070-46B2-AC64-13F7926922FB}" srcOrd="4" destOrd="0" parTransId="{607605C2-7041-43E7-B367-E0AF94FE0997}" sibTransId="{8856B7BB-2A54-41EB-83A0-5E5AC9044879}"/>
    <dgm:cxn modelId="{813C0718-3A68-49A2-857F-5E107CB9EEDD}" type="presOf" srcId="{69CBACC7-B864-436B-8AB0-E50338A28551}" destId="{CA25836B-5814-48B9-9B36-77959B927C06}" srcOrd="1" destOrd="0" presId="urn:microsoft.com/office/officeart/2005/8/layout/vProcess5"/>
    <dgm:cxn modelId="{4D07E765-F160-437F-9D07-32070A503EE7}" srcId="{29D99855-9A84-4CC4-8C12-A5E8373BC525}" destId="{8397566C-50AC-4610-9C69-A23799221F46}" srcOrd="0" destOrd="0" parTransId="{576235A3-901E-456D-97A2-96FC9E760DE9}" sibTransId="{B97A997F-C40B-4D4C-844D-BD8C9C5C699C}"/>
    <dgm:cxn modelId="{8031D25C-4700-49D9-9D5A-8B88EE04DDF1}" type="presParOf" srcId="{B13247F5-6D7C-48D8-A222-54A42DE32D17}" destId="{AE1DCE5D-B07B-4667-8E3E-37E927F93BE9}" srcOrd="0" destOrd="0" presId="urn:microsoft.com/office/officeart/2005/8/layout/vProcess5"/>
    <dgm:cxn modelId="{A98C4E5B-B514-4200-8215-74103B8BEC9C}" type="presParOf" srcId="{B13247F5-6D7C-48D8-A222-54A42DE32D17}" destId="{5515BEA1-D45D-44B3-8588-B0164F6873C3}" srcOrd="1" destOrd="0" presId="urn:microsoft.com/office/officeart/2005/8/layout/vProcess5"/>
    <dgm:cxn modelId="{F8F2527B-7C60-4E7C-849C-48CDE39FDADC}" type="presParOf" srcId="{B13247F5-6D7C-48D8-A222-54A42DE32D17}" destId="{90991830-855A-45A3-8502-E9D840164B37}" srcOrd="2" destOrd="0" presId="urn:microsoft.com/office/officeart/2005/8/layout/vProcess5"/>
    <dgm:cxn modelId="{C9DA4B5B-B240-476D-BABA-3A4F98155BB8}" type="presParOf" srcId="{B13247F5-6D7C-48D8-A222-54A42DE32D17}" destId="{AC0F8F85-5FFA-4357-A06C-86A84B8771F0}" srcOrd="3" destOrd="0" presId="urn:microsoft.com/office/officeart/2005/8/layout/vProcess5"/>
    <dgm:cxn modelId="{6164F378-FF3C-42F6-B35E-10A88E2E793F}" type="presParOf" srcId="{B13247F5-6D7C-48D8-A222-54A42DE32D17}" destId="{3D2DC577-BB87-441E-B77F-ABDDEEC492E8}" srcOrd="4" destOrd="0" presId="urn:microsoft.com/office/officeart/2005/8/layout/vProcess5"/>
    <dgm:cxn modelId="{86FB81E8-B535-4C75-9E6B-194F1B562FAA}" type="presParOf" srcId="{B13247F5-6D7C-48D8-A222-54A42DE32D17}" destId="{7DCA0EDC-ED26-4F92-9645-9B507BF6B908}" srcOrd="5" destOrd="0" presId="urn:microsoft.com/office/officeart/2005/8/layout/vProcess5"/>
    <dgm:cxn modelId="{26247529-9272-4313-88F1-C277EE91E33A}" type="presParOf" srcId="{B13247F5-6D7C-48D8-A222-54A42DE32D17}" destId="{AF79A6CA-8225-438C-84EB-C056B84AFCD7}" srcOrd="6" destOrd="0" presId="urn:microsoft.com/office/officeart/2005/8/layout/vProcess5"/>
    <dgm:cxn modelId="{F32894B0-B701-4B3A-8956-D1B6826B9164}" type="presParOf" srcId="{B13247F5-6D7C-48D8-A222-54A42DE32D17}" destId="{A6F82ED2-2075-4D20-B6A6-F7C9F9BE61E0}" srcOrd="7" destOrd="0" presId="urn:microsoft.com/office/officeart/2005/8/layout/vProcess5"/>
    <dgm:cxn modelId="{35DD1D4E-9E48-4E07-8ED4-4644CE4C3040}" type="presParOf" srcId="{B13247F5-6D7C-48D8-A222-54A42DE32D17}" destId="{C116404A-1EF5-44D5-B882-46A80D365FBE}" srcOrd="8" destOrd="0" presId="urn:microsoft.com/office/officeart/2005/8/layout/vProcess5"/>
    <dgm:cxn modelId="{65455E84-035F-419E-98CF-18A62DE56E99}" type="presParOf" srcId="{B13247F5-6D7C-48D8-A222-54A42DE32D17}" destId="{A03D54FD-C28E-4E4E-9BCC-2FF0398C1193}" srcOrd="9" destOrd="0" presId="urn:microsoft.com/office/officeart/2005/8/layout/vProcess5"/>
    <dgm:cxn modelId="{E53A0ED4-AA7D-4314-8531-090680476DF7}" type="presParOf" srcId="{B13247F5-6D7C-48D8-A222-54A42DE32D17}" destId="{D4CA8B55-6FFA-40B2-A228-12A8461C3225}" srcOrd="10" destOrd="0" presId="urn:microsoft.com/office/officeart/2005/8/layout/vProcess5"/>
    <dgm:cxn modelId="{073F5EB5-F561-418C-8F89-31BA831BA288}" type="presParOf" srcId="{B13247F5-6D7C-48D8-A222-54A42DE32D17}" destId="{CA25836B-5814-48B9-9B36-77959B927C06}" srcOrd="11" destOrd="0" presId="urn:microsoft.com/office/officeart/2005/8/layout/vProcess5"/>
    <dgm:cxn modelId="{24EAF1DA-4BFD-4D29-BEF2-46307E5E26C7}" type="presParOf" srcId="{B13247F5-6D7C-48D8-A222-54A42DE32D17}" destId="{E012CA0D-1471-4F56-B268-9D476F799F37}" srcOrd="12" destOrd="0" presId="urn:microsoft.com/office/officeart/2005/8/layout/vProcess5"/>
    <dgm:cxn modelId="{52AED94D-82DC-4C12-8295-A23084CDCF13}" type="presParOf" srcId="{B13247F5-6D7C-48D8-A222-54A42DE32D17}" destId="{07A21061-D0EE-44EC-89F3-CF115D6E2F4A}" srcOrd="13" destOrd="0" presId="urn:microsoft.com/office/officeart/2005/8/layout/vProcess5"/>
    <dgm:cxn modelId="{602A9B80-064C-4D96-8874-2859FD4E0EB7}" type="presParOf" srcId="{B13247F5-6D7C-48D8-A222-54A42DE32D17}" destId="{A2715AF7-9FC4-4380-80E3-5C1DBEC5B6CE}" srcOrd="14"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8CBC38A-0275-42F7-826C-DD1FA19DC0B9}">
      <dsp:nvSpPr>
        <dsp:cNvPr id="0" name=""/>
        <dsp:cNvSpPr/>
      </dsp:nvSpPr>
      <dsp:spPr>
        <a:xfrm>
          <a:off x="729138" y="58"/>
          <a:ext cx="4700880" cy="2489866"/>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just" defTabSz="1066800">
            <a:lnSpc>
              <a:spcPct val="90000"/>
            </a:lnSpc>
            <a:spcBef>
              <a:spcPct val="0"/>
            </a:spcBef>
            <a:spcAft>
              <a:spcPct val="35000"/>
            </a:spcAft>
          </a:pPr>
          <a:r>
            <a:rPr lang="en-IN" sz="2400" kern="1200" dirty="0">
              <a:latin typeface="Times New Roman" panose="02020603050405020304" pitchFamily="18" charset="0"/>
              <a:cs typeface="Times New Roman" panose="02020603050405020304" pitchFamily="18" charset="0"/>
            </a:rPr>
            <a:t>Sales are the lifeblood of a business. Sales forecasting is a crucial part of the financial planning of a business &amp; is a self-assessment tool that uses past and current sales statistics to intelligently predict future performance.</a:t>
          </a:r>
          <a:endParaRPr lang="en-US" sz="2400" kern="1200" dirty="0">
            <a:latin typeface="Times New Roman" panose="02020603050405020304" pitchFamily="18" charset="0"/>
            <a:cs typeface="Times New Roman" panose="02020603050405020304" pitchFamily="18" charset="0"/>
          </a:endParaRPr>
        </a:p>
      </dsp:txBody>
      <dsp:txXfrm>
        <a:off x="729138" y="58"/>
        <a:ext cx="4700880" cy="2489866"/>
      </dsp:txXfrm>
    </dsp:sp>
    <dsp:sp modelId="{A7676FBC-995E-41F6-B049-B8FEA44F193E}">
      <dsp:nvSpPr>
        <dsp:cNvPr id="0" name=""/>
        <dsp:cNvSpPr/>
      </dsp:nvSpPr>
      <dsp:spPr>
        <a:xfrm>
          <a:off x="5833462" y="28888"/>
          <a:ext cx="4410199" cy="2432206"/>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just" defTabSz="1066800">
            <a:lnSpc>
              <a:spcPct val="90000"/>
            </a:lnSpc>
            <a:spcBef>
              <a:spcPct val="0"/>
            </a:spcBef>
            <a:spcAft>
              <a:spcPct val="35000"/>
            </a:spcAft>
          </a:pPr>
          <a:r>
            <a:rPr lang="en-US" sz="2400" kern="1200" dirty="0">
              <a:latin typeface="Times New Roman" panose="02020603050405020304" pitchFamily="18" charset="0"/>
              <a:cs typeface="Times New Roman" panose="02020603050405020304" pitchFamily="18" charset="0"/>
            </a:rPr>
            <a:t>The project involves predicting the sales of total amount of products sold in each shop</a:t>
          </a:r>
        </a:p>
      </dsp:txBody>
      <dsp:txXfrm>
        <a:off x="5833462" y="28888"/>
        <a:ext cx="4410199" cy="2432206"/>
      </dsp:txXfrm>
    </dsp:sp>
    <dsp:sp modelId="{9C7F08DD-B58E-4EDF-A8F5-46FCA59802FC}">
      <dsp:nvSpPr>
        <dsp:cNvPr id="0" name=""/>
        <dsp:cNvSpPr/>
      </dsp:nvSpPr>
      <dsp:spPr>
        <a:xfrm>
          <a:off x="3469183" y="2893427"/>
          <a:ext cx="4034432" cy="2420659"/>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just" defTabSz="1066800">
            <a:lnSpc>
              <a:spcPct val="90000"/>
            </a:lnSpc>
            <a:spcBef>
              <a:spcPct val="0"/>
            </a:spcBef>
            <a:spcAft>
              <a:spcPct val="35000"/>
            </a:spcAft>
          </a:pPr>
          <a:r>
            <a:rPr lang="en-US" sz="2400" kern="1200" dirty="0">
              <a:latin typeface="Times New Roman" panose="02020603050405020304" pitchFamily="18" charset="0"/>
              <a:cs typeface="Times New Roman" panose="02020603050405020304" pitchFamily="18" charset="0"/>
            </a:rPr>
            <a:t>The Forecasting is conducted by using machine learning techniques like ARIMA, Multiple Linear Regression, and FB Prophet Forecasting</a:t>
          </a:r>
        </a:p>
      </dsp:txBody>
      <dsp:txXfrm>
        <a:off x="3469183" y="2893427"/>
        <a:ext cx="4034432" cy="242065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7682ED-5583-40CA-A853-757382A24931}">
      <dsp:nvSpPr>
        <dsp:cNvPr id="0" name=""/>
        <dsp:cNvSpPr/>
      </dsp:nvSpPr>
      <dsp:spPr>
        <a:xfrm>
          <a:off x="8585" y="1047312"/>
          <a:ext cx="1186244" cy="1479098"/>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IN" sz="1600" kern="1200" dirty="0">
              <a:solidFill>
                <a:srgbClr val="000000"/>
              </a:solidFill>
              <a:effectLst/>
              <a:latin typeface="Times New Roman" panose="02020603050405020304" pitchFamily="18" charset="0"/>
              <a:ea typeface="Times New Roman" panose="02020603050405020304" pitchFamily="18" charset="0"/>
            </a:rPr>
            <a:t>Understand the Domain, Identify business problem</a:t>
          </a:r>
          <a:endParaRPr lang="en-US" sz="1600" kern="1200" dirty="0"/>
        </a:p>
      </dsp:txBody>
      <dsp:txXfrm>
        <a:off x="43329" y="1082056"/>
        <a:ext cx="1116756" cy="1409610"/>
      </dsp:txXfrm>
    </dsp:sp>
    <dsp:sp modelId="{B6BF8EC5-1E10-402B-B41B-D425E9D2328D}">
      <dsp:nvSpPr>
        <dsp:cNvPr id="0" name=""/>
        <dsp:cNvSpPr/>
      </dsp:nvSpPr>
      <dsp:spPr>
        <a:xfrm>
          <a:off x="1313454" y="1639767"/>
          <a:ext cx="251483" cy="29418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n-US" sz="1100" kern="1200"/>
        </a:p>
      </dsp:txBody>
      <dsp:txXfrm>
        <a:off x="1313454" y="1698605"/>
        <a:ext cx="176038" cy="176512"/>
      </dsp:txXfrm>
    </dsp:sp>
    <dsp:sp modelId="{9422581F-E952-4BA7-BF69-CB0EB0BE376B}">
      <dsp:nvSpPr>
        <dsp:cNvPr id="0" name=""/>
        <dsp:cNvSpPr/>
      </dsp:nvSpPr>
      <dsp:spPr>
        <a:xfrm>
          <a:off x="1669328" y="1047312"/>
          <a:ext cx="1186244" cy="1479098"/>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IN" sz="1600" kern="1200" dirty="0">
              <a:solidFill>
                <a:srgbClr val="000000"/>
              </a:solidFill>
              <a:effectLst/>
              <a:latin typeface="Times New Roman" panose="02020603050405020304" pitchFamily="18" charset="0"/>
              <a:ea typeface="Times New Roman" panose="02020603050405020304" pitchFamily="18" charset="0"/>
            </a:rPr>
            <a:t>Data Collection</a:t>
          </a:r>
          <a:endParaRPr lang="en-US" sz="1600" kern="1200" dirty="0"/>
        </a:p>
      </dsp:txBody>
      <dsp:txXfrm>
        <a:off x="1704072" y="1082056"/>
        <a:ext cx="1116756" cy="1409610"/>
      </dsp:txXfrm>
    </dsp:sp>
    <dsp:sp modelId="{229C86D9-33C5-47DC-ACD1-962F64BEA7B1}">
      <dsp:nvSpPr>
        <dsp:cNvPr id="0" name=""/>
        <dsp:cNvSpPr/>
      </dsp:nvSpPr>
      <dsp:spPr>
        <a:xfrm>
          <a:off x="2974197" y="1639767"/>
          <a:ext cx="251483" cy="29418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n-US" sz="1100" kern="1200"/>
        </a:p>
      </dsp:txBody>
      <dsp:txXfrm>
        <a:off x="2974197" y="1698605"/>
        <a:ext cx="176038" cy="176512"/>
      </dsp:txXfrm>
    </dsp:sp>
    <dsp:sp modelId="{0CCE0585-BEF6-4252-91A8-1C4B239E9885}">
      <dsp:nvSpPr>
        <dsp:cNvPr id="0" name=""/>
        <dsp:cNvSpPr/>
      </dsp:nvSpPr>
      <dsp:spPr>
        <a:xfrm>
          <a:off x="3330070" y="1047312"/>
          <a:ext cx="1186244" cy="1479098"/>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IN" sz="1600" kern="1200" dirty="0">
              <a:solidFill>
                <a:srgbClr val="000000"/>
              </a:solidFill>
              <a:effectLst/>
              <a:latin typeface="Times New Roman" panose="02020603050405020304" pitchFamily="18" charset="0"/>
              <a:ea typeface="Times New Roman" panose="02020603050405020304" pitchFamily="18" charset="0"/>
            </a:rPr>
            <a:t>Data Cleaning, Preparation</a:t>
          </a:r>
          <a:endParaRPr lang="en-US" sz="1600" kern="1200" dirty="0"/>
        </a:p>
      </dsp:txBody>
      <dsp:txXfrm>
        <a:off x="3364814" y="1082056"/>
        <a:ext cx="1116756" cy="1409610"/>
      </dsp:txXfrm>
    </dsp:sp>
    <dsp:sp modelId="{F6472864-14C2-412B-B15F-05B17DAFAB8B}">
      <dsp:nvSpPr>
        <dsp:cNvPr id="0" name=""/>
        <dsp:cNvSpPr/>
      </dsp:nvSpPr>
      <dsp:spPr>
        <a:xfrm>
          <a:off x="4634940" y="1639767"/>
          <a:ext cx="251483" cy="29418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n-US" sz="1100" kern="1200"/>
        </a:p>
      </dsp:txBody>
      <dsp:txXfrm>
        <a:off x="4634940" y="1698605"/>
        <a:ext cx="176038" cy="176512"/>
      </dsp:txXfrm>
    </dsp:sp>
    <dsp:sp modelId="{B3B53DA5-2498-474C-AC2A-017127DD3AE4}">
      <dsp:nvSpPr>
        <dsp:cNvPr id="0" name=""/>
        <dsp:cNvSpPr/>
      </dsp:nvSpPr>
      <dsp:spPr>
        <a:xfrm>
          <a:off x="4990813" y="1047312"/>
          <a:ext cx="1186244" cy="1479098"/>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IN" sz="1600" kern="1200" dirty="0">
              <a:solidFill>
                <a:srgbClr val="000000"/>
              </a:solidFill>
              <a:effectLst/>
              <a:latin typeface="Times New Roman" panose="02020603050405020304" pitchFamily="18" charset="0"/>
              <a:ea typeface="Times New Roman" panose="02020603050405020304" pitchFamily="18" charset="0"/>
            </a:rPr>
            <a:t>Data reduction and transformation</a:t>
          </a:r>
        </a:p>
      </dsp:txBody>
      <dsp:txXfrm>
        <a:off x="5025557" y="1082056"/>
        <a:ext cx="1116756" cy="1409610"/>
      </dsp:txXfrm>
    </dsp:sp>
    <dsp:sp modelId="{99F66DFA-68E5-4B81-B2AC-56BD4DAED336}">
      <dsp:nvSpPr>
        <dsp:cNvPr id="0" name=""/>
        <dsp:cNvSpPr/>
      </dsp:nvSpPr>
      <dsp:spPr>
        <a:xfrm>
          <a:off x="6295682" y="1639767"/>
          <a:ext cx="251483" cy="29418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n-US" sz="1100" kern="1200"/>
        </a:p>
      </dsp:txBody>
      <dsp:txXfrm>
        <a:off x="6295682" y="1698605"/>
        <a:ext cx="176038" cy="176512"/>
      </dsp:txXfrm>
    </dsp:sp>
    <dsp:sp modelId="{43AD5128-8C36-4F6A-B10C-0CA744E03A26}">
      <dsp:nvSpPr>
        <dsp:cNvPr id="0" name=""/>
        <dsp:cNvSpPr/>
      </dsp:nvSpPr>
      <dsp:spPr>
        <a:xfrm>
          <a:off x="6651556" y="1047312"/>
          <a:ext cx="1186244" cy="1479098"/>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IN" sz="1600" kern="1200" dirty="0">
              <a:solidFill>
                <a:srgbClr val="000000"/>
              </a:solidFill>
              <a:effectLst/>
              <a:latin typeface="Times New Roman" panose="02020603050405020304" pitchFamily="18" charset="0"/>
              <a:ea typeface="Times New Roman" panose="02020603050405020304" pitchFamily="18" charset="0"/>
            </a:rPr>
            <a:t>Develop Model</a:t>
          </a:r>
        </a:p>
      </dsp:txBody>
      <dsp:txXfrm>
        <a:off x="6686300" y="1082056"/>
        <a:ext cx="1116756" cy="1409610"/>
      </dsp:txXfrm>
    </dsp:sp>
    <dsp:sp modelId="{1FBD0587-6F32-4BC1-92F8-F4D0401EB8D7}">
      <dsp:nvSpPr>
        <dsp:cNvPr id="0" name=""/>
        <dsp:cNvSpPr/>
      </dsp:nvSpPr>
      <dsp:spPr>
        <a:xfrm>
          <a:off x="7956425" y="1639767"/>
          <a:ext cx="251483" cy="29418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n-US" sz="1100" kern="1200"/>
        </a:p>
      </dsp:txBody>
      <dsp:txXfrm>
        <a:off x="7956425" y="1698605"/>
        <a:ext cx="176038" cy="176512"/>
      </dsp:txXfrm>
    </dsp:sp>
    <dsp:sp modelId="{46832C8E-74B6-44D3-BAA6-43D99C3EF8D6}">
      <dsp:nvSpPr>
        <dsp:cNvPr id="0" name=""/>
        <dsp:cNvSpPr/>
      </dsp:nvSpPr>
      <dsp:spPr>
        <a:xfrm>
          <a:off x="8312299" y="1047312"/>
          <a:ext cx="1186244" cy="1479098"/>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IN" sz="1600" kern="1200" dirty="0">
              <a:solidFill>
                <a:srgbClr val="000000"/>
              </a:solidFill>
              <a:effectLst/>
              <a:latin typeface="Times New Roman" panose="02020603050405020304" pitchFamily="18" charset="0"/>
              <a:ea typeface="Times New Roman" panose="02020603050405020304" pitchFamily="18" charset="0"/>
            </a:rPr>
            <a:t>Validate Model</a:t>
          </a:r>
        </a:p>
      </dsp:txBody>
      <dsp:txXfrm>
        <a:off x="8347043" y="1082056"/>
        <a:ext cx="1116756" cy="1409610"/>
      </dsp:txXfrm>
    </dsp:sp>
    <dsp:sp modelId="{21E10364-8656-4E89-9EB5-D8F456CE4175}">
      <dsp:nvSpPr>
        <dsp:cNvPr id="0" name=""/>
        <dsp:cNvSpPr/>
      </dsp:nvSpPr>
      <dsp:spPr>
        <a:xfrm>
          <a:off x="9617168" y="1639767"/>
          <a:ext cx="251483" cy="29418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n-US" sz="1100" kern="1200"/>
        </a:p>
      </dsp:txBody>
      <dsp:txXfrm>
        <a:off x="9617168" y="1698605"/>
        <a:ext cx="176038" cy="176512"/>
      </dsp:txXfrm>
    </dsp:sp>
    <dsp:sp modelId="{82B804BA-5B63-48C8-B5CC-A0112395B810}">
      <dsp:nvSpPr>
        <dsp:cNvPr id="0" name=""/>
        <dsp:cNvSpPr/>
      </dsp:nvSpPr>
      <dsp:spPr>
        <a:xfrm>
          <a:off x="9973041" y="1047312"/>
          <a:ext cx="1186244" cy="1479098"/>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IN" sz="1600" kern="1200">
              <a:solidFill>
                <a:srgbClr val="000000"/>
              </a:solidFill>
              <a:effectLst/>
              <a:latin typeface="Times New Roman" panose="02020603050405020304" pitchFamily="18" charset="0"/>
              <a:ea typeface="Times New Roman" panose="02020603050405020304" pitchFamily="18" charset="0"/>
            </a:rPr>
            <a:t>Assessment and Review with stakeholders</a:t>
          </a:r>
          <a:endParaRPr lang="en-IN" sz="1600" kern="1200" dirty="0">
            <a:solidFill>
              <a:srgbClr val="000000"/>
            </a:solidFill>
            <a:effectLst/>
            <a:latin typeface="Times New Roman" panose="02020603050405020304" pitchFamily="18" charset="0"/>
            <a:ea typeface="Times New Roman" panose="02020603050405020304" pitchFamily="18" charset="0"/>
          </a:endParaRPr>
        </a:p>
      </dsp:txBody>
      <dsp:txXfrm>
        <a:off x="10007785" y="1082056"/>
        <a:ext cx="1116756" cy="140961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065532-11D5-4659-AD48-4C51029A9311}">
      <dsp:nvSpPr>
        <dsp:cNvPr id="0" name=""/>
        <dsp:cNvSpPr/>
      </dsp:nvSpPr>
      <dsp:spPr>
        <a:xfrm rot="5400000">
          <a:off x="-204217" y="209117"/>
          <a:ext cx="1361449" cy="953014"/>
        </a:xfrm>
        <a:prstGeom prst="chevron">
          <a:avLst/>
        </a:prstGeom>
        <a:solidFill>
          <a:schemeClr val="accent4">
            <a:hueOff val="0"/>
            <a:satOff val="0"/>
            <a:lumOff val="0"/>
            <a:alphaOff val="0"/>
          </a:schemeClr>
        </a:solidFill>
        <a:ln w="19050" cap="rnd"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dirty="0">
              <a:latin typeface="Times New Roman" panose="02020603050405020304" pitchFamily="18" charset="0"/>
              <a:cs typeface="Times New Roman" panose="02020603050405020304" pitchFamily="18" charset="0"/>
            </a:rPr>
            <a:t>Data Cleaning</a:t>
          </a:r>
        </a:p>
      </dsp:txBody>
      <dsp:txXfrm rot="-5400000">
        <a:off x="1" y="481406"/>
        <a:ext cx="953014" cy="408435"/>
      </dsp:txXfrm>
    </dsp:sp>
    <dsp:sp modelId="{BB04717A-08AE-4D9D-B135-67FEC2AE3E76}">
      <dsp:nvSpPr>
        <dsp:cNvPr id="0" name=""/>
        <dsp:cNvSpPr/>
      </dsp:nvSpPr>
      <dsp:spPr>
        <a:xfrm rot="5400000">
          <a:off x="5559050" y="-4601135"/>
          <a:ext cx="885407" cy="10097479"/>
        </a:xfrm>
        <a:prstGeom prst="round2SameRect">
          <a:avLst/>
        </a:prstGeom>
        <a:solidFill>
          <a:schemeClr val="lt1">
            <a:alpha val="90000"/>
            <a:hueOff val="0"/>
            <a:satOff val="0"/>
            <a:lumOff val="0"/>
            <a:alphaOff val="0"/>
          </a:schemeClr>
        </a:solidFill>
        <a:ln w="19050" cap="rnd"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en-IN" sz="2000" kern="1200" dirty="0">
              <a:latin typeface="Times New Roman" panose="02020603050405020304" pitchFamily="18" charset="0"/>
              <a:cs typeface="Times New Roman" panose="02020603050405020304" pitchFamily="18" charset="0"/>
            </a:rPr>
            <a:t>Data cleansing or data cleaning is the process of detecting and correcting (or removing) corrupt or inaccurate records from a dataset. After analysing we came to know there are no missing, corrupt or inaccurate records in the dataset.</a:t>
          </a:r>
          <a:endParaRPr lang="en-US" sz="2000" kern="1200" dirty="0">
            <a:latin typeface="Times New Roman" panose="02020603050405020304" pitchFamily="18" charset="0"/>
            <a:cs typeface="Times New Roman" panose="02020603050405020304" pitchFamily="18" charset="0"/>
          </a:endParaRPr>
        </a:p>
      </dsp:txBody>
      <dsp:txXfrm rot="-5400000">
        <a:off x="953014" y="48123"/>
        <a:ext cx="10054257" cy="798963"/>
      </dsp:txXfrm>
    </dsp:sp>
    <dsp:sp modelId="{A1512E8A-D2B2-4C1A-9BBD-BB81810D72FD}">
      <dsp:nvSpPr>
        <dsp:cNvPr id="0" name=""/>
        <dsp:cNvSpPr/>
      </dsp:nvSpPr>
      <dsp:spPr>
        <a:xfrm rot="5400000">
          <a:off x="-204217" y="1425280"/>
          <a:ext cx="1361449" cy="953014"/>
        </a:xfrm>
        <a:prstGeom prst="chevron">
          <a:avLst/>
        </a:prstGeom>
        <a:solidFill>
          <a:schemeClr val="accent4">
            <a:hueOff val="-303945"/>
            <a:satOff val="-1535"/>
            <a:lumOff val="-2157"/>
            <a:alphaOff val="0"/>
          </a:schemeClr>
        </a:solidFill>
        <a:ln w="19050" cap="rnd" cmpd="sng" algn="ctr">
          <a:solidFill>
            <a:schemeClr val="accent4">
              <a:hueOff val="-303945"/>
              <a:satOff val="-1535"/>
              <a:lumOff val="-2157"/>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dirty="0">
              <a:latin typeface="Times New Roman" panose="02020603050405020304" pitchFamily="18" charset="0"/>
              <a:cs typeface="Times New Roman" panose="02020603050405020304" pitchFamily="18" charset="0"/>
            </a:rPr>
            <a:t>Data Integration</a:t>
          </a:r>
        </a:p>
      </dsp:txBody>
      <dsp:txXfrm rot="-5400000">
        <a:off x="1" y="1697569"/>
        <a:ext cx="953014" cy="408435"/>
      </dsp:txXfrm>
    </dsp:sp>
    <dsp:sp modelId="{F014DC34-C7F8-46C3-B7F9-AF922456D767}">
      <dsp:nvSpPr>
        <dsp:cNvPr id="0" name=""/>
        <dsp:cNvSpPr/>
      </dsp:nvSpPr>
      <dsp:spPr>
        <a:xfrm rot="5400000">
          <a:off x="5559283" y="-3385205"/>
          <a:ext cx="884942" cy="10097479"/>
        </a:xfrm>
        <a:prstGeom prst="round2SameRect">
          <a:avLst/>
        </a:prstGeom>
        <a:solidFill>
          <a:schemeClr val="lt1">
            <a:alpha val="90000"/>
            <a:hueOff val="0"/>
            <a:satOff val="0"/>
            <a:lumOff val="0"/>
            <a:alphaOff val="0"/>
          </a:schemeClr>
        </a:solidFill>
        <a:ln w="19050" cap="rnd" cmpd="sng" algn="ctr">
          <a:solidFill>
            <a:schemeClr val="accent4">
              <a:hueOff val="-303945"/>
              <a:satOff val="-1535"/>
              <a:lumOff val="-2157"/>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en-IN" sz="2000" kern="1200" dirty="0">
              <a:latin typeface="Times New Roman" panose="02020603050405020304" pitchFamily="18" charset="0"/>
              <a:cs typeface="Times New Roman" panose="02020603050405020304" pitchFamily="18" charset="0"/>
            </a:rPr>
            <a:t>We had combined sales test and train data with items, item categories, shops to obtain a clear information about the sales of products</a:t>
          </a:r>
          <a:r>
            <a:rPr lang="en-IN" sz="1800" kern="1200" dirty="0">
              <a:latin typeface="Times New Roman" panose="02020603050405020304" pitchFamily="18" charset="0"/>
              <a:cs typeface="Times New Roman" panose="02020603050405020304" pitchFamily="18" charset="0"/>
            </a:rPr>
            <a:t>.</a:t>
          </a:r>
          <a:endParaRPr lang="en-US" sz="1800" kern="1200" dirty="0">
            <a:latin typeface="Times New Roman" panose="02020603050405020304" pitchFamily="18" charset="0"/>
            <a:cs typeface="Times New Roman" panose="02020603050405020304" pitchFamily="18" charset="0"/>
          </a:endParaRPr>
        </a:p>
      </dsp:txBody>
      <dsp:txXfrm rot="-5400000">
        <a:off x="953015" y="1264262"/>
        <a:ext cx="10054280" cy="798544"/>
      </dsp:txXfrm>
    </dsp:sp>
    <dsp:sp modelId="{934103E1-B3EA-4A02-B453-C2FD1D3BC7BE}">
      <dsp:nvSpPr>
        <dsp:cNvPr id="0" name=""/>
        <dsp:cNvSpPr/>
      </dsp:nvSpPr>
      <dsp:spPr>
        <a:xfrm rot="5400000">
          <a:off x="-204217" y="2641443"/>
          <a:ext cx="1361449" cy="953014"/>
        </a:xfrm>
        <a:prstGeom prst="chevron">
          <a:avLst/>
        </a:prstGeom>
        <a:solidFill>
          <a:schemeClr val="accent4">
            <a:hueOff val="-607889"/>
            <a:satOff val="-3070"/>
            <a:lumOff val="-4313"/>
            <a:alphaOff val="0"/>
          </a:schemeClr>
        </a:solidFill>
        <a:ln w="19050" cap="rnd" cmpd="sng" algn="ctr">
          <a:solidFill>
            <a:schemeClr val="accent4">
              <a:hueOff val="-607889"/>
              <a:satOff val="-3070"/>
              <a:lumOff val="-4313"/>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dirty="0">
              <a:latin typeface="Times New Roman" panose="02020603050405020304" pitchFamily="18" charset="0"/>
              <a:cs typeface="Times New Roman" panose="02020603050405020304" pitchFamily="18" charset="0"/>
            </a:rPr>
            <a:t>Data Reduction</a:t>
          </a:r>
        </a:p>
      </dsp:txBody>
      <dsp:txXfrm rot="-5400000">
        <a:off x="1" y="2913732"/>
        <a:ext cx="953014" cy="408435"/>
      </dsp:txXfrm>
    </dsp:sp>
    <dsp:sp modelId="{9399CD09-81F4-406C-9A89-23B010B969D1}">
      <dsp:nvSpPr>
        <dsp:cNvPr id="0" name=""/>
        <dsp:cNvSpPr/>
      </dsp:nvSpPr>
      <dsp:spPr>
        <a:xfrm rot="5400000">
          <a:off x="5559283" y="-2141636"/>
          <a:ext cx="884942" cy="10097479"/>
        </a:xfrm>
        <a:prstGeom prst="round2SameRect">
          <a:avLst/>
        </a:prstGeom>
        <a:solidFill>
          <a:schemeClr val="lt1">
            <a:alpha val="90000"/>
            <a:hueOff val="0"/>
            <a:satOff val="0"/>
            <a:lumOff val="0"/>
            <a:alphaOff val="0"/>
          </a:schemeClr>
        </a:solidFill>
        <a:ln w="19050" cap="rnd" cmpd="sng" algn="ctr">
          <a:solidFill>
            <a:schemeClr val="accent4">
              <a:hueOff val="-607889"/>
              <a:satOff val="-3070"/>
              <a:lumOff val="-431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en-IN" sz="2000" kern="1200" dirty="0">
              <a:latin typeface="Times New Roman" panose="02020603050405020304" pitchFamily="18" charset="0"/>
              <a:cs typeface="Times New Roman" panose="02020603050405020304" pitchFamily="18" charset="0"/>
            </a:rPr>
            <a:t>The basic concept is the reduction of multitudinous amounts of data down to the meaningful parts. Since we had sales information about 60 stores, we had to filter top five shops based on sales.</a:t>
          </a:r>
          <a:endParaRPr lang="en-US" sz="2000" kern="1200" dirty="0">
            <a:latin typeface="Times New Roman" panose="02020603050405020304" pitchFamily="18" charset="0"/>
            <a:cs typeface="Times New Roman" panose="02020603050405020304" pitchFamily="18" charset="0"/>
          </a:endParaRPr>
        </a:p>
      </dsp:txBody>
      <dsp:txXfrm rot="-5400000">
        <a:off x="953015" y="2507831"/>
        <a:ext cx="10054280" cy="798544"/>
      </dsp:txXfrm>
    </dsp:sp>
    <dsp:sp modelId="{CA924813-C0F9-472D-87FC-645465A332C6}">
      <dsp:nvSpPr>
        <dsp:cNvPr id="0" name=""/>
        <dsp:cNvSpPr/>
      </dsp:nvSpPr>
      <dsp:spPr>
        <a:xfrm rot="5400000">
          <a:off x="-204217" y="3857605"/>
          <a:ext cx="1361449" cy="953014"/>
        </a:xfrm>
        <a:prstGeom prst="chevron">
          <a:avLst/>
        </a:prstGeom>
        <a:solidFill>
          <a:schemeClr val="accent4">
            <a:hueOff val="-911834"/>
            <a:satOff val="-4605"/>
            <a:lumOff val="-6470"/>
            <a:alphaOff val="0"/>
          </a:schemeClr>
        </a:solidFill>
        <a:ln w="19050" cap="rnd" cmpd="sng" algn="ctr">
          <a:solidFill>
            <a:schemeClr val="accent4">
              <a:hueOff val="-911834"/>
              <a:satOff val="-4605"/>
              <a:lumOff val="-647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dirty="0">
              <a:latin typeface="Times New Roman" panose="02020603050405020304" pitchFamily="18" charset="0"/>
              <a:cs typeface="Times New Roman" panose="02020603050405020304" pitchFamily="18" charset="0"/>
            </a:rPr>
            <a:t>Data Transformation</a:t>
          </a:r>
        </a:p>
      </dsp:txBody>
      <dsp:txXfrm rot="-5400000">
        <a:off x="1" y="4129894"/>
        <a:ext cx="953014" cy="408435"/>
      </dsp:txXfrm>
    </dsp:sp>
    <dsp:sp modelId="{A7586F82-B8BE-46BB-A246-B7EACEAEC51E}">
      <dsp:nvSpPr>
        <dsp:cNvPr id="0" name=""/>
        <dsp:cNvSpPr/>
      </dsp:nvSpPr>
      <dsp:spPr>
        <a:xfrm rot="5400000">
          <a:off x="5559283" y="-952880"/>
          <a:ext cx="884942" cy="10097479"/>
        </a:xfrm>
        <a:prstGeom prst="round2SameRect">
          <a:avLst/>
        </a:prstGeom>
        <a:solidFill>
          <a:schemeClr val="lt1">
            <a:alpha val="90000"/>
            <a:hueOff val="0"/>
            <a:satOff val="0"/>
            <a:lumOff val="0"/>
            <a:alphaOff val="0"/>
          </a:schemeClr>
        </a:solidFill>
        <a:ln w="19050" cap="rnd" cmpd="sng" algn="ctr">
          <a:solidFill>
            <a:schemeClr val="accent4">
              <a:hueOff val="-911834"/>
              <a:satOff val="-4605"/>
              <a:lumOff val="-647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en-IN" sz="2000" kern="1200" dirty="0">
              <a:latin typeface="Times New Roman" panose="02020603050405020304" pitchFamily="18" charset="0"/>
              <a:cs typeface="Times New Roman" panose="02020603050405020304" pitchFamily="18" charset="0"/>
            </a:rPr>
            <a:t>Derived features are usually obtained from feature engineering, where we extract features from existing data attributes. We derived certain features from the date column for analysis</a:t>
          </a:r>
          <a:endParaRPr lang="en-US" sz="2000" kern="1200" dirty="0">
            <a:latin typeface="Times New Roman" panose="02020603050405020304" pitchFamily="18" charset="0"/>
            <a:cs typeface="Times New Roman" panose="02020603050405020304" pitchFamily="18" charset="0"/>
          </a:endParaRPr>
        </a:p>
      </dsp:txBody>
      <dsp:txXfrm rot="-5400000">
        <a:off x="953015" y="3696587"/>
        <a:ext cx="10054280" cy="79854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1945FB8-792B-4FB2-9C57-E3D0023BFBFD}">
      <dsp:nvSpPr>
        <dsp:cNvPr id="0" name=""/>
        <dsp:cNvSpPr/>
      </dsp:nvSpPr>
      <dsp:spPr>
        <a:xfrm>
          <a:off x="53" y="12542"/>
          <a:ext cx="5137396" cy="1180800"/>
        </a:xfrm>
        <a:prstGeom prst="rect">
          <a:avLst/>
        </a:prstGeom>
        <a:gradFill rotWithShape="1">
          <a:gsLst>
            <a:gs pos="0">
              <a:schemeClr val="accent2">
                <a:tint val="96000"/>
                <a:lumMod val="100000"/>
              </a:schemeClr>
            </a:gs>
            <a:gs pos="78000">
              <a:schemeClr val="accent2">
                <a:shade val="94000"/>
                <a:lumMod val="94000"/>
              </a:schemeClr>
            </a:gs>
          </a:gsLst>
          <a:lin ang="5400000" scaled="0"/>
        </a:gradFill>
        <a:ln w="12700" cap="rnd" cmpd="sng" algn="ctr">
          <a:solidFill>
            <a:schemeClr val="accent2"/>
          </a:solidFill>
          <a:prstDash val="solid"/>
        </a:ln>
        <a:effectLst>
          <a:outerShdw blurRad="38100" dist="25400" dir="5400000" rotWithShape="0">
            <a:srgbClr val="000000">
              <a:alpha val="35000"/>
            </a:srgbClr>
          </a:outerShdw>
        </a:effectLst>
      </dsp:spPr>
      <dsp:style>
        <a:lnRef idx="1">
          <a:schemeClr val="accent2"/>
        </a:lnRef>
        <a:fillRef idx="3">
          <a:schemeClr val="accent2"/>
        </a:fillRef>
        <a:effectRef idx="2">
          <a:schemeClr val="accent2"/>
        </a:effectRef>
        <a:fontRef idx="minor">
          <a:schemeClr val="lt1"/>
        </a:fontRef>
      </dsp:style>
      <dsp:txBody>
        <a:bodyPr spcFirstLastPara="0" vert="horz" wrap="square" lIns="291592" tIns="166624" rIns="291592" bIns="166624" numCol="1" spcCol="1270" anchor="ctr" anchorCtr="0">
          <a:noAutofit/>
        </a:bodyPr>
        <a:lstStyle/>
        <a:p>
          <a:pPr lvl="0" algn="ctr" defTabSz="1822450">
            <a:lnSpc>
              <a:spcPct val="90000"/>
            </a:lnSpc>
            <a:spcBef>
              <a:spcPct val="0"/>
            </a:spcBef>
            <a:spcAft>
              <a:spcPct val="35000"/>
            </a:spcAft>
          </a:pPr>
          <a:r>
            <a:rPr lang="en-IN" sz="4100" kern="1200" dirty="0">
              <a:latin typeface="Times New Roman" panose="02020603050405020304" pitchFamily="18" charset="0"/>
              <a:cs typeface="Times New Roman" panose="02020603050405020304" pitchFamily="18" charset="0"/>
            </a:rPr>
            <a:t>Tools</a:t>
          </a:r>
        </a:p>
      </dsp:txBody>
      <dsp:txXfrm>
        <a:off x="53" y="12542"/>
        <a:ext cx="5137396" cy="1180800"/>
      </dsp:txXfrm>
    </dsp:sp>
    <dsp:sp modelId="{9BF2E9FA-C433-48E0-BE77-857D6221DB0C}">
      <dsp:nvSpPr>
        <dsp:cNvPr id="0" name=""/>
        <dsp:cNvSpPr/>
      </dsp:nvSpPr>
      <dsp:spPr>
        <a:xfrm>
          <a:off x="0" y="1205885"/>
          <a:ext cx="5137396" cy="3320077"/>
        </a:xfrm>
        <a:prstGeom prst="rect">
          <a:avLst/>
        </a:prstGeom>
        <a:solidFill>
          <a:schemeClr val="lt1">
            <a:alpha val="90000"/>
            <a:tint val="40000"/>
            <a:hueOff val="0"/>
            <a:satOff val="0"/>
            <a:lumOff val="0"/>
            <a:alphaOff val="0"/>
          </a:schemeClr>
        </a:solidFill>
        <a:ln w="12700" cap="rnd" cmpd="sng" algn="ctr">
          <a:solidFill>
            <a:schemeClr val="dk1">
              <a:alpha val="90000"/>
              <a:hueOff val="0"/>
              <a:satOff val="0"/>
              <a:lumOff val="0"/>
              <a:alphaOff val="0"/>
            </a:schemeClr>
          </a:solidFill>
          <a:prstDash val="solid"/>
        </a:ln>
        <a:effectLst>
          <a:glow rad="101600">
            <a:schemeClr val="accent2">
              <a:satMod val="175000"/>
              <a:alpha val="40000"/>
            </a:schemeClr>
          </a:glow>
        </a:effectLst>
      </dsp:spPr>
      <dsp:style>
        <a:lnRef idx="1">
          <a:scrgbClr r="0" g="0" b="0"/>
        </a:lnRef>
        <a:fillRef idx="1">
          <a:scrgbClr r="0" g="0" b="0"/>
        </a:fillRef>
        <a:effectRef idx="0">
          <a:scrgbClr r="0" g="0" b="0"/>
        </a:effectRef>
        <a:fontRef idx="minor"/>
      </dsp:style>
      <dsp:txBody>
        <a:bodyPr spcFirstLastPara="0" vert="horz" wrap="square" lIns="128016" tIns="128016" rIns="170688" bIns="192024" numCol="1" spcCol="1270" anchor="t" anchorCtr="0">
          <a:noAutofit/>
        </a:bodyPr>
        <a:lstStyle/>
        <a:p>
          <a:pPr marL="228600" lvl="1" indent="-228600" algn="l" defTabSz="1066800">
            <a:lnSpc>
              <a:spcPct val="90000"/>
            </a:lnSpc>
            <a:spcBef>
              <a:spcPct val="0"/>
            </a:spcBef>
            <a:spcAft>
              <a:spcPct val="15000"/>
            </a:spcAft>
            <a:buChar char="••"/>
          </a:pPr>
          <a:endParaRPr lang="en-IN" sz="2400" kern="1200" dirty="0"/>
        </a:p>
        <a:p>
          <a:pPr marL="228600" lvl="1" indent="-228600" algn="l" defTabSz="1066800">
            <a:lnSpc>
              <a:spcPct val="90000"/>
            </a:lnSpc>
            <a:spcBef>
              <a:spcPct val="0"/>
            </a:spcBef>
            <a:spcAft>
              <a:spcPct val="15000"/>
            </a:spcAft>
            <a:buChar char="••"/>
          </a:pPr>
          <a:r>
            <a:rPr lang="en-IN" sz="2400" kern="1200" dirty="0"/>
            <a:t>Python</a:t>
          </a:r>
        </a:p>
        <a:p>
          <a:pPr marL="228600" lvl="1" indent="-228600" algn="l" defTabSz="1066800">
            <a:lnSpc>
              <a:spcPct val="90000"/>
            </a:lnSpc>
            <a:spcBef>
              <a:spcPct val="0"/>
            </a:spcBef>
            <a:spcAft>
              <a:spcPct val="15000"/>
            </a:spcAft>
            <a:buChar char="••"/>
          </a:pPr>
          <a:r>
            <a:rPr lang="en-IN" sz="2400" kern="1200" dirty="0"/>
            <a:t>R Programming</a:t>
          </a:r>
        </a:p>
        <a:p>
          <a:pPr marL="228600" lvl="1" indent="-228600" algn="l" defTabSz="1066800">
            <a:lnSpc>
              <a:spcPct val="90000"/>
            </a:lnSpc>
            <a:spcBef>
              <a:spcPct val="0"/>
            </a:spcBef>
            <a:spcAft>
              <a:spcPct val="15000"/>
            </a:spcAft>
            <a:buChar char="••"/>
          </a:pPr>
          <a:r>
            <a:rPr lang="en-IN" sz="2400" kern="1200" dirty="0"/>
            <a:t>Tableau</a:t>
          </a:r>
        </a:p>
        <a:p>
          <a:pPr marL="285750" lvl="1" indent="-285750" algn="l" defTabSz="1511300">
            <a:lnSpc>
              <a:spcPct val="90000"/>
            </a:lnSpc>
            <a:spcBef>
              <a:spcPct val="0"/>
            </a:spcBef>
            <a:spcAft>
              <a:spcPct val="15000"/>
            </a:spcAft>
            <a:buChar char="••"/>
          </a:pPr>
          <a:endParaRPr lang="en-IN" sz="3400" kern="1200" dirty="0"/>
        </a:p>
        <a:p>
          <a:pPr marL="285750" lvl="1" indent="-285750" algn="l" defTabSz="1511300">
            <a:lnSpc>
              <a:spcPct val="90000"/>
            </a:lnSpc>
            <a:spcBef>
              <a:spcPct val="0"/>
            </a:spcBef>
            <a:spcAft>
              <a:spcPct val="15000"/>
            </a:spcAft>
            <a:buChar char="••"/>
          </a:pPr>
          <a:endParaRPr lang="en-IN" sz="3400" kern="1200" dirty="0"/>
        </a:p>
        <a:p>
          <a:pPr marL="285750" lvl="1" indent="-285750" algn="l" defTabSz="1511300">
            <a:lnSpc>
              <a:spcPct val="90000"/>
            </a:lnSpc>
            <a:spcBef>
              <a:spcPct val="0"/>
            </a:spcBef>
            <a:spcAft>
              <a:spcPct val="15000"/>
            </a:spcAft>
            <a:buChar char="••"/>
          </a:pPr>
          <a:endParaRPr lang="en-IN" sz="3400" kern="1200" dirty="0"/>
        </a:p>
      </dsp:txBody>
      <dsp:txXfrm>
        <a:off x="0" y="1205885"/>
        <a:ext cx="5137396" cy="3320077"/>
      </dsp:txXfrm>
    </dsp:sp>
    <dsp:sp modelId="{BB66BF1A-C4D6-4AD1-B435-60632CE00301}">
      <dsp:nvSpPr>
        <dsp:cNvPr id="0" name=""/>
        <dsp:cNvSpPr/>
      </dsp:nvSpPr>
      <dsp:spPr>
        <a:xfrm>
          <a:off x="5856685" y="12542"/>
          <a:ext cx="5137396" cy="1180800"/>
        </a:xfrm>
        <a:prstGeom prst="rect">
          <a:avLst/>
        </a:prstGeom>
        <a:gradFill rotWithShape="1">
          <a:gsLst>
            <a:gs pos="0">
              <a:schemeClr val="accent2">
                <a:tint val="96000"/>
                <a:lumMod val="100000"/>
              </a:schemeClr>
            </a:gs>
            <a:gs pos="78000">
              <a:schemeClr val="accent2">
                <a:shade val="94000"/>
                <a:lumMod val="94000"/>
              </a:schemeClr>
            </a:gs>
          </a:gsLst>
          <a:lin ang="5400000" scaled="0"/>
        </a:gradFill>
        <a:ln w="12700" cap="rnd" cmpd="sng" algn="ctr">
          <a:solidFill>
            <a:schemeClr val="accent2"/>
          </a:solidFill>
          <a:prstDash val="solid"/>
        </a:ln>
        <a:effectLst>
          <a:outerShdw blurRad="38100" dist="25400" dir="5400000" rotWithShape="0">
            <a:srgbClr val="000000">
              <a:alpha val="35000"/>
            </a:srgbClr>
          </a:outerShdw>
        </a:effectLst>
      </dsp:spPr>
      <dsp:style>
        <a:lnRef idx="1">
          <a:schemeClr val="accent2"/>
        </a:lnRef>
        <a:fillRef idx="3">
          <a:schemeClr val="accent2"/>
        </a:fillRef>
        <a:effectRef idx="2">
          <a:schemeClr val="accent2"/>
        </a:effectRef>
        <a:fontRef idx="minor">
          <a:schemeClr val="lt1"/>
        </a:fontRef>
      </dsp:style>
      <dsp:txBody>
        <a:bodyPr spcFirstLastPara="0" vert="horz" wrap="square" lIns="263144" tIns="150368" rIns="263144" bIns="150368" numCol="1" spcCol="1270" anchor="ctr" anchorCtr="0">
          <a:noAutofit/>
        </a:bodyPr>
        <a:lstStyle/>
        <a:p>
          <a:pPr marL="0" lvl="0" indent="0" algn="ctr" defTabSz="1644650">
            <a:lnSpc>
              <a:spcPct val="90000"/>
            </a:lnSpc>
            <a:spcBef>
              <a:spcPct val="0"/>
            </a:spcBef>
            <a:spcAft>
              <a:spcPct val="35000"/>
            </a:spcAft>
            <a:buNone/>
          </a:pPr>
          <a:r>
            <a:rPr lang="en-IN" sz="3700" kern="1200" dirty="0">
              <a:solidFill>
                <a:srgbClr val="000000">
                  <a:hueOff val="0"/>
                  <a:satOff val="0"/>
                  <a:lumOff val="0"/>
                  <a:alphaOff val="0"/>
                </a:srgbClr>
              </a:solidFill>
              <a:latin typeface="Times New Roman" panose="02020603050405020304" pitchFamily="18" charset="0"/>
              <a:ea typeface="+mn-ea"/>
              <a:cs typeface="Times New Roman" panose="02020603050405020304" pitchFamily="18" charset="0"/>
            </a:rPr>
            <a:t>Techniques</a:t>
          </a:r>
        </a:p>
      </dsp:txBody>
      <dsp:txXfrm>
        <a:off x="5856685" y="12542"/>
        <a:ext cx="5137396" cy="1180800"/>
      </dsp:txXfrm>
    </dsp:sp>
    <dsp:sp modelId="{2BAF0814-D866-4AE3-AD09-E5B0D8C9B785}">
      <dsp:nvSpPr>
        <dsp:cNvPr id="0" name=""/>
        <dsp:cNvSpPr/>
      </dsp:nvSpPr>
      <dsp:spPr>
        <a:xfrm>
          <a:off x="5856685" y="1193342"/>
          <a:ext cx="5137396" cy="3320077"/>
        </a:xfrm>
        <a:prstGeom prst="rect">
          <a:avLst/>
        </a:prstGeom>
        <a:solidFill>
          <a:srgbClr val="FFFFFF">
            <a:alpha val="90000"/>
            <a:tint val="40000"/>
            <a:hueOff val="0"/>
            <a:satOff val="0"/>
            <a:lumOff val="0"/>
            <a:alphaOff val="0"/>
          </a:srgbClr>
        </a:solidFill>
        <a:ln w="9525" cap="flat" cmpd="sng" algn="ctr">
          <a:solidFill>
            <a:srgbClr val="000000">
              <a:alpha val="90000"/>
              <a:hueOff val="0"/>
              <a:satOff val="0"/>
              <a:lumOff val="0"/>
              <a:alphaOff val="0"/>
            </a:srgbClr>
          </a:solidFill>
          <a:prstDash val="solid"/>
        </a:ln>
        <a:effectLst>
          <a:glow rad="101600">
            <a:srgbClr val="C0504D">
              <a:satMod val="175000"/>
              <a:alpha val="40000"/>
            </a:srgbClr>
          </a:glow>
        </a:effectLst>
      </dsp:spPr>
      <dsp:style>
        <a:lnRef idx="1">
          <a:scrgbClr r="0" g="0" b="0"/>
        </a:lnRef>
        <a:fillRef idx="1">
          <a:scrgbClr r="0" g="0" b="0"/>
        </a:fillRef>
        <a:effectRef idx="0">
          <a:scrgbClr r="0" g="0" b="0"/>
        </a:effectRef>
        <a:fontRef idx="minor"/>
      </dsp:style>
      <dsp:txBody>
        <a:bodyPr spcFirstLastPara="0" vert="horz" wrap="square" lIns="170688" tIns="170688" rIns="227584" bIns="256032" numCol="1" spcCol="1270" anchor="t" anchorCtr="0">
          <a:noAutofit/>
        </a:bodyPr>
        <a:lstStyle/>
        <a:p>
          <a:pPr marL="228600" lvl="1" indent="-228600" algn="l" defTabSz="1066800">
            <a:lnSpc>
              <a:spcPct val="90000"/>
            </a:lnSpc>
            <a:spcBef>
              <a:spcPct val="0"/>
            </a:spcBef>
            <a:spcAft>
              <a:spcPct val="15000"/>
            </a:spcAft>
            <a:buChar char="••"/>
          </a:pPr>
          <a:endParaRPr lang="en-US" sz="2400" kern="1200" dirty="0"/>
        </a:p>
        <a:p>
          <a:pPr marL="228600" lvl="1" indent="-228600" algn="l" defTabSz="1066800">
            <a:lnSpc>
              <a:spcPct val="90000"/>
            </a:lnSpc>
            <a:spcBef>
              <a:spcPct val="0"/>
            </a:spcBef>
            <a:spcAft>
              <a:spcPct val="15000"/>
            </a:spcAft>
            <a:buChar char="••"/>
          </a:pPr>
          <a:r>
            <a:rPr lang="en-US" sz="2400" kern="1200" dirty="0"/>
            <a:t>ARIMA </a:t>
          </a:r>
        </a:p>
        <a:p>
          <a:pPr marL="228600" lvl="1" indent="-228600" algn="l" defTabSz="1066800">
            <a:lnSpc>
              <a:spcPct val="90000"/>
            </a:lnSpc>
            <a:spcBef>
              <a:spcPct val="0"/>
            </a:spcBef>
            <a:spcAft>
              <a:spcPct val="15000"/>
            </a:spcAft>
            <a:buChar char="••"/>
          </a:pPr>
          <a:r>
            <a:rPr lang="en-US" sz="2400" kern="1200" dirty="0"/>
            <a:t>Multiple Linear Regression</a:t>
          </a:r>
        </a:p>
        <a:p>
          <a:pPr marL="228600" lvl="1" indent="-228600" algn="l" defTabSz="1066800">
            <a:lnSpc>
              <a:spcPct val="90000"/>
            </a:lnSpc>
            <a:spcBef>
              <a:spcPct val="0"/>
            </a:spcBef>
            <a:spcAft>
              <a:spcPct val="15000"/>
            </a:spcAft>
            <a:buChar char="••"/>
          </a:pPr>
          <a:r>
            <a:rPr lang="en-US" sz="2400" kern="1200" dirty="0"/>
            <a:t>FB Prophet Forecasting</a:t>
          </a:r>
        </a:p>
      </dsp:txBody>
      <dsp:txXfrm>
        <a:off x="5856685" y="1193342"/>
        <a:ext cx="5137396" cy="332007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515BEA1-D45D-44B3-8588-B0164F6873C3}">
      <dsp:nvSpPr>
        <dsp:cNvPr id="0" name=""/>
        <dsp:cNvSpPr/>
      </dsp:nvSpPr>
      <dsp:spPr>
        <a:xfrm>
          <a:off x="-481896" y="0"/>
          <a:ext cx="4190415" cy="931533"/>
        </a:xfrm>
        <a:prstGeom prst="roundRect">
          <a:avLst>
            <a:gd name="adj" fmla="val 10000"/>
          </a:avLst>
        </a:prstGeom>
        <a:solidFill>
          <a:schemeClr val="accent4">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IN" sz="2000" b="0" i="0" kern="1200" dirty="0">
              <a:latin typeface="Times New Roman" panose="02020603050405020304" pitchFamily="18" charset="0"/>
              <a:cs typeface="Times New Roman" panose="02020603050405020304" pitchFamily="18" charset="0"/>
            </a:rPr>
            <a:t>Plot the time series</a:t>
          </a:r>
        </a:p>
      </dsp:txBody>
      <dsp:txXfrm>
        <a:off x="-454612" y="27284"/>
        <a:ext cx="2759720" cy="876965"/>
      </dsp:txXfrm>
    </dsp:sp>
    <dsp:sp modelId="{90991830-855A-45A3-8502-E9D840164B37}">
      <dsp:nvSpPr>
        <dsp:cNvPr id="0" name=""/>
        <dsp:cNvSpPr/>
      </dsp:nvSpPr>
      <dsp:spPr>
        <a:xfrm>
          <a:off x="-93232" y="1057494"/>
          <a:ext cx="4108201" cy="931533"/>
        </a:xfrm>
        <a:prstGeom prst="roundRect">
          <a:avLst>
            <a:gd name="adj" fmla="val 10000"/>
          </a:avLst>
        </a:prstGeom>
        <a:solidFill>
          <a:schemeClr val="accent4">
            <a:hueOff val="-227958"/>
            <a:satOff val="-1151"/>
            <a:lumOff val="-1617"/>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IN" sz="2000" kern="1200" dirty="0">
              <a:latin typeface="Times New Roman" panose="02020603050405020304" pitchFamily="18" charset="0"/>
              <a:cs typeface="Times New Roman" panose="02020603050405020304" pitchFamily="18" charset="0"/>
            </a:rPr>
            <a:t>Check</a:t>
          </a:r>
          <a:r>
            <a:rPr lang="en-IN" sz="2000" kern="1200" baseline="0" dirty="0">
              <a:latin typeface="Times New Roman" panose="02020603050405020304" pitchFamily="18" charset="0"/>
              <a:cs typeface="Times New Roman" panose="02020603050405020304" pitchFamily="18" charset="0"/>
            </a:rPr>
            <a:t> for Stationarity</a:t>
          </a:r>
          <a:endParaRPr lang="en-IN" sz="2000" kern="1200" dirty="0">
            <a:latin typeface="Times New Roman" panose="02020603050405020304" pitchFamily="18" charset="0"/>
            <a:cs typeface="Times New Roman" panose="02020603050405020304" pitchFamily="18" charset="0"/>
          </a:endParaRPr>
        </a:p>
      </dsp:txBody>
      <dsp:txXfrm>
        <a:off x="-65948" y="1084778"/>
        <a:ext cx="2975921" cy="876965"/>
      </dsp:txXfrm>
    </dsp:sp>
    <dsp:sp modelId="{AC0F8F85-5FFA-4357-A06C-86A84B8771F0}">
      <dsp:nvSpPr>
        <dsp:cNvPr id="0" name=""/>
        <dsp:cNvSpPr/>
      </dsp:nvSpPr>
      <dsp:spPr>
        <a:xfrm>
          <a:off x="2" y="2121826"/>
          <a:ext cx="4190415" cy="931533"/>
        </a:xfrm>
        <a:prstGeom prst="roundRect">
          <a:avLst>
            <a:gd name="adj" fmla="val 10000"/>
          </a:avLst>
        </a:prstGeom>
        <a:solidFill>
          <a:schemeClr val="accent4">
            <a:hueOff val="-455917"/>
            <a:satOff val="-2303"/>
            <a:lumOff val="-3235"/>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IN" sz="2000" b="0" i="0" kern="1200" dirty="0">
              <a:latin typeface="Times New Roman" panose="02020603050405020304" pitchFamily="18" charset="0"/>
              <a:cs typeface="Times New Roman" panose="02020603050405020304" pitchFamily="18" charset="0"/>
            </a:rPr>
            <a:t>Plot ACF and PACF to identify AR and MA model</a:t>
          </a:r>
          <a:endParaRPr lang="en-US" sz="2000" kern="1200" dirty="0">
            <a:latin typeface="Times New Roman" panose="02020603050405020304" pitchFamily="18" charset="0"/>
            <a:cs typeface="Times New Roman" panose="02020603050405020304" pitchFamily="18" charset="0"/>
          </a:endParaRPr>
        </a:p>
      </dsp:txBody>
      <dsp:txXfrm>
        <a:off x="27286" y="2149110"/>
        <a:ext cx="3036568" cy="876965"/>
      </dsp:txXfrm>
    </dsp:sp>
    <dsp:sp modelId="{3D2DC577-BB87-441E-B77F-ABDDEEC492E8}">
      <dsp:nvSpPr>
        <dsp:cNvPr id="0" name=""/>
        <dsp:cNvSpPr/>
      </dsp:nvSpPr>
      <dsp:spPr>
        <a:xfrm>
          <a:off x="240951" y="3182739"/>
          <a:ext cx="4190415" cy="931533"/>
        </a:xfrm>
        <a:prstGeom prst="roundRect">
          <a:avLst>
            <a:gd name="adj" fmla="val 10000"/>
          </a:avLst>
        </a:prstGeom>
        <a:solidFill>
          <a:schemeClr val="accent4">
            <a:hueOff val="-683875"/>
            <a:satOff val="-3454"/>
            <a:lumOff val="-4852"/>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IN" sz="2000" kern="1200" dirty="0">
              <a:latin typeface="Times New Roman" panose="02020603050405020304" pitchFamily="18" charset="0"/>
              <a:cs typeface="Times New Roman" panose="02020603050405020304" pitchFamily="18" charset="0"/>
            </a:rPr>
            <a:t>Identification of Best fit ARIMA model</a:t>
          </a:r>
        </a:p>
      </dsp:txBody>
      <dsp:txXfrm>
        <a:off x="268235" y="3210023"/>
        <a:ext cx="3036568" cy="876965"/>
      </dsp:txXfrm>
    </dsp:sp>
    <dsp:sp modelId="{7DCA0EDC-ED26-4F92-9645-9B507BF6B908}">
      <dsp:nvSpPr>
        <dsp:cNvPr id="0" name=""/>
        <dsp:cNvSpPr/>
      </dsp:nvSpPr>
      <dsp:spPr>
        <a:xfrm>
          <a:off x="481900" y="4243652"/>
          <a:ext cx="4190415" cy="931533"/>
        </a:xfrm>
        <a:prstGeom prst="roundRect">
          <a:avLst>
            <a:gd name="adj" fmla="val 10000"/>
          </a:avLst>
        </a:prstGeom>
        <a:solidFill>
          <a:schemeClr val="accent4">
            <a:hueOff val="-911834"/>
            <a:satOff val="-4605"/>
            <a:lumOff val="-647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IN" sz="2000" kern="1200" dirty="0">
              <a:latin typeface="Times New Roman" panose="02020603050405020304" pitchFamily="18" charset="0"/>
              <a:cs typeface="Times New Roman" panose="02020603050405020304" pitchFamily="18" charset="0"/>
            </a:rPr>
            <a:t>Forecast Sales using best fit Arima model</a:t>
          </a:r>
        </a:p>
      </dsp:txBody>
      <dsp:txXfrm>
        <a:off x="509184" y="4270936"/>
        <a:ext cx="3036568" cy="876965"/>
      </dsp:txXfrm>
    </dsp:sp>
    <dsp:sp modelId="{AF79A6CA-8225-438C-84EB-C056B84AFCD7}">
      <dsp:nvSpPr>
        <dsp:cNvPr id="0" name=""/>
        <dsp:cNvSpPr/>
      </dsp:nvSpPr>
      <dsp:spPr>
        <a:xfrm>
          <a:off x="2621126" y="680536"/>
          <a:ext cx="605496" cy="605496"/>
        </a:xfrm>
        <a:prstGeom prst="downArrow">
          <a:avLst>
            <a:gd name="adj1" fmla="val 55000"/>
            <a:gd name="adj2" fmla="val 45000"/>
          </a:avLst>
        </a:prstGeom>
        <a:solidFill>
          <a:schemeClr val="accent4">
            <a:tint val="40000"/>
            <a:alpha val="90000"/>
            <a:hueOff val="0"/>
            <a:satOff val="0"/>
            <a:lumOff val="0"/>
            <a:alphaOff val="0"/>
          </a:schemeClr>
        </a:solidFill>
        <a:ln w="19050" cap="rnd" cmpd="sng" algn="ctr">
          <a:solidFill>
            <a:schemeClr val="accent4">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endParaRPr lang="en-US" sz="2000" kern="1200">
            <a:latin typeface="Times New Roman" panose="02020603050405020304" pitchFamily="18" charset="0"/>
            <a:cs typeface="Times New Roman" panose="02020603050405020304" pitchFamily="18" charset="0"/>
          </a:endParaRPr>
        </a:p>
      </dsp:txBody>
      <dsp:txXfrm>
        <a:off x="2757363" y="680536"/>
        <a:ext cx="333022" cy="455636"/>
      </dsp:txXfrm>
    </dsp:sp>
    <dsp:sp modelId="{A6F82ED2-2075-4D20-B6A6-F7C9F9BE61E0}">
      <dsp:nvSpPr>
        <dsp:cNvPr id="0" name=""/>
        <dsp:cNvSpPr/>
      </dsp:nvSpPr>
      <dsp:spPr>
        <a:xfrm>
          <a:off x="2862075" y="1741450"/>
          <a:ext cx="605496" cy="605496"/>
        </a:xfrm>
        <a:prstGeom prst="downArrow">
          <a:avLst>
            <a:gd name="adj1" fmla="val 55000"/>
            <a:gd name="adj2" fmla="val 45000"/>
          </a:avLst>
        </a:prstGeom>
        <a:solidFill>
          <a:schemeClr val="accent4">
            <a:tint val="40000"/>
            <a:alpha val="90000"/>
            <a:hueOff val="-165098"/>
            <a:satOff val="-9410"/>
            <a:lumOff val="-781"/>
            <a:alphaOff val="0"/>
          </a:schemeClr>
        </a:solidFill>
        <a:ln w="19050" cap="rnd" cmpd="sng" algn="ctr">
          <a:solidFill>
            <a:schemeClr val="accent4">
              <a:tint val="40000"/>
              <a:alpha val="90000"/>
              <a:hueOff val="-165098"/>
              <a:satOff val="-9410"/>
              <a:lumOff val="-781"/>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endParaRPr lang="en-IN" sz="2000" kern="1200">
            <a:latin typeface="Times New Roman" panose="02020603050405020304" pitchFamily="18" charset="0"/>
            <a:cs typeface="Times New Roman" panose="02020603050405020304" pitchFamily="18" charset="0"/>
          </a:endParaRPr>
        </a:p>
      </dsp:txBody>
      <dsp:txXfrm>
        <a:off x="2998312" y="1741450"/>
        <a:ext cx="333022" cy="455636"/>
      </dsp:txXfrm>
    </dsp:sp>
    <dsp:sp modelId="{C116404A-1EF5-44D5-B882-46A80D365FBE}">
      <dsp:nvSpPr>
        <dsp:cNvPr id="0" name=""/>
        <dsp:cNvSpPr/>
      </dsp:nvSpPr>
      <dsp:spPr>
        <a:xfrm>
          <a:off x="3103024" y="2786837"/>
          <a:ext cx="605496" cy="605496"/>
        </a:xfrm>
        <a:prstGeom prst="downArrow">
          <a:avLst>
            <a:gd name="adj1" fmla="val 55000"/>
            <a:gd name="adj2" fmla="val 45000"/>
          </a:avLst>
        </a:prstGeom>
        <a:solidFill>
          <a:schemeClr val="accent4">
            <a:tint val="40000"/>
            <a:alpha val="90000"/>
            <a:hueOff val="-330195"/>
            <a:satOff val="-18819"/>
            <a:lumOff val="-1562"/>
            <a:alphaOff val="0"/>
          </a:schemeClr>
        </a:solidFill>
        <a:ln w="19050" cap="rnd" cmpd="sng" algn="ctr">
          <a:solidFill>
            <a:schemeClr val="accent4">
              <a:tint val="40000"/>
              <a:alpha val="90000"/>
              <a:hueOff val="-330195"/>
              <a:satOff val="-18819"/>
              <a:lumOff val="-1562"/>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endParaRPr lang="en-US" sz="2000" kern="1200">
            <a:latin typeface="Times New Roman" panose="02020603050405020304" pitchFamily="18" charset="0"/>
            <a:cs typeface="Times New Roman" panose="02020603050405020304" pitchFamily="18" charset="0"/>
          </a:endParaRPr>
        </a:p>
      </dsp:txBody>
      <dsp:txXfrm>
        <a:off x="3239261" y="2786837"/>
        <a:ext cx="333022" cy="455636"/>
      </dsp:txXfrm>
    </dsp:sp>
    <dsp:sp modelId="{A03D54FD-C28E-4E4E-9BCC-2FF0398C1193}">
      <dsp:nvSpPr>
        <dsp:cNvPr id="0" name=""/>
        <dsp:cNvSpPr/>
      </dsp:nvSpPr>
      <dsp:spPr>
        <a:xfrm>
          <a:off x="3343974" y="3858101"/>
          <a:ext cx="605496" cy="605496"/>
        </a:xfrm>
        <a:prstGeom prst="downArrow">
          <a:avLst>
            <a:gd name="adj1" fmla="val 55000"/>
            <a:gd name="adj2" fmla="val 45000"/>
          </a:avLst>
        </a:prstGeom>
        <a:solidFill>
          <a:schemeClr val="accent4">
            <a:tint val="40000"/>
            <a:alpha val="90000"/>
            <a:hueOff val="-495293"/>
            <a:satOff val="-28229"/>
            <a:lumOff val="-2343"/>
            <a:alphaOff val="0"/>
          </a:schemeClr>
        </a:solidFill>
        <a:ln w="19050" cap="rnd" cmpd="sng" algn="ctr">
          <a:solidFill>
            <a:schemeClr val="accent4">
              <a:tint val="40000"/>
              <a:alpha val="90000"/>
              <a:hueOff val="-495293"/>
              <a:satOff val="-28229"/>
              <a:lumOff val="-234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endParaRPr lang="en-IN" sz="2000" kern="1200">
            <a:latin typeface="Times New Roman" panose="02020603050405020304" pitchFamily="18" charset="0"/>
            <a:cs typeface="Times New Roman" panose="02020603050405020304" pitchFamily="18" charset="0"/>
          </a:endParaRPr>
        </a:p>
      </dsp:txBody>
      <dsp:txXfrm>
        <a:off x="3480211" y="3858101"/>
        <a:ext cx="333022" cy="455636"/>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515BEA1-D45D-44B3-8588-B0164F6873C3}">
      <dsp:nvSpPr>
        <dsp:cNvPr id="0" name=""/>
        <dsp:cNvSpPr/>
      </dsp:nvSpPr>
      <dsp:spPr>
        <a:xfrm>
          <a:off x="15923" y="17792"/>
          <a:ext cx="4280452" cy="931533"/>
        </a:xfrm>
        <a:prstGeom prst="roundRect">
          <a:avLst>
            <a:gd name="adj" fmla="val 10000"/>
          </a:avLst>
        </a:prstGeom>
        <a:solidFill>
          <a:schemeClr val="accent4">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b="0" i="0" u="none" kern="1200" dirty="0">
              <a:latin typeface="Times New Roman" panose="02020603050405020304" pitchFamily="18" charset="0"/>
              <a:cs typeface="Times New Roman" panose="02020603050405020304" pitchFamily="18" charset="0"/>
            </a:rPr>
            <a:t>Missing value and outlier treatment</a:t>
          </a:r>
          <a:endParaRPr lang="en-IN" sz="2000" b="0" i="0" kern="1200" dirty="0">
            <a:latin typeface="Times New Roman" panose="02020603050405020304" pitchFamily="18" charset="0"/>
            <a:cs typeface="Times New Roman" panose="02020603050405020304" pitchFamily="18" charset="0"/>
          </a:endParaRPr>
        </a:p>
      </dsp:txBody>
      <dsp:txXfrm>
        <a:off x="43207" y="45076"/>
        <a:ext cx="3166264" cy="876965"/>
      </dsp:txXfrm>
    </dsp:sp>
    <dsp:sp modelId="{90991830-855A-45A3-8502-E9D840164B37}">
      <dsp:nvSpPr>
        <dsp:cNvPr id="0" name=""/>
        <dsp:cNvSpPr/>
      </dsp:nvSpPr>
      <dsp:spPr>
        <a:xfrm>
          <a:off x="319644" y="1079832"/>
          <a:ext cx="4280452" cy="931533"/>
        </a:xfrm>
        <a:prstGeom prst="roundRect">
          <a:avLst>
            <a:gd name="adj" fmla="val 10000"/>
          </a:avLst>
        </a:prstGeom>
        <a:solidFill>
          <a:schemeClr val="accent4">
            <a:hueOff val="-227958"/>
            <a:satOff val="-1151"/>
            <a:lumOff val="-1617"/>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b="0" i="0" u="none" kern="1200" dirty="0">
              <a:latin typeface="Times New Roman" panose="02020603050405020304" pitchFamily="18" charset="0"/>
              <a:cs typeface="Times New Roman" panose="02020603050405020304" pitchFamily="18" charset="0"/>
            </a:rPr>
            <a:t>Correlation check of independent variables</a:t>
          </a:r>
          <a:endParaRPr lang="en-IN" sz="2000" kern="1200" dirty="0">
            <a:latin typeface="Times New Roman" panose="02020603050405020304" pitchFamily="18" charset="0"/>
            <a:cs typeface="Times New Roman" panose="02020603050405020304" pitchFamily="18" charset="0"/>
          </a:endParaRPr>
        </a:p>
      </dsp:txBody>
      <dsp:txXfrm>
        <a:off x="346928" y="1107116"/>
        <a:ext cx="3300743" cy="876965"/>
      </dsp:txXfrm>
    </dsp:sp>
    <dsp:sp modelId="{AC0F8F85-5FFA-4357-A06C-86A84B8771F0}">
      <dsp:nvSpPr>
        <dsp:cNvPr id="0" name=""/>
        <dsp:cNvSpPr/>
      </dsp:nvSpPr>
      <dsp:spPr>
        <a:xfrm>
          <a:off x="639288" y="2121826"/>
          <a:ext cx="4280452" cy="931533"/>
        </a:xfrm>
        <a:prstGeom prst="roundRect">
          <a:avLst>
            <a:gd name="adj" fmla="val 10000"/>
          </a:avLst>
        </a:prstGeom>
        <a:solidFill>
          <a:schemeClr val="accent4">
            <a:hueOff val="-455917"/>
            <a:satOff val="-2303"/>
            <a:lumOff val="-3235"/>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b="0" i="0" u="none" kern="1200" dirty="0">
              <a:latin typeface="Times New Roman" panose="02020603050405020304" pitchFamily="18" charset="0"/>
              <a:cs typeface="Times New Roman" panose="02020603050405020304" pitchFamily="18" charset="0"/>
            </a:rPr>
            <a:t>Train and test random classification</a:t>
          </a:r>
          <a:endParaRPr lang="en-US" sz="2000" kern="1200" dirty="0">
            <a:latin typeface="Times New Roman" panose="02020603050405020304" pitchFamily="18" charset="0"/>
            <a:cs typeface="Times New Roman" panose="02020603050405020304" pitchFamily="18" charset="0"/>
          </a:endParaRPr>
        </a:p>
      </dsp:txBody>
      <dsp:txXfrm>
        <a:off x="666572" y="2149110"/>
        <a:ext cx="3300743" cy="876965"/>
      </dsp:txXfrm>
    </dsp:sp>
    <dsp:sp modelId="{3D2DC577-BB87-441E-B77F-ABDDEEC492E8}">
      <dsp:nvSpPr>
        <dsp:cNvPr id="0" name=""/>
        <dsp:cNvSpPr/>
      </dsp:nvSpPr>
      <dsp:spPr>
        <a:xfrm>
          <a:off x="958932" y="3182739"/>
          <a:ext cx="4280452" cy="931533"/>
        </a:xfrm>
        <a:prstGeom prst="roundRect">
          <a:avLst>
            <a:gd name="adj" fmla="val 10000"/>
          </a:avLst>
        </a:prstGeom>
        <a:solidFill>
          <a:schemeClr val="accent4">
            <a:hueOff val="-683875"/>
            <a:satOff val="-3454"/>
            <a:lumOff val="-4852"/>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b="0" i="0" u="none" kern="1200" dirty="0">
              <a:latin typeface="Times New Roman" panose="02020603050405020304" pitchFamily="18" charset="0"/>
              <a:cs typeface="Times New Roman" panose="02020603050405020304" pitchFamily="18" charset="0"/>
            </a:rPr>
            <a:t>Fit the model on train data</a:t>
          </a:r>
          <a:endParaRPr lang="en-IN" sz="2000" kern="1200" dirty="0">
            <a:latin typeface="Times New Roman" panose="02020603050405020304" pitchFamily="18" charset="0"/>
            <a:cs typeface="Times New Roman" panose="02020603050405020304" pitchFamily="18" charset="0"/>
          </a:endParaRPr>
        </a:p>
      </dsp:txBody>
      <dsp:txXfrm>
        <a:off x="986216" y="3210023"/>
        <a:ext cx="3300743" cy="876965"/>
      </dsp:txXfrm>
    </dsp:sp>
    <dsp:sp modelId="{7DCA0EDC-ED26-4F92-9645-9B507BF6B908}">
      <dsp:nvSpPr>
        <dsp:cNvPr id="0" name=""/>
        <dsp:cNvSpPr/>
      </dsp:nvSpPr>
      <dsp:spPr>
        <a:xfrm>
          <a:off x="1278576" y="4243652"/>
          <a:ext cx="4280452" cy="931533"/>
        </a:xfrm>
        <a:prstGeom prst="roundRect">
          <a:avLst>
            <a:gd name="adj" fmla="val 10000"/>
          </a:avLst>
        </a:prstGeom>
        <a:solidFill>
          <a:schemeClr val="accent4">
            <a:hueOff val="-911834"/>
            <a:satOff val="-4605"/>
            <a:lumOff val="-647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b="0" i="0" u="none" kern="1200" dirty="0">
              <a:latin typeface="Times New Roman" panose="02020603050405020304" pitchFamily="18" charset="0"/>
              <a:cs typeface="Times New Roman" panose="02020603050405020304" pitchFamily="18" charset="0"/>
            </a:rPr>
            <a:t>Evaluate model on test data</a:t>
          </a:r>
          <a:endParaRPr lang="en-IN" sz="2000" kern="1200" dirty="0">
            <a:latin typeface="Times New Roman" panose="02020603050405020304" pitchFamily="18" charset="0"/>
            <a:cs typeface="Times New Roman" panose="02020603050405020304" pitchFamily="18" charset="0"/>
          </a:endParaRPr>
        </a:p>
      </dsp:txBody>
      <dsp:txXfrm>
        <a:off x="1305860" y="4270936"/>
        <a:ext cx="3300743" cy="876965"/>
      </dsp:txXfrm>
    </dsp:sp>
    <dsp:sp modelId="{AF79A6CA-8225-438C-84EB-C056B84AFCD7}">
      <dsp:nvSpPr>
        <dsp:cNvPr id="0" name=""/>
        <dsp:cNvSpPr/>
      </dsp:nvSpPr>
      <dsp:spPr>
        <a:xfrm>
          <a:off x="3674955" y="680536"/>
          <a:ext cx="605496" cy="605496"/>
        </a:xfrm>
        <a:prstGeom prst="downArrow">
          <a:avLst>
            <a:gd name="adj1" fmla="val 55000"/>
            <a:gd name="adj2" fmla="val 45000"/>
          </a:avLst>
        </a:prstGeom>
        <a:solidFill>
          <a:schemeClr val="accent4">
            <a:tint val="40000"/>
            <a:alpha val="90000"/>
            <a:hueOff val="0"/>
            <a:satOff val="0"/>
            <a:lumOff val="0"/>
            <a:alphaOff val="0"/>
          </a:schemeClr>
        </a:solidFill>
        <a:ln w="19050" cap="rnd" cmpd="sng" algn="ctr">
          <a:solidFill>
            <a:schemeClr val="accent4">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endParaRPr lang="en-US" sz="2000" kern="1200">
            <a:latin typeface="Times New Roman" panose="02020603050405020304" pitchFamily="18" charset="0"/>
            <a:cs typeface="Times New Roman" panose="02020603050405020304" pitchFamily="18" charset="0"/>
          </a:endParaRPr>
        </a:p>
      </dsp:txBody>
      <dsp:txXfrm>
        <a:off x="3811192" y="680536"/>
        <a:ext cx="333022" cy="455636"/>
      </dsp:txXfrm>
    </dsp:sp>
    <dsp:sp modelId="{A6F82ED2-2075-4D20-B6A6-F7C9F9BE61E0}">
      <dsp:nvSpPr>
        <dsp:cNvPr id="0" name=""/>
        <dsp:cNvSpPr/>
      </dsp:nvSpPr>
      <dsp:spPr>
        <a:xfrm>
          <a:off x="3994599" y="1741450"/>
          <a:ext cx="605496" cy="605496"/>
        </a:xfrm>
        <a:prstGeom prst="downArrow">
          <a:avLst>
            <a:gd name="adj1" fmla="val 55000"/>
            <a:gd name="adj2" fmla="val 45000"/>
          </a:avLst>
        </a:prstGeom>
        <a:solidFill>
          <a:schemeClr val="accent4">
            <a:tint val="40000"/>
            <a:alpha val="90000"/>
            <a:hueOff val="-165098"/>
            <a:satOff val="-9410"/>
            <a:lumOff val="-781"/>
            <a:alphaOff val="0"/>
          </a:schemeClr>
        </a:solidFill>
        <a:ln w="19050" cap="rnd" cmpd="sng" algn="ctr">
          <a:solidFill>
            <a:schemeClr val="accent4">
              <a:tint val="40000"/>
              <a:alpha val="90000"/>
              <a:hueOff val="-165098"/>
              <a:satOff val="-9410"/>
              <a:lumOff val="-781"/>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endParaRPr lang="en-IN" sz="2000" kern="1200">
            <a:latin typeface="Times New Roman" panose="02020603050405020304" pitchFamily="18" charset="0"/>
            <a:cs typeface="Times New Roman" panose="02020603050405020304" pitchFamily="18" charset="0"/>
          </a:endParaRPr>
        </a:p>
      </dsp:txBody>
      <dsp:txXfrm>
        <a:off x="4130836" y="1741450"/>
        <a:ext cx="333022" cy="455636"/>
      </dsp:txXfrm>
    </dsp:sp>
    <dsp:sp modelId="{C116404A-1EF5-44D5-B882-46A80D365FBE}">
      <dsp:nvSpPr>
        <dsp:cNvPr id="0" name=""/>
        <dsp:cNvSpPr/>
      </dsp:nvSpPr>
      <dsp:spPr>
        <a:xfrm>
          <a:off x="4314243" y="2786837"/>
          <a:ext cx="605496" cy="605496"/>
        </a:xfrm>
        <a:prstGeom prst="downArrow">
          <a:avLst>
            <a:gd name="adj1" fmla="val 55000"/>
            <a:gd name="adj2" fmla="val 45000"/>
          </a:avLst>
        </a:prstGeom>
        <a:solidFill>
          <a:schemeClr val="accent4">
            <a:tint val="40000"/>
            <a:alpha val="90000"/>
            <a:hueOff val="-330195"/>
            <a:satOff val="-18819"/>
            <a:lumOff val="-1562"/>
            <a:alphaOff val="0"/>
          </a:schemeClr>
        </a:solidFill>
        <a:ln w="19050" cap="rnd" cmpd="sng" algn="ctr">
          <a:solidFill>
            <a:schemeClr val="accent4">
              <a:tint val="40000"/>
              <a:alpha val="90000"/>
              <a:hueOff val="-330195"/>
              <a:satOff val="-18819"/>
              <a:lumOff val="-1562"/>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endParaRPr lang="en-US" sz="2000" kern="1200">
            <a:latin typeface="Times New Roman" panose="02020603050405020304" pitchFamily="18" charset="0"/>
            <a:cs typeface="Times New Roman" panose="02020603050405020304" pitchFamily="18" charset="0"/>
          </a:endParaRPr>
        </a:p>
      </dsp:txBody>
      <dsp:txXfrm>
        <a:off x="4450480" y="2786837"/>
        <a:ext cx="333022" cy="455636"/>
      </dsp:txXfrm>
    </dsp:sp>
    <dsp:sp modelId="{A03D54FD-C28E-4E4E-9BCC-2FF0398C1193}">
      <dsp:nvSpPr>
        <dsp:cNvPr id="0" name=""/>
        <dsp:cNvSpPr/>
      </dsp:nvSpPr>
      <dsp:spPr>
        <a:xfrm>
          <a:off x="4633888" y="3858101"/>
          <a:ext cx="605496" cy="605496"/>
        </a:xfrm>
        <a:prstGeom prst="downArrow">
          <a:avLst>
            <a:gd name="adj1" fmla="val 55000"/>
            <a:gd name="adj2" fmla="val 45000"/>
          </a:avLst>
        </a:prstGeom>
        <a:solidFill>
          <a:schemeClr val="accent4">
            <a:tint val="40000"/>
            <a:alpha val="90000"/>
            <a:hueOff val="-495293"/>
            <a:satOff val="-28229"/>
            <a:lumOff val="-2343"/>
            <a:alphaOff val="0"/>
          </a:schemeClr>
        </a:solidFill>
        <a:ln w="19050" cap="rnd" cmpd="sng" algn="ctr">
          <a:solidFill>
            <a:schemeClr val="accent4">
              <a:tint val="40000"/>
              <a:alpha val="90000"/>
              <a:hueOff val="-495293"/>
              <a:satOff val="-28229"/>
              <a:lumOff val="-234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endParaRPr lang="en-IN" sz="2000" kern="1200">
            <a:latin typeface="Times New Roman" panose="02020603050405020304" pitchFamily="18" charset="0"/>
            <a:cs typeface="Times New Roman" panose="02020603050405020304" pitchFamily="18" charset="0"/>
          </a:endParaRPr>
        </a:p>
      </dsp:txBody>
      <dsp:txXfrm>
        <a:off x="4770125" y="3858101"/>
        <a:ext cx="333022" cy="455636"/>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515BEA1-D45D-44B3-8588-B0164F6873C3}">
      <dsp:nvSpPr>
        <dsp:cNvPr id="0" name=""/>
        <dsp:cNvSpPr/>
      </dsp:nvSpPr>
      <dsp:spPr>
        <a:xfrm>
          <a:off x="0" y="0"/>
          <a:ext cx="3949116" cy="931533"/>
        </a:xfrm>
        <a:prstGeom prst="roundRect">
          <a:avLst>
            <a:gd name="adj" fmla="val 10000"/>
          </a:avLst>
        </a:prstGeom>
        <a:solidFill>
          <a:schemeClr val="accent2">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IN" sz="2000" b="0" i="0" kern="1200" dirty="0">
              <a:latin typeface="Times New Roman" panose="02020603050405020304" pitchFamily="18" charset="0"/>
              <a:cs typeface="Times New Roman" panose="02020603050405020304" pitchFamily="18" charset="0"/>
            </a:rPr>
            <a:t>Additive Regression model</a:t>
          </a:r>
        </a:p>
      </dsp:txBody>
      <dsp:txXfrm>
        <a:off x="27284" y="27284"/>
        <a:ext cx="2834929" cy="876965"/>
      </dsp:txXfrm>
    </dsp:sp>
    <dsp:sp modelId="{90991830-855A-45A3-8502-E9D840164B37}">
      <dsp:nvSpPr>
        <dsp:cNvPr id="0" name=""/>
        <dsp:cNvSpPr/>
      </dsp:nvSpPr>
      <dsp:spPr>
        <a:xfrm>
          <a:off x="294901" y="1060913"/>
          <a:ext cx="3949116" cy="931533"/>
        </a:xfrm>
        <a:prstGeom prst="roundRect">
          <a:avLst>
            <a:gd name="adj" fmla="val 10000"/>
          </a:avLst>
        </a:prstGeom>
        <a:solidFill>
          <a:schemeClr val="accent2">
            <a:hueOff val="-741071"/>
            <a:satOff val="3550"/>
            <a:lumOff val="3284"/>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IN" sz="2000" b="0" i="0" kern="1200" dirty="0">
              <a:latin typeface="Times New Roman" panose="02020603050405020304" pitchFamily="18" charset="0"/>
              <a:cs typeface="Times New Roman" panose="02020603050405020304" pitchFamily="18" charset="0"/>
            </a:rPr>
            <a:t>A yearly seasonal component modelled using Fourier series</a:t>
          </a:r>
          <a:endParaRPr lang="en-IN" sz="2000" kern="1200" dirty="0">
            <a:latin typeface="Times New Roman" panose="02020603050405020304" pitchFamily="18" charset="0"/>
            <a:cs typeface="Times New Roman" panose="02020603050405020304" pitchFamily="18" charset="0"/>
          </a:endParaRPr>
        </a:p>
      </dsp:txBody>
      <dsp:txXfrm>
        <a:off x="322185" y="1088197"/>
        <a:ext cx="2994150" cy="876965"/>
      </dsp:txXfrm>
    </dsp:sp>
    <dsp:sp modelId="{AC0F8F85-5FFA-4357-A06C-86A84B8771F0}">
      <dsp:nvSpPr>
        <dsp:cNvPr id="0" name=""/>
        <dsp:cNvSpPr/>
      </dsp:nvSpPr>
      <dsp:spPr>
        <a:xfrm>
          <a:off x="589803" y="2121826"/>
          <a:ext cx="3949116" cy="931533"/>
        </a:xfrm>
        <a:prstGeom prst="roundRect">
          <a:avLst>
            <a:gd name="adj" fmla="val 10000"/>
          </a:avLst>
        </a:prstGeom>
        <a:solidFill>
          <a:schemeClr val="accent2">
            <a:hueOff val="-1482143"/>
            <a:satOff val="7100"/>
            <a:lumOff val="6569"/>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IN" sz="2000" b="0" i="0" kern="1200" dirty="0">
              <a:latin typeface="Times New Roman" panose="02020603050405020304" pitchFamily="18" charset="0"/>
              <a:cs typeface="Times New Roman" panose="02020603050405020304" pitchFamily="18" charset="0"/>
            </a:rPr>
            <a:t>A weekly seasonal component using dummy variables.</a:t>
          </a:r>
          <a:endParaRPr lang="en-US" sz="2000" kern="1200" dirty="0">
            <a:latin typeface="Times New Roman" panose="02020603050405020304" pitchFamily="18" charset="0"/>
            <a:cs typeface="Times New Roman" panose="02020603050405020304" pitchFamily="18" charset="0"/>
          </a:endParaRPr>
        </a:p>
      </dsp:txBody>
      <dsp:txXfrm>
        <a:off x="617087" y="2149110"/>
        <a:ext cx="2994150" cy="876965"/>
      </dsp:txXfrm>
    </dsp:sp>
    <dsp:sp modelId="{3D2DC577-BB87-441E-B77F-ABDDEEC492E8}">
      <dsp:nvSpPr>
        <dsp:cNvPr id="0" name=""/>
        <dsp:cNvSpPr/>
      </dsp:nvSpPr>
      <dsp:spPr>
        <a:xfrm>
          <a:off x="884704" y="3182739"/>
          <a:ext cx="3949116" cy="931533"/>
        </a:xfrm>
        <a:prstGeom prst="roundRect">
          <a:avLst>
            <a:gd name="adj" fmla="val 10000"/>
          </a:avLst>
        </a:prstGeom>
        <a:solidFill>
          <a:schemeClr val="accent2">
            <a:hueOff val="-2223214"/>
            <a:satOff val="10650"/>
            <a:lumOff val="9853"/>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IN" sz="2000" kern="1200" dirty="0">
              <a:latin typeface="Times New Roman" panose="02020603050405020304" pitchFamily="18" charset="0"/>
              <a:cs typeface="Times New Roman" panose="02020603050405020304" pitchFamily="18" charset="0"/>
            </a:rPr>
            <a:t>Make predictions for test set</a:t>
          </a:r>
        </a:p>
      </dsp:txBody>
      <dsp:txXfrm>
        <a:off x="911988" y="3210023"/>
        <a:ext cx="2994150" cy="876965"/>
      </dsp:txXfrm>
    </dsp:sp>
    <dsp:sp modelId="{7DCA0EDC-ED26-4F92-9645-9B507BF6B908}">
      <dsp:nvSpPr>
        <dsp:cNvPr id="0" name=""/>
        <dsp:cNvSpPr/>
      </dsp:nvSpPr>
      <dsp:spPr>
        <a:xfrm>
          <a:off x="1179606" y="4243652"/>
          <a:ext cx="3949116" cy="931533"/>
        </a:xfrm>
        <a:prstGeom prst="roundRect">
          <a:avLst>
            <a:gd name="adj" fmla="val 10000"/>
          </a:avLst>
        </a:prstGeom>
        <a:solidFill>
          <a:schemeClr val="accent2">
            <a:hueOff val="-2964286"/>
            <a:satOff val="14200"/>
            <a:lumOff val="13137"/>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IN" sz="2000" kern="1200" dirty="0">
              <a:latin typeface="Times New Roman" panose="02020603050405020304" pitchFamily="18" charset="0"/>
              <a:cs typeface="Times New Roman" panose="02020603050405020304" pitchFamily="18" charset="0"/>
            </a:rPr>
            <a:t>Evaluate Model Performance </a:t>
          </a:r>
        </a:p>
      </dsp:txBody>
      <dsp:txXfrm>
        <a:off x="1206890" y="4270936"/>
        <a:ext cx="2994150" cy="876965"/>
      </dsp:txXfrm>
    </dsp:sp>
    <dsp:sp modelId="{AF79A6CA-8225-438C-84EB-C056B84AFCD7}">
      <dsp:nvSpPr>
        <dsp:cNvPr id="0" name=""/>
        <dsp:cNvSpPr/>
      </dsp:nvSpPr>
      <dsp:spPr>
        <a:xfrm>
          <a:off x="3343619" y="680536"/>
          <a:ext cx="605496" cy="605496"/>
        </a:xfrm>
        <a:prstGeom prst="downArrow">
          <a:avLst>
            <a:gd name="adj1" fmla="val 55000"/>
            <a:gd name="adj2" fmla="val 45000"/>
          </a:avLst>
        </a:prstGeom>
        <a:solidFill>
          <a:schemeClr val="accent2">
            <a:tint val="40000"/>
            <a:alpha val="90000"/>
            <a:hueOff val="0"/>
            <a:satOff val="0"/>
            <a:lumOff val="0"/>
            <a:alphaOff val="0"/>
          </a:schemeClr>
        </a:solidFill>
        <a:ln w="19050" cap="rnd"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endParaRPr lang="en-US" sz="2000" kern="1200">
            <a:latin typeface="Times New Roman" panose="02020603050405020304" pitchFamily="18" charset="0"/>
            <a:cs typeface="Times New Roman" panose="02020603050405020304" pitchFamily="18" charset="0"/>
          </a:endParaRPr>
        </a:p>
      </dsp:txBody>
      <dsp:txXfrm>
        <a:off x="3479856" y="680536"/>
        <a:ext cx="333022" cy="455636"/>
      </dsp:txXfrm>
    </dsp:sp>
    <dsp:sp modelId="{A6F82ED2-2075-4D20-B6A6-F7C9F9BE61E0}">
      <dsp:nvSpPr>
        <dsp:cNvPr id="0" name=""/>
        <dsp:cNvSpPr/>
      </dsp:nvSpPr>
      <dsp:spPr>
        <a:xfrm>
          <a:off x="3638521" y="1741450"/>
          <a:ext cx="605496" cy="605496"/>
        </a:xfrm>
        <a:prstGeom prst="downArrow">
          <a:avLst>
            <a:gd name="adj1" fmla="val 55000"/>
            <a:gd name="adj2" fmla="val 45000"/>
          </a:avLst>
        </a:prstGeom>
        <a:solidFill>
          <a:schemeClr val="accent2">
            <a:tint val="40000"/>
            <a:alpha val="90000"/>
            <a:hueOff val="-1363946"/>
            <a:satOff val="15036"/>
            <a:lumOff val="1432"/>
            <a:alphaOff val="0"/>
          </a:schemeClr>
        </a:solidFill>
        <a:ln w="19050" cap="rnd" cmpd="sng" algn="ctr">
          <a:solidFill>
            <a:schemeClr val="accent2">
              <a:tint val="40000"/>
              <a:alpha val="90000"/>
              <a:hueOff val="-1363946"/>
              <a:satOff val="15036"/>
              <a:lumOff val="1432"/>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endParaRPr lang="en-IN" sz="2000" kern="1200">
            <a:latin typeface="Times New Roman" panose="02020603050405020304" pitchFamily="18" charset="0"/>
            <a:cs typeface="Times New Roman" panose="02020603050405020304" pitchFamily="18" charset="0"/>
          </a:endParaRPr>
        </a:p>
      </dsp:txBody>
      <dsp:txXfrm>
        <a:off x="3774758" y="1741450"/>
        <a:ext cx="333022" cy="455636"/>
      </dsp:txXfrm>
    </dsp:sp>
    <dsp:sp modelId="{C116404A-1EF5-44D5-B882-46A80D365FBE}">
      <dsp:nvSpPr>
        <dsp:cNvPr id="0" name=""/>
        <dsp:cNvSpPr/>
      </dsp:nvSpPr>
      <dsp:spPr>
        <a:xfrm>
          <a:off x="3933423" y="2786837"/>
          <a:ext cx="605496" cy="605496"/>
        </a:xfrm>
        <a:prstGeom prst="downArrow">
          <a:avLst>
            <a:gd name="adj1" fmla="val 55000"/>
            <a:gd name="adj2" fmla="val 45000"/>
          </a:avLst>
        </a:prstGeom>
        <a:solidFill>
          <a:schemeClr val="accent2">
            <a:tint val="40000"/>
            <a:alpha val="90000"/>
            <a:hueOff val="-2727893"/>
            <a:satOff val="30071"/>
            <a:lumOff val="2864"/>
            <a:alphaOff val="0"/>
          </a:schemeClr>
        </a:solidFill>
        <a:ln w="19050" cap="rnd" cmpd="sng" algn="ctr">
          <a:solidFill>
            <a:schemeClr val="accent2">
              <a:tint val="40000"/>
              <a:alpha val="90000"/>
              <a:hueOff val="-2727893"/>
              <a:satOff val="30071"/>
              <a:lumOff val="2864"/>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endParaRPr lang="en-US" sz="2000" kern="1200">
            <a:latin typeface="Times New Roman" panose="02020603050405020304" pitchFamily="18" charset="0"/>
            <a:cs typeface="Times New Roman" panose="02020603050405020304" pitchFamily="18" charset="0"/>
          </a:endParaRPr>
        </a:p>
      </dsp:txBody>
      <dsp:txXfrm>
        <a:off x="4069660" y="2786837"/>
        <a:ext cx="333022" cy="455636"/>
      </dsp:txXfrm>
    </dsp:sp>
    <dsp:sp modelId="{A03D54FD-C28E-4E4E-9BCC-2FF0398C1193}">
      <dsp:nvSpPr>
        <dsp:cNvPr id="0" name=""/>
        <dsp:cNvSpPr/>
      </dsp:nvSpPr>
      <dsp:spPr>
        <a:xfrm>
          <a:off x="4228324" y="3858101"/>
          <a:ext cx="605496" cy="605496"/>
        </a:xfrm>
        <a:prstGeom prst="downArrow">
          <a:avLst>
            <a:gd name="adj1" fmla="val 55000"/>
            <a:gd name="adj2" fmla="val 45000"/>
          </a:avLst>
        </a:prstGeom>
        <a:solidFill>
          <a:schemeClr val="accent2">
            <a:tint val="40000"/>
            <a:alpha val="90000"/>
            <a:hueOff val="-4091839"/>
            <a:satOff val="45107"/>
            <a:lumOff val="4296"/>
            <a:alphaOff val="0"/>
          </a:schemeClr>
        </a:solidFill>
        <a:ln w="19050" cap="rnd" cmpd="sng" algn="ctr">
          <a:solidFill>
            <a:schemeClr val="accent2">
              <a:tint val="40000"/>
              <a:alpha val="90000"/>
              <a:hueOff val="-4091839"/>
              <a:satOff val="45107"/>
              <a:lumOff val="429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endParaRPr lang="en-IN" sz="2000" kern="1200">
            <a:latin typeface="Times New Roman" panose="02020603050405020304" pitchFamily="18" charset="0"/>
            <a:cs typeface="Times New Roman" panose="02020603050405020304" pitchFamily="18" charset="0"/>
          </a:endParaRPr>
        </a:p>
      </dsp:txBody>
      <dsp:txXfrm>
        <a:off x="4364561" y="3858101"/>
        <a:ext cx="333022" cy="455636"/>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6.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7.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5503178-FCCD-4ECD-A632-FE911412DAA2}" type="datetimeFigureOut">
              <a:rPr lang="en-IN" smtClean="0"/>
              <a:t>27-10-2018</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AB9733-DF98-4DA9-9D5A-0DBDE6B1435D}" type="slidenum">
              <a:rPr lang="en-IN" smtClean="0"/>
              <a:t>‹#›</a:t>
            </a:fld>
            <a:endParaRPr lang="en-IN"/>
          </a:p>
        </p:txBody>
      </p:sp>
    </p:spTree>
    <p:extLst>
      <p:ext uri="{BB962C8B-B14F-4D97-AF65-F5344CB8AC3E}">
        <p14:creationId xmlns:p14="http://schemas.microsoft.com/office/powerpoint/2010/main" val="40194543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Shape 8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360"/>
              </a:spcBef>
              <a:spcAft>
                <a:spcPts val="0"/>
              </a:spcAft>
              <a:buNone/>
            </a:pPr>
            <a:endParaRPr dirty="0"/>
          </a:p>
        </p:txBody>
      </p:sp>
      <p:sp>
        <p:nvSpPr>
          <p:cNvPr id="89" name="Shape 8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642832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7E43AF56-D23C-4145-AB6A-8A46235F915F}" type="datetimeFigureOut">
              <a:rPr lang="en-IN" smtClean="0"/>
              <a:t>27-10-2018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E2E8ADF-F98D-4274-A139-355DEF492635}" type="slidenum">
              <a:rPr lang="en-IN" smtClean="0"/>
              <a:t>‹#›</a:t>
            </a:fld>
            <a:endParaRPr lang="en-IN"/>
          </a:p>
        </p:txBody>
      </p:sp>
    </p:spTree>
    <p:extLst>
      <p:ext uri="{BB962C8B-B14F-4D97-AF65-F5344CB8AC3E}">
        <p14:creationId xmlns:p14="http://schemas.microsoft.com/office/powerpoint/2010/main" val="335445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7E43AF56-D23C-4145-AB6A-8A46235F915F}" type="datetimeFigureOut">
              <a:rPr lang="en-IN" smtClean="0"/>
              <a:t>27-10-2018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E2E8ADF-F98D-4274-A139-355DEF492635}" type="slidenum">
              <a:rPr lang="en-IN" smtClean="0"/>
              <a:t>‹#›</a:t>
            </a:fld>
            <a:endParaRPr lang="en-IN"/>
          </a:p>
        </p:txBody>
      </p:sp>
    </p:spTree>
    <p:extLst>
      <p:ext uri="{BB962C8B-B14F-4D97-AF65-F5344CB8AC3E}">
        <p14:creationId xmlns:p14="http://schemas.microsoft.com/office/powerpoint/2010/main" val="4254205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7E43AF56-D23C-4145-AB6A-8A46235F915F}" type="datetimeFigureOut">
              <a:rPr lang="en-IN" smtClean="0"/>
              <a:t>27-10-2018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E2E8ADF-F98D-4274-A139-355DEF492635}" type="slidenum">
              <a:rPr lang="en-IN" smtClean="0"/>
              <a:t>‹#›</a:t>
            </a:fld>
            <a:endParaRPr lang="en-IN"/>
          </a:p>
        </p:txBody>
      </p:sp>
    </p:spTree>
    <p:extLst>
      <p:ext uri="{BB962C8B-B14F-4D97-AF65-F5344CB8AC3E}">
        <p14:creationId xmlns:p14="http://schemas.microsoft.com/office/powerpoint/2010/main" val="17334361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000000-1234-1234-1234-123412341234}" type="slidenum">
              <a:rPr lang="en-US" smtClean="0"/>
              <a:pPr/>
              <a:t>‹#›</a:t>
            </a:fld>
            <a:endParaRPr lang="en-US"/>
          </a:p>
        </p:txBody>
      </p:sp>
    </p:spTree>
    <p:extLst>
      <p:ext uri="{BB962C8B-B14F-4D97-AF65-F5344CB8AC3E}">
        <p14:creationId xmlns:p14="http://schemas.microsoft.com/office/powerpoint/2010/main" val="35729193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27-Oct-18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7260851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27-Oct-18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8339060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27-Oct-18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extLst>
      <p:ext uri="{BB962C8B-B14F-4D97-AF65-F5344CB8AC3E}">
        <p14:creationId xmlns:p14="http://schemas.microsoft.com/office/powerpoint/2010/main" val="41108821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27-Oct-18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57350983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27-Oct-18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94242914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27-Oct-18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28302216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000000-1234-1234-1234-123412341234}" type="slidenum">
              <a:rPr lang="en-US" smtClean="0"/>
              <a:pPr/>
              <a:t>‹#›</a:t>
            </a:fld>
            <a:endParaRPr lang="en-US"/>
          </a:p>
        </p:txBody>
      </p:sp>
    </p:spTree>
    <p:extLst>
      <p:ext uri="{BB962C8B-B14F-4D97-AF65-F5344CB8AC3E}">
        <p14:creationId xmlns:p14="http://schemas.microsoft.com/office/powerpoint/2010/main" val="29544635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7E43AF56-D23C-4145-AB6A-8A46235F915F}" type="datetimeFigureOut">
              <a:rPr lang="en-IN" smtClean="0"/>
              <a:t>27-10-2018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E2E8ADF-F98D-4274-A139-355DEF492635}" type="slidenum">
              <a:rPr lang="en-IN" smtClean="0"/>
              <a:t>‹#›</a:t>
            </a:fld>
            <a:endParaRPr lang="en-IN"/>
          </a:p>
        </p:txBody>
      </p:sp>
    </p:spTree>
    <p:extLst>
      <p:ext uri="{BB962C8B-B14F-4D97-AF65-F5344CB8AC3E}">
        <p14:creationId xmlns:p14="http://schemas.microsoft.com/office/powerpoint/2010/main" val="340399927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0000000-1234-1234-1234-123412341234}" type="slidenum">
              <a:rPr lang="en-US" smtClean="0"/>
              <a:pPr/>
              <a:t>‹#›</a:t>
            </a:fld>
            <a:endParaRPr lang="en-US"/>
          </a:p>
        </p:txBody>
      </p:sp>
    </p:spTree>
    <p:extLst>
      <p:ext uri="{BB962C8B-B14F-4D97-AF65-F5344CB8AC3E}">
        <p14:creationId xmlns:p14="http://schemas.microsoft.com/office/powerpoint/2010/main" val="2435635158"/>
      </p:ext>
    </p:extLst>
  </p:cSld>
  <p:clrMapOvr>
    <a:masterClrMapping/>
  </p:clrMapOvr>
  <p:hf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0000000-1234-1234-1234-123412341234}" type="slidenum">
              <a:rPr lang="en-US" smtClean="0"/>
              <a:pPr/>
              <a:t>‹#›</a:t>
            </a:fld>
            <a:endParaRPr lang="en-US"/>
          </a:p>
        </p:txBody>
      </p:sp>
    </p:spTree>
    <p:extLst>
      <p:ext uri="{BB962C8B-B14F-4D97-AF65-F5344CB8AC3E}">
        <p14:creationId xmlns:p14="http://schemas.microsoft.com/office/powerpoint/2010/main" val="2351865118"/>
      </p:ext>
    </p:extLst>
  </p:cSld>
  <p:clrMapOvr>
    <a:masterClrMapping/>
  </p:clrMapOvr>
  <p:hf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0000000-1234-1234-1234-123412341234}" type="slidenum">
              <a:rPr lang="en-US" smtClean="0"/>
              <a:pPr/>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114297684"/>
      </p:ext>
    </p:extLst>
  </p:cSld>
  <p:clrMapOvr>
    <a:masterClrMapping/>
  </p:clrMapOvr>
  <p:hf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0000000-1234-1234-1234-123412341234}" type="slidenum">
              <a:rPr lang="en-US" smtClean="0"/>
              <a:pPr/>
              <a:t>‹#›</a:t>
            </a:fld>
            <a:endParaRPr lang="en-US"/>
          </a:p>
        </p:txBody>
      </p:sp>
    </p:spTree>
    <p:extLst>
      <p:ext uri="{BB962C8B-B14F-4D97-AF65-F5344CB8AC3E}">
        <p14:creationId xmlns:p14="http://schemas.microsoft.com/office/powerpoint/2010/main" val="2454825654"/>
      </p:ext>
    </p:extLst>
  </p:cSld>
  <p:clrMapOvr>
    <a:masterClrMapping/>
  </p:clrMapOvr>
  <p:hf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0000000-1234-1234-1234-123412341234}" type="slidenum">
              <a:rPr lang="en-US" smtClean="0"/>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773904020"/>
      </p:ext>
    </p:extLst>
  </p:cSld>
  <p:clrMapOvr>
    <a:masterClrMapping/>
  </p:clrMapOvr>
  <p:hf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0000000-1234-1234-1234-123412341234}" type="slidenum">
              <a:rPr lang="en-US" smtClean="0"/>
              <a:pPr/>
              <a:t>‹#›</a:t>
            </a:fld>
            <a:endParaRPr lang="en-US"/>
          </a:p>
        </p:txBody>
      </p:sp>
    </p:spTree>
    <p:extLst>
      <p:ext uri="{BB962C8B-B14F-4D97-AF65-F5344CB8AC3E}">
        <p14:creationId xmlns:p14="http://schemas.microsoft.com/office/powerpoint/2010/main" val="105262530"/>
      </p:ext>
    </p:extLst>
  </p:cSld>
  <p:clrMapOvr>
    <a:masterClrMapping/>
  </p:clrMapOvr>
  <p:hf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27-Oct-18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extLst>
      <p:ext uri="{BB962C8B-B14F-4D97-AF65-F5344CB8AC3E}">
        <p14:creationId xmlns:p14="http://schemas.microsoft.com/office/powerpoint/2010/main" val="44807834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27-Oct-18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3305154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E43AF56-D23C-4145-AB6A-8A46235F915F}" type="datetimeFigureOut">
              <a:rPr lang="en-IN" smtClean="0"/>
              <a:t>27-10-2018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E2E8ADF-F98D-4274-A139-355DEF492635}" type="slidenum">
              <a:rPr lang="en-IN" smtClean="0"/>
              <a:t>‹#›</a:t>
            </a:fld>
            <a:endParaRPr lang="en-IN"/>
          </a:p>
        </p:txBody>
      </p:sp>
    </p:spTree>
    <p:extLst>
      <p:ext uri="{BB962C8B-B14F-4D97-AF65-F5344CB8AC3E}">
        <p14:creationId xmlns:p14="http://schemas.microsoft.com/office/powerpoint/2010/main" val="6271572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7E43AF56-D23C-4145-AB6A-8A46235F915F}" type="datetimeFigureOut">
              <a:rPr lang="en-IN" smtClean="0"/>
              <a:t>27-10-2018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E2E8ADF-F98D-4274-A139-355DEF492635}" type="slidenum">
              <a:rPr lang="en-IN" smtClean="0"/>
              <a:t>‹#›</a:t>
            </a:fld>
            <a:endParaRPr lang="en-IN"/>
          </a:p>
        </p:txBody>
      </p:sp>
    </p:spTree>
    <p:extLst>
      <p:ext uri="{BB962C8B-B14F-4D97-AF65-F5344CB8AC3E}">
        <p14:creationId xmlns:p14="http://schemas.microsoft.com/office/powerpoint/2010/main" val="22023302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7E43AF56-D23C-4145-AB6A-8A46235F915F}" type="datetimeFigureOut">
              <a:rPr lang="en-IN" smtClean="0"/>
              <a:t>27-10-2018</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E2E8ADF-F98D-4274-A139-355DEF492635}" type="slidenum">
              <a:rPr lang="en-IN" smtClean="0"/>
              <a:t>‹#›</a:t>
            </a:fld>
            <a:endParaRPr lang="en-IN"/>
          </a:p>
        </p:txBody>
      </p:sp>
    </p:spTree>
    <p:extLst>
      <p:ext uri="{BB962C8B-B14F-4D97-AF65-F5344CB8AC3E}">
        <p14:creationId xmlns:p14="http://schemas.microsoft.com/office/powerpoint/2010/main" val="23400087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7E43AF56-D23C-4145-AB6A-8A46235F915F}" type="datetimeFigureOut">
              <a:rPr lang="en-IN" smtClean="0"/>
              <a:t>27-10-2018</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E2E8ADF-F98D-4274-A139-355DEF492635}" type="slidenum">
              <a:rPr lang="en-IN" smtClean="0"/>
              <a:t>‹#›</a:t>
            </a:fld>
            <a:endParaRPr lang="en-IN"/>
          </a:p>
        </p:txBody>
      </p:sp>
    </p:spTree>
    <p:extLst>
      <p:ext uri="{BB962C8B-B14F-4D97-AF65-F5344CB8AC3E}">
        <p14:creationId xmlns:p14="http://schemas.microsoft.com/office/powerpoint/2010/main" val="40023412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E43AF56-D23C-4145-AB6A-8A46235F915F}" type="datetimeFigureOut">
              <a:rPr lang="en-IN" smtClean="0"/>
              <a:t>27-10-2018</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E2E8ADF-F98D-4274-A139-355DEF492635}" type="slidenum">
              <a:rPr lang="en-IN" smtClean="0"/>
              <a:t>‹#›</a:t>
            </a:fld>
            <a:endParaRPr lang="en-IN"/>
          </a:p>
        </p:txBody>
      </p:sp>
    </p:spTree>
    <p:extLst>
      <p:ext uri="{BB962C8B-B14F-4D97-AF65-F5344CB8AC3E}">
        <p14:creationId xmlns:p14="http://schemas.microsoft.com/office/powerpoint/2010/main" val="14390578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E43AF56-D23C-4145-AB6A-8A46235F915F}" type="datetimeFigureOut">
              <a:rPr lang="en-IN" smtClean="0"/>
              <a:t>27-10-2018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E2E8ADF-F98D-4274-A139-355DEF492635}" type="slidenum">
              <a:rPr lang="en-IN" smtClean="0"/>
              <a:t>‹#›</a:t>
            </a:fld>
            <a:endParaRPr lang="en-IN"/>
          </a:p>
        </p:txBody>
      </p:sp>
    </p:spTree>
    <p:extLst>
      <p:ext uri="{BB962C8B-B14F-4D97-AF65-F5344CB8AC3E}">
        <p14:creationId xmlns:p14="http://schemas.microsoft.com/office/powerpoint/2010/main" val="41792519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E43AF56-D23C-4145-AB6A-8A46235F915F}" type="datetimeFigureOut">
              <a:rPr lang="en-IN" smtClean="0"/>
              <a:t>27-10-2018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E2E8ADF-F98D-4274-A139-355DEF492635}" type="slidenum">
              <a:rPr lang="en-IN" smtClean="0"/>
              <a:t>‹#›</a:t>
            </a:fld>
            <a:endParaRPr lang="en-IN"/>
          </a:p>
        </p:txBody>
      </p:sp>
    </p:spTree>
    <p:extLst>
      <p:ext uri="{BB962C8B-B14F-4D97-AF65-F5344CB8AC3E}">
        <p14:creationId xmlns:p14="http://schemas.microsoft.com/office/powerpoint/2010/main" val="24127340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theme" Target="../theme/theme2.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E43AF56-D23C-4145-AB6A-8A46235F915F}" type="datetimeFigureOut">
              <a:rPr lang="en-IN" smtClean="0"/>
              <a:t>27-10-2018</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E2E8ADF-F98D-4274-A139-355DEF492635}" type="slidenum">
              <a:rPr lang="en-IN" smtClean="0"/>
              <a:t>‹#›</a:t>
            </a:fld>
            <a:endParaRPr lang="en-IN"/>
          </a:p>
        </p:txBody>
      </p:sp>
    </p:spTree>
    <p:extLst>
      <p:ext uri="{BB962C8B-B14F-4D97-AF65-F5344CB8AC3E}">
        <p14:creationId xmlns:p14="http://schemas.microsoft.com/office/powerpoint/2010/main" val="36664095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7E43AF56-D23C-4145-AB6A-8A46235F915F}" type="datetimeFigureOut">
              <a:rPr lang="en-IN" smtClean="0"/>
              <a:t>27-10-2018</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0E2E8ADF-F98D-4274-A139-355DEF492635}" type="slidenum">
              <a:rPr lang="en-IN" smtClean="0"/>
              <a:t>‹#›</a:t>
            </a:fld>
            <a:endParaRPr lang="en-IN"/>
          </a:p>
        </p:txBody>
      </p:sp>
    </p:spTree>
    <p:extLst>
      <p:ext uri="{BB962C8B-B14F-4D97-AF65-F5344CB8AC3E}">
        <p14:creationId xmlns:p14="http://schemas.microsoft.com/office/powerpoint/2010/main" val="802178703"/>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 id="2147483687" r:id="rId14"/>
    <p:sldLayoutId id="2147483688" r:id="rId15"/>
    <p:sldLayoutId id="214748368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13.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13.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13.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13.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3.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3.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Shape 91"/>
          <p:cNvSpPr txBox="1">
            <a:spLocks noGrp="1"/>
          </p:cNvSpPr>
          <p:nvPr>
            <p:ph type="ctrTitle"/>
          </p:nvPr>
        </p:nvSpPr>
        <p:spPr>
          <a:xfrm>
            <a:off x="2312125" y="1894115"/>
            <a:ext cx="8458200" cy="1875425"/>
          </a:xfrm>
          <a:prstGeom prst="rect">
            <a:avLst/>
          </a:prstGeom>
          <a:noFill/>
          <a:ln>
            <a:noFill/>
          </a:ln>
        </p:spPr>
        <p:txBody>
          <a:bodyPr spcFirstLastPara="1" wrap="square" lIns="91425" tIns="45700" rIns="91425" bIns="45700" anchor="ctr" anchorCtr="0">
            <a:noAutofit/>
          </a:bodyPr>
          <a:lstStyle/>
          <a:p>
            <a:pPr lvl="0" algn="ctr"/>
            <a:r>
              <a:rPr lang="en-IN" sz="4000" b="1" dirty="0">
                <a:latin typeface="Calibri" panose="020F0502020204030204" pitchFamily="34" charset="0"/>
                <a:cs typeface="Calibri" panose="020F0502020204030204" pitchFamily="34" charset="0"/>
              </a:rPr>
              <a:t>FORECAST THE TOTAL AMOUNT OF PRODUCTS SOLD IN EVERY SHOP</a:t>
            </a:r>
            <a:endParaRPr sz="4000"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590846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36360" y="2920738"/>
            <a:ext cx="7556864" cy="1541534"/>
          </a:xfrm>
        </p:spPr>
        <p:txBody>
          <a:bodyPr>
            <a:normAutofit fontScale="90000"/>
          </a:bodyPr>
          <a:lstStyle/>
          <a:p>
            <a:pPr algn="ctr"/>
            <a:r>
              <a:rPr lang="en-IN" sz="5400" b="1" dirty="0">
                <a:latin typeface="Times New Roman" panose="02020603050405020304" pitchFamily="18" charset="0"/>
                <a:cs typeface="Times New Roman" panose="02020603050405020304" pitchFamily="18" charset="0"/>
              </a:rPr>
              <a:t>Exploratory Data Analysis</a:t>
            </a:r>
          </a:p>
        </p:txBody>
      </p:sp>
    </p:spTree>
    <p:extLst>
      <p:ext uri="{BB962C8B-B14F-4D97-AF65-F5344CB8AC3E}">
        <p14:creationId xmlns:p14="http://schemas.microsoft.com/office/powerpoint/2010/main" val="20686971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18872"/>
            <a:ext cx="10972800" cy="801504"/>
          </a:xfrm>
        </p:spPr>
        <p:txBody>
          <a:bodyPr>
            <a:normAutofit fontScale="90000"/>
          </a:bodyPr>
          <a:lstStyle/>
          <a:p>
            <a:r>
              <a:rPr lang="en-IN" sz="2800" b="1" dirty="0">
                <a:latin typeface="Times New Roman" panose="02020603050405020304" pitchFamily="18" charset="0"/>
                <a:cs typeface="Times New Roman" panose="02020603050405020304" pitchFamily="18" charset="0"/>
              </a:rPr>
              <a:t>ANALYSING THE TOTAL NUMBER OF ITEMS SOLD IN EACH STORE:</a:t>
            </a:r>
            <a:endParaRPr lang="en-IN" sz="2800"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idx="1"/>
          </p:nvPr>
        </p:nvSpPr>
        <p:spPr>
          <a:xfrm>
            <a:off x="609600" y="4404659"/>
            <a:ext cx="10972800" cy="2334469"/>
          </a:xfrm>
        </p:spPr>
        <p:txBody>
          <a:bodyPr/>
          <a:lstStyle/>
          <a:p>
            <a:pPr lvl="0" algn="just"/>
            <a:r>
              <a:rPr lang="en-IN" sz="2000" dirty="0">
                <a:latin typeface="Times New Roman" panose="02020603050405020304" pitchFamily="18" charset="0"/>
                <a:cs typeface="Times New Roman" panose="02020603050405020304" pitchFamily="18" charset="0"/>
              </a:rPr>
              <a:t>In all the five stores the sale is dropping from 2013 to 2015 </a:t>
            </a:r>
          </a:p>
          <a:p>
            <a:pPr lvl="0" algn="just"/>
            <a:r>
              <a:rPr lang="en-IN" sz="2000" dirty="0">
                <a:latin typeface="Times New Roman" panose="02020603050405020304" pitchFamily="18" charset="0"/>
                <a:cs typeface="Times New Roman" panose="02020603050405020304" pitchFamily="18" charset="0"/>
              </a:rPr>
              <a:t>The sales of Semenovskiy and </a:t>
            </a:r>
            <a:r>
              <a:rPr lang="en-IN" sz="2000" dirty="0" err="1">
                <a:latin typeface="Times New Roman" panose="02020603050405020304" pitchFamily="18" charset="0"/>
                <a:cs typeface="Times New Roman" panose="02020603050405020304" pitchFamily="18" charset="0"/>
              </a:rPr>
              <a:t>Khimki</a:t>
            </a:r>
            <a:r>
              <a:rPr lang="en-IN" sz="2000" dirty="0">
                <a:latin typeface="Times New Roman" panose="02020603050405020304" pitchFamily="18" charset="0"/>
                <a:cs typeface="Times New Roman" panose="02020603050405020304" pitchFamily="18" charset="0"/>
              </a:rPr>
              <a:t> shopping centre were drastically decreasing from 2014 to 2015 </a:t>
            </a:r>
          </a:p>
          <a:p>
            <a:pPr lvl="0" algn="just"/>
            <a:r>
              <a:rPr lang="en-IN" sz="2000" dirty="0">
                <a:latin typeface="Times New Roman" panose="02020603050405020304" pitchFamily="18" charset="0"/>
                <a:cs typeface="Times New Roman" panose="02020603050405020304" pitchFamily="18" charset="0"/>
              </a:rPr>
              <a:t>Total number of items sold Semenovskiy is higher than all other stores in the time interval from 2013 to 2015 </a:t>
            </a:r>
          </a:p>
          <a:p>
            <a:pPr lvl="0" algn="just"/>
            <a:r>
              <a:rPr lang="en-IN" sz="2000" dirty="0" err="1">
                <a:latin typeface="Times New Roman" panose="02020603050405020304" pitchFamily="18" charset="0"/>
                <a:cs typeface="Times New Roman" panose="02020603050405020304" pitchFamily="18" charset="0"/>
              </a:rPr>
              <a:t>Yakustsk</a:t>
            </a:r>
            <a:r>
              <a:rPr lang="en-IN" sz="2000" dirty="0">
                <a:latin typeface="Times New Roman" panose="02020603050405020304" pitchFamily="18" charset="0"/>
                <a:cs typeface="Times New Roman" panose="02020603050405020304" pitchFamily="18" charset="0"/>
              </a:rPr>
              <a:t> store has the least number of items sold in the time interval from 2013 to 2015 </a:t>
            </a:r>
          </a:p>
          <a:p>
            <a:pPr algn="just"/>
            <a:endParaRPr lang="en-IN" sz="36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151D5D2A-E2C5-48C9-BF05-06004FCA9267}"/>
              </a:ext>
            </a:extLst>
          </p:cNvPr>
          <p:cNvPicPr/>
          <p:nvPr/>
        </p:nvPicPr>
        <p:blipFill>
          <a:blip r:embed="rId2"/>
          <a:stretch>
            <a:fillRect/>
          </a:stretch>
        </p:blipFill>
        <p:spPr>
          <a:xfrm>
            <a:off x="609600" y="1123576"/>
            <a:ext cx="10972800" cy="322729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6513834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00585"/>
            <a:ext cx="10972800" cy="712216"/>
          </a:xfrm>
        </p:spPr>
        <p:txBody>
          <a:bodyPr>
            <a:normAutofit fontScale="90000"/>
          </a:bodyPr>
          <a:lstStyle/>
          <a:p>
            <a:r>
              <a:rPr lang="en-IN" sz="2800" b="1" dirty="0">
                <a:latin typeface="Times New Roman" panose="02020603050405020304" pitchFamily="18" charset="0"/>
                <a:cs typeface="Times New Roman" panose="02020603050405020304" pitchFamily="18" charset="0"/>
              </a:rPr>
              <a:t>ANALYSING THE SALE OF INDIVIDUAL ITEMS IN EACH STORE:</a:t>
            </a:r>
            <a:endParaRPr lang="en-IN" sz="5400"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idx="1"/>
          </p:nvPr>
        </p:nvSpPr>
        <p:spPr>
          <a:xfrm>
            <a:off x="615576" y="4721934"/>
            <a:ext cx="11277600" cy="1892046"/>
          </a:xfrm>
        </p:spPr>
        <p:txBody>
          <a:bodyPr>
            <a:normAutofit lnSpcReduction="10000"/>
          </a:bodyPr>
          <a:lstStyle/>
          <a:p>
            <a:pPr lvl="0" algn="just"/>
            <a:r>
              <a:rPr lang="en-IN" sz="2400" dirty="0">
                <a:latin typeface="Times New Roman" panose="02020603050405020304" pitchFamily="18" charset="0"/>
                <a:cs typeface="Times New Roman" panose="02020603050405020304" pitchFamily="18" charset="0"/>
              </a:rPr>
              <a:t>Sales of all the 5 items high in Semenovskiy followed by Atrium </a:t>
            </a:r>
          </a:p>
          <a:p>
            <a:pPr lvl="0" algn="just"/>
            <a:r>
              <a:rPr lang="en-IN" sz="2400" dirty="0">
                <a:latin typeface="Times New Roman" panose="02020603050405020304" pitchFamily="18" charset="0"/>
                <a:cs typeface="Times New Roman" panose="02020603050405020304" pitchFamily="18" charset="0"/>
              </a:rPr>
              <a:t>Compared to all the products ‘Payment card 1000’ had been brought most in 2014 </a:t>
            </a:r>
          </a:p>
          <a:p>
            <a:pPr lvl="0" algn="just"/>
            <a:r>
              <a:rPr lang="en-IN" sz="2400" dirty="0">
                <a:latin typeface="Times New Roman" panose="02020603050405020304" pitchFamily="18" charset="0"/>
                <a:cs typeface="Times New Roman" panose="02020603050405020304" pitchFamily="18" charset="0"/>
              </a:rPr>
              <a:t>Need for speed is the least bought game in the time interval from 2013 to 2015 </a:t>
            </a:r>
          </a:p>
          <a:p>
            <a:pPr lvl="0" algn="just"/>
            <a:r>
              <a:rPr lang="en-IN" sz="2400" dirty="0">
                <a:latin typeface="Times New Roman" panose="02020603050405020304" pitchFamily="18" charset="0"/>
                <a:cs typeface="Times New Roman" panose="02020603050405020304" pitchFamily="18" charset="0"/>
              </a:rPr>
              <a:t>Grand Theft Auto was the most popular game during the time interval 2013 to 2015 </a:t>
            </a:r>
          </a:p>
          <a:p>
            <a:pPr algn="just"/>
            <a:endParaRPr lang="en-IN" sz="24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DFBE8BCA-E122-488F-8A31-1FB7EDCF54A8}"/>
              </a:ext>
            </a:extLst>
          </p:cNvPr>
          <p:cNvPicPr/>
          <p:nvPr/>
        </p:nvPicPr>
        <p:blipFill>
          <a:blip r:embed="rId2"/>
          <a:stretch>
            <a:fillRect/>
          </a:stretch>
        </p:blipFill>
        <p:spPr>
          <a:xfrm>
            <a:off x="663387" y="1129553"/>
            <a:ext cx="10972800" cy="353859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9387222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64592"/>
            <a:ext cx="10972800" cy="875314"/>
          </a:xfrm>
        </p:spPr>
        <p:txBody>
          <a:bodyPr>
            <a:normAutofit fontScale="90000"/>
          </a:bodyPr>
          <a:lstStyle/>
          <a:p>
            <a:r>
              <a:rPr lang="en-IN" sz="2800" b="1" dirty="0">
                <a:latin typeface="Times New Roman" panose="02020603050405020304" pitchFamily="18" charset="0"/>
                <a:cs typeface="Times New Roman" panose="02020603050405020304" pitchFamily="18" charset="0"/>
              </a:rPr>
              <a:t>ANALYSING THE MONTHLY AND SEASONWISE SALES OF INDIVIDUAL ITEMS IN EACH STORE:</a:t>
            </a:r>
            <a:endParaRPr lang="en-IN" sz="2800"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idx="1"/>
          </p:nvPr>
        </p:nvSpPr>
        <p:spPr>
          <a:xfrm>
            <a:off x="496048" y="4695125"/>
            <a:ext cx="5599952" cy="2121646"/>
          </a:xfrm>
        </p:spPr>
        <p:txBody>
          <a:bodyPr/>
          <a:lstStyle/>
          <a:p>
            <a:pPr algn="just"/>
            <a:r>
              <a:rPr lang="en-IN" sz="2000" dirty="0">
                <a:latin typeface="Times New Roman" panose="02020603050405020304" pitchFamily="18" charset="0"/>
                <a:cs typeface="Times New Roman" panose="02020603050405020304" pitchFamily="18" charset="0"/>
              </a:rPr>
              <a:t>In all the three years, September has high sales and we are going deeper to understand why there is a hike in September and found out Grand Theft Auto Product was launched on 17</a:t>
            </a:r>
            <a:r>
              <a:rPr lang="en-IN" sz="2000" baseline="30000" dirty="0">
                <a:latin typeface="Times New Roman" panose="02020603050405020304" pitchFamily="18" charset="0"/>
                <a:cs typeface="Times New Roman" panose="02020603050405020304" pitchFamily="18" charset="0"/>
              </a:rPr>
              <a:t>th</a:t>
            </a:r>
            <a:r>
              <a:rPr lang="en-IN" sz="2000" dirty="0">
                <a:latin typeface="Times New Roman" panose="02020603050405020304" pitchFamily="18" charset="0"/>
                <a:cs typeface="Times New Roman" panose="02020603050405020304" pitchFamily="18" charset="0"/>
              </a:rPr>
              <a:t> September 2013</a:t>
            </a:r>
          </a:p>
          <a:p>
            <a:pPr algn="just"/>
            <a:endParaRPr lang="en-IN" sz="2000" dirty="0">
              <a:latin typeface="Times New Roman" panose="02020603050405020304" pitchFamily="18" charset="0"/>
              <a:cs typeface="Times New Roman" panose="02020603050405020304" pitchFamily="18" charset="0"/>
            </a:endParaRPr>
          </a:p>
        </p:txBody>
      </p:sp>
      <p:pic>
        <p:nvPicPr>
          <p:cNvPr id="4" name="Picture 3"/>
          <p:cNvPicPr/>
          <p:nvPr/>
        </p:nvPicPr>
        <p:blipFill rotWithShape="1">
          <a:blip r:embed="rId2"/>
          <a:srcRect l="5361" t="6796" r="2389" b="8010"/>
          <a:stretch/>
        </p:blipFill>
        <p:spPr>
          <a:xfrm>
            <a:off x="609599" y="1228772"/>
            <a:ext cx="5599951" cy="3504593"/>
          </a:xfrm>
          <a:prstGeom prst="rect">
            <a:avLst/>
          </a:prstGeom>
        </p:spPr>
      </p:pic>
      <p:pic>
        <p:nvPicPr>
          <p:cNvPr id="5" name="Picture 4">
            <a:extLst>
              <a:ext uri="{FF2B5EF4-FFF2-40B4-BE49-F238E27FC236}">
                <a16:creationId xmlns:a16="http://schemas.microsoft.com/office/drawing/2014/main" id="{BA9A2570-389E-4525-A89D-F52B06FC9D5C}"/>
              </a:ext>
            </a:extLst>
          </p:cNvPr>
          <p:cNvPicPr/>
          <p:nvPr/>
        </p:nvPicPr>
        <p:blipFill rotWithShape="1">
          <a:blip r:embed="rId3"/>
          <a:srcRect l="4698" t="12524" r="4253" b="8098"/>
          <a:stretch/>
        </p:blipFill>
        <p:spPr>
          <a:xfrm>
            <a:off x="6657789" y="1228772"/>
            <a:ext cx="5199530" cy="3466353"/>
          </a:xfrm>
          <a:prstGeom prst="rect">
            <a:avLst/>
          </a:prstGeom>
        </p:spPr>
      </p:pic>
      <p:sp>
        <p:nvSpPr>
          <p:cNvPr id="6" name="Text Placeholder 2">
            <a:extLst>
              <a:ext uri="{FF2B5EF4-FFF2-40B4-BE49-F238E27FC236}">
                <a16:creationId xmlns:a16="http://schemas.microsoft.com/office/drawing/2014/main" id="{A1C33E38-47D4-4DD2-B441-971DBB5DFDED}"/>
              </a:ext>
            </a:extLst>
          </p:cNvPr>
          <p:cNvSpPr txBox="1">
            <a:spLocks/>
          </p:cNvSpPr>
          <p:nvPr/>
        </p:nvSpPr>
        <p:spPr>
          <a:xfrm>
            <a:off x="6777315" y="4727448"/>
            <a:ext cx="5080003" cy="1965960"/>
          </a:xfrm>
          <a:prstGeom prst="rect">
            <a:avLst/>
          </a:prstGeom>
          <a:no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Candara"/>
                <a:ea typeface="Candara"/>
                <a:cs typeface="Candara"/>
                <a:sym typeface="Candara"/>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Candara"/>
                <a:ea typeface="Candara"/>
                <a:cs typeface="Candara"/>
                <a:sym typeface="Candara"/>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ndara"/>
                <a:ea typeface="Candara"/>
                <a:cs typeface="Candara"/>
                <a:sym typeface="Candara"/>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ndara"/>
                <a:ea typeface="Candara"/>
                <a:cs typeface="Candara"/>
                <a:sym typeface="Candara"/>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ndara"/>
                <a:ea typeface="Candara"/>
                <a:cs typeface="Candara"/>
                <a:sym typeface="Candara"/>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r>
              <a:rPr lang="en-IN" sz="2000" kern="0" dirty="0">
                <a:latin typeface="Times New Roman" panose="02020603050405020304" pitchFamily="18" charset="0"/>
                <a:cs typeface="Times New Roman" panose="02020603050405020304" pitchFamily="18" charset="0"/>
              </a:rPr>
              <a:t>Autumn (Sep-Oct-Nov) has a greater number of sales than the other seasons </a:t>
            </a:r>
          </a:p>
          <a:p>
            <a:r>
              <a:rPr lang="en-IN" sz="2000" kern="0" dirty="0">
                <a:latin typeface="Times New Roman" panose="02020603050405020304" pitchFamily="18" charset="0"/>
                <a:cs typeface="Times New Roman" panose="02020603050405020304" pitchFamily="18" charset="0"/>
              </a:rPr>
              <a:t>GTA was sold mostly in autumn season </a:t>
            </a:r>
          </a:p>
          <a:p>
            <a:r>
              <a:rPr lang="en-IN" sz="2000" kern="0" dirty="0">
                <a:latin typeface="Times New Roman" panose="02020603050405020304" pitchFamily="18" charset="0"/>
                <a:cs typeface="Times New Roman" panose="02020603050405020304" pitchFamily="18" charset="0"/>
              </a:rPr>
              <a:t>Sales of all the items is less in summer season</a:t>
            </a:r>
          </a:p>
        </p:txBody>
      </p:sp>
    </p:spTree>
    <p:extLst>
      <p:ext uri="{BB962C8B-B14F-4D97-AF65-F5344CB8AC3E}">
        <p14:creationId xmlns:p14="http://schemas.microsoft.com/office/powerpoint/2010/main" val="36216937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a:latin typeface="Times New Roman" panose="02020603050405020304" pitchFamily="18" charset="0"/>
                <a:cs typeface="Times New Roman" panose="02020603050405020304" pitchFamily="18" charset="0"/>
              </a:rPr>
              <a:t>Statistical tools &amp; techniques</a:t>
            </a:r>
            <a:endParaRPr lang="en-IN" sz="4000" b="1" dirty="0">
              <a:latin typeface="Times New Roman" panose="02020603050405020304" pitchFamily="18" charset="0"/>
              <a:cs typeface="Times New Roman" panose="02020603050405020304" pitchFamily="18" charset="0"/>
            </a:endParaRPr>
          </a:p>
        </p:txBody>
      </p:sp>
      <p:graphicFrame>
        <p:nvGraphicFramePr>
          <p:cNvPr id="4" name="Content Placeholder 3">
            <a:extLst>
              <a:ext uri="{FF2B5EF4-FFF2-40B4-BE49-F238E27FC236}">
                <a16:creationId xmlns:a16="http://schemas.microsoft.com/office/drawing/2014/main" id="{0C0752A5-B800-4A27-B563-DB8E883E56B7}"/>
              </a:ext>
            </a:extLst>
          </p:cNvPr>
          <p:cNvGraphicFramePr>
            <a:graphicFrameLocks noGrp="1"/>
          </p:cNvGraphicFramePr>
          <p:nvPr>
            <p:ph idx="1"/>
            <p:extLst>
              <p:ext uri="{D42A27DB-BD31-4B8C-83A1-F6EECF244321}">
                <p14:modId xmlns:p14="http://schemas.microsoft.com/office/powerpoint/2010/main" val="3458093054"/>
              </p:ext>
            </p:extLst>
          </p:nvPr>
        </p:nvGraphicFramePr>
        <p:xfrm>
          <a:off x="588264" y="1600200"/>
          <a:ext cx="10994136"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725098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
                                            <p:graphicEl>
                                              <a:dgm id="{61945FB8-792B-4FB2-9C57-E3D0023BFBFD}"/>
                                            </p:graphicEl>
                                          </p:spTgt>
                                        </p:tgtEl>
                                        <p:attrNameLst>
                                          <p:attrName>style.visibility</p:attrName>
                                        </p:attrNameLst>
                                      </p:cBhvr>
                                      <p:to>
                                        <p:strVal val="visible"/>
                                      </p:to>
                                    </p:set>
                                    <p:animEffect transition="in" filter="wipe(up)">
                                      <p:cBhvr>
                                        <p:cTn id="7" dur="500"/>
                                        <p:tgtEl>
                                          <p:spTgt spid="4">
                                            <p:graphicEl>
                                              <a:dgm id="{61945FB8-792B-4FB2-9C57-E3D0023BFBFD}"/>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4">
                                            <p:graphicEl>
                                              <a:dgm id="{9BF2E9FA-C433-48E0-BE77-857D6221DB0C}"/>
                                            </p:graphicEl>
                                          </p:spTgt>
                                        </p:tgtEl>
                                        <p:attrNameLst>
                                          <p:attrName>style.visibility</p:attrName>
                                        </p:attrNameLst>
                                      </p:cBhvr>
                                      <p:to>
                                        <p:strVal val="visible"/>
                                      </p:to>
                                    </p:set>
                                    <p:animEffect transition="in" filter="wipe(up)">
                                      <p:cBhvr>
                                        <p:cTn id="12" dur="500"/>
                                        <p:tgtEl>
                                          <p:spTgt spid="4">
                                            <p:graphicEl>
                                              <a:dgm id="{9BF2E9FA-C433-48E0-BE77-857D6221DB0C}"/>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4">
                                            <p:graphicEl>
                                              <a:dgm id="{BB66BF1A-C4D6-4AD1-B435-60632CE00301}"/>
                                            </p:graphicEl>
                                          </p:spTgt>
                                        </p:tgtEl>
                                        <p:attrNameLst>
                                          <p:attrName>style.visibility</p:attrName>
                                        </p:attrNameLst>
                                      </p:cBhvr>
                                      <p:to>
                                        <p:strVal val="visible"/>
                                      </p:to>
                                    </p:set>
                                    <p:animEffect transition="in" filter="wipe(up)">
                                      <p:cBhvr>
                                        <p:cTn id="17" dur="500"/>
                                        <p:tgtEl>
                                          <p:spTgt spid="4">
                                            <p:graphicEl>
                                              <a:dgm id="{BB66BF1A-C4D6-4AD1-B435-60632CE00301}"/>
                                            </p:graphic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4">
                                            <p:graphicEl>
                                              <a:dgm id="{2BAF0814-D866-4AE3-AD09-E5B0D8C9B785}"/>
                                            </p:graphicEl>
                                          </p:spTgt>
                                        </p:tgtEl>
                                        <p:attrNameLst>
                                          <p:attrName>style.visibility</p:attrName>
                                        </p:attrNameLst>
                                      </p:cBhvr>
                                      <p:to>
                                        <p:strVal val="visible"/>
                                      </p:to>
                                    </p:set>
                                    <p:animEffect transition="in" filter="wipe(up)">
                                      <p:cBhvr>
                                        <p:cTn id="22" dur="500"/>
                                        <p:tgtEl>
                                          <p:spTgt spid="4">
                                            <p:graphicEl>
                                              <a:dgm id="{2BAF0814-D866-4AE3-AD09-E5B0D8C9B785}"/>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bld="one"/>
        </p:bldSub>
      </p:bldGraphic>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65176"/>
            <a:ext cx="10972800" cy="858400"/>
          </a:xfrm>
        </p:spPr>
        <p:txBody>
          <a:bodyPr/>
          <a:lstStyle/>
          <a:p>
            <a:r>
              <a:rPr lang="en-IN" sz="4000" b="1" dirty="0">
                <a:latin typeface="Times New Roman" panose="02020603050405020304" pitchFamily="18" charset="0"/>
                <a:cs typeface="Times New Roman" panose="02020603050405020304" pitchFamily="18" charset="0"/>
              </a:rPr>
              <a:t>ARIMA:</a:t>
            </a:r>
          </a:p>
        </p:txBody>
      </p:sp>
      <p:graphicFrame>
        <p:nvGraphicFramePr>
          <p:cNvPr id="4" name="Content Placeholder 2">
            <a:extLst>
              <a:ext uri="{FF2B5EF4-FFF2-40B4-BE49-F238E27FC236}">
                <a16:creationId xmlns:a16="http://schemas.microsoft.com/office/drawing/2014/main" id="{E9CD1D75-E5C8-4C3D-A07E-A48ED96634A8}"/>
              </a:ext>
            </a:extLst>
          </p:cNvPr>
          <p:cNvGraphicFramePr>
            <a:graphicFrameLocks/>
          </p:cNvGraphicFramePr>
          <p:nvPr>
            <p:extLst>
              <p:ext uri="{D42A27DB-BD31-4B8C-83A1-F6EECF244321}">
                <p14:modId xmlns:p14="http://schemas.microsoft.com/office/powerpoint/2010/main" val="3858814888"/>
              </p:ext>
            </p:extLst>
          </p:nvPr>
        </p:nvGraphicFramePr>
        <p:xfrm>
          <a:off x="3447510" y="1202484"/>
          <a:ext cx="4190420" cy="517518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776012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
                                            <p:graphicEl>
                                              <a:dgm id="{5515BEA1-D45D-44B3-8588-B0164F6873C3}"/>
                                            </p:graphicEl>
                                          </p:spTgt>
                                        </p:tgtEl>
                                        <p:attrNameLst>
                                          <p:attrName>style.visibility</p:attrName>
                                        </p:attrNameLst>
                                      </p:cBhvr>
                                      <p:to>
                                        <p:strVal val="visible"/>
                                      </p:to>
                                    </p:set>
                                    <p:animEffect transition="in" filter="wipe(up)">
                                      <p:cBhvr>
                                        <p:cTn id="7" dur="500"/>
                                        <p:tgtEl>
                                          <p:spTgt spid="4">
                                            <p:graphicEl>
                                              <a:dgm id="{5515BEA1-D45D-44B3-8588-B0164F6873C3}"/>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4">
                                            <p:graphicEl>
                                              <a:dgm id="{AF79A6CA-8225-438C-84EB-C056B84AFCD7}"/>
                                            </p:graphicEl>
                                          </p:spTgt>
                                        </p:tgtEl>
                                        <p:attrNameLst>
                                          <p:attrName>style.visibility</p:attrName>
                                        </p:attrNameLst>
                                      </p:cBhvr>
                                      <p:to>
                                        <p:strVal val="visible"/>
                                      </p:to>
                                    </p:set>
                                    <p:animEffect transition="in" filter="wipe(up)">
                                      <p:cBhvr>
                                        <p:cTn id="12" dur="500"/>
                                        <p:tgtEl>
                                          <p:spTgt spid="4">
                                            <p:graphicEl>
                                              <a:dgm id="{AF79A6CA-8225-438C-84EB-C056B84AFCD7}"/>
                                            </p:graphicEl>
                                          </p:spTgt>
                                        </p:tgtEl>
                                      </p:cBhvr>
                                    </p:animEffect>
                                  </p:childTnLst>
                                </p:cTn>
                              </p:par>
                              <p:par>
                                <p:cTn id="13" presetID="22" presetClass="entr" presetSubtype="1" fill="hold" grpId="0" nodeType="withEffect">
                                  <p:stCondLst>
                                    <p:cond delay="0"/>
                                  </p:stCondLst>
                                  <p:childTnLst>
                                    <p:set>
                                      <p:cBhvr>
                                        <p:cTn id="14" dur="1" fill="hold">
                                          <p:stCondLst>
                                            <p:cond delay="0"/>
                                          </p:stCondLst>
                                        </p:cTn>
                                        <p:tgtEl>
                                          <p:spTgt spid="4">
                                            <p:graphicEl>
                                              <a:dgm id="{90991830-855A-45A3-8502-E9D840164B37}"/>
                                            </p:graphicEl>
                                          </p:spTgt>
                                        </p:tgtEl>
                                        <p:attrNameLst>
                                          <p:attrName>style.visibility</p:attrName>
                                        </p:attrNameLst>
                                      </p:cBhvr>
                                      <p:to>
                                        <p:strVal val="visible"/>
                                      </p:to>
                                    </p:set>
                                    <p:animEffect transition="in" filter="wipe(up)">
                                      <p:cBhvr>
                                        <p:cTn id="15" dur="500"/>
                                        <p:tgtEl>
                                          <p:spTgt spid="4">
                                            <p:graphicEl>
                                              <a:dgm id="{90991830-855A-45A3-8502-E9D840164B37}"/>
                                            </p:graphic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grpId="0" nodeType="clickEffect">
                                  <p:stCondLst>
                                    <p:cond delay="0"/>
                                  </p:stCondLst>
                                  <p:childTnLst>
                                    <p:set>
                                      <p:cBhvr>
                                        <p:cTn id="19" dur="1" fill="hold">
                                          <p:stCondLst>
                                            <p:cond delay="0"/>
                                          </p:stCondLst>
                                        </p:cTn>
                                        <p:tgtEl>
                                          <p:spTgt spid="4">
                                            <p:graphicEl>
                                              <a:dgm id="{A6F82ED2-2075-4D20-B6A6-F7C9F9BE61E0}"/>
                                            </p:graphicEl>
                                          </p:spTgt>
                                        </p:tgtEl>
                                        <p:attrNameLst>
                                          <p:attrName>style.visibility</p:attrName>
                                        </p:attrNameLst>
                                      </p:cBhvr>
                                      <p:to>
                                        <p:strVal val="visible"/>
                                      </p:to>
                                    </p:set>
                                    <p:animEffect transition="in" filter="wipe(up)">
                                      <p:cBhvr>
                                        <p:cTn id="20" dur="500"/>
                                        <p:tgtEl>
                                          <p:spTgt spid="4">
                                            <p:graphicEl>
                                              <a:dgm id="{A6F82ED2-2075-4D20-B6A6-F7C9F9BE61E0}"/>
                                            </p:graphicEl>
                                          </p:spTgt>
                                        </p:tgtEl>
                                      </p:cBhvr>
                                    </p:animEffect>
                                  </p:childTnLst>
                                </p:cTn>
                              </p:par>
                              <p:par>
                                <p:cTn id="21" presetID="22" presetClass="entr" presetSubtype="1" fill="hold" grpId="0" nodeType="withEffect">
                                  <p:stCondLst>
                                    <p:cond delay="0"/>
                                  </p:stCondLst>
                                  <p:childTnLst>
                                    <p:set>
                                      <p:cBhvr>
                                        <p:cTn id="22" dur="1" fill="hold">
                                          <p:stCondLst>
                                            <p:cond delay="0"/>
                                          </p:stCondLst>
                                        </p:cTn>
                                        <p:tgtEl>
                                          <p:spTgt spid="4">
                                            <p:graphicEl>
                                              <a:dgm id="{AC0F8F85-5FFA-4357-A06C-86A84B8771F0}"/>
                                            </p:graphicEl>
                                          </p:spTgt>
                                        </p:tgtEl>
                                        <p:attrNameLst>
                                          <p:attrName>style.visibility</p:attrName>
                                        </p:attrNameLst>
                                      </p:cBhvr>
                                      <p:to>
                                        <p:strVal val="visible"/>
                                      </p:to>
                                    </p:set>
                                    <p:animEffect transition="in" filter="wipe(up)">
                                      <p:cBhvr>
                                        <p:cTn id="23" dur="500"/>
                                        <p:tgtEl>
                                          <p:spTgt spid="4">
                                            <p:graphicEl>
                                              <a:dgm id="{AC0F8F85-5FFA-4357-A06C-86A84B8771F0}"/>
                                            </p:graphic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1" fill="hold" grpId="0" nodeType="clickEffect">
                                  <p:stCondLst>
                                    <p:cond delay="0"/>
                                  </p:stCondLst>
                                  <p:childTnLst>
                                    <p:set>
                                      <p:cBhvr>
                                        <p:cTn id="27" dur="1" fill="hold">
                                          <p:stCondLst>
                                            <p:cond delay="0"/>
                                          </p:stCondLst>
                                        </p:cTn>
                                        <p:tgtEl>
                                          <p:spTgt spid="4">
                                            <p:graphicEl>
                                              <a:dgm id="{C116404A-1EF5-44D5-B882-46A80D365FBE}"/>
                                            </p:graphicEl>
                                          </p:spTgt>
                                        </p:tgtEl>
                                        <p:attrNameLst>
                                          <p:attrName>style.visibility</p:attrName>
                                        </p:attrNameLst>
                                      </p:cBhvr>
                                      <p:to>
                                        <p:strVal val="visible"/>
                                      </p:to>
                                    </p:set>
                                    <p:animEffect transition="in" filter="wipe(up)">
                                      <p:cBhvr>
                                        <p:cTn id="28" dur="500"/>
                                        <p:tgtEl>
                                          <p:spTgt spid="4">
                                            <p:graphicEl>
                                              <a:dgm id="{C116404A-1EF5-44D5-B882-46A80D365FBE}"/>
                                            </p:graphicEl>
                                          </p:spTgt>
                                        </p:tgtEl>
                                      </p:cBhvr>
                                    </p:animEffect>
                                  </p:childTnLst>
                                </p:cTn>
                              </p:par>
                              <p:par>
                                <p:cTn id="29" presetID="22" presetClass="entr" presetSubtype="1" fill="hold" grpId="0" nodeType="withEffect">
                                  <p:stCondLst>
                                    <p:cond delay="0"/>
                                  </p:stCondLst>
                                  <p:childTnLst>
                                    <p:set>
                                      <p:cBhvr>
                                        <p:cTn id="30" dur="1" fill="hold">
                                          <p:stCondLst>
                                            <p:cond delay="0"/>
                                          </p:stCondLst>
                                        </p:cTn>
                                        <p:tgtEl>
                                          <p:spTgt spid="4">
                                            <p:graphicEl>
                                              <a:dgm id="{3D2DC577-BB87-441E-B77F-ABDDEEC492E8}"/>
                                            </p:graphicEl>
                                          </p:spTgt>
                                        </p:tgtEl>
                                        <p:attrNameLst>
                                          <p:attrName>style.visibility</p:attrName>
                                        </p:attrNameLst>
                                      </p:cBhvr>
                                      <p:to>
                                        <p:strVal val="visible"/>
                                      </p:to>
                                    </p:set>
                                    <p:animEffect transition="in" filter="wipe(up)">
                                      <p:cBhvr>
                                        <p:cTn id="31" dur="500"/>
                                        <p:tgtEl>
                                          <p:spTgt spid="4">
                                            <p:graphicEl>
                                              <a:dgm id="{3D2DC577-BB87-441E-B77F-ABDDEEC492E8}"/>
                                            </p:graphicEl>
                                          </p:spTgt>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1" fill="hold" grpId="0" nodeType="clickEffect">
                                  <p:stCondLst>
                                    <p:cond delay="0"/>
                                  </p:stCondLst>
                                  <p:childTnLst>
                                    <p:set>
                                      <p:cBhvr>
                                        <p:cTn id="35" dur="1" fill="hold">
                                          <p:stCondLst>
                                            <p:cond delay="0"/>
                                          </p:stCondLst>
                                        </p:cTn>
                                        <p:tgtEl>
                                          <p:spTgt spid="4">
                                            <p:graphicEl>
                                              <a:dgm id="{A03D54FD-C28E-4E4E-9BCC-2FF0398C1193}"/>
                                            </p:graphicEl>
                                          </p:spTgt>
                                        </p:tgtEl>
                                        <p:attrNameLst>
                                          <p:attrName>style.visibility</p:attrName>
                                        </p:attrNameLst>
                                      </p:cBhvr>
                                      <p:to>
                                        <p:strVal val="visible"/>
                                      </p:to>
                                    </p:set>
                                    <p:animEffect transition="in" filter="wipe(up)">
                                      <p:cBhvr>
                                        <p:cTn id="36" dur="500"/>
                                        <p:tgtEl>
                                          <p:spTgt spid="4">
                                            <p:graphicEl>
                                              <a:dgm id="{A03D54FD-C28E-4E4E-9BCC-2FF0398C1193}"/>
                                            </p:graphicEl>
                                          </p:spTgt>
                                        </p:tgtEl>
                                      </p:cBhvr>
                                    </p:animEffect>
                                  </p:childTnLst>
                                </p:cTn>
                              </p:par>
                              <p:par>
                                <p:cTn id="37" presetID="22" presetClass="entr" presetSubtype="1" fill="hold" grpId="0" nodeType="withEffect">
                                  <p:stCondLst>
                                    <p:cond delay="0"/>
                                  </p:stCondLst>
                                  <p:childTnLst>
                                    <p:set>
                                      <p:cBhvr>
                                        <p:cTn id="38" dur="1" fill="hold">
                                          <p:stCondLst>
                                            <p:cond delay="0"/>
                                          </p:stCondLst>
                                        </p:cTn>
                                        <p:tgtEl>
                                          <p:spTgt spid="4">
                                            <p:graphicEl>
                                              <a:dgm id="{7DCA0EDC-ED26-4F92-9645-9B507BF6B908}"/>
                                            </p:graphicEl>
                                          </p:spTgt>
                                        </p:tgtEl>
                                        <p:attrNameLst>
                                          <p:attrName>style.visibility</p:attrName>
                                        </p:attrNameLst>
                                      </p:cBhvr>
                                      <p:to>
                                        <p:strVal val="visible"/>
                                      </p:to>
                                    </p:set>
                                    <p:animEffect transition="in" filter="wipe(up)">
                                      <p:cBhvr>
                                        <p:cTn id="39" dur="500"/>
                                        <p:tgtEl>
                                          <p:spTgt spid="4">
                                            <p:graphicEl>
                                              <a:dgm id="{7DCA0EDC-ED26-4F92-9645-9B507BF6B908}"/>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bld="one"/>
        </p:bldSub>
      </p:bldGraphic>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AA4FEE-5D31-475F-8DE9-E62D736F5659}"/>
              </a:ext>
            </a:extLst>
          </p:cNvPr>
          <p:cNvSpPr>
            <a:spLocks noGrp="1"/>
          </p:cNvSpPr>
          <p:nvPr>
            <p:ph type="title"/>
          </p:nvPr>
        </p:nvSpPr>
        <p:spPr>
          <a:xfrm>
            <a:off x="609600" y="274638"/>
            <a:ext cx="10972800" cy="1040186"/>
          </a:xfrm>
        </p:spPr>
        <p:txBody>
          <a:bodyPr/>
          <a:lstStyle/>
          <a:p>
            <a:r>
              <a:rPr lang="en-IN" dirty="0">
                <a:latin typeface="Times New Roman" panose="02020603050405020304" pitchFamily="18" charset="0"/>
                <a:cs typeface="Times New Roman" panose="02020603050405020304" pitchFamily="18" charset="0"/>
              </a:rPr>
              <a:t>Forecast For Atrium Store</a:t>
            </a:r>
            <a:endParaRPr lang="en-IN" dirty="0"/>
          </a:p>
        </p:txBody>
      </p:sp>
      <p:sp>
        <p:nvSpPr>
          <p:cNvPr id="3" name="Text Placeholder 2">
            <a:extLst>
              <a:ext uri="{FF2B5EF4-FFF2-40B4-BE49-F238E27FC236}">
                <a16:creationId xmlns:a16="http://schemas.microsoft.com/office/drawing/2014/main" id="{A97DB634-4404-4EBF-B6ED-3DD829DF87DA}"/>
              </a:ext>
            </a:extLst>
          </p:cNvPr>
          <p:cNvSpPr>
            <a:spLocks noGrp="1"/>
          </p:cNvSpPr>
          <p:nvPr>
            <p:ph idx="1"/>
          </p:nvPr>
        </p:nvSpPr>
        <p:spPr>
          <a:xfrm>
            <a:off x="609600" y="1374589"/>
            <a:ext cx="10972800" cy="4751576"/>
          </a:xfrm>
        </p:spPr>
        <p:txBody>
          <a:bodyPr/>
          <a:lstStyle/>
          <a:p>
            <a:endParaRPr lang="en-IN" dirty="0"/>
          </a:p>
        </p:txBody>
      </p:sp>
      <p:sp>
        <p:nvSpPr>
          <p:cNvPr id="5" name="Rectangle 4">
            <a:extLst>
              <a:ext uri="{FF2B5EF4-FFF2-40B4-BE49-F238E27FC236}">
                <a16:creationId xmlns:a16="http://schemas.microsoft.com/office/drawing/2014/main" id="{41766141-F8B3-40E9-ABB2-F3BAD53947F8}"/>
              </a:ext>
            </a:extLst>
          </p:cNvPr>
          <p:cNvSpPr/>
          <p:nvPr/>
        </p:nvSpPr>
        <p:spPr>
          <a:xfrm>
            <a:off x="310776" y="1374590"/>
            <a:ext cx="11582399" cy="52831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6" name="Picture 5">
            <a:extLst>
              <a:ext uri="{FF2B5EF4-FFF2-40B4-BE49-F238E27FC236}">
                <a16:creationId xmlns:a16="http://schemas.microsoft.com/office/drawing/2014/main" id="{32C5A8C0-AF2C-4802-AB25-CFA35C846E73}"/>
              </a:ext>
            </a:extLst>
          </p:cNvPr>
          <p:cNvPicPr>
            <a:picLocks noChangeAspect="1"/>
          </p:cNvPicPr>
          <p:nvPr/>
        </p:nvPicPr>
        <p:blipFill>
          <a:blip r:embed="rId2"/>
          <a:stretch>
            <a:fillRect/>
          </a:stretch>
        </p:blipFill>
        <p:spPr>
          <a:xfrm>
            <a:off x="553578" y="1577788"/>
            <a:ext cx="5046375" cy="4912659"/>
          </a:xfrm>
          <a:prstGeom prst="rect">
            <a:avLst/>
          </a:prstGeom>
        </p:spPr>
      </p:pic>
      <p:pic>
        <p:nvPicPr>
          <p:cNvPr id="7" name="Picture 6">
            <a:extLst>
              <a:ext uri="{FF2B5EF4-FFF2-40B4-BE49-F238E27FC236}">
                <a16:creationId xmlns:a16="http://schemas.microsoft.com/office/drawing/2014/main" id="{7868C1D7-BB44-449C-8296-7F209C3B2F73}"/>
              </a:ext>
            </a:extLst>
          </p:cNvPr>
          <p:cNvPicPr>
            <a:picLocks noChangeAspect="1"/>
          </p:cNvPicPr>
          <p:nvPr/>
        </p:nvPicPr>
        <p:blipFill>
          <a:blip r:embed="rId3"/>
          <a:stretch>
            <a:fillRect/>
          </a:stretch>
        </p:blipFill>
        <p:spPr>
          <a:xfrm>
            <a:off x="6096000" y="1577789"/>
            <a:ext cx="5542423" cy="4852894"/>
          </a:xfrm>
          <a:prstGeom prst="rect">
            <a:avLst/>
          </a:prstGeom>
        </p:spPr>
      </p:pic>
    </p:spTree>
    <p:extLst>
      <p:ext uri="{BB962C8B-B14F-4D97-AF65-F5344CB8AC3E}">
        <p14:creationId xmlns:p14="http://schemas.microsoft.com/office/powerpoint/2010/main" val="20025117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4647F8-E753-45DB-98A9-D712156685F0}"/>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Forecast For Mega </a:t>
            </a:r>
            <a:r>
              <a:rPr lang="en-IN" dirty="0" err="1">
                <a:latin typeface="Times New Roman" panose="02020603050405020304" pitchFamily="18" charset="0"/>
                <a:cs typeface="Times New Roman" panose="02020603050405020304" pitchFamily="18" charset="0"/>
              </a:rPr>
              <a:t>Teply</a:t>
            </a:r>
            <a:r>
              <a:rPr lang="en-IN" dirty="0">
                <a:latin typeface="Times New Roman" panose="02020603050405020304" pitchFamily="18" charset="0"/>
                <a:cs typeface="Times New Roman" panose="02020603050405020304" pitchFamily="18" charset="0"/>
              </a:rPr>
              <a:t> Stan Store</a:t>
            </a:r>
            <a:endParaRPr lang="en-IN" dirty="0"/>
          </a:p>
        </p:txBody>
      </p:sp>
      <p:sp>
        <p:nvSpPr>
          <p:cNvPr id="3" name="Text Placeholder 2">
            <a:extLst>
              <a:ext uri="{FF2B5EF4-FFF2-40B4-BE49-F238E27FC236}">
                <a16:creationId xmlns:a16="http://schemas.microsoft.com/office/drawing/2014/main" id="{240355DC-F869-4DE3-993E-8566697C95FE}"/>
              </a:ext>
            </a:extLst>
          </p:cNvPr>
          <p:cNvSpPr>
            <a:spLocks noGrp="1"/>
          </p:cNvSpPr>
          <p:nvPr>
            <p:ph idx="1"/>
          </p:nvPr>
        </p:nvSpPr>
        <p:spPr/>
        <p:txBody>
          <a:bodyPr/>
          <a:lstStyle/>
          <a:p>
            <a:endParaRPr lang="en-IN"/>
          </a:p>
        </p:txBody>
      </p:sp>
      <p:sp>
        <p:nvSpPr>
          <p:cNvPr id="4" name="Rectangle 3">
            <a:extLst>
              <a:ext uri="{FF2B5EF4-FFF2-40B4-BE49-F238E27FC236}">
                <a16:creationId xmlns:a16="http://schemas.microsoft.com/office/drawing/2014/main" id="{61C5B53E-AA95-4FC7-9A62-7CF7CACC4AE7}"/>
              </a:ext>
            </a:extLst>
          </p:cNvPr>
          <p:cNvSpPr/>
          <p:nvPr/>
        </p:nvSpPr>
        <p:spPr>
          <a:xfrm>
            <a:off x="364565" y="1417638"/>
            <a:ext cx="11582400" cy="53835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5" name="Picture 4">
            <a:extLst>
              <a:ext uri="{FF2B5EF4-FFF2-40B4-BE49-F238E27FC236}">
                <a16:creationId xmlns:a16="http://schemas.microsoft.com/office/drawing/2014/main" id="{92852A89-21F0-4418-9184-0042C81D6DAA}"/>
              </a:ext>
            </a:extLst>
          </p:cNvPr>
          <p:cNvPicPr>
            <a:picLocks noChangeAspect="1"/>
          </p:cNvPicPr>
          <p:nvPr/>
        </p:nvPicPr>
        <p:blipFill>
          <a:blip r:embed="rId2"/>
          <a:stretch>
            <a:fillRect/>
          </a:stretch>
        </p:blipFill>
        <p:spPr>
          <a:xfrm>
            <a:off x="563901" y="1600201"/>
            <a:ext cx="5454405" cy="5094941"/>
          </a:xfrm>
          <a:prstGeom prst="rect">
            <a:avLst/>
          </a:prstGeom>
        </p:spPr>
      </p:pic>
      <p:pic>
        <p:nvPicPr>
          <p:cNvPr id="6" name="Picture 5">
            <a:extLst>
              <a:ext uri="{FF2B5EF4-FFF2-40B4-BE49-F238E27FC236}">
                <a16:creationId xmlns:a16="http://schemas.microsoft.com/office/drawing/2014/main" id="{B48B2E4C-5F0E-465E-8F0E-6EF246708C76}"/>
              </a:ext>
            </a:extLst>
          </p:cNvPr>
          <p:cNvPicPr>
            <a:picLocks noChangeAspect="1"/>
          </p:cNvPicPr>
          <p:nvPr/>
        </p:nvPicPr>
        <p:blipFill>
          <a:blip r:embed="rId3"/>
          <a:stretch>
            <a:fillRect/>
          </a:stretch>
        </p:blipFill>
        <p:spPr>
          <a:xfrm>
            <a:off x="6323107" y="1600201"/>
            <a:ext cx="5502218" cy="5051330"/>
          </a:xfrm>
          <a:prstGeom prst="rect">
            <a:avLst/>
          </a:prstGeom>
        </p:spPr>
      </p:pic>
    </p:spTree>
    <p:extLst>
      <p:ext uri="{BB962C8B-B14F-4D97-AF65-F5344CB8AC3E}">
        <p14:creationId xmlns:p14="http://schemas.microsoft.com/office/powerpoint/2010/main" val="33236524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AA4FEE-5D31-475F-8DE9-E62D736F5659}"/>
              </a:ext>
            </a:extLst>
          </p:cNvPr>
          <p:cNvSpPr>
            <a:spLocks noGrp="1"/>
          </p:cNvSpPr>
          <p:nvPr>
            <p:ph type="title"/>
          </p:nvPr>
        </p:nvSpPr>
        <p:spPr>
          <a:xfrm>
            <a:off x="609600" y="274638"/>
            <a:ext cx="10972800" cy="1040186"/>
          </a:xfrm>
        </p:spPr>
        <p:txBody>
          <a:bodyPr/>
          <a:lstStyle/>
          <a:p>
            <a:r>
              <a:rPr lang="en-IN" dirty="0">
                <a:latin typeface="Times New Roman" panose="02020603050405020304" pitchFamily="18" charset="0"/>
                <a:cs typeface="Times New Roman" panose="02020603050405020304" pitchFamily="18" charset="0"/>
              </a:rPr>
              <a:t>Forecast For </a:t>
            </a:r>
            <a:r>
              <a:rPr lang="en-IN" dirty="0" err="1">
                <a:latin typeface="Times New Roman" panose="02020603050405020304" pitchFamily="18" charset="0"/>
                <a:cs typeface="Times New Roman" panose="02020603050405020304" pitchFamily="18" charset="0"/>
              </a:rPr>
              <a:t>Semenovskiy</a:t>
            </a:r>
            <a:r>
              <a:rPr lang="en-IN" dirty="0">
                <a:latin typeface="Times New Roman" panose="02020603050405020304" pitchFamily="18" charset="0"/>
                <a:cs typeface="Times New Roman" panose="02020603050405020304" pitchFamily="18" charset="0"/>
              </a:rPr>
              <a:t> Store</a:t>
            </a:r>
            <a:endParaRPr lang="en-IN" dirty="0"/>
          </a:p>
        </p:txBody>
      </p:sp>
      <p:sp>
        <p:nvSpPr>
          <p:cNvPr id="3" name="Text Placeholder 2">
            <a:extLst>
              <a:ext uri="{FF2B5EF4-FFF2-40B4-BE49-F238E27FC236}">
                <a16:creationId xmlns:a16="http://schemas.microsoft.com/office/drawing/2014/main" id="{A97DB634-4404-4EBF-B6ED-3DD829DF87DA}"/>
              </a:ext>
            </a:extLst>
          </p:cNvPr>
          <p:cNvSpPr>
            <a:spLocks noGrp="1"/>
          </p:cNvSpPr>
          <p:nvPr>
            <p:ph idx="1"/>
          </p:nvPr>
        </p:nvSpPr>
        <p:spPr>
          <a:xfrm>
            <a:off x="609600" y="1374589"/>
            <a:ext cx="10972800" cy="4751576"/>
          </a:xfrm>
        </p:spPr>
        <p:txBody>
          <a:bodyPr/>
          <a:lstStyle/>
          <a:p>
            <a:endParaRPr lang="en-IN" dirty="0"/>
          </a:p>
        </p:txBody>
      </p:sp>
      <p:sp>
        <p:nvSpPr>
          <p:cNvPr id="5" name="Rectangle 4">
            <a:extLst>
              <a:ext uri="{FF2B5EF4-FFF2-40B4-BE49-F238E27FC236}">
                <a16:creationId xmlns:a16="http://schemas.microsoft.com/office/drawing/2014/main" id="{41766141-F8B3-40E9-ABB2-F3BAD53947F8}"/>
              </a:ext>
            </a:extLst>
          </p:cNvPr>
          <p:cNvSpPr/>
          <p:nvPr/>
        </p:nvSpPr>
        <p:spPr>
          <a:xfrm>
            <a:off x="310776" y="1374590"/>
            <a:ext cx="11582399" cy="52831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6" name="Picture 5">
            <a:extLst>
              <a:ext uri="{FF2B5EF4-FFF2-40B4-BE49-F238E27FC236}">
                <a16:creationId xmlns:a16="http://schemas.microsoft.com/office/drawing/2014/main" id="{19659D98-98AF-454C-8AE9-D53A0AD14D8B}"/>
              </a:ext>
            </a:extLst>
          </p:cNvPr>
          <p:cNvPicPr/>
          <p:nvPr/>
        </p:nvPicPr>
        <p:blipFill>
          <a:blip r:embed="rId2"/>
          <a:stretch>
            <a:fillRect/>
          </a:stretch>
        </p:blipFill>
        <p:spPr>
          <a:xfrm>
            <a:off x="509953" y="1518138"/>
            <a:ext cx="4911970" cy="4888524"/>
          </a:xfrm>
          <a:prstGeom prst="rect">
            <a:avLst/>
          </a:prstGeom>
        </p:spPr>
      </p:pic>
      <p:pic>
        <p:nvPicPr>
          <p:cNvPr id="7" name="Picture 6">
            <a:extLst>
              <a:ext uri="{FF2B5EF4-FFF2-40B4-BE49-F238E27FC236}">
                <a16:creationId xmlns:a16="http://schemas.microsoft.com/office/drawing/2014/main" id="{CF1F8F6E-3879-48CE-8346-7EB89ED5F974}"/>
              </a:ext>
            </a:extLst>
          </p:cNvPr>
          <p:cNvPicPr/>
          <p:nvPr/>
        </p:nvPicPr>
        <p:blipFill>
          <a:blip r:embed="rId3"/>
          <a:stretch>
            <a:fillRect/>
          </a:stretch>
        </p:blipFill>
        <p:spPr>
          <a:xfrm>
            <a:off x="5662782" y="1550352"/>
            <a:ext cx="5919617" cy="4809417"/>
          </a:xfrm>
          <a:prstGeom prst="rect">
            <a:avLst/>
          </a:prstGeom>
        </p:spPr>
      </p:pic>
    </p:spTree>
    <p:extLst>
      <p:ext uri="{BB962C8B-B14F-4D97-AF65-F5344CB8AC3E}">
        <p14:creationId xmlns:p14="http://schemas.microsoft.com/office/powerpoint/2010/main" val="15764757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AA4FEE-5D31-475F-8DE9-E62D736F5659}"/>
              </a:ext>
            </a:extLst>
          </p:cNvPr>
          <p:cNvSpPr>
            <a:spLocks noGrp="1"/>
          </p:cNvSpPr>
          <p:nvPr>
            <p:ph type="title"/>
          </p:nvPr>
        </p:nvSpPr>
        <p:spPr>
          <a:xfrm>
            <a:off x="609600" y="274638"/>
            <a:ext cx="10972800" cy="1040186"/>
          </a:xfrm>
        </p:spPr>
        <p:txBody>
          <a:bodyPr/>
          <a:lstStyle/>
          <a:p>
            <a:r>
              <a:rPr lang="en-IN" dirty="0">
                <a:latin typeface="Times New Roman" panose="02020603050405020304" pitchFamily="18" charset="0"/>
                <a:cs typeface="Times New Roman" panose="02020603050405020304" pitchFamily="18" charset="0"/>
              </a:rPr>
              <a:t>Forecast For </a:t>
            </a:r>
            <a:r>
              <a:rPr lang="en-IN" dirty="0" err="1">
                <a:latin typeface="Times New Roman" panose="02020603050405020304" pitchFamily="18" charset="0"/>
                <a:cs typeface="Times New Roman" panose="02020603050405020304" pitchFamily="18" charset="0"/>
              </a:rPr>
              <a:t>Kimki</a:t>
            </a:r>
            <a:r>
              <a:rPr lang="en-IN" dirty="0">
                <a:latin typeface="Times New Roman" panose="02020603050405020304" pitchFamily="18" charset="0"/>
                <a:cs typeface="Times New Roman" panose="02020603050405020304" pitchFamily="18" charset="0"/>
              </a:rPr>
              <a:t> Shopping Centre Store</a:t>
            </a:r>
            <a:endParaRPr lang="en-IN" dirty="0"/>
          </a:p>
        </p:txBody>
      </p:sp>
      <p:sp>
        <p:nvSpPr>
          <p:cNvPr id="3" name="Text Placeholder 2">
            <a:extLst>
              <a:ext uri="{FF2B5EF4-FFF2-40B4-BE49-F238E27FC236}">
                <a16:creationId xmlns:a16="http://schemas.microsoft.com/office/drawing/2014/main" id="{A97DB634-4404-4EBF-B6ED-3DD829DF87DA}"/>
              </a:ext>
            </a:extLst>
          </p:cNvPr>
          <p:cNvSpPr>
            <a:spLocks noGrp="1"/>
          </p:cNvSpPr>
          <p:nvPr>
            <p:ph idx="1"/>
          </p:nvPr>
        </p:nvSpPr>
        <p:spPr>
          <a:xfrm>
            <a:off x="609600" y="1374589"/>
            <a:ext cx="10972800" cy="4751576"/>
          </a:xfrm>
        </p:spPr>
        <p:txBody>
          <a:bodyPr/>
          <a:lstStyle/>
          <a:p>
            <a:endParaRPr lang="en-IN" dirty="0"/>
          </a:p>
        </p:txBody>
      </p:sp>
      <p:sp>
        <p:nvSpPr>
          <p:cNvPr id="5" name="Rectangle 4">
            <a:extLst>
              <a:ext uri="{FF2B5EF4-FFF2-40B4-BE49-F238E27FC236}">
                <a16:creationId xmlns:a16="http://schemas.microsoft.com/office/drawing/2014/main" id="{41766141-F8B3-40E9-ABB2-F3BAD53947F8}"/>
              </a:ext>
            </a:extLst>
          </p:cNvPr>
          <p:cNvSpPr/>
          <p:nvPr/>
        </p:nvSpPr>
        <p:spPr>
          <a:xfrm>
            <a:off x="310776" y="1374590"/>
            <a:ext cx="11582399" cy="52831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6">
            <a:extLst>
              <a:ext uri="{FF2B5EF4-FFF2-40B4-BE49-F238E27FC236}">
                <a16:creationId xmlns:a16="http://schemas.microsoft.com/office/drawing/2014/main" id="{69CB51BA-3B16-48E5-B7C0-A89BAEDEAD41}"/>
              </a:ext>
            </a:extLst>
          </p:cNvPr>
          <p:cNvPicPr/>
          <p:nvPr/>
        </p:nvPicPr>
        <p:blipFill>
          <a:blip r:embed="rId2"/>
          <a:stretch>
            <a:fillRect/>
          </a:stretch>
        </p:blipFill>
        <p:spPr>
          <a:xfrm>
            <a:off x="609600" y="1585546"/>
            <a:ext cx="5298831" cy="4868008"/>
          </a:xfrm>
          <a:prstGeom prst="rect">
            <a:avLst/>
          </a:prstGeom>
        </p:spPr>
      </p:pic>
      <p:pic>
        <p:nvPicPr>
          <p:cNvPr id="8" name="Picture 7">
            <a:extLst>
              <a:ext uri="{FF2B5EF4-FFF2-40B4-BE49-F238E27FC236}">
                <a16:creationId xmlns:a16="http://schemas.microsoft.com/office/drawing/2014/main" id="{9E80A836-1F7B-426B-BC9F-17D572F87BD2}"/>
              </a:ext>
            </a:extLst>
          </p:cNvPr>
          <p:cNvPicPr/>
          <p:nvPr/>
        </p:nvPicPr>
        <p:blipFill>
          <a:blip r:embed="rId3"/>
          <a:stretch>
            <a:fillRect/>
          </a:stretch>
        </p:blipFill>
        <p:spPr>
          <a:xfrm>
            <a:off x="6035048" y="1619884"/>
            <a:ext cx="5693890" cy="4757469"/>
          </a:xfrm>
          <a:prstGeom prst="rect">
            <a:avLst/>
          </a:prstGeom>
        </p:spPr>
      </p:pic>
    </p:spTree>
    <p:extLst>
      <p:ext uri="{BB962C8B-B14F-4D97-AF65-F5344CB8AC3E}">
        <p14:creationId xmlns:p14="http://schemas.microsoft.com/office/powerpoint/2010/main" val="2216509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4000" b="1" dirty="0">
                <a:latin typeface="Times New Roman" panose="02020603050405020304" pitchFamily="18" charset="0"/>
                <a:cs typeface="Times New Roman" panose="02020603050405020304" pitchFamily="18" charset="0"/>
              </a:rPr>
              <a:t>Project Overview</a:t>
            </a:r>
            <a:r>
              <a:rPr lang="en-IN" sz="3600" b="1" dirty="0">
                <a:latin typeface="Times New Roman" panose="02020603050405020304" pitchFamily="18" charset="0"/>
                <a:cs typeface="Times New Roman" panose="02020603050405020304" pitchFamily="18" charset="0"/>
              </a:rPr>
              <a:t>:</a:t>
            </a:r>
          </a:p>
        </p:txBody>
      </p:sp>
      <p:graphicFrame>
        <p:nvGraphicFramePr>
          <p:cNvPr id="4" name="Content Placeholder 6">
            <a:extLst>
              <a:ext uri="{FF2B5EF4-FFF2-40B4-BE49-F238E27FC236}">
                <a16:creationId xmlns:a16="http://schemas.microsoft.com/office/drawing/2014/main" id="{B5B9BAF2-9CFF-44EC-ACC7-AFC234FD3488}"/>
              </a:ext>
            </a:extLst>
          </p:cNvPr>
          <p:cNvGraphicFramePr>
            <a:graphicFrameLocks noGrp="1"/>
          </p:cNvGraphicFramePr>
          <p:nvPr>
            <p:ph idx="1"/>
            <p:extLst>
              <p:ext uri="{D42A27DB-BD31-4B8C-83A1-F6EECF244321}">
                <p14:modId xmlns:p14="http://schemas.microsoft.com/office/powerpoint/2010/main" val="1071624945"/>
              </p:ext>
            </p:extLst>
          </p:nvPr>
        </p:nvGraphicFramePr>
        <p:xfrm>
          <a:off x="609600" y="1417638"/>
          <a:ext cx="10972800" cy="53140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194908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AA4FEE-5D31-475F-8DE9-E62D736F5659}"/>
              </a:ext>
            </a:extLst>
          </p:cNvPr>
          <p:cNvSpPr>
            <a:spLocks noGrp="1"/>
          </p:cNvSpPr>
          <p:nvPr>
            <p:ph type="title"/>
          </p:nvPr>
        </p:nvSpPr>
        <p:spPr>
          <a:xfrm>
            <a:off x="609600" y="274638"/>
            <a:ext cx="10972800" cy="1040186"/>
          </a:xfrm>
        </p:spPr>
        <p:txBody>
          <a:bodyPr/>
          <a:lstStyle/>
          <a:p>
            <a:r>
              <a:rPr lang="en-IN" dirty="0">
                <a:latin typeface="Times New Roman" panose="02020603050405020304" pitchFamily="18" charset="0"/>
                <a:cs typeface="Times New Roman" panose="02020603050405020304" pitchFamily="18" charset="0"/>
              </a:rPr>
              <a:t>Forecast For Yakutsk </a:t>
            </a:r>
            <a:r>
              <a:rPr lang="en-IN" dirty="0" err="1">
                <a:latin typeface="Times New Roman" panose="02020603050405020304" pitchFamily="18" charset="0"/>
                <a:cs typeface="Times New Roman" panose="02020603050405020304" pitchFamily="18" charset="0"/>
              </a:rPr>
              <a:t>Ordz</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Honikidze</a:t>
            </a:r>
            <a:r>
              <a:rPr lang="en-IN" dirty="0">
                <a:latin typeface="Times New Roman" panose="02020603050405020304" pitchFamily="18" charset="0"/>
                <a:cs typeface="Times New Roman" panose="02020603050405020304" pitchFamily="18" charset="0"/>
              </a:rPr>
              <a:t>  Store</a:t>
            </a:r>
            <a:endParaRPr lang="en-IN" dirty="0"/>
          </a:p>
        </p:txBody>
      </p:sp>
      <p:sp>
        <p:nvSpPr>
          <p:cNvPr id="3" name="Text Placeholder 2">
            <a:extLst>
              <a:ext uri="{FF2B5EF4-FFF2-40B4-BE49-F238E27FC236}">
                <a16:creationId xmlns:a16="http://schemas.microsoft.com/office/drawing/2014/main" id="{A97DB634-4404-4EBF-B6ED-3DD829DF87DA}"/>
              </a:ext>
            </a:extLst>
          </p:cNvPr>
          <p:cNvSpPr>
            <a:spLocks noGrp="1"/>
          </p:cNvSpPr>
          <p:nvPr>
            <p:ph idx="1"/>
          </p:nvPr>
        </p:nvSpPr>
        <p:spPr>
          <a:xfrm>
            <a:off x="609600" y="1374589"/>
            <a:ext cx="10972800" cy="4751576"/>
          </a:xfrm>
        </p:spPr>
        <p:txBody>
          <a:bodyPr/>
          <a:lstStyle/>
          <a:p>
            <a:endParaRPr lang="en-IN" dirty="0"/>
          </a:p>
        </p:txBody>
      </p:sp>
      <p:sp>
        <p:nvSpPr>
          <p:cNvPr id="5" name="Rectangle 4">
            <a:extLst>
              <a:ext uri="{FF2B5EF4-FFF2-40B4-BE49-F238E27FC236}">
                <a16:creationId xmlns:a16="http://schemas.microsoft.com/office/drawing/2014/main" id="{41766141-F8B3-40E9-ABB2-F3BAD53947F8}"/>
              </a:ext>
            </a:extLst>
          </p:cNvPr>
          <p:cNvSpPr/>
          <p:nvPr/>
        </p:nvSpPr>
        <p:spPr>
          <a:xfrm>
            <a:off x="310776" y="1374590"/>
            <a:ext cx="11582399" cy="52831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6" name="Picture 5">
            <a:extLst>
              <a:ext uri="{FF2B5EF4-FFF2-40B4-BE49-F238E27FC236}">
                <a16:creationId xmlns:a16="http://schemas.microsoft.com/office/drawing/2014/main" id="{626130A8-E0F5-4E5A-AECB-0AA1D8C28545}"/>
              </a:ext>
            </a:extLst>
          </p:cNvPr>
          <p:cNvPicPr/>
          <p:nvPr/>
        </p:nvPicPr>
        <p:blipFill>
          <a:blip r:embed="rId2"/>
          <a:stretch>
            <a:fillRect/>
          </a:stretch>
        </p:blipFill>
        <p:spPr>
          <a:xfrm>
            <a:off x="567103" y="1518872"/>
            <a:ext cx="5213726" cy="4876065"/>
          </a:xfrm>
          <a:prstGeom prst="rect">
            <a:avLst/>
          </a:prstGeom>
        </p:spPr>
      </p:pic>
      <p:pic>
        <p:nvPicPr>
          <p:cNvPr id="7" name="Picture 6">
            <a:extLst>
              <a:ext uri="{FF2B5EF4-FFF2-40B4-BE49-F238E27FC236}">
                <a16:creationId xmlns:a16="http://schemas.microsoft.com/office/drawing/2014/main" id="{DE3CC554-DBAA-43A5-9502-3EA32DE2EA2A}"/>
              </a:ext>
            </a:extLst>
          </p:cNvPr>
          <p:cNvPicPr/>
          <p:nvPr/>
        </p:nvPicPr>
        <p:blipFill>
          <a:blip r:embed="rId3"/>
          <a:stretch>
            <a:fillRect/>
          </a:stretch>
        </p:blipFill>
        <p:spPr>
          <a:xfrm>
            <a:off x="6049108" y="1587274"/>
            <a:ext cx="5575788" cy="4807663"/>
          </a:xfrm>
          <a:prstGeom prst="rect">
            <a:avLst/>
          </a:prstGeom>
        </p:spPr>
      </p:pic>
    </p:spTree>
    <p:extLst>
      <p:ext uri="{BB962C8B-B14F-4D97-AF65-F5344CB8AC3E}">
        <p14:creationId xmlns:p14="http://schemas.microsoft.com/office/powerpoint/2010/main" val="21277779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86E7D-4984-47AC-A6E7-EEFCD0515022}"/>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Performance Measure For ARIMA Over Five Store</a:t>
            </a:r>
          </a:p>
        </p:txBody>
      </p:sp>
      <p:graphicFrame>
        <p:nvGraphicFramePr>
          <p:cNvPr id="11" name="Table 10">
            <a:extLst>
              <a:ext uri="{FF2B5EF4-FFF2-40B4-BE49-F238E27FC236}">
                <a16:creationId xmlns:a16="http://schemas.microsoft.com/office/drawing/2014/main" id="{6E38505B-DA7B-4D2D-B452-E9F44F0711D6}"/>
              </a:ext>
            </a:extLst>
          </p:cNvPr>
          <p:cNvGraphicFramePr>
            <a:graphicFrameLocks noGrp="1"/>
          </p:cNvGraphicFramePr>
          <p:nvPr>
            <p:extLst>
              <p:ext uri="{D42A27DB-BD31-4B8C-83A1-F6EECF244321}">
                <p14:modId xmlns:p14="http://schemas.microsoft.com/office/powerpoint/2010/main" val="3634738549"/>
              </p:ext>
            </p:extLst>
          </p:nvPr>
        </p:nvGraphicFramePr>
        <p:xfrm>
          <a:off x="890495" y="1643530"/>
          <a:ext cx="10524564" cy="4237063"/>
        </p:xfrm>
        <a:graphic>
          <a:graphicData uri="http://schemas.openxmlformats.org/drawingml/2006/table">
            <a:tbl>
              <a:tblPr firstRow="1" bandRow="1">
                <a:tableStyleId>{00A15C55-8517-42AA-B614-E9B94910E393}</a:tableStyleId>
              </a:tblPr>
              <a:tblGrid>
                <a:gridCol w="3508188">
                  <a:extLst>
                    <a:ext uri="{9D8B030D-6E8A-4147-A177-3AD203B41FA5}">
                      <a16:colId xmlns:a16="http://schemas.microsoft.com/office/drawing/2014/main" val="186768403"/>
                    </a:ext>
                  </a:extLst>
                </a:gridCol>
                <a:gridCol w="3508188">
                  <a:extLst>
                    <a:ext uri="{9D8B030D-6E8A-4147-A177-3AD203B41FA5}">
                      <a16:colId xmlns:a16="http://schemas.microsoft.com/office/drawing/2014/main" val="1226208620"/>
                    </a:ext>
                  </a:extLst>
                </a:gridCol>
                <a:gridCol w="3508188">
                  <a:extLst>
                    <a:ext uri="{9D8B030D-6E8A-4147-A177-3AD203B41FA5}">
                      <a16:colId xmlns:a16="http://schemas.microsoft.com/office/drawing/2014/main" val="1513689591"/>
                    </a:ext>
                  </a:extLst>
                </a:gridCol>
              </a:tblGrid>
              <a:tr h="782917">
                <a:tc>
                  <a:txBody>
                    <a:bodyPr/>
                    <a:lstStyle/>
                    <a:p>
                      <a:pPr algn="ctr">
                        <a:lnSpc>
                          <a:spcPct val="300000"/>
                        </a:lnSpc>
                        <a:spcAft>
                          <a:spcPts val="0"/>
                        </a:spcAft>
                      </a:pPr>
                      <a:r>
                        <a:rPr lang="en-US" sz="2000" dirty="0">
                          <a:effectLst/>
                        </a:rPr>
                        <a:t>MODEL</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300000"/>
                        </a:lnSpc>
                        <a:spcAft>
                          <a:spcPts val="0"/>
                        </a:spcAft>
                      </a:pPr>
                      <a:r>
                        <a:rPr lang="en-US" sz="2000" dirty="0">
                          <a:effectLst/>
                        </a:rPr>
                        <a:t>MSE</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300000"/>
                        </a:lnSpc>
                        <a:spcAft>
                          <a:spcPts val="0"/>
                        </a:spcAft>
                      </a:pPr>
                      <a:r>
                        <a:rPr lang="en-US" sz="2000" dirty="0">
                          <a:effectLst/>
                        </a:rPr>
                        <a:t>RMSE</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656997590"/>
                  </a:ext>
                </a:extLst>
              </a:tr>
              <a:tr h="466165">
                <a:tc>
                  <a:txBody>
                    <a:bodyPr/>
                    <a:lstStyle/>
                    <a:p>
                      <a:pPr marR="0" algn="ctr" rtl="0">
                        <a:lnSpc>
                          <a:spcPct val="100000"/>
                        </a:lnSpc>
                        <a:spcBef>
                          <a:spcPts val="0"/>
                        </a:spcBef>
                        <a:spcAft>
                          <a:spcPts val="0"/>
                        </a:spcAft>
                        <a:buClr>
                          <a:srgbClr val="000000"/>
                        </a:buClr>
                        <a:buFont typeface="Arial"/>
                      </a:pPr>
                      <a:endParaRPr lang="en-IN" sz="2000" u="none" strike="noStrike" cap="none" dirty="0">
                        <a:effectLst/>
                        <a:sym typeface="Arial"/>
                      </a:endParaRPr>
                    </a:p>
                    <a:p>
                      <a:pPr marR="0" algn="ctr" rtl="0">
                        <a:lnSpc>
                          <a:spcPct val="100000"/>
                        </a:lnSpc>
                        <a:spcBef>
                          <a:spcPts val="0"/>
                        </a:spcBef>
                        <a:spcAft>
                          <a:spcPts val="0"/>
                        </a:spcAft>
                        <a:buClr>
                          <a:srgbClr val="000000"/>
                        </a:buClr>
                        <a:buFont typeface="Arial"/>
                      </a:pPr>
                      <a:r>
                        <a:rPr lang="en-IN" sz="2000" u="none" strike="noStrike" cap="none" dirty="0">
                          <a:effectLst/>
                          <a:sym typeface="Arial"/>
                        </a:rPr>
                        <a:t>Atrium</a:t>
                      </a:r>
                      <a:endParaRPr lang="en-IN" sz="2000" b="1" i="0" u="none" strike="noStrike" cap="none" dirty="0">
                        <a:solidFill>
                          <a:schemeClr val="lt1"/>
                        </a:solidFill>
                        <a:effectLst/>
                        <a:latin typeface="Times New Roman" panose="02020603050405020304" pitchFamily="18" charset="0"/>
                        <a:ea typeface="Calibri" panose="020F0502020204030204" pitchFamily="34" charset="0"/>
                        <a:cs typeface="Times New Roman" panose="02020603050405020304" pitchFamily="18" charset="0"/>
                        <a:sym typeface="Arial"/>
                      </a:endParaRPr>
                    </a:p>
                  </a:txBody>
                  <a:tcPr marL="68580" marR="68580" marT="0" marB="0"/>
                </a:tc>
                <a:tc>
                  <a:txBody>
                    <a:bodyPr/>
                    <a:lstStyle/>
                    <a:p>
                      <a:pPr marR="0" algn="ctr" rtl="0">
                        <a:lnSpc>
                          <a:spcPct val="100000"/>
                        </a:lnSpc>
                        <a:spcBef>
                          <a:spcPts val="0"/>
                        </a:spcBef>
                        <a:spcAft>
                          <a:spcPts val="0"/>
                        </a:spcAft>
                        <a:buClr>
                          <a:srgbClr val="000000"/>
                        </a:buClr>
                        <a:buFont typeface="Arial"/>
                      </a:pPr>
                      <a:endParaRPr lang="en-IN" sz="2000" dirty="0"/>
                    </a:p>
                    <a:p>
                      <a:pPr marR="0" algn="ctr" rtl="0">
                        <a:lnSpc>
                          <a:spcPct val="100000"/>
                        </a:lnSpc>
                        <a:spcBef>
                          <a:spcPts val="0"/>
                        </a:spcBef>
                        <a:spcAft>
                          <a:spcPts val="0"/>
                        </a:spcAft>
                        <a:buClr>
                          <a:srgbClr val="000000"/>
                        </a:buClr>
                        <a:buFont typeface="Arial"/>
                      </a:pPr>
                      <a:r>
                        <a:rPr lang="en-IN" sz="2000" dirty="0"/>
                        <a:t>3653.770</a:t>
                      </a:r>
                      <a:endParaRPr lang="en-IN" sz="2000" b="1" i="0" u="none" strike="noStrike" cap="none" dirty="0">
                        <a:solidFill>
                          <a:schemeClr val="lt1"/>
                        </a:solidFill>
                        <a:effectLst/>
                        <a:latin typeface="Times New Roman" panose="02020603050405020304" pitchFamily="18" charset="0"/>
                        <a:ea typeface="Calibri" panose="020F0502020204030204" pitchFamily="34" charset="0"/>
                        <a:cs typeface="Times New Roman" panose="02020603050405020304" pitchFamily="18" charset="0"/>
                        <a:sym typeface="Arial"/>
                      </a:endParaRPr>
                    </a:p>
                  </a:txBody>
                  <a:tcPr marL="68580" marR="68580" marT="0" marB="0"/>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lang="en-IN" sz="2000" dirty="0">
                        <a:effectLst/>
                      </a:endParaRP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2000" dirty="0">
                          <a:effectLst/>
                        </a:rPr>
                        <a:t>60.44642</a:t>
                      </a:r>
                      <a:endParaRPr lang="en-IN" sz="2000" b="1" i="0" u="none" strike="noStrike" cap="none" dirty="0">
                        <a:solidFill>
                          <a:schemeClr val="lt1"/>
                        </a:solidFill>
                        <a:effectLst/>
                        <a:latin typeface="Times New Roman" panose="02020603050405020304" pitchFamily="18" charset="0"/>
                        <a:ea typeface="Calibri" panose="020F0502020204030204" pitchFamily="34" charset="0"/>
                        <a:cs typeface="Times New Roman" panose="02020603050405020304" pitchFamily="18" charset="0"/>
                        <a:sym typeface="Arial"/>
                      </a:endParaRPr>
                    </a:p>
                  </a:txBody>
                  <a:tcPr marL="68580" marR="68580" marT="0" marB="0"/>
                </a:tc>
                <a:extLst>
                  <a:ext uri="{0D108BD9-81ED-4DB2-BD59-A6C34878D82A}">
                    <a16:rowId xmlns:a16="http://schemas.microsoft.com/office/drawing/2014/main" val="1544826790"/>
                  </a:ext>
                </a:extLst>
              </a:tr>
              <a:tr h="599613">
                <a:tc>
                  <a:txBody>
                    <a:bodyPr/>
                    <a:lstStyle/>
                    <a:p>
                      <a:pPr marR="0" algn="ctr" rtl="0">
                        <a:lnSpc>
                          <a:spcPct val="100000"/>
                        </a:lnSpc>
                        <a:spcBef>
                          <a:spcPts val="0"/>
                        </a:spcBef>
                        <a:spcAft>
                          <a:spcPts val="0"/>
                        </a:spcAft>
                        <a:buClr>
                          <a:srgbClr val="000000"/>
                        </a:buClr>
                        <a:buFont typeface="Arial"/>
                      </a:pPr>
                      <a:endParaRPr lang="en-IN" sz="2000" u="none" strike="noStrike" cap="none" dirty="0">
                        <a:effectLst/>
                        <a:sym typeface="Arial"/>
                      </a:endParaRPr>
                    </a:p>
                    <a:p>
                      <a:pPr marR="0" algn="ctr" rtl="0">
                        <a:lnSpc>
                          <a:spcPct val="100000"/>
                        </a:lnSpc>
                        <a:spcBef>
                          <a:spcPts val="0"/>
                        </a:spcBef>
                        <a:spcAft>
                          <a:spcPts val="0"/>
                        </a:spcAft>
                        <a:buClr>
                          <a:srgbClr val="000000"/>
                        </a:buClr>
                        <a:buFont typeface="Arial"/>
                      </a:pPr>
                      <a:r>
                        <a:rPr lang="en-IN" sz="2000" u="none" strike="noStrike" cap="none" dirty="0">
                          <a:effectLst/>
                          <a:sym typeface="Arial"/>
                        </a:rPr>
                        <a:t>Mega </a:t>
                      </a:r>
                      <a:r>
                        <a:rPr lang="en-IN" sz="2000" u="none" strike="noStrike" cap="none" dirty="0" err="1">
                          <a:effectLst/>
                          <a:sym typeface="Arial"/>
                        </a:rPr>
                        <a:t>Teply</a:t>
                      </a:r>
                      <a:r>
                        <a:rPr lang="en-IN" sz="2000" u="none" strike="noStrike" cap="none" dirty="0">
                          <a:effectLst/>
                          <a:sym typeface="Arial"/>
                        </a:rPr>
                        <a:t> Stan</a:t>
                      </a:r>
                      <a:endParaRPr lang="en-IN" sz="2000" b="1" i="0" u="none" strike="noStrike" cap="none" dirty="0">
                        <a:solidFill>
                          <a:schemeClr val="lt1"/>
                        </a:solidFill>
                        <a:effectLst/>
                        <a:latin typeface="Times New Roman" panose="02020603050405020304" pitchFamily="18" charset="0"/>
                        <a:ea typeface="Calibri" panose="020F0502020204030204" pitchFamily="34" charset="0"/>
                        <a:cs typeface="Times New Roman" panose="02020603050405020304" pitchFamily="18" charset="0"/>
                        <a:sym typeface="Arial"/>
                      </a:endParaRPr>
                    </a:p>
                  </a:txBody>
                  <a:tcPr marL="68580" marR="68580" marT="0" marB="0"/>
                </a:tc>
                <a:tc>
                  <a:txBody>
                    <a:bodyPr/>
                    <a:lstStyle/>
                    <a:p>
                      <a:pPr marR="0" algn="ctr" rtl="0">
                        <a:lnSpc>
                          <a:spcPct val="100000"/>
                        </a:lnSpc>
                        <a:spcBef>
                          <a:spcPts val="0"/>
                        </a:spcBef>
                        <a:spcAft>
                          <a:spcPts val="0"/>
                        </a:spcAft>
                        <a:buClr>
                          <a:srgbClr val="000000"/>
                        </a:buClr>
                        <a:buFont typeface="Arial"/>
                      </a:pPr>
                      <a:endParaRPr lang="en-IN" sz="2000" dirty="0"/>
                    </a:p>
                    <a:p>
                      <a:pPr marR="0" algn="ctr" rtl="0">
                        <a:lnSpc>
                          <a:spcPct val="100000"/>
                        </a:lnSpc>
                        <a:spcBef>
                          <a:spcPts val="0"/>
                        </a:spcBef>
                        <a:spcAft>
                          <a:spcPts val="0"/>
                        </a:spcAft>
                        <a:buClr>
                          <a:srgbClr val="000000"/>
                        </a:buClr>
                        <a:buFont typeface="Arial"/>
                      </a:pPr>
                      <a:r>
                        <a:rPr lang="en-IN" sz="2000" dirty="0"/>
                        <a:t>4599.744</a:t>
                      </a:r>
                      <a:endParaRPr lang="en-IN" sz="2000" b="1" i="0" u="none" strike="noStrike" cap="none" dirty="0">
                        <a:solidFill>
                          <a:schemeClr val="lt1"/>
                        </a:solidFill>
                        <a:effectLst/>
                        <a:latin typeface="Times New Roman" panose="02020603050405020304" pitchFamily="18" charset="0"/>
                        <a:ea typeface="Calibri" panose="020F0502020204030204" pitchFamily="34" charset="0"/>
                        <a:cs typeface="Times New Roman" panose="02020603050405020304" pitchFamily="18" charset="0"/>
                        <a:sym typeface="Arial"/>
                      </a:endParaRPr>
                    </a:p>
                  </a:txBody>
                  <a:tcPr marL="68580" marR="68580" marT="0" marB="0"/>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lang="en-IN" sz="2000" dirty="0">
                        <a:effectLst/>
                      </a:endParaRP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2000" dirty="0">
                          <a:effectLst/>
                        </a:rPr>
                        <a:t>67.82141</a:t>
                      </a:r>
                      <a:endParaRPr lang="en-IN" sz="2000" b="1" i="0" u="none" strike="noStrike" cap="none" dirty="0">
                        <a:solidFill>
                          <a:schemeClr val="lt1"/>
                        </a:solidFill>
                        <a:effectLst/>
                        <a:latin typeface="Times New Roman" panose="02020603050405020304" pitchFamily="18" charset="0"/>
                        <a:ea typeface="Calibri" panose="020F0502020204030204" pitchFamily="34" charset="0"/>
                        <a:cs typeface="Times New Roman" panose="02020603050405020304" pitchFamily="18" charset="0"/>
                        <a:sym typeface="Arial"/>
                      </a:endParaRPr>
                    </a:p>
                  </a:txBody>
                  <a:tcPr marL="68580" marR="68580" marT="0" marB="0"/>
                </a:tc>
                <a:extLst>
                  <a:ext uri="{0D108BD9-81ED-4DB2-BD59-A6C34878D82A}">
                    <a16:rowId xmlns:a16="http://schemas.microsoft.com/office/drawing/2014/main" val="4207671639"/>
                  </a:ext>
                </a:extLst>
              </a:tr>
              <a:tr h="622794">
                <a:tc>
                  <a:txBody>
                    <a:bodyPr/>
                    <a:lstStyle/>
                    <a:p>
                      <a:pPr algn="ctr">
                        <a:lnSpc>
                          <a:spcPct val="100000"/>
                        </a:lnSpc>
                        <a:spcAft>
                          <a:spcPts val="0"/>
                        </a:spcAft>
                      </a:pPr>
                      <a:endParaRPr lang="en-IN" sz="2000" dirty="0">
                        <a:effectLst/>
                      </a:endParaRPr>
                    </a:p>
                    <a:p>
                      <a:pPr algn="ctr">
                        <a:lnSpc>
                          <a:spcPct val="100000"/>
                        </a:lnSpc>
                        <a:spcAft>
                          <a:spcPts val="0"/>
                        </a:spcAft>
                      </a:pPr>
                      <a:r>
                        <a:rPr lang="en-IN" sz="2000" dirty="0" err="1">
                          <a:effectLst/>
                        </a:rPr>
                        <a:t>Semenovisky</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300000"/>
                        </a:lnSpc>
                        <a:spcAft>
                          <a:spcPts val="0"/>
                        </a:spcAft>
                      </a:pPr>
                      <a:r>
                        <a:rPr lang="en-IN" sz="2000" dirty="0">
                          <a:effectLst/>
                        </a:rPr>
                        <a:t>7007.925</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300000"/>
                        </a:lnSpc>
                        <a:spcAft>
                          <a:spcPts val="0"/>
                        </a:spcAft>
                      </a:pPr>
                      <a:r>
                        <a:rPr lang="en-IN" sz="2000" dirty="0">
                          <a:effectLst/>
                        </a:rPr>
                        <a:t>83.71</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19499315"/>
                  </a:ext>
                </a:extLst>
              </a:tr>
              <a:tr h="740564">
                <a:tc>
                  <a:txBody>
                    <a:bodyPr/>
                    <a:lstStyle/>
                    <a:p>
                      <a:pPr algn="ctr">
                        <a:lnSpc>
                          <a:spcPct val="100000"/>
                        </a:lnSpc>
                        <a:spcAft>
                          <a:spcPts val="0"/>
                        </a:spcAft>
                      </a:pPr>
                      <a:endParaRPr lang="en-IN" sz="2000" dirty="0">
                        <a:effectLst/>
                      </a:endParaRPr>
                    </a:p>
                    <a:p>
                      <a:pPr algn="ctr">
                        <a:lnSpc>
                          <a:spcPct val="100000"/>
                        </a:lnSpc>
                        <a:spcAft>
                          <a:spcPts val="0"/>
                        </a:spcAft>
                      </a:pPr>
                      <a:r>
                        <a:rPr lang="en-IN" sz="2000" dirty="0" err="1">
                          <a:effectLst/>
                        </a:rPr>
                        <a:t>Khimki</a:t>
                      </a:r>
                      <a:r>
                        <a:rPr lang="en-IN" sz="2000" dirty="0">
                          <a:effectLst/>
                        </a:rPr>
                        <a:t> Shopping Centre</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300000"/>
                        </a:lnSpc>
                        <a:spcAft>
                          <a:spcPts val="0"/>
                        </a:spcAft>
                      </a:pPr>
                      <a:r>
                        <a:rPr lang="en-US" sz="2000" dirty="0">
                          <a:effectLst/>
                        </a:rPr>
                        <a:t>25482.805</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300000"/>
                        </a:lnSpc>
                        <a:spcAft>
                          <a:spcPts val="0"/>
                        </a:spcAft>
                      </a:pPr>
                      <a:r>
                        <a:rPr lang="en-IN" sz="2000" dirty="0">
                          <a:effectLst/>
                        </a:rPr>
                        <a:t>159.63</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77254066"/>
                  </a:ext>
                </a:extLst>
              </a:tr>
              <a:tr h="740564">
                <a:tc>
                  <a:txBody>
                    <a:bodyPr/>
                    <a:lstStyle/>
                    <a:p>
                      <a:pPr algn="ctr">
                        <a:lnSpc>
                          <a:spcPct val="100000"/>
                        </a:lnSpc>
                        <a:spcAft>
                          <a:spcPts val="0"/>
                        </a:spcAft>
                      </a:pPr>
                      <a:endParaRPr lang="en-IN" sz="2000" dirty="0"/>
                    </a:p>
                    <a:p>
                      <a:pPr algn="ctr">
                        <a:lnSpc>
                          <a:spcPct val="100000"/>
                        </a:lnSpc>
                        <a:spcAft>
                          <a:spcPts val="0"/>
                        </a:spcAft>
                      </a:pPr>
                      <a:r>
                        <a:rPr lang="en-IN" sz="2000" dirty="0"/>
                        <a:t>Yakutsk </a:t>
                      </a:r>
                      <a:r>
                        <a:rPr lang="en-IN" sz="2000" dirty="0" err="1"/>
                        <a:t>Ordz</a:t>
                      </a:r>
                      <a:r>
                        <a:rPr lang="en-IN" sz="2000" dirty="0"/>
                        <a:t> </a:t>
                      </a:r>
                      <a:r>
                        <a:rPr lang="en-IN" sz="2000" dirty="0" err="1"/>
                        <a:t>Honikidze</a:t>
                      </a:r>
                      <a:r>
                        <a:rPr lang="en-IN" sz="2000" dirty="0"/>
                        <a:t> </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300000"/>
                        </a:lnSpc>
                        <a:spcAft>
                          <a:spcPts val="0"/>
                        </a:spcAft>
                      </a:pPr>
                      <a:r>
                        <a:rPr lang="en-IN" sz="2000" dirty="0">
                          <a:effectLst/>
                        </a:rPr>
                        <a:t>1573.545</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300000"/>
                        </a:lnSpc>
                        <a:spcAft>
                          <a:spcPts val="0"/>
                        </a:spcAft>
                      </a:pPr>
                      <a:r>
                        <a:rPr lang="en-IN" sz="2000" dirty="0">
                          <a:effectLst/>
                        </a:rPr>
                        <a:t>39.66</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89251545"/>
                  </a:ext>
                </a:extLst>
              </a:tr>
            </a:tbl>
          </a:graphicData>
        </a:graphic>
      </p:graphicFrame>
    </p:spTree>
    <p:extLst>
      <p:ext uri="{BB962C8B-B14F-4D97-AF65-F5344CB8AC3E}">
        <p14:creationId xmlns:p14="http://schemas.microsoft.com/office/powerpoint/2010/main" val="38393669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4000" b="1" dirty="0">
                <a:latin typeface="Times New Roman" panose="02020603050405020304" pitchFamily="18" charset="0"/>
                <a:cs typeface="Times New Roman" panose="02020603050405020304" pitchFamily="18" charset="0"/>
              </a:rPr>
              <a:t>Multiple Linear Regression:</a:t>
            </a:r>
          </a:p>
        </p:txBody>
      </p:sp>
      <p:graphicFrame>
        <p:nvGraphicFramePr>
          <p:cNvPr id="4" name="Content Placeholder 2">
            <a:extLst>
              <a:ext uri="{FF2B5EF4-FFF2-40B4-BE49-F238E27FC236}">
                <a16:creationId xmlns:a16="http://schemas.microsoft.com/office/drawing/2014/main" id="{E9CD1D75-E5C8-4C3D-A07E-A48ED96634A8}"/>
              </a:ext>
            </a:extLst>
          </p:cNvPr>
          <p:cNvGraphicFramePr>
            <a:graphicFrameLocks/>
          </p:cNvGraphicFramePr>
          <p:nvPr>
            <p:extLst>
              <p:ext uri="{D42A27DB-BD31-4B8C-83A1-F6EECF244321}">
                <p14:modId xmlns:p14="http://schemas.microsoft.com/office/powerpoint/2010/main" val="3010229993"/>
              </p:ext>
            </p:extLst>
          </p:nvPr>
        </p:nvGraphicFramePr>
        <p:xfrm>
          <a:off x="829817" y="1417638"/>
          <a:ext cx="5559029" cy="517518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6" name="Table 5"/>
          <p:cNvGraphicFramePr>
            <a:graphicFrameLocks noGrp="1"/>
          </p:cNvGraphicFramePr>
          <p:nvPr>
            <p:extLst>
              <p:ext uri="{D42A27DB-BD31-4B8C-83A1-F6EECF244321}">
                <p14:modId xmlns:p14="http://schemas.microsoft.com/office/powerpoint/2010/main" val="2798660880"/>
              </p:ext>
            </p:extLst>
          </p:nvPr>
        </p:nvGraphicFramePr>
        <p:xfrm>
          <a:off x="6936670" y="2026702"/>
          <a:ext cx="4902717" cy="1780310"/>
        </p:xfrm>
        <a:graphic>
          <a:graphicData uri="http://schemas.openxmlformats.org/drawingml/2006/table">
            <a:tbl>
              <a:tblPr firstRow="1" firstCol="1" bandRow="1">
                <a:tableStyleId>{00A15C55-8517-42AA-B614-E9B94910E393}</a:tableStyleId>
              </a:tblPr>
              <a:tblGrid>
                <a:gridCol w="1791303">
                  <a:extLst>
                    <a:ext uri="{9D8B030D-6E8A-4147-A177-3AD203B41FA5}">
                      <a16:colId xmlns:a16="http://schemas.microsoft.com/office/drawing/2014/main" val="589053239"/>
                    </a:ext>
                  </a:extLst>
                </a:gridCol>
                <a:gridCol w="1556661">
                  <a:extLst>
                    <a:ext uri="{9D8B030D-6E8A-4147-A177-3AD203B41FA5}">
                      <a16:colId xmlns:a16="http://schemas.microsoft.com/office/drawing/2014/main" val="4029870194"/>
                    </a:ext>
                  </a:extLst>
                </a:gridCol>
                <a:gridCol w="1554753">
                  <a:extLst>
                    <a:ext uri="{9D8B030D-6E8A-4147-A177-3AD203B41FA5}">
                      <a16:colId xmlns:a16="http://schemas.microsoft.com/office/drawing/2014/main" val="2762791851"/>
                    </a:ext>
                  </a:extLst>
                </a:gridCol>
              </a:tblGrid>
              <a:tr h="890155">
                <a:tc>
                  <a:txBody>
                    <a:bodyPr/>
                    <a:lstStyle/>
                    <a:p>
                      <a:pPr algn="ctr">
                        <a:lnSpc>
                          <a:spcPct val="300000"/>
                        </a:lnSpc>
                        <a:spcAft>
                          <a:spcPts val="0"/>
                        </a:spcAft>
                      </a:pPr>
                      <a:r>
                        <a:rPr lang="en-US" sz="1800" dirty="0">
                          <a:effectLst/>
                        </a:rPr>
                        <a:t>MODEL</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300000"/>
                        </a:lnSpc>
                        <a:spcAft>
                          <a:spcPts val="0"/>
                        </a:spcAft>
                      </a:pPr>
                      <a:r>
                        <a:rPr lang="en-US" sz="1800" dirty="0">
                          <a:effectLst/>
                        </a:rPr>
                        <a:t>R square</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300000"/>
                        </a:lnSpc>
                        <a:spcAft>
                          <a:spcPts val="0"/>
                        </a:spcAft>
                      </a:pPr>
                      <a:r>
                        <a:rPr lang="en-US" sz="1800" dirty="0">
                          <a:effectLst/>
                        </a:rPr>
                        <a:t>RMSE</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3121069"/>
                  </a:ext>
                </a:extLst>
              </a:tr>
              <a:tr h="890155">
                <a:tc>
                  <a:txBody>
                    <a:bodyPr/>
                    <a:lstStyle/>
                    <a:p>
                      <a:pPr algn="ctr">
                        <a:lnSpc>
                          <a:spcPct val="100000"/>
                        </a:lnSpc>
                        <a:spcAft>
                          <a:spcPts val="0"/>
                        </a:spcAft>
                      </a:pPr>
                      <a:endParaRPr lang="en-IN" sz="1800" dirty="0">
                        <a:effectLst/>
                      </a:endParaRPr>
                    </a:p>
                    <a:p>
                      <a:pPr algn="ctr">
                        <a:lnSpc>
                          <a:spcPct val="100000"/>
                        </a:lnSpc>
                        <a:spcAft>
                          <a:spcPts val="0"/>
                        </a:spcAft>
                      </a:pPr>
                      <a:r>
                        <a:rPr lang="en-IN" sz="1800" dirty="0">
                          <a:effectLst/>
                        </a:rPr>
                        <a:t>MLR</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300000"/>
                        </a:lnSpc>
                        <a:spcAft>
                          <a:spcPts val="0"/>
                        </a:spcAft>
                      </a:pPr>
                      <a:r>
                        <a:rPr lang="en-US" sz="1800" dirty="0">
                          <a:effectLst/>
                        </a:rPr>
                        <a:t>77%</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300000"/>
                        </a:lnSpc>
                        <a:spcAft>
                          <a:spcPts val="0"/>
                        </a:spcAft>
                      </a:pPr>
                      <a:r>
                        <a:rPr lang="en-IN" sz="1800" dirty="0">
                          <a:effectLst/>
                        </a:rPr>
                        <a:t>441.91</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78751170"/>
                  </a:ext>
                </a:extLst>
              </a:tr>
            </a:tbl>
          </a:graphicData>
        </a:graphic>
      </p:graphicFrame>
    </p:spTree>
    <p:extLst>
      <p:ext uri="{BB962C8B-B14F-4D97-AF65-F5344CB8AC3E}">
        <p14:creationId xmlns:p14="http://schemas.microsoft.com/office/powerpoint/2010/main" val="14216340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
                                            <p:graphicEl>
                                              <a:dgm id="{5515BEA1-D45D-44B3-8588-B0164F6873C3}"/>
                                            </p:graphicEl>
                                          </p:spTgt>
                                        </p:tgtEl>
                                        <p:attrNameLst>
                                          <p:attrName>style.visibility</p:attrName>
                                        </p:attrNameLst>
                                      </p:cBhvr>
                                      <p:to>
                                        <p:strVal val="visible"/>
                                      </p:to>
                                    </p:set>
                                    <p:animEffect transition="in" filter="wipe(up)">
                                      <p:cBhvr>
                                        <p:cTn id="7" dur="500"/>
                                        <p:tgtEl>
                                          <p:spTgt spid="4">
                                            <p:graphicEl>
                                              <a:dgm id="{5515BEA1-D45D-44B3-8588-B0164F6873C3}"/>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4">
                                            <p:graphicEl>
                                              <a:dgm id="{AF79A6CA-8225-438C-84EB-C056B84AFCD7}"/>
                                            </p:graphicEl>
                                          </p:spTgt>
                                        </p:tgtEl>
                                        <p:attrNameLst>
                                          <p:attrName>style.visibility</p:attrName>
                                        </p:attrNameLst>
                                      </p:cBhvr>
                                      <p:to>
                                        <p:strVal val="visible"/>
                                      </p:to>
                                    </p:set>
                                    <p:animEffect transition="in" filter="wipe(up)">
                                      <p:cBhvr>
                                        <p:cTn id="12" dur="500"/>
                                        <p:tgtEl>
                                          <p:spTgt spid="4">
                                            <p:graphicEl>
                                              <a:dgm id="{AF79A6CA-8225-438C-84EB-C056B84AFCD7}"/>
                                            </p:graphicEl>
                                          </p:spTgt>
                                        </p:tgtEl>
                                      </p:cBhvr>
                                    </p:animEffect>
                                  </p:childTnLst>
                                </p:cTn>
                              </p:par>
                              <p:par>
                                <p:cTn id="13" presetID="22" presetClass="entr" presetSubtype="1" fill="hold" grpId="0" nodeType="withEffect">
                                  <p:stCondLst>
                                    <p:cond delay="0"/>
                                  </p:stCondLst>
                                  <p:childTnLst>
                                    <p:set>
                                      <p:cBhvr>
                                        <p:cTn id="14" dur="1" fill="hold">
                                          <p:stCondLst>
                                            <p:cond delay="0"/>
                                          </p:stCondLst>
                                        </p:cTn>
                                        <p:tgtEl>
                                          <p:spTgt spid="4">
                                            <p:graphicEl>
                                              <a:dgm id="{90991830-855A-45A3-8502-E9D840164B37}"/>
                                            </p:graphicEl>
                                          </p:spTgt>
                                        </p:tgtEl>
                                        <p:attrNameLst>
                                          <p:attrName>style.visibility</p:attrName>
                                        </p:attrNameLst>
                                      </p:cBhvr>
                                      <p:to>
                                        <p:strVal val="visible"/>
                                      </p:to>
                                    </p:set>
                                    <p:animEffect transition="in" filter="wipe(up)">
                                      <p:cBhvr>
                                        <p:cTn id="15" dur="500"/>
                                        <p:tgtEl>
                                          <p:spTgt spid="4">
                                            <p:graphicEl>
                                              <a:dgm id="{90991830-855A-45A3-8502-E9D840164B37}"/>
                                            </p:graphic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grpId="0" nodeType="clickEffect">
                                  <p:stCondLst>
                                    <p:cond delay="0"/>
                                  </p:stCondLst>
                                  <p:childTnLst>
                                    <p:set>
                                      <p:cBhvr>
                                        <p:cTn id="19" dur="1" fill="hold">
                                          <p:stCondLst>
                                            <p:cond delay="0"/>
                                          </p:stCondLst>
                                        </p:cTn>
                                        <p:tgtEl>
                                          <p:spTgt spid="4">
                                            <p:graphicEl>
                                              <a:dgm id="{A6F82ED2-2075-4D20-B6A6-F7C9F9BE61E0}"/>
                                            </p:graphicEl>
                                          </p:spTgt>
                                        </p:tgtEl>
                                        <p:attrNameLst>
                                          <p:attrName>style.visibility</p:attrName>
                                        </p:attrNameLst>
                                      </p:cBhvr>
                                      <p:to>
                                        <p:strVal val="visible"/>
                                      </p:to>
                                    </p:set>
                                    <p:animEffect transition="in" filter="wipe(up)">
                                      <p:cBhvr>
                                        <p:cTn id="20" dur="500"/>
                                        <p:tgtEl>
                                          <p:spTgt spid="4">
                                            <p:graphicEl>
                                              <a:dgm id="{A6F82ED2-2075-4D20-B6A6-F7C9F9BE61E0}"/>
                                            </p:graphicEl>
                                          </p:spTgt>
                                        </p:tgtEl>
                                      </p:cBhvr>
                                    </p:animEffect>
                                  </p:childTnLst>
                                </p:cTn>
                              </p:par>
                              <p:par>
                                <p:cTn id="21" presetID="22" presetClass="entr" presetSubtype="1" fill="hold" grpId="0" nodeType="withEffect">
                                  <p:stCondLst>
                                    <p:cond delay="0"/>
                                  </p:stCondLst>
                                  <p:childTnLst>
                                    <p:set>
                                      <p:cBhvr>
                                        <p:cTn id="22" dur="1" fill="hold">
                                          <p:stCondLst>
                                            <p:cond delay="0"/>
                                          </p:stCondLst>
                                        </p:cTn>
                                        <p:tgtEl>
                                          <p:spTgt spid="4">
                                            <p:graphicEl>
                                              <a:dgm id="{AC0F8F85-5FFA-4357-A06C-86A84B8771F0}"/>
                                            </p:graphicEl>
                                          </p:spTgt>
                                        </p:tgtEl>
                                        <p:attrNameLst>
                                          <p:attrName>style.visibility</p:attrName>
                                        </p:attrNameLst>
                                      </p:cBhvr>
                                      <p:to>
                                        <p:strVal val="visible"/>
                                      </p:to>
                                    </p:set>
                                    <p:animEffect transition="in" filter="wipe(up)">
                                      <p:cBhvr>
                                        <p:cTn id="23" dur="500"/>
                                        <p:tgtEl>
                                          <p:spTgt spid="4">
                                            <p:graphicEl>
                                              <a:dgm id="{AC0F8F85-5FFA-4357-A06C-86A84B8771F0}"/>
                                            </p:graphic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1" fill="hold" grpId="0" nodeType="clickEffect">
                                  <p:stCondLst>
                                    <p:cond delay="0"/>
                                  </p:stCondLst>
                                  <p:childTnLst>
                                    <p:set>
                                      <p:cBhvr>
                                        <p:cTn id="27" dur="1" fill="hold">
                                          <p:stCondLst>
                                            <p:cond delay="0"/>
                                          </p:stCondLst>
                                        </p:cTn>
                                        <p:tgtEl>
                                          <p:spTgt spid="4">
                                            <p:graphicEl>
                                              <a:dgm id="{C116404A-1EF5-44D5-B882-46A80D365FBE}"/>
                                            </p:graphicEl>
                                          </p:spTgt>
                                        </p:tgtEl>
                                        <p:attrNameLst>
                                          <p:attrName>style.visibility</p:attrName>
                                        </p:attrNameLst>
                                      </p:cBhvr>
                                      <p:to>
                                        <p:strVal val="visible"/>
                                      </p:to>
                                    </p:set>
                                    <p:animEffect transition="in" filter="wipe(up)">
                                      <p:cBhvr>
                                        <p:cTn id="28" dur="500"/>
                                        <p:tgtEl>
                                          <p:spTgt spid="4">
                                            <p:graphicEl>
                                              <a:dgm id="{C116404A-1EF5-44D5-B882-46A80D365FBE}"/>
                                            </p:graphicEl>
                                          </p:spTgt>
                                        </p:tgtEl>
                                      </p:cBhvr>
                                    </p:animEffect>
                                  </p:childTnLst>
                                </p:cTn>
                              </p:par>
                              <p:par>
                                <p:cTn id="29" presetID="22" presetClass="entr" presetSubtype="1" fill="hold" grpId="0" nodeType="withEffect">
                                  <p:stCondLst>
                                    <p:cond delay="0"/>
                                  </p:stCondLst>
                                  <p:childTnLst>
                                    <p:set>
                                      <p:cBhvr>
                                        <p:cTn id="30" dur="1" fill="hold">
                                          <p:stCondLst>
                                            <p:cond delay="0"/>
                                          </p:stCondLst>
                                        </p:cTn>
                                        <p:tgtEl>
                                          <p:spTgt spid="4">
                                            <p:graphicEl>
                                              <a:dgm id="{3D2DC577-BB87-441E-B77F-ABDDEEC492E8}"/>
                                            </p:graphicEl>
                                          </p:spTgt>
                                        </p:tgtEl>
                                        <p:attrNameLst>
                                          <p:attrName>style.visibility</p:attrName>
                                        </p:attrNameLst>
                                      </p:cBhvr>
                                      <p:to>
                                        <p:strVal val="visible"/>
                                      </p:to>
                                    </p:set>
                                    <p:animEffect transition="in" filter="wipe(up)">
                                      <p:cBhvr>
                                        <p:cTn id="31" dur="500"/>
                                        <p:tgtEl>
                                          <p:spTgt spid="4">
                                            <p:graphicEl>
                                              <a:dgm id="{3D2DC577-BB87-441E-B77F-ABDDEEC492E8}"/>
                                            </p:graphicEl>
                                          </p:spTgt>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1" fill="hold" grpId="0" nodeType="clickEffect">
                                  <p:stCondLst>
                                    <p:cond delay="0"/>
                                  </p:stCondLst>
                                  <p:childTnLst>
                                    <p:set>
                                      <p:cBhvr>
                                        <p:cTn id="35" dur="1" fill="hold">
                                          <p:stCondLst>
                                            <p:cond delay="0"/>
                                          </p:stCondLst>
                                        </p:cTn>
                                        <p:tgtEl>
                                          <p:spTgt spid="4">
                                            <p:graphicEl>
                                              <a:dgm id="{A03D54FD-C28E-4E4E-9BCC-2FF0398C1193}"/>
                                            </p:graphicEl>
                                          </p:spTgt>
                                        </p:tgtEl>
                                        <p:attrNameLst>
                                          <p:attrName>style.visibility</p:attrName>
                                        </p:attrNameLst>
                                      </p:cBhvr>
                                      <p:to>
                                        <p:strVal val="visible"/>
                                      </p:to>
                                    </p:set>
                                    <p:animEffect transition="in" filter="wipe(up)">
                                      <p:cBhvr>
                                        <p:cTn id="36" dur="500"/>
                                        <p:tgtEl>
                                          <p:spTgt spid="4">
                                            <p:graphicEl>
                                              <a:dgm id="{A03D54FD-C28E-4E4E-9BCC-2FF0398C1193}"/>
                                            </p:graphicEl>
                                          </p:spTgt>
                                        </p:tgtEl>
                                      </p:cBhvr>
                                    </p:animEffect>
                                  </p:childTnLst>
                                </p:cTn>
                              </p:par>
                              <p:par>
                                <p:cTn id="37" presetID="22" presetClass="entr" presetSubtype="1" fill="hold" grpId="0" nodeType="withEffect">
                                  <p:stCondLst>
                                    <p:cond delay="0"/>
                                  </p:stCondLst>
                                  <p:childTnLst>
                                    <p:set>
                                      <p:cBhvr>
                                        <p:cTn id="38" dur="1" fill="hold">
                                          <p:stCondLst>
                                            <p:cond delay="0"/>
                                          </p:stCondLst>
                                        </p:cTn>
                                        <p:tgtEl>
                                          <p:spTgt spid="4">
                                            <p:graphicEl>
                                              <a:dgm id="{7DCA0EDC-ED26-4F92-9645-9B507BF6B908}"/>
                                            </p:graphicEl>
                                          </p:spTgt>
                                        </p:tgtEl>
                                        <p:attrNameLst>
                                          <p:attrName>style.visibility</p:attrName>
                                        </p:attrNameLst>
                                      </p:cBhvr>
                                      <p:to>
                                        <p:strVal val="visible"/>
                                      </p:to>
                                    </p:set>
                                    <p:animEffect transition="in" filter="wipe(up)">
                                      <p:cBhvr>
                                        <p:cTn id="39" dur="500"/>
                                        <p:tgtEl>
                                          <p:spTgt spid="4">
                                            <p:graphicEl>
                                              <a:dgm id="{7DCA0EDC-ED26-4F92-9645-9B507BF6B908}"/>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bld="one"/>
        </p:bldSub>
      </p:bldGraphic>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 FB Prophet:</a:t>
            </a:r>
          </a:p>
        </p:txBody>
      </p:sp>
      <p:graphicFrame>
        <p:nvGraphicFramePr>
          <p:cNvPr id="4" name="Content Placeholder 2">
            <a:extLst>
              <a:ext uri="{FF2B5EF4-FFF2-40B4-BE49-F238E27FC236}">
                <a16:creationId xmlns:a16="http://schemas.microsoft.com/office/drawing/2014/main" id="{E9CD1D75-E5C8-4C3D-A07E-A48ED96634A8}"/>
              </a:ext>
            </a:extLst>
          </p:cNvPr>
          <p:cNvGraphicFramePr>
            <a:graphicFrameLocks/>
          </p:cNvGraphicFramePr>
          <p:nvPr>
            <p:extLst>
              <p:ext uri="{D42A27DB-BD31-4B8C-83A1-F6EECF244321}">
                <p14:modId xmlns:p14="http://schemas.microsoft.com/office/powerpoint/2010/main" val="3779078723"/>
              </p:ext>
            </p:extLst>
          </p:nvPr>
        </p:nvGraphicFramePr>
        <p:xfrm>
          <a:off x="829818" y="1417638"/>
          <a:ext cx="5128723" cy="517518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855715070"/>
              </p:ext>
            </p:extLst>
          </p:nvPr>
        </p:nvGraphicFramePr>
        <p:xfrm>
          <a:off x="6096001" y="2474258"/>
          <a:ext cx="5862919" cy="2169459"/>
        </p:xfrm>
        <a:graphic>
          <a:graphicData uri="http://schemas.openxmlformats.org/drawingml/2006/table">
            <a:tbl>
              <a:tblPr firstRow="1" firstCol="1" bandRow="1">
                <a:tableStyleId>{21E4AEA4-8DFA-4A89-87EB-49C32662AFE0}</a:tableStyleId>
              </a:tblPr>
              <a:tblGrid>
                <a:gridCol w="1310157">
                  <a:extLst>
                    <a:ext uri="{9D8B030D-6E8A-4147-A177-3AD203B41FA5}">
                      <a16:colId xmlns:a16="http://schemas.microsoft.com/office/drawing/2014/main" val="589053239"/>
                    </a:ext>
                  </a:extLst>
                </a:gridCol>
                <a:gridCol w="1138539">
                  <a:extLst>
                    <a:ext uri="{9D8B030D-6E8A-4147-A177-3AD203B41FA5}">
                      <a16:colId xmlns:a16="http://schemas.microsoft.com/office/drawing/2014/main" val="4144249029"/>
                    </a:ext>
                  </a:extLst>
                </a:gridCol>
                <a:gridCol w="1138539">
                  <a:extLst>
                    <a:ext uri="{9D8B030D-6E8A-4147-A177-3AD203B41FA5}">
                      <a16:colId xmlns:a16="http://schemas.microsoft.com/office/drawing/2014/main" val="4029870194"/>
                    </a:ext>
                  </a:extLst>
                </a:gridCol>
                <a:gridCol w="1137145">
                  <a:extLst>
                    <a:ext uri="{9D8B030D-6E8A-4147-A177-3AD203B41FA5}">
                      <a16:colId xmlns:a16="http://schemas.microsoft.com/office/drawing/2014/main" val="2762791851"/>
                    </a:ext>
                  </a:extLst>
                </a:gridCol>
                <a:gridCol w="1138539">
                  <a:extLst>
                    <a:ext uri="{9D8B030D-6E8A-4147-A177-3AD203B41FA5}">
                      <a16:colId xmlns:a16="http://schemas.microsoft.com/office/drawing/2014/main" val="2346444751"/>
                    </a:ext>
                  </a:extLst>
                </a:gridCol>
              </a:tblGrid>
              <a:tr h="989623">
                <a:tc>
                  <a:txBody>
                    <a:bodyPr/>
                    <a:lstStyle/>
                    <a:p>
                      <a:pPr algn="ctr">
                        <a:lnSpc>
                          <a:spcPct val="300000"/>
                        </a:lnSpc>
                        <a:spcAft>
                          <a:spcPts val="0"/>
                        </a:spcAft>
                      </a:pPr>
                      <a:r>
                        <a:rPr lang="en-US" sz="1800" dirty="0">
                          <a:effectLst/>
                        </a:rPr>
                        <a:t>MODEL</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300000"/>
                        </a:lnSpc>
                        <a:spcAft>
                          <a:spcPts val="0"/>
                        </a:spcAft>
                      </a:pPr>
                      <a:r>
                        <a:rPr lang="en-IN" sz="1800" dirty="0">
                          <a:effectLst/>
                        </a:rPr>
                        <a:t>ME</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300000"/>
                        </a:lnSpc>
                        <a:spcAft>
                          <a:spcPts val="0"/>
                        </a:spcAft>
                      </a:pPr>
                      <a:r>
                        <a:rPr lang="en-US" sz="1800" dirty="0">
                          <a:effectLst/>
                        </a:rPr>
                        <a:t>RMSE</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300000"/>
                        </a:lnSpc>
                        <a:spcAft>
                          <a:spcPts val="0"/>
                        </a:spcAft>
                      </a:pPr>
                      <a:r>
                        <a:rPr lang="en-US" sz="1800" dirty="0">
                          <a:effectLst/>
                        </a:rPr>
                        <a:t>MAE</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300000"/>
                        </a:lnSpc>
                        <a:spcAft>
                          <a:spcPts val="0"/>
                        </a:spcAft>
                      </a:pPr>
                      <a:r>
                        <a:rPr lang="en-US" sz="1800" dirty="0">
                          <a:effectLst/>
                        </a:rPr>
                        <a:t>ACF</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3121069"/>
                  </a:ext>
                </a:extLst>
              </a:tr>
              <a:tr h="1179836">
                <a:tc>
                  <a:txBody>
                    <a:bodyPr/>
                    <a:lstStyle/>
                    <a:p>
                      <a:pPr algn="ctr">
                        <a:lnSpc>
                          <a:spcPct val="100000"/>
                        </a:lnSpc>
                        <a:spcAft>
                          <a:spcPts val="0"/>
                        </a:spcAft>
                      </a:pPr>
                      <a:r>
                        <a:rPr lang="en-IN" sz="1800" dirty="0">
                          <a:effectLst/>
                        </a:rPr>
                        <a:t>FB Prophet Forecasting</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300000"/>
                        </a:lnSpc>
                        <a:spcAft>
                          <a:spcPts val="0"/>
                        </a:spcAft>
                      </a:pPr>
                      <a:r>
                        <a:rPr lang="en-IN" sz="1800" dirty="0">
                          <a:effectLst/>
                        </a:rPr>
                        <a:t>-0.007</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300000"/>
                        </a:lnSpc>
                        <a:spcAft>
                          <a:spcPts val="0"/>
                        </a:spcAft>
                      </a:pPr>
                      <a:r>
                        <a:rPr lang="en-US" sz="1800" dirty="0">
                          <a:effectLst/>
                        </a:rPr>
                        <a:t>98.20</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300000"/>
                        </a:lnSpc>
                        <a:spcAft>
                          <a:spcPts val="0"/>
                        </a:spcAft>
                      </a:pPr>
                      <a:r>
                        <a:rPr lang="en-IN" sz="1800" dirty="0">
                          <a:effectLst/>
                        </a:rPr>
                        <a:t>66.88</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300000"/>
                        </a:lnSpc>
                        <a:spcAft>
                          <a:spcPts val="0"/>
                        </a:spcAft>
                      </a:pPr>
                      <a:r>
                        <a:rPr lang="en-IN" sz="1800" dirty="0">
                          <a:effectLst/>
                        </a:rPr>
                        <a:t>0.37</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78751170"/>
                  </a:ext>
                </a:extLst>
              </a:tr>
            </a:tbl>
          </a:graphicData>
        </a:graphic>
      </p:graphicFrame>
    </p:spTree>
    <p:extLst>
      <p:ext uri="{BB962C8B-B14F-4D97-AF65-F5344CB8AC3E}">
        <p14:creationId xmlns:p14="http://schemas.microsoft.com/office/powerpoint/2010/main" val="13323862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
                                            <p:graphicEl>
                                              <a:dgm id="{5515BEA1-D45D-44B3-8588-B0164F6873C3}"/>
                                            </p:graphicEl>
                                          </p:spTgt>
                                        </p:tgtEl>
                                        <p:attrNameLst>
                                          <p:attrName>style.visibility</p:attrName>
                                        </p:attrNameLst>
                                      </p:cBhvr>
                                      <p:to>
                                        <p:strVal val="visible"/>
                                      </p:to>
                                    </p:set>
                                    <p:animEffect transition="in" filter="wipe(up)">
                                      <p:cBhvr>
                                        <p:cTn id="7" dur="500"/>
                                        <p:tgtEl>
                                          <p:spTgt spid="4">
                                            <p:graphicEl>
                                              <a:dgm id="{5515BEA1-D45D-44B3-8588-B0164F6873C3}"/>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4">
                                            <p:graphicEl>
                                              <a:dgm id="{AF79A6CA-8225-438C-84EB-C056B84AFCD7}"/>
                                            </p:graphicEl>
                                          </p:spTgt>
                                        </p:tgtEl>
                                        <p:attrNameLst>
                                          <p:attrName>style.visibility</p:attrName>
                                        </p:attrNameLst>
                                      </p:cBhvr>
                                      <p:to>
                                        <p:strVal val="visible"/>
                                      </p:to>
                                    </p:set>
                                    <p:animEffect transition="in" filter="wipe(up)">
                                      <p:cBhvr>
                                        <p:cTn id="12" dur="500"/>
                                        <p:tgtEl>
                                          <p:spTgt spid="4">
                                            <p:graphicEl>
                                              <a:dgm id="{AF79A6CA-8225-438C-84EB-C056B84AFCD7}"/>
                                            </p:graphicEl>
                                          </p:spTgt>
                                        </p:tgtEl>
                                      </p:cBhvr>
                                    </p:animEffect>
                                  </p:childTnLst>
                                </p:cTn>
                              </p:par>
                              <p:par>
                                <p:cTn id="13" presetID="22" presetClass="entr" presetSubtype="1" fill="hold" grpId="0" nodeType="withEffect">
                                  <p:stCondLst>
                                    <p:cond delay="0"/>
                                  </p:stCondLst>
                                  <p:childTnLst>
                                    <p:set>
                                      <p:cBhvr>
                                        <p:cTn id="14" dur="1" fill="hold">
                                          <p:stCondLst>
                                            <p:cond delay="0"/>
                                          </p:stCondLst>
                                        </p:cTn>
                                        <p:tgtEl>
                                          <p:spTgt spid="4">
                                            <p:graphicEl>
                                              <a:dgm id="{90991830-855A-45A3-8502-E9D840164B37}"/>
                                            </p:graphicEl>
                                          </p:spTgt>
                                        </p:tgtEl>
                                        <p:attrNameLst>
                                          <p:attrName>style.visibility</p:attrName>
                                        </p:attrNameLst>
                                      </p:cBhvr>
                                      <p:to>
                                        <p:strVal val="visible"/>
                                      </p:to>
                                    </p:set>
                                    <p:animEffect transition="in" filter="wipe(up)">
                                      <p:cBhvr>
                                        <p:cTn id="15" dur="500"/>
                                        <p:tgtEl>
                                          <p:spTgt spid="4">
                                            <p:graphicEl>
                                              <a:dgm id="{90991830-855A-45A3-8502-E9D840164B37}"/>
                                            </p:graphic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grpId="0" nodeType="clickEffect">
                                  <p:stCondLst>
                                    <p:cond delay="0"/>
                                  </p:stCondLst>
                                  <p:childTnLst>
                                    <p:set>
                                      <p:cBhvr>
                                        <p:cTn id="19" dur="1" fill="hold">
                                          <p:stCondLst>
                                            <p:cond delay="0"/>
                                          </p:stCondLst>
                                        </p:cTn>
                                        <p:tgtEl>
                                          <p:spTgt spid="4">
                                            <p:graphicEl>
                                              <a:dgm id="{A6F82ED2-2075-4D20-B6A6-F7C9F9BE61E0}"/>
                                            </p:graphicEl>
                                          </p:spTgt>
                                        </p:tgtEl>
                                        <p:attrNameLst>
                                          <p:attrName>style.visibility</p:attrName>
                                        </p:attrNameLst>
                                      </p:cBhvr>
                                      <p:to>
                                        <p:strVal val="visible"/>
                                      </p:to>
                                    </p:set>
                                    <p:animEffect transition="in" filter="wipe(up)">
                                      <p:cBhvr>
                                        <p:cTn id="20" dur="500"/>
                                        <p:tgtEl>
                                          <p:spTgt spid="4">
                                            <p:graphicEl>
                                              <a:dgm id="{A6F82ED2-2075-4D20-B6A6-F7C9F9BE61E0}"/>
                                            </p:graphicEl>
                                          </p:spTgt>
                                        </p:tgtEl>
                                      </p:cBhvr>
                                    </p:animEffect>
                                  </p:childTnLst>
                                </p:cTn>
                              </p:par>
                              <p:par>
                                <p:cTn id="21" presetID="22" presetClass="entr" presetSubtype="1" fill="hold" grpId="0" nodeType="withEffect">
                                  <p:stCondLst>
                                    <p:cond delay="0"/>
                                  </p:stCondLst>
                                  <p:childTnLst>
                                    <p:set>
                                      <p:cBhvr>
                                        <p:cTn id="22" dur="1" fill="hold">
                                          <p:stCondLst>
                                            <p:cond delay="0"/>
                                          </p:stCondLst>
                                        </p:cTn>
                                        <p:tgtEl>
                                          <p:spTgt spid="4">
                                            <p:graphicEl>
                                              <a:dgm id="{AC0F8F85-5FFA-4357-A06C-86A84B8771F0}"/>
                                            </p:graphicEl>
                                          </p:spTgt>
                                        </p:tgtEl>
                                        <p:attrNameLst>
                                          <p:attrName>style.visibility</p:attrName>
                                        </p:attrNameLst>
                                      </p:cBhvr>
                                      <p:to>
                                        <p:strVal val="visible"/>
                                      </p:to>
                                    </p:set>
                                    <p:animEffect transition="in" filter="wipe(up)">
                                      <p:cBhvr>
                                        <p:cTn id="23" dur="500"/>
                                        <p:tgtEl>
                                          <p:spTgt spid="4">
                                            <p:graphicEl>
                                              <a:dgm id="{AC0F8F85-5FFA-4357-A06C-86A84B8771F0}"/>
                                            </p:graphic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1" fill="hold" grpId="0" nodeType="clickEffect">
                                  <p:stCondLst>
                                    <p:cond delay="0"/>
                                  </p:stCondLst>
                                  <p:childTnLst>
                                    <p:set>
                                      <p:cBhvr>
                                        <p:cTn id="27" dur="1" fill="hold">
                                          <p:stCondLst>
                                            <p:cond delay="0"/>
                                          </p:stCondLst>
                                        </p:cTn>
                                        <p:tgtEl>
                                          <p:spTgt spid="4">
                                            <p:graphicEl>
                                              <a:dgm id="{C116404A-1EF5-44D5-B882-46A80D365FBE}"/>
                                            </p:graphicEl>
                                          </p:spTgt>
                                        </p:tgtEl>
                                        <p:attrNameLst>
                                          <p:attrName>style.visibility</p:attrName>
                                        </p:attrNameLst>
                                      </p:cBhvr>
                                      <p:to>
                                        <p:strVal val="visible"/>
                                      </p:to>
                                    </p:set>
                                    <p:animEffect transition="in" filter="wipe(up)">
                                      <p:cBhvr>
                                        <p:cTn id="28" dur="500"/>
                                        <p:tgtEl>
                                          <p:spTgt spid="4">
                                            <p:graphicEl>
                                              <a:dgm id="{C116404A-1EF5-44D5-B882-46A80D365FBE}"/>
                                            </p:graphicEl>
                                          </p:spTgt>
                                        </p:tgtEl>
                                      </p:cBhvr>
                                    </p:animEffect>
                                  </p:childTnLst>
                                </p:cTn>
                              </p:par>
                              <p:par>
                                <p:cTn id="29" presetID="22" presetClass="entr" presetSubtype="1" fill="hold" grpId="0" nodeType="withEffect">
                                  <p:stCondLst>
                                    <p:cond delay="0"/>
                                  </p:stCondLst>
                                  <p:childTnLst>
                                    <p:set>
                                      <p:cBhvr>
                                        <p:cTn id="30" dur="1" fill="hold">
                                          <p:stCondLst>
                                            <p:cond delay="0"/>
                                          </p:stCondLst>
                                        </p:cTn>
                                        <p:tgtEl>
                                          <p:spTgt spid="4">
                                            <p:graphicEl>
                                              <a:dgm id="{3D2DC577-BB87-441E-B77F-ABDDEEC492E8}"/>
                                            </p:graphicEl>
                                          </p:spTgt>
                                        </p:tgtEl>
                                        <p:attrNameLst>
                                          <p:attrName>style.visibility</p:attrName>
                                        </p:attrNameLst>
                                      </p:cBhvr>
                                      <p:to>
                                        <p:strVal val="visible"/>
                                      </p:to>
                                    </p:set>
                                    <p:animEffect transition="in" filter="wipe(up)">
                                      <p:cBhvr>
                                        <p:cTn id="31" dur="500"/>
                                        <p:tgtEl>
                                          <p:spTgt spid="4">
                                            <p:graphicEl>
                                              <a:dgm id="{3D2DC577-BB87-441E-B77F-ABDDEEC492E8}"/>
                                            </p:graphicEl>
                                          </p:spTgt>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1" fill="hold" grpId="0" nodeType="clickEffect">
                                  <p:stCondLst>
                                    <p:cond delay="0"/>
                                  </p:stCondLst>
                                  <p:childTnLst>
                                    <p:set>
                                      <p:cBhvr>
                                        <p:cTn id="35" dur="1" fill="hold">
                                          <p:stCondLst>
                                            <p:cond delay="0"/>
                                          </p:stCondLst>
                                        </p:cTn>
                                        <p:tgtEl>
                                          <p:spTgt spid="4">
                                            <p:graphicEl>
                                              <a:dgm id="{A03D54FD-C28E-4E4E-9BCC-2FF0398C1193}"/>
                                            </p:graphicEl>
                                          </p:spTgt>
                                        </p:tgtEl>
                                        <p:attrNameLst>
                                          <p:attrName>style.visibility</p:attrName>
                                        </p:attrNameLst>
                                      </p:cBhvr>
                                      <p:to>
                                        <p:strVal val="visible"/>
                                      </p:to>
                                    </p:set>
                                    <p:animEffect transition="in" filter="wipe(up)">
                                      <p:cBhvr>
                                        <p:cTn id="36" dur="500"/>
                                        <p:tgtEl>
                                          <p:spTgt spid="4">
                                            <p:graphicEl>
                                              <a:dgm id="{A03D54FD-C28E-4E4E-9BCC-2FF0398C1193}"/>
                                            </p:graphicEl>
                                          </p:spTgt>
                                        </p:tgtEl>
                                      </p:cBhvr>
                                    </p:animEffect>
                                  </p:childTnLst>
                                </p:cTn>
                              </p:par>
                              <p:par>
                                <p:cTn id="37" presetID="22" presetClass="entr" presetSubtype="1" fill="hold" grpId="0" nodeType="withEffect">
                                  <p:stCondLst>
                                    <p:cond delay="0"/>
                                  </p:stCondLst>
                                  <p:childTnLst>
                                    <p:set>
                                      <p:cBhvr>
                                        <p:cTn id="38" dur="1" fill="hold">
                                          <p:stCondLst>
                                            <p:cond delay="0"/>
                                          </p:stCondLst>
                                        </p:cTn>
                                        <p:tgtEl>
                                          <p:spTgt spid="4">
                                            <p:graphicEl>
                                              <a:dgm id="{7DCA0EDC-ED26-4F92-9645-9B507BF6B908}"/>
                                            </p:graphicEl>
                                          </p:spTgt>
                                        </p:tgtEl>
                                        <p:attrNameLst>
                                          <p:attrName>style.visibility</p:attrName>
                                        </p:attrNameLst>
                                      </p:cBhvr>
                                      <p:to>
                                        <p:strVal val="visible"/>
                                      </p:to>
                                    </p:set>
                                    <p:animEffect transition="in" filter="wipe(up)">
                                      <p:cBhvr>
                                        <p:cTn id="39" dur="500"/>
                                        <p:tgtEl>
                                          <p:spTgt spid="4">
                                            <p:graphicEl>
                                              <a:dgm id="{7DCA0EDC-ED26-4F92-9645-9B507BF6B908}"/>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bld="one"/>
        </p:bldSub>
      </p:bldGraphic>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C89980-5011-4E9D-AB66-4EB80E542EE0}"/>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Forecasting</a:t>
            </a:r>
          </a:p>
        </p:txBody>
      </p:sp>
      <p:sp>
        <p:nvSpPr>
          <p:cNvPr id="3" name="Text Placeholder 2">
            <a:extLst>
              <a:ext uri="{FF2B5EF4-FFF2-40B4-BE49-F238E27FC236}">
                <a16:creationId xmlns:a16="http://schemas.microsoft.com/office/drawing/2014/main" id="{82207DE3-7463-4309-86F1-D1D9F8B80587}"/>
              </a:ext>
            </a:extLst>
          </p:cNvPr>
          <p:cNvSpPr>
            <a:spLocks noGrp="1"/>
          </p:cNvSpPr>
          <p:nvPr>
            <p:ph idx="1"/>
          </p:nvPr>
        </p:nvSpPr>
        <p:spPr/>
        <p:txBody>
          <a:bodyPr/>
          <a:lstStyle/>
          <a:p>
            <a:endParaRPr lang="en-IN" dirty="0"/>
          </a:p>
        </p:txBody>
      </p:sp>
      <p:pic>
        <p:nvPicPr>
          <p:cNvPr id="4" name="Picture 3">
            <a:extLst>
              <a:ext uri="{FF2B5EF4-FFF2-40B4-BE49-F238E27FC236}">
                <a16:creationId xmlns:a16="http://schemas.microsoft.com/office/drawing/2014/main" id="{79967761-DF08-455C-A883-2E37D71D0838}"/>
              </a:ext>
            </a:extLst>
          </p:cNvPr>
          <p:cNvPicPr/>
          <p:nvPr/>
        </p:nvPicPr>
        <p:blipFill>
          <a:blip r:embed="rId2"/>
          <a:stretch>
            <a:fillRect/>
          </a:stretch>
        </p:blipFill>
        <p:spPr>
          <a:xfrm>
            <a:off x="193968" y="1600201"/>
            <a:ext cx="5966510" cy="4708526"/>
          </a:xfrm>
          <a:prstGeom prst="rect">
            <a:avLst/>
          </a:prstGeom>
        </p:spPr>
      </p:pic>
      <p:pic>
        <p:nvPicPr>
          <p:cNvPr id="5" name="Picture 4">
            <a:extLst>
              <a:ext uri="{FF2B5EF4-FFF2-40B4-BE49-F238E27FC236}">
                <a16:creationId xmlns:a16="http://schemas.microsoft.com/office/drawing/2014/main" id="{85844051-C178-4B9A-B953-90FF0D8FACBF}"/>
              </a:ext>
            </a:extLst>
          </p:cNvPr>
          <p:cNvPicPr/>
          <p:nvPr/>
        </p:nvPicPr>
        <p:blipFill>
          <a:blip r:embed="rId3"/>
          <a:stretch>
            <a:fillRect/>
          </a:stretch>
        </p:blipFill>
        <p:spPr>
          <a:xfrm>
            <a:off x="6096000" y="1600200"/>
            <a:ext cx="5439508" cy="4431323"/>
          </a:xfrm>
          <a:prstGeom prst="rect">
            <a:avLst/>
          </a:prstGeom>
        </p:spPr>
      </p:pic>
    </p:spTree>
    <p:extLst>
      <p:ext uri="{BB962C8B-B14F-4D97-AF65-F5344CB8AC3E}">
        <p14:creationId xmlns:p14="http://schemas.microsoft.com/office/powerpoint/2010/main" val="39378176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77A6C62-2EE0-4761-BCD9-167F6A3E4D85}"/>
              </a:ext>
            </a:extLst>
          </p:cNvPr>
          <p:cNvSpPr>
            <a:spLocks noGrp="1"/>
          </p:cNvSpPr>
          <p:nvPr>
            <p:ph type="title"/>
          </p:nvPr>
        </p:nvSpPr>
        <p:spPr>
          <a:xfrm>
            <a:off x="609599" y="274638"/>
            <a:ext cx="11251771" cy="831009"/>
          </a:xfrm>
        </p:spPr>
        <p:txBody>
          <a:bodyPr>
            <a:noAutofit/>
          </a:bodyPr>
          <a:lstStyle/>
          <a:p>
            <a:r>
              <a:rPr lang="en-IN" b="1" dirty="0">
                <a:latin typeface="Times New Roman" panose="02020603050405020304" pitchFamily="18" charset="0"/>
                <a:cs typeface="Times New Roman" panose="02020603050405020304" pitchFamily="18" charset="0"/>
              </a:rPr>
              <a:t>Comparison of model performance measures:</a:t>
            </a:r>
          </a:p>
        </p:txBody>
      </p:sp>
      <p:graphicFrame>
        <p:nvGraphicFramePr>
          <p:cNvPr id="8" name="Table 7">
            <a:extLst>
              <a:ext uri="{FF2B5EF4-FFF2-40B4-BE49-F238E27FC236}">
                <a16:creationId xmlns:a16="http://schemas.microsoft.com/office/drawing/2014/main" id="{79BC4E2C-ADB4-45B9-B6F7-73473CA6F51C}"/>
              </a:ext>
            </a:extLst>
          </p:cNvPr>
          <p:cNvGraphicFramePr>
            <a:graphicFrameLocks noGrp="1"/>
          </p:cNvGraphicFramePr>
          <p:nvPr>
            <p:extLst>
              <p:ext uri="{D42A27DB-BD31-4B8C-83A1-F6EECF244321}">
                <p14:modId xmlns:p14="http://schemas.microsoft.com/office/powerpoint/2010/main" val="11890678"/>
              </p:ext>
            </p:extLst>
          </p:nvPr>
        </p:nvGraphicFramePr>
        <p:xfrm>
          <a:off x="400425" y="1470212"/>
          <a:ext cx="5151717" cy="4855904"/>
        </p:xfrm>
        <a:graphic>
          <a:graphicData uri="http://schemas.openxmlformats.org/drawingml/2006/table">
            <a:tbl>
              <a:tblPr firstRow="1" bandRow="1">
                <a:tableStyleId>{00A15C55-8517-42AA-B614-E9B94910E393}</a:tableStyleId>
              </a:tblPr>
              <a:tblGrid>
                <a:gridCol w="1717239">
                  <a:extLst>
                    <a:ext uri="{9D8B030D-6E8A-4147-A177-3AD203B41FA5}">
                      <a16:colId xmlns:a16="http://schemas.microsoft.com/office/drawing/2014/main" val="186768403"/>
                    </a:ext>
                  </a:extLst>
                </a:gridCol>
                <a:gridCol w="1717239">
                  <a:extLst>
                    <a:ext uri="{9D8B030D-6E8A-4147-A177-3AD203B41FA5}">
                      <a16:colId xmlns:a16="http://schemas.microsoft.com/office/drawing/2014/main" val="1226208620"/>
                    </a:ext>
                  </a:extLst>
                </a:gridCol>
                <a:gridCol w="1717239">
                  <a:extLst>
                    <a:ext uri="{9D8B030D-6E8A-4147-A177-3AD203B41FA5}">
                      <a16:colId xmlns:a16="http://schemas.microsoft.com/office/drawing/2014/main" val="1513689591"/>
                    </a:ext>
                  </a:extLst>
                </a:gridCol>
              </a:tblGrid>
              <a:tr h="511678">
                <a:tc>
                  <a:txBody>
                    <a:bodyPr/>
                    <a:lstStyle/>
                    <a:p>
                      <a:pPr algn="ctr">
                        <a:lnSpc>
                          <a:spcPct val="300000"/>
                        </a:lnSpc>
                        <a:spcAft>
                          <a:spcPts val="0"/>
                        </a:spcAft>
                      </a:pPr>
                      <a:r>
                        <a:rPr lang="en-US" sz="1800" dirty="0">
                          <a:effectLst/>
                          <a:latin typeface="Times New Roman" panose="02020603050405020304" pitchFamily="18" charset="0"/>
                          <a:cs typeface="Times New Roman" panose="02020603050405020304" pitchFamily="18" charset="0"/>
                        </a:rPr>
                        <a:t>MODEL</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300000"/>
                        </a:lnSpc>
                        <a:spcAft>
                          <a:spcPts val="0"/>
                        </a:spcAft>
                      </a:pPr>
                      <a:r>
                        <a:rPr lang="en-US" sz="1800" dirty="0">
                          <a:effectLst/>
                          <a:latin typeface="Times New Roman" panose="02020603050405020304" pitchFamily="18" charset="0"/>
                          <a:cs typeface="Times New Roman" panose="02020603050405020304" pitchFamily="18" charset="0"/>
                        </a:rPr>
                        <a:t>MSE</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300000"/>
                        </a:lnSpc>
                        <a:spcAft>
                          <a:spcPts val="0"/>
                        </a:spcAft>
                      </a:pPr>
                      <a:r>
                        <a:rPr lang="en-US" sz="1800" dirty="0">
                          <a:effectLst/>
                          <a:latin typeface="Times New Roman" panose="02020603050405020304" pitchFamily="18" charset="0"/>
                          <a:cs typeface="Times New Roman" panose="02020603050405020304" pitchFamily="18" charset="0"/>
                        </a:rPr>
                        <a:t>RMSE</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656997590"/>
                  </a:ext>
                </a:extLst>
              </a:tr>
              <a:tr h="519494">
                <a:tc>
                  <a:txBody>
                    <a:bodyPr/>
                    <a:lstStyle/>
                    <a:p>
                      <a:pPr marR="0" algn="ctr" rtl="0">
                        <a:lnSpc>
                          <a:spcPct val="100000"/>
                        </a:lnSpc>
                        <a:spcBef>
                          <a:spcPts val="0"/>
                        </a:spcBef>
                        <a:spcAft>
                          <a:spcPts val="0"/>
                        </a:spcAft>
                        <a:buClr>
                          <a:srgbClr val="000000"/>
                        </a:buClr>
                        <a:buFont typeface="Arial"/>
                      </a:pPr>
                      <a:endParaRPr lang="en-IN" sz="1800" u="none" strike="noStrike" cap="none" dirty="0">
                        <a:effectLst/>
                        <a:latin typeface="Times New Roman" panose="02020603050405020304" pitchFamily="18" charset="0"/>
                        <a:cs typeface="Times New Roman" panose="02020603050405020304" pitchFamily="18" charset="0"/>
                        <a:sym typeface="Arial"/>
                      </a:endParaRPr>
                    </a:p>
                    <a:p>
                      <a:pPr marR="0" algn="ctr" rtl="0">
                        <a:lnSpc>
                          <a:spcPct val="100000"/>
                        </a:lnSpc>
                        <a:spcBef>
                          <a:spcPts val="0"/>
                        </a:spcBef>
                        <a:spcAft>
                          <a:spcPts val="0"/>
                        </a:spcAft>
                        <a:buClr>
                          <a:srgbClr val="000000"/>
                        </a:buClr>
                        <a:buFont typeface="Arial"/>
                      </a:pPr>
                      <a:r>
                        <a:rPr lang="en-IN" sz="1800" u="none" strike="noStrike" cap="none" dirty="0">
                          <a:effectLst/>
                          <a:latin typeface="Times New Roman" panose="02020603050405020304" pitchFamily="18" charset="0"/>
                          <a:cs typeface="Times New Roman" panose="02020603050405020304" pitchFamily="18" charset="0"/>
                          <a:sym typeface="Arial"/>
                        </a:rPr>
                        <a:t>Atrium</a:t>
                      </a:r>
                      <a:endParaRPr lang="en-IN" sz="1800" b="1" i="0" u="none" strike="noStrike" cap="none" dirty="0">
                        <a:solidFill>
                          <a:schemeClr val="lt1"/>
                        </a:solidFill>
                        <a:effectLst/>
                        <a:latin typeface="Times New Roman" panose="02020603050405020304" pitchFamily="18" charset="0"/>
                        <a:ea typeface="Calibri" panose="020F0502020204030204" pitchFamily="34" charset="0"/>
                        <a:cs typeface="Times New Roman" panose="02020603050405020304" pitchFamily="18" charset="0"/>
                        <a:sym typeface="Arial"/>
                      </a:endParaRPr>
                    </a:p>
                  </a:txBody>
                  <a:tcPr marL="68580" marR="68580" marT="0" marB="0"/>
                </a:tc>
                <a:tc>
                  <a:txBody>
                    <a:bodyPr/>
                    <a:lstStyle/>
                    <a:p>
                      <a:pPr marR="0" algn="ctr" rtl="0">
                        <a:lnSpc>
                          <a:spcPct val="100000"/>
                        </a:lnSpc>
                        <a:spcBef>
                          <a:spcPts val="0"/>
                        </a:spcBef>
                        <a:spcAft>
                          <a:spcPts val="0"/>
                        </a:spcAft>
                        <a:buClr>
                          <a:srgbClr val="000000"/>
                        </a:buClr>
                        <a:buFont typeface="Arial"/>
                      </a:pPr>
                      <a:endParaRPr lang="en-IN" sz="1800" dirty="0">
                        <a:latin typeface="Times New Roman" panose="02020603050405020304" pitchFamily="18" charset="0"/>
                        <a:cs typeface="Times New Roman" panose="02020603050405020304" pitchFamily="18" charset="0"/>
                      </a:endParaRPr>
                    </a:p>
                    <a:p>
                      <a:pPr marR="0" algn="ctr" rtl="0">
                        <a:lnSpc>
                          <a:spcPct val="100000"/>
                        </a:lnSpc>
                        <a:spcBef>
                          <a:spcPts val="0"/>
                        </a:spcBef>
                        <a:spcAft>
                          <a:spcPts val="0"/>
                        </a:spcAft>
                        <a:buClr>
                          <a:srgbClr val="000000"/>
                        </a:buClr>
                        <a:buFont typeface="Arial"/>
                      </a:pPr>
                      <a:r>
                        <a:rPr lang="en-IN" sz="1800" dirty="0">
                          <a:latin typeface="Times New Roman" panose="02020603050405020304" pitchFamily="18" charset="0"/>
                          <a:cs typeface="Times New Roman" panose="02020603050405020304" pitchFamily="18" charset="0"/>
                        </a:rPr>
                        <a:t>3653.770</a:t>
                      </a:r>
                      <a:endParaRPr lang="en-IN" sz="1800" b="1" i="0" u="none" strike="noStrike" cap="none" dirty="0">
                        <a:solidFill>
                          <a:schemeClr val="lt1"/>
                        </a:solidFill>
                        <a:effectLst/>
                        <a:latin typeface="Times New Roman" panose="02020603050405020304" pitchFamily="18" charset="0"/>
                        <a:ea typeface="Calibri" panose="020F0502020204030204" pitchFamily="34" charset="0"/>
                        <a:cs typeface="Times New Roman" panose="02020603050405020304" pitchFamily="18" charset="0"/>
                        <a:sym typeface="Arial"/>
                      </a:endParaRPr>
                    </a:p>
                  </a:txBody>
                  <a:tcPr marL="68580" marR="68580" marT="0" marB="0"/>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lang="en-IN" sz="1800" dirty="0">
                        <a:effectLst/>
                        <a:latin typeface="Times New Roman" panose="02020603050405020304" pitchFamily="18" charset="0"/>
                        <a:cs typeface="Times New Roman" panose="02020603050405020304" pitchFamily="18" charset="0"/>
                      </a:endParaRP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1800" dirty="0">
                          <a:effectLst/>
                          <a:latin typeface="Times New Roman" panose="02020603050405020304" pitchFamily="18" charset="0"/>
                          <a:cs typeface="Times New Roman" panose="02020603050405020304" pitchFamily="18" charset="0"/>
                        </a:rPr>
                        <a:t>60.44642</a:t>
                      </a:r>
                      <a:endParaRPr lang="en-IN" sz="1800" b="1" i="0" u="none" strike="noStrike" cap="none" dirty="0">
                        <a:solidFill>
                          <a:schemeClr val="lt1"/>
                        </a:solidFill>
                        <a:effectLst/>
                        <a:latin typeface="Times New Roman" panose="02020603050405020304" pitchFamily="18" charset="0"/>
                        <a:ea typeface="Calibri" panose="020F0502020204030204" pitchFamily="34" charset="0"/>
                        <a:cs typeface="Times New Roman" panose="02020603050405020304" pitchFamily="18" charset="0"/>
                        <a:sym typeface="Arial"/>
                      </a:endParaRPr>
                    </a:p>
                  </a:txBody>
                  <a:tcPr marL="68580" marR="68580" marT="0" marB="0"/>
                </a:tc>
                <a:extLst>
                  <a:ext uri="{0D108BD9-81ED-4DB2-BD59-A6C34878D82A}">
                    <a16:rowId xmlns:a16="http://schemas.microsoft.com/office/drawing/2014/main" val="1544826790"/>
                  </a:ext>
                </a:extLst>
              </a:tr>
              <a:tr h="779240">
                <a:tc>
                  <a:txBody>
                    <a:bodyPr/>
                    <a:lstStyle/>
                    <a:p>
                      <a:pPr marR="0" algn="ctr" rtl="0">
                        <a:lnSpc>
                          <a:spcPct val="100000"/>
                        </a:lnSpc>
                        <a:spcBef>
                          <a:spcPts val="0"/>
                        </a:spcBef>
                        <a:spcAft>
                          <a:spcPts val="0"/>
                        </a:spcAft>
                        <a:buClr>
                          <a:srgbClr val="000000"/>
                        </a:buClr>
                        <a:buFont typeface="Arial"/>
                      </a:pPr>
                      <a:endParaRPr lang="en-IN" sz="1800" u="none" strike="noStrike" cap="none" dirty="0">
                        <a:effectLst/>
                        <a:latin typeface="Times New Roman" panose="02020603050405020304" pitchFamily="18" charset="0"/>
                        <a:cs typeface="Times New Roman" panose="02020603050405020304" pitchFamily="18" charset="0"/>
                        <a:sym typeface="Arial"/>
                      </a:endParaRPr>
                    </a:p>
                    <a:p>
                      <a:pPr marR="0" algn="ctr" rtl="0">
                        <a:lnSpc>
                          <a:spcPct val="100000"/>
                        </a:lnSpc>
                        <a:spcBef>
                          <a:spcPts val="0"/>
                        </a:spcBef>
                        <a:spcAft>
                          <a:spcPts val="0"/>
                        </a:spcAft>
                        <a:buClr>
                          <a:srgbClr val="000000"/>
                        </a:buClr>
                        <a:buFont typeface="Arial"/>
                      </a:pPr>
                      <a:r>
                        <a:rPr lang="en-IN" sz="1800" u="none" strike="noStrike" cap="none" dirty="0">
                          <a:effectLst/>
                          <a:latin typeface="Times New Roman" panose="02020603050405020304" pitchFamily="18" charset="0"/>
                          <a:cs typeface="Times New Roman" panose="02020603050405020304" pitchFamily="18" charset="0"/>
                          <a:sym typeface="Arial"/>
                        </a:rPr>
                        <a:t>Mega </a:t>
                      </a:r>
                      <a:r>
                        <a:rPr lang="en-IN" sz="1800" u="none" strike="noStrike" cap="none" dirty="0" err="1">
                          <a:effectLst/>
                          <a:latin typeface="Times New Roman" panose="02020603050405020304" pitchFamily="18" charset="0"/>
                          <a:cs typeface="Times New Roman" panose="02020603050405020304" pitchFamily="18" charset="0"/>
                          <a:sym typeface="Arial"/>
                        </a:rPr>
                        <a:t>Teply</a:t>
                      </a:r>
                      <a:r>
                        <a:rPr lang="en-IN" sz="1800" u="none" strike="noStrike" cap="none" dirty="0">
                          <a:effectLst/>
                          <a:latin typeface="Times New Roman" panose="02020603050405020304" pitchFamily="18" charset="0"/>
                          <a:cs typeface="Times New Roman" panose="02020603050405020304" pitchFamily="18" charset="0"/>
                          <a:sym typeface="Arial"/>
                        </a:rPr>
                        <a:t> Stan</a:t>
                      </a:r>
                      <a:endParaRPr lang="en-IN" sz="1800" b="1" i="0" u="none" strike="noStrike" cap="none" dirty="0">
                        <a:solidFill>
                          <a:schemeClr val="lt1"/>
                        </a:solidFill>
                        <a:effectLst/>
                        <a:latin typeface="Times New Roman" panose="02020603050405020304" pitchFamily="18" charset="0"/>
                        <a:ea typeface="Calibri" panose="020F0502020204030204" pitchFamily="34" charset="0"/>
                        <a:cs typeface="Times New Roman" panose="02020603050405020304" pitchFamily="18" charset="0"/>
                        <a:sym typeface="Arial"/>
                      </a:endParaRPr>
                    </a:p>
                  </a:txBody>
                  <a:tcPr marL="68580" marR="68580" marT="0" marB="0"/>
                </a:tc>
                <a:tc>
                  <a:txBody>
                    <a:bodyPr/>
                    <a:lstStyle/>
                    <a:p>
                      <a:pPr marR="0" algn="ctr" rtl="0">
                        <a:lnSpc>
                          <a:spcPct val="100000"/>
                        </a:lnSpc>
                        <a:spcBef>
                          <a:spcPts val="0"/>
                        </a:spcBef>
                        <a:spcAft>
                          <a:spcPts val="0"/>
                        </a:spcAft>
                        <a:buClr>
                          <a:srgbClr val="000000"/>
                        </a:buClr>
                        <a:buFont typeface="Arial"/>
                      </a:pPr>
                      <a:endParaRPr lang="en-IN" sz="1800" dirty="0">
                        <a:latin typeface="Times New Roman" panose="02020603050405020304" pitchFamily="18" charset="0"/>
                        <a:cs typeface="Times New Roman" panose="02020603050405020304" pitchFamily="18" charset="0"/>
                      </a:endParaRPr>
                    </a:p>
                    <a:p>
                      <a:pPr marR="0" algn="ctr" rtl="0">
                        <a:lnSpc>
                          <a:spcPct val="100000"/>
                        </a:lnSpc>
                        <a:spcBef>
                          <a:spcPts val="0"/>
                        </a:spcBef>
                        <a:spcAft>
                          <a:spcPts val="0"/>
                        </a:spcAft>
                        <a:buClr>
                          <a:srgbClr val="000000"/>
                        </a:buClr>
                        <a:buFont typeface="Arial"/>
                      </a:pPr>
                      <a:r>
                        <a:rPr lang="en-IN" sz="1800" dirty="0">
                          <a:latin typeface="Times New Roman" panose="02020603050405020304" pitchFamily="18" charset="0"/>
                          <a:cs typeface="Times New Roman" panose="02020603050405020304" pitchFamily="18" charset="0"/>
                        </a:rPr>
                        <a:t>4599.744</a:t>
                      </a:r>
                      <a:endParaRPr lang="en-IN" sz="1800" b="1" i="0" u="none" strike="noStrike" cap="none" dirty="0">
                        <a:solidFill>
                          <a:schemeClr val="lt1"/>
                        </a:solidFill>
                        <a:effectLst/>
                        <a:latin typeface="Times New Roman" panose="02020603050405020304" pitchFamily="18" charset="0"/>
                        <a:ea typeface="Calibri" panose="020F0502020204030204" pitchFamily="34" charset="0"/>
                        <a:cs typeface="Times New Roman" panose="02020603050405020304" pitchFamily="18" charset="0"/>
                        <a:sym typeface="Arial"/>
                      </a:endParaRPr>
                    </a:p>
                  </a:txBody>
                  <a:tcPr marL="68580" marR="68580" marT="0" marB="0"/>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lang="en-IN" sz="1800" dirty="0">
                        <a:effectLst/>
                        <a:latin typeface="Times New Roman" panose="02020603050405020304" pitchFamily="18" charset="0"/>
                        <a:cs typeface="Times New Roman" panose="02020603050405020304" pitchFamily="18" charset="0"/>
                      </a:endParaRP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1800" dirty="0">
                          <a:effectLst/>
                          <a:latin typeface="Times New Roman" panose="02020603050405020304" pitchFamily="18" charset="0"/>
                          <a:cs typeface="Times New Roman" panose="02020603050405020304" pitchFamily="18" charset="0"/>
                        </a:rPr>
                        <a:t>67.82141</a:t>
                      </a:r>
                      <a:endParaRPr lang="en-IN" sz="1800" b="1" i="0" u="none" strike="noStrike" cap="none" dirty="0">
                        <a:solidFill>
                          <a:schemeClr val="lt1"/>
                        </a:solidFill>
                        <a:effectLst/>
                        <a:latin typeface="Times New Roman" panose="02020603050405020304" pitchFamily="18" charset="0"/>
                        <a:ea typeface="Calibri" panose="020F0502020204030204" pitchFamily="34" charset="0"/>
                        <a:cs typeface="Times New Roman" panose="02020603050405020304" pitchFamily="18" charset="0"/>
                        <a:sym typeface="Arial"/>
                      </a:endParaRPr>
                    </a:p>
                  </a:txBody>
                  <a:tcPr marL="68580" marR="68580" marT="0" marB="0"/>
                </a:tc>
                <a:extLst>
                  <a:ext uri="{0D108BD9-81ED-4DB2-BD59-A6C34878D82A}">
                    <a16:rowId xmlns:a16="http://schemas.microsoft.com/office/drawing/2014/main" val="4207671639"/>
                  </a:ext>
                </a:extLst>
              </a:tr>
              <a:tr h="779240">
                <a:tc>
                  <a:txBody>
                    <a:bodyPr/>
                    <a:lstStyle/>
                    <a:p>
                      <a:pPr algn="ctr">
                        <a:lnSpc>
                          <a:spcPct val="100000"/>
                        </a:lnSpc>
                        <a:spcAft>
                          <a:spcPts val="0"/>
                        </a:spcAft>
                      </a:pPr>
                      <a:endParaRPr lang="en-IN" sz="1800" dirty="0">
                        <a:effectLst/>
                        <a:latin typeface="Times New Roman" panose="02020603050405020304" pitchFamily="18" charset="0"/>
                        <a:cs typeface="Times New Roman" panose="02020603050405020304" pitchFamily="18" charset="0"/>
                      </a:endParaRPr>
                    </a:p>
                    <a:p>
                      <a:pPr algn="ctr">
                        <a:lnSpc>
                          <a:spcPct val="100000"/>
                        </a:lnSpc>
                        <a:spcAft>
                          <a:spcPts val="0"/>
                        </a:spcAft>
                      </a:pPr>
                      <a:r>
                        <a:rPr lang="en-IN" sz="1800" dirty="0" err="1">
                          <a:effectLst/>
                          <a:latin typeface="Times New Roman" panose="02020603050405020304" pitchFamily="18" charset="0"/>
                          <a:cs typeface="Times New Roman" panose="02020603050405020304" pitchFamily="18" charset="0"/>
                        </a:rPr>
                        <a:t>Semenovisky</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300000"/>
                        </a:lnSpc>
                        <a:spcAft>
                          <a:spcPts val="0"/>
                        </a:spcAft>
                      </a:pPr>
                      <a:r>
                        <a:rPr lang="en-IN" sz="1800" dirty="0">
                          <a:effectLst/>
                          <a:latin typeface="Times New Roman" panose="02020603050405020304" pitchFamily="18" charset="0"/>
                          <a:cs typeface="Times New Roman" panose="02020603050405020304" pitchFamily="18" charset="0"/>
                        </a:rPr>
                        <a:t>7007.925</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300000"/>
                        </a:lnSpc>
                        <a:spcAft>
                          <a:spcPts val="0"/>
                        </a:spcAft>
                      </a:pPr>
                      <a:r>
                        <a:rPr lang="en-IN" sz="1800" dirty="0">
                          <a:effectLst/>
                          <a:latin typeface="Times New Roman" panose="02020603050405020304" pitchFamily="18" charset="0"/>
                          <a:cs typeface="Times New Roman" panose="02020603050405020304" pitchFamily="18" charset="0"/>
                        </a:rPr>
                        <a:t>83.71</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19499315"/>
                  </a:ext>
                </a:extLst>
              </a:tr>
              <a:tr h="1038985">
                <a:tc>
                  <a:txBody>
                    <a:bodyPr/>
                    <a:lstStyle/>
                    <a:p>
                      <a:pPr algn="ctr">
                        <a:lnSpc>
                          <a:spcPct val="100000"/>
                        </a:lnSpc>
                        <a:spcAft>
                          <a:spcPts val="0"/>
                        </a:spcAft>
                      </a:pPr>
                      <a:endParaRPr lang="en-IN" sz="1800" dirty="0">
                        <a:effectLst/>
                        <a:latin typeface="Times New Roman" panose="02020603050405020304" pitchFamily="18" charset="0"/>
                        <a:cs typeface="Times New Roman" panose="02020603050405020304" pitchFamily="18" charset="0"/>
                      </a:endParaRPr>
                    </a:p>
                    <a:p>
                      <a:pPr algn="ctr">
                        <a:lnSpc>
                          <a:spcPct val="100000"/>
                        </a:lnSpc>
                        <a:spcAft>
                          <a:spcPts val="0"/>
                        </a:spcAft>
                      </a:pPr>
                      <a:r>
                        <a:rPr lang="en-IN" sz="1800" dirty="0" err="1">
                          <a:effectLst/>
                          <a:latin typeface="Times New Roman" panose="02020603050405020304" pitchFamily="18" charset="0"/>
                          <a:cs typeface="Times New Roman" panose="02020603050405020304" pitchFamily="18" charset="0"/>
                        </a:rPr>
                        <a:t>Khimki</a:t>
                      </a:r>
                      <a:r>
                        <a:rPr lang="en-IN" sz="1800" dirty="0">
                          <a:effectLst/>
                          <a:latin typeface="Times New Roman" panose="02020603050405020304" pitchFamily="18" charset="0"/>
                          <a:cs typeface="Times New Roman" panose="02020603050405020304" pitchFamily="18" charset="0"/>
                        </a:rPr>
                        <a:t> Shopping Centre</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300000"/>
                        </a:lnSpc>
                        <a:spcAft>
                          <a:spcPts val="0"/>
                        </a:spcAft>
                      </a:pPr>
                      <a:r>
                        <a:rPr lang="en-US" sz="1800" dirty="0">
                          <a:effectLst/>
                          <a:latin typeface="Times New Roman" panose="02020603050405020304" pitchFamily="18" charset="0"/>
                          <a:cs typeface="Times New Roman" panose="02020603050405020304" pitchFamily="18" charset="0"/>
                        </a:rPr>
                        <a:t>25482.805</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300000"/>
                        </a:lnSpc>
                        <a:spcAft>
                          <a:spcPts val="0"/>
                        </a:spcAft>
                      </a:pPr>
                      <a:r>
                        <a:rPr lang="en-IN" sz="1800" dirty="0">
                          <a:effectLst/>
                          <a:latin typeface="Times New Roman" panose="02020603050405020304" pitchFamily="18" charset="0"/>
                          <a:cs typeface="Times New Roman" panose="02020603050405020304" pitchFamily="18" charset="0"/>
                        </a:rPr>
                        <a:t>159.63</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77254066"/>
                  </a:ext>
                </a:extLst>
              </a:tr>
              <a:tr h="1038985">
                <a:tc>
                  <a:txBody>
                    <a:bodyPr/>
                    <a:lstStyle/>
                    <a:p>
                      <a:pPr algn="ctr">
                        <a:lnSpc>
                          <a:spcPct val="100000"/>
                        </a:lnSpc>
                        <a:spcAft>
                          <a:spcPts val="0"/>
                        </a:spcAft>
                      </a:pPr>
                      <a:endParaRPr lang="en-IN" sz="1800" dirty="0">
                        <a:latin typeface="Times New Roman" panose="02020603050405020304" pitchFamily="18" charset="0"/>
                        <a:cs typeface="Times New Roman" panose="02020603050405020304" pitchFamily="18" charset="0"/>
                      </a:endParaRPr>
                    </a:p>
                    <a:p>
                      <a:pPr algn="ctr">
                        <a:lnSpc>
                          <a:spcPct val="100000"/>
                        </a:lnSpc>
                        <a:spcAft>
                          <a:spcPts val="0"/>
                        </a:spcAft>
                      </a:pPr>
                      <a:r>
                        <a:rPr lang="en-IN" sz="1800" dirty="0">
                          <a:latin typeface="Times New Roman" panose="02020603050405020304" pitchFamily="18" charset="0"/>
                          <a:cs typeface="Times New Roman" panose="02020603050405020304" pitchFamily="18" charset="0"/>
                        </a:rPr>
                        <a:t>Yakutsk </a:t>
                      </a:r>
                      <a:r>
                        <a:rPr lang="en-IN" sz="1800" dirty="0" err="1">
                          <a:latin typeface="Times New Roman" panose="02020603050405020304" pitchFamily="18" charset="0"/>
                          <a:cs typeface="Times New Roman" panose="02020603050405020304" pitchFamily="18" charset="0"/>
                        </a:rPr>
                        <a:t>Ordz</a:t>
                      </a: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Honikidze</a:t>
                      </a:r>
                      <a:r>
                        <a:rPr lang="en-IN" sz="1800" dirty="0">
                          <a:latin typeface="Times New Roman" panose="02020603050405020304" pitchFamily="18" charset="0"/>
                          <a:cs typeface="Times New Roman" panose="02020603050405020304" pitchFamily="18" charset="0"/>
                        </a:rPr>
                        <a:t> </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300000"/>
                        </a:lnSpc>
                        <a:spcAft>
                          <a:spcPts val="0"/>
                        </a:spcAft>
                      </a:pPr>
                      <a:r>
                        <a:rPr lang="en-IN" sz="1800" dirty="0">
                          <a:effectLst/>
                          <a:latin typeface="Times New Roman" panose="02020603050405020304" pitchFamily="18" charset="0"/>
                          <a:cs typeface="Times New Roman" panose="02020603050405020304" pitchFamily="18" charset="0"/>
                        </a:rPr>
                        <a:t>1573.545</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300000"/>
                        </a:lnSpc>
                        <a:spcAft>
                          <a:spcPts val="0"/>
                        </a:spcAft>
                      </a:pPr>
                      <a:r>
                        <a:rPr lang="en-IN" sz="1800" dirty="0">
                          <a:effectLst/>
                          <a:latin typeface="Times New Roman" panose="02020603050405020304" pitchFamily="18" charset="0"/>
                          <a:cs typeface="Times New Roman" panose="02020603050405020304" pitchFamily="18" charset="0"/>
                        </a:rPr>
                        <a:t>39.66</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89251545"/>
                  </a:ext>
                </a:extLst>
              </a:tr>
            </a:tbl>
          </a:graphicData>
        </a:graphic>
      </p:graphicFrame>
      <p:graphicFrame>
        <p:nvGraphicFramePr>
          <p:cNvPr id="9" name="Table 8">
            <a:extLst>
              <a:ext uri="{FF2B5EF4-FFF2-40B4-BE49-F238E27FC236}">
                <a16:creationId xmlns:a16="http://schemas.microsoft.com/office/drawing/2014/main" id="{962D7F3C-8889-4C0B-AB5B-D4C6BD6DBFAD}"/>
              </a:ext>
            </a:extLst>
          </p:cNvPr>
          <p:cNvGraphicFramePr>
            <a:graphicFrameLocks noGrp="1"/>
          </p:cNvGraphicFramePr>
          <p:nvPr>
            <p:extLst>
              <p:ext uri="{D42A27DB-BD31-4B8C-83A1-F6EECF244321}">
                <p14:modId xmlns:p14="http://schemas.microsoft.com/office/powerpoint/2010/main" val="4218050841"/>
              </p:ext>
            </p:extLst>
          </p:nvPr>
        </p:nvGraphicFramePr>
        <p:xfrm>
          <a:off x="5906778" y="1524000"/>
          <a:ext cx="5070568" cy="2014070"/>
        </p:xfrm>
        <a:graphic>
          <a:graphicData uri="http://schemas.openxmlformats.org/drawingml/2006/table">
            <a:tbl>
              <a:tblPr firstRow="1" firstCol="1" bandRow="1">
                <a:tableStyleId>{00A15C55-8517-42AA-B614-E9B94910E393}</a:tableStyleId>
              </a:tblPr>
              <a:tblGrid>
                <a:gridCol w="1551857">
                  <a:extLst>
                    <a:ext uri="{9D8B030D-6E8A-4147-A177-3AD203B41FA5}">
                      <a16:colId xmlns:a16="http://schemas.microsoft.com/office/drawing/2014/main" val="589053239"/>
                    </a:ext>
                  </a:extLst>
                </a:gridCol>
                <a:gridCol w="1910729">
                  <a:extLst>
                    <a:ext uri="{9D8B030D-6E8A-4147-A177-3AD203B41FA5}">
                      <a16:colId xmlns:a16="http://schemas.microsoft.com/office/drawing/2014/main" val="4029870194"/>
                    </a:ext>
                  </a:extLst>
                </a:gridCol>
                <a:gridCol w="1607982">
                  <a:extLst>
                    <a:ext uri="{9D8B030D-6E8A-4147-A177-3AD203B41FA5}">
                      <a16:colId xmlns:a16="http://schemas.microsoft.com/office/drawing/2014/main" val="2762791851"/>
                    </a:ext>
                  </a:extLst>
                </a:gridCol>
              </a:tblGrid>
              <a:tr h="1007035">
                <a:tc>
                  <a:txBody>
                    <a:bodyPr/>
                    <a:lstStyle/>
                    <a:p>
                      <a:pPr algn="ctr">
                        <a:lnSpc>
                          <a:spcPct val="300000"/>
                        </a:lnSpc>
                        <a:spcAft>
                          <a:spcPts val="0"/>
                        </a:spcAft>
                      </a:pPr>
                      <a:r>
                        <a:rPr lang="en-US" sz="1800" dirty="0">
                          <a:effectLst/>
                          <a:latin typeface="Times New Roman" panose="02020603050405020304" pitchFamily="18" charset="0"/>
                          <a:cs typeface="Times New Roman" panose="02020603050405020304" pitchFamily="18" charset="0"/>
                        </a:rPr>
                        <a:t>MODEL</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300000"/>
                        </a:lnSpc>
                        <a:spcAft>
                          <a:spcPts val="0"/>
                        </a:spcAft>
                      </a:pPr>
                      <a:r>
                        <a:rPr lang="en-US" sz="1800" dirty="0">
                          <a:effectLst/>
                        </a:rPr>
                        <a:t>R square</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300000"/>
                        </a:lnSpc>
                        <a:spcAft>
                          <a:spcPts val="0"/>
                        </a:spcAft>
                      </a:pPr>
                      <a:r>
                        <a:rPr lang="en-US" sz="1800" dirty="0">
                          <a:effectLst/>
                        </a:rPr>
                        <a:t>RMSE</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3121069"/>
                  </a:ext>
                </a:extLst>
              </a:tr>
              <a:tr h="1007035">
                <a:tc>
                  <a:txBody>
                    <a:bodyPr/>
                    <a:lstStyle/>
                    <a:p>
                      <a:pPr algn="ctr">
                        <a:lnSpc>
                          <a:spcPct val="100000"/>
                        </a:lnSpc>
                        <a:spcAft>
                          <a:spcPts val="0"/>
                        </a:spcAft>
                      </a:pPr>
                      <a:endParaRPr lang="en-IN" sz="1800" dirty="0">
                        <a:effectLst/>
                      </a:endParaRPr>
                    </a:p>
                    <a:p>
                      <a:pPr algn="ctr">
                        <a:lnSpc>
                          <a:spcPct val="100000"/>
                        </a:lnSpc>
                        <a:spcAft>
                          <a:spcPts val="0"/>
                        </a:spcAft>
                      </a:pPr>
                      <a:r>
                        <a:rPr lang="en-IN" sz="1800" dirty="0">
                          <a:effectLst/>
                        </a:rPr>
                        <a:t>MLR</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300000"/>
                        </a:lnSpc>
                        <a:spcAft>
                          <a:spcPts val="0"/>
                        </a:spcAft>
                      </a:pPr>
                      <a:r>
                        <a:rPr lang="en-US" sz="1800" dirty="0">
                          <a:effectLst/>
                        </a:rPr>
                        <a:t>77%</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300000"/>
                        </a:lnSpc>
                        <a:spcAft>
                          <a:spcPts val="0"/>
                        </a:spcAft>
                      </a:pPr>
                      <a:r>
                        <a:rPr lang="en-IN" sz="1800" dirty="0">
                          <a:effectLst/>
                        </a:rPr>
                        <a:t>441.91</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78751170"/>
                  </a:ext>
                </a:extLst>
              </a:tr>
            </a:tbl>
          </a:graphicData>
        </a:graphic>
      </p:graphicFrame>
      <p:graphicFrame>
        <p:nvGraphicFramePr>
          <p:cNvPr id="10" name="Table 9">
            <a:extLst>
              <a:ext uri="{FF2B5EF4-FFF2-40B4-BE49-F238E27FC236}">
                <a16:creationId xmlns:a16="http://schemas.microsoft.com/office/drawing/2014/main" id="{6E6759AA-D815-4F32-99B6-763B4D93122F}"/>
              </a:ext>
            </a:extLst>
          </p:cNvPr>
          <p:cNvGraphicFramePr>
            <a:graphicFrameLocks noGrp="1"/>
          </p:cNvGraphicFramePr>
          <p:nvPr>
            <p:extLst>
              <p:ext uri="{D42A27DB-BD31-4B8C-83A1-F6EECF244321}">
                <p14:modId xmlns:p14="http://schemas.microsoft.com/office/powerpoint/2010/main" val="2803256056"/>
              </p:ext>
            </p:extLst>
          </p:nvPr>
        </p:nvGraphicFramePr>
        <p:xfrm>
          <a:off x="5906778" y="3735294"/>
          <a:ext cx="5862919" cy="2073835"/>
        </p:xfrm>
        <a:graphic>
          <a:graphicData uri="http://schemas.openxmlformats.org/drawingml/2006/table">
            <a:tbl>
              <a:tblPr firstRow="1" firstCol="1" bandRow="1">
                <a:tableStyleId>{00A15C55-8517-42AA-B614-E9B94910E393}</a:tableStyleId>
              </a:tblPr>
              <a:tblGrid>
                <a:gridCol w="1569787">
                  <a:extLst>
                    <a:ext uri="{9D8B030D-6E8A-4147-A177-3AD203B41FA5}">
                      <a16:colId xmlns:a16="http://schemas.microsoft.com/office/drawing/2014/main" val="589053239"/>
                    </a:ext>
                  </a:extLst>
                </a:gridCol>
                <a:gridCol w="1004047">
                  <a:extLst>
                    <a:ext uri="{9D8B030D-6E8A-4147-A177-3AD203B41FA5}">
                      <a16:colId xmlns:a16="http://schemas.microsoft.com/office/drawing/2014/main" val="4144249029"/>
                    </a:ext>
                  </a:extLst>
                </a:gridCol>
                <a:gridCol w="1129553">
                  <a:extLst>
                    <a:ext uri="{9D8B030D-6E8A-4147-A177-3AD203B41FA5}">
                      <a16:colId xmlns:a16="http://schemas.microsoft.com/office/drawing/2014/main" val="4029870194"/>
                    </a:ext>
                  </a:extLst>
                </a:gridCol>
                <a:gridCol w="1020993">
                  <a:extLst>
                    <a:ext uri="{9D8B030D-6E8A-4147-A177-3AD203B41FA5}">
                      <a16:colId xmlns:a16="http://schemas.microsoft.com/office/drawing/2014/main" val="2762791851"/>
                    </a:ext>
                  </a:extLst>
                </a:gridCol>
                <a:gridCol w="1138539">
                  <a:extLst>
                    <a:ext uri="{9D8B030D-6E8A-4147-A177-3AD203B41FA5}">
                      <a16:colId xmlns:a16="http://schemas.microsoft.com/office/drawing/2014/main" val="2346444751"/>
                    </a:ext>
                  </a:extLst>
                </a:gridCol>
              </a:tblGrid>
              <a:tr h="989623">
                <a:tc>
                  <a:txBody>
                    <a:bodyPr/>
                    <a:lstStyle/>
                    <a:p>
                      <a:pPr algn="ctr">
                        <a:lnSpc>
                          <a:spcPct val="300000"/>
                        </a:lnSpc>
                        <a:spcAft>
                          <a:spcPts val="0"/>
                        </a:spcAft>
                      </a:pPr>
                      <a:r>
                        <a:rPr lang="en-US" sz="1800" dirty="0">
                          <a:effectLst/>
                          <a:latin typeface="Times New Roman" panose="02020603050405020304" pitchFamily="18" charset="0"/>
                          <a:cs typeface="Times New Roman" panose="02020603050405020304" pitchFamily="18" charset="0"/>
                        </a:rPr>
                        <a:t>MODEL</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300000"/>
                        </a:lnSpc>
                        <a:spcAft>
                          <a:spcPts val="0"/>
                        </a:spcAft>
                      </a:pPr>
                      <a:r>
                        <a:rPr lang="en-IN" sz="1800" dirty="0">
                          <a:effectLst/>
                          <a:latin typeface="Times New Roman" panose="02020603050405020304" pitchFamily="18" charset="0"/>
                          <a:cs typeface="Times New Roman" panose="02020603050405020304" pitchFamily="18" charset="0"/>
                        </a:rPr>
                        <a:t>ME</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300000"/>
                        </a:lnSpc>
                        <a:spcAft>
                          <a:spcPts val="0"/>
                        </a:spcAft>
                      </a:pPr>
                      <a:r>
                        <a:rPr lang="en-US" sz="1800" dirty="0">
                          <a:effectLst/>
                          <a:latin typeface="Times New Roman" panose="02020603050405020304" pitchFamily="18" charset="0"/>
                          <a:cs typeface="Times New Roman" panose="02020603050405020304" pitchFamily="18" charset="0"/>
                        </a:rPr>
                        <a:t>RMSE</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300000"/>
                        </a:lnSpc>
                        <a:spcAft>
                          <a:spcPts val="0"/>
                        </a:spcAft>
                      </a:pPr>
                      <a:r>
                        <a:rPr lang="en-US" sz="1800" dirty="0">
                          <a:effectLst/>
                          <a:latin typeface="Times New Roman" panose="02020603050405020304" pitchFamily="18" charset="0"/>
                          <a:cs typeface="Times New Roman" panose="02020603050405020304" pitchFamily="18" charset="0"/>
                        </a:rPr>
                        <a:t>MAE</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300000"/>
                        </a:lnSpc>
                        <a:spcAft>
                          <a:spcPts val="0"/>
                        </a:spcAft>
                      </a:pPr>
                      <a:r>
                        <a:rPr lang="en-US" sz="1800" dirty="0">
                          <a:effectLst/>
                          <a:latin typeface="Times New Roman" panose="02020603050405020304" pitchFamily="18" charset="0"/>
                          <a:cs typeface="Times New Roman" panose="02020603050405020304" pitchFamily="18" charset="0"/>
                        </a:rPr>
                        <a:t>ACF</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3121069"/>
                  </a:ext>
                </a:extLst>
              </a:tr>
              <a:tr h="1084212">
                <a:tc>
                  <a:txBody>
                    <a:bodyPr/>
                    <a:lstStyle/>
                    <a:p>
                      <a:pPr algn="ctr">
                        <a:lnSpc>
                          <a:spcPct val="100000"/>
                        </a:lnSpc>
                        <a:spcAft>
                          <a:spcPts val="0"/>
                        </a:spcAft>
                      </a:pPr>
                      <a:endParaRPr lang="en-IN" sz="1800" dirty="0">
                        <a:effectLst/>
                        <a:latin typeface="Times New Roman" panose="02020603050405020304" pitchFamily="18" charset="0"/>
                        <a:cs typeface="Times New Roman" panose="02020603050405020304" pitchFamily="18" charset="0"/>
                      </a:endParaRPr>
                    </a:p>
                    <a:p>
                      <a:pPr algn="ctr">
                        <a:lnSpc>
                          <a:spcPct val="100000"/>
                        </a:lnSpc>
                        <a:spcAft>
                          <a:spcPts val="0"/>
                        </a:spcAft>
                      </a:pPr>
                      <a:r>
                        <a:rPr lang="en-IN" sz="1800" dirty="0">
                          <a:effectLst/>
                          <a:latin typeface="Times New Roman" panose="02020603050405020304" pitchFamily="18" charset="0"/>
                          <a:cs typeface="Times New Roman" panose="02020603050405020304" pitchFamily="18" charset="0"/>
                        </a:rPr>
                        <a:t>FB Prophet Forecasting</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300000"/>
                        </a:lnSpc>
                        <a:spcAft>
                          <a:spcPts val="0"/>
                        </a:spcAft>
                      </a:pPr>
                      <a:r>
                        <a:rPr lang="en-IN" sz="1800" dirty="0">
                          <a:effectLst/>
                          <a:latin typeface="Times New Roman" panose="02020603050405020304" pitchFamily="18" charset="0"/>
                          <a:cs typeface="Times New Roman" panose="02020603050405020304" pitchFamily="18" charset="0"/>
                        </a:rPr>
                        <a:t>-0.007</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300000"/>
                        </a:lnSpc>
                        <a:spcAft>
                          <a:spcPts val="0"/>
                        </a:spcAft>
                      </a:pPr>
                      <a:r>
                        <a:rPr lang="en-US" sz="1800" dirty="0">
                          <a:effectLst/>
                          <a:latin typeface="Times New Roman" panose="02020603050405020304" pitchFamily="18" charset="0"/>
                          <a:cs typeface="Times New Roman" panose="02020603050405020304" pitchFamily="18" charset="0"/>
                        </a:rPr>
                        <a:t>98.20</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300000"/>
                        </a:lnSpc>
                        <a:spcAft>
                          <a:spcPts val="0"/>
                        </a:spcAft>
                      </a:pPr>
                      <a:r>
                        <a:rPr lang="en-IN" sz="1800" dirty="0">
                          <a:effectLst/>
                          <a:latin typeface="Times New Roman" panose="02020603050405020304" pitchFamily="18" charset="0"/>
                          <a:cs typeface="Times New Roman" panose="02020603050405020304" pitchFamily="18" charset="0"/>
                        </a:rPr>
                        <a:t>66.88</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300000"/>
                        </a:lnSpc>
                        <a:spcAft>
                          <a:spcPts val="0"/>
                        </a:spcAft>
                      </a:pPr>
                      <a:r>
                        <a:rPr lang="en-IN" sz="1800" dirty="0">
                          <a:effectLst/>
                          <a:latin typeface="Times New Roman" panose="02020603050405020304" pitchFamily="18" charset="0"/>
                          <a:cs typeface="Times New Roman" panose="02020603050405020304" pitchFamily="18" charset="0"/>
                        </a:rPr>
                        <a:t>0.37</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78751170"/>
                  </a:ext>
                </a:extLst>
              </a:tr>
            </a:tbl>
          </a:graphicData>
        </a:graphic>
      </p:graphicFrame>
    </p:spTree>
    <p:extLst>
      <p:ext uri="{BB962C8B-B14F-4D97-AF65-F5344CB8AC3E}">
        <p14:creationId xmlns:p14="http://schemas.microsoft.com/office/powerpoint/2010/main" val="13864106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Final recommendation on model selection:</a:t>
            </a:r>
          </a:p>
        </p:txBody>
      </p:sp>
      <p:sp>
        <p:nvSpPr>
          <p:cNvPr id="3" name="Text Placeholder 2"/>
          <p:cNvSpPr>
            <a:spLocks noGrp="1"/>
          </p:cNvSpPr>
          <p:nvPr>
            <p:ph idx="1"/>
          </p:nvPr>
        </p:nvSpPr>
        <p:spPr>
          <a:xfrm>
            <a:off x="609600" y="1721224"/>
            <a:ext cx="10972800" cy="4404940"/>
          </a:xfrm>
        </p:spPr>
        <p:txBody>
          <a:bodyPr/>
          <a:lstStyle/>
          <a:p>
            <a:r>
              <a:rPr lang="en-IN" sz="2800" dirty="0">
                <a:latin typeface="Times New Roman" panose="02020603050405020304" pitchFamily="18" charset="0"/>
                <a:cs typeface="Times New Roman" panose="02020603050405020304" pitchFamily="18" charset="0"/>
              </a:rPr>
              <a:t>Since both ARIMA and Multiple Linear Regression gave good results on Comparison, we suggest that to use ARIMA for forecasting the Sales since it is estimated with maximum likelihood</a:t>
            </a:r>
          </a:p>
          <a:p>
            <a:r>
              <a:rPr lang="en-IN" sz="2800" dirty="0">
                <a:latin typeface="Times New Roman" panose="02020603050405020304" pitchFamily="18" charset="0"/>
                <a:cs typeface="Times New Roman" panose="02020603050405020304" pitchFamily="18" charset="0"/>
              </a:rPr>
              <a:t>On a high level MLR Can also be used for forecasting with added features </a:t>
            </a:r>
          </a:p>
        </p:txBody>
      </p:sp>
    </p:spTree>
    <p:extLst>
      <p:ext uri="{BB962C8B-B14F-4D97-AF65-F5344CB8AC3E}">
        <p14:creationId xmlns:p14="http://schemas.microsoft.com/office/powerpoint/2010/main" val="10712787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Actionable insights:</a:t>
            </a:r>
          </a:p>
        </p:txBody>
      </p:sp>
      <p:sp>
        <p:nvSpPr>
          <p:cNvPr id="3" name="Text Placeholder 2"/>
          <p:cNvSpPr>
            <a:spLocks noGrp="1"/>
          </p:cNvSpPr>
          <p:nvPr>
            <p:ph idx="1"/>
          </p:nvPr>
        </p:nvSpPr>
        <p:spPr>
          <a:xfrm>
            <a:off x="609600" y="1423614"/>
            <a:ext cx="10972800" cy="5257799"/>
          </a:xfrm>
        </p:spPr>
        <p:txBody>
          <a:bodyPr/>
          <a:lstStyle/>
          <a:p>
            <a:pPr algn="just"/>
            <a:r>
              <a:rPr lang="en-IN" sz="2000" b="1" dirty="0">
                <a:latin typeface="Times New Roman" panose="02020603050405020304" pitchFamily="18" charset="0"/>
                <a:cs typeface="Times New Roman" panose="02020603050405020304" pitchFamily="18" charset="0"/>
              </a:rPr>
              <a:t>Sales Planning </a:t>
            </a:r>
            <a:r>
              <a:rPr lang="en-IN" sz="2000" dirty="0">
                <a:latin typeface="Times New Roman" panose="02020603050405020304" pitchFamily="18" charset="0"/>
                <a:cs typeface="Times New Roman" panose="02020603050405020304" pitchFamily="18" charset="0"/>
              </a:rPr>
              <a:t>– With the help of this forecasting we can do sales planning</a:t>
            </a:r>
          </a:p>
          <a:p>
            <a:pPr algn="just"/>
            <a:r>
              <a:rPr lang="en-IN" sz="2000" b="1" dirty="0">
                <a:latin typeface="Times New Roman" panose="02020603050405020304" pitchFamily="18" charset="0"/>
                <a:cs typeface="Times New Roman" panose="02020603050405020304" pitchFamily="18" charset="0"/>
              </a:rPr>
              <a:t>Demand Forecasting </a:t>
            </a:r>
            <a:r>
              <a:rPr lang="en-IN" sz="2000" dirty="0">
                <a:latin typeface="Times New Roman" panose="02020603050405020304" pitchFamily="18" charset="0"/>
                <a:cs typeface="Times New Roman" panose="02020603050405020304" pitchFamily="18" charset="0"/>
              </a:rPr>
              <a:t>- to gather information about anticipated demand</a:t>
            </a:r>
          </a:p>
          <a:p>
            <a:pPr algn="just"/>
            <a:r>
              <a:rPr lang="en-IN" sz="2000" b="1" dirty="0">
                <a:latin typeface="Times New Roman" panose="02020603050405020304" pitchFamily="18" charset="0"/>
                <a:cs typeface="Times New Roman" panose="02020603050405020304" pitchFamily="18" charset="0"/>
              </a:rPr>
              <a:t>Inventory Controls </a:t>
            </a:r>
            <a:r>
              <a:rPr lang="en-IN" sz="2000" dirty="0">
                <a:latin typeface="Times New Roman" panose="02020603050405020304" pitchFamily="18" charset="0"/>
                <a:cs typeface="Times New Roman" panose="02020603050405020304" pitchFamily="18" charset="0"/>
              </a:rPr>
              <a:t>- to manage its inventory, avoiding both overstock and stock-out situations.</a:t>
            </a:r>
          </a:p>
          <a:p>
            <a:pPr algn="just"/>
            <a:r>
              <a:rPr lang="en-IN" sz="2000" b="1" dirty="0">
                <a:latin typeface="Times New Roman" panose="02020603050405020304" pitchFamily="18" charset="0"/>
                <a:cs typeface="Times New Roman" panose="02020603050405020304" pitchFamily="18" charset="0"/>
              </a:rPr>
              <a:t>Supply Chain Management </a:t>
            </a:r>
            <a:r>
              <a:rPr lang="en-IN" sz="2000" dirty="0">
                <a:latin typeface="Times New Roman" panose="02020603050405020304" pitchFamily="18" charset="0"/>
                <a:cs typeface="Times New Roman" panose="02020603050405020304" pitchFamily="18" charset="0"/>
              </a:rPr>
              <a:t>-  to have better control over your supply chain</a:t>
            </a:r>
          </a:p>
          <a:p>
            <a:pPr algn="just"/>
            <a:r>
              <a:rPr lang="en-IN" sz="2000" b="1" dirty="0">
                <a:latin typeface="Times New Roman" panose="02020603050405020304" pitchFamily="18" charset="0"/>
                <a:cs typeface="Times New Roman" panose="02020603050405020304" pitchFamily="18" charset="0"/>
              </a:rPr>
              <a:t>Financial Planning </a:t>
            </a:r>
            <a:r>
              <a:rPr lang="en-IN" sz="2000" dirty="0">
                <a:latin typeface="Times New Roman" panose="02020603050405020304" pitchFamily="18" charset="0"/>
                <a:cs typeface="Times New Roman" panose="02020603050405020304" pitchFamily="18" charset="0"/>
              </a:rPr>
              <a:t>- the ability to explore possibilities to increase both revenue and net income.</a:t>
            </a:r>
          </a:p>
          <a:p>
            <a:pPr algn="just"/>
            <a:r>
              <a:rPr lang="en-IN" sz="2000" b="1" dirty="0">
                <a:latin typeface="Times New Roman" panose="02020603050405020304" pitchFamily="18" charset="0"/>
                <a:cs typeface="Times New Roman" panose="02020603050405020304" pitchFamily="18" charset="0"/>
              </a:rPr>
              <a:t>Internal Controls </a:t>
            </a:r>
            <a:r>
              <a:rPr lang="en-IN" sz="2000" dirty="0">
                <a:latin typeface="Times New Roman" panose="02020603050405020304" pitchFamily="18" charset="0"/>
                <a:cs typeface="Times New Roman" panose="02020603050405020304" pitchFamily="18" charset="0"/>
              </a:rPr>
              <a:t>- the projected sales for the business makes it possible to have better control of internal operations.</a:t>
            </a:r>
          </a:p>
          <a:p>
            <a:pPr algn="just"/>
            <a:r>
              <a:rPr lang="en-IN" sz="2000" b="1" dirty="0">
                <a:latin typeface="Times New Roman" panose="02020603050405020304" pitchFamily="18" charset="0"/>
                <a:cs typeface="Times New Roman" panose="02020603050405020304" pitchFamily="18" charset="0"/>
              </a:rPr>
              <a:t>Continuous Improvement </a:t>
            </a:r>
            <a:r>
              <a:rPr lang="en-IN" sz="2000" dirty="0">
                <a:latin typeface="Times New Roman" panose="02020603050405020304" pitchFamily="18" charset="0"/>
                <a:cs typeface="Times New Roman" panose="02020603050405020304" pitchFamily="18" charset="0"/>
              </a:rPr>
              <a:t>- forecasting sales and continually revising the process to improve the accuracy, you can improve all aspects of your business performance.</a:t>
            </a:r>
          </a:p>
          <a:p>
            <a:pPr algn="just"/>
            <a:r>
              <a:rPr lang="en-IN" sz="2000" b="1" dirty="0">
                <a:latin typeface="Times New Roman" panose="02020603050405020304" pitchFamily="18" charset="0"/>
                <a:cs typeface="Times New Roman" panose="02020603050405020304" pitchFamily="18" charset="0"/>
              </a:rPr>
              <a:t>Marketing</a:t>
            </a:r>
            <a:r>
              <a:rPr lang="en-IN" sz="2000" dirty="0">
                <a:latin typeface="Times New Roman" panose="02020603050405020304" pitchFamily="18" charset="0"/>
                <a:cs typeface="Times New Roman" panose="02020603050405020304" pitchFamily="18" charset="0"/>
              </a:rPr>
              <a:t> - an advanced look at future sales offers the opportunity to schedule promotions if it appears sales will be weak. In extreme cases, sales forecasts may lead to discontinuing slow-moving products.</a:t>
            </a:r>
          </a:p>
          <a:p>
            <a:pPr algn="just"/>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774028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Key Learnings:</a:t>
            </a:r>
          </a:p>
        </p:txBody>
      </p:sp>
      <p:sp>
        <p:nvSpPr>
          <p:cNvPr id="3" name="Text Placeholder 2"/>
          <p:cNvSpPr>
            <a:spLocks noGrp="1"/>
          </p:cNvSpPr>
          <p:nvPr>
            <p:ph idx="1"/>
          </p:nvPr>
        </p:nvSpPr>
        <p:spPr/>
        <p:txBody>
          <a:bodyPr/>
          <a:lstStyle/>
          <a:p>
            <a:r>
              <a:rPr lang="en-IN" sz="2800" dirty="0">
                <a:latin typeface="Times New Roman" panose="02020603050405020304" pitchFamily="18" charset="0"/>
                <a:cs typeface="Times New Roman" panose="02020603050405020304" pitchFamily="18" charset="0"/>
              </a:rPr>
              <a:t>Importance of sales forecasting</a:t>
            </a:r>
          </a:p>
          <a:p>
            <a:r>
              <a:rPr lang="en-IN" sz="2800" dirty="0">
                <a:latin typeface="Times New Roman" panose="02020603050405020304" pitchFamily="18" charset="0"/>
                <a:cs typeface="Times New Roman" panose="02020603050405020304" pitchFamily="18" charset="0"/>
              </a:rPr>
              <a:t>Understanding of Business Goals</a:t>
            </a:r>
          </a:p>
          <a:p>
            <a:r>
              <a:rPr lang="en-IN" sz="2800" dirty="0">
                <a:latin typeface="Times New Roman" panose="02020603050405020304" pitchFamily="18" charset="0"/>
                <a:cs typeface="Times New Roman" panose="02020603050405020304" pitchFamily="18" charset="0"/>
              </a:rPr>
              <a:t>Use of Relevant Data</a:t>
            </a:r>
          </a:p>
          <a:p>
            <a:r>
              <a:rPr lang="en-IN" sz="2800" dirty="0">
                <a:latin typeface="Times New Roman" panose="02020603050405020304" pitchFamily="18" charset="0"/>
                <a:cs typeface="Times New Roman" panose="02020603050405020304" pitchFamily="18" charset="0"/>
              </a:rPr>
              <a:t>Feature engineering</a:t>
            </a:r>
          </a:p>
          <a:p>
            <a:r>
              <a:rPr lang="en-IN" sz="2800" dirty="0">
                <a:latin typeface="Times New Roman" panose="02020603050405020304" pitchFamily="18" charset="0"/>
                <a:cs typeface="Times New Roman" panose="02020603050405020304" pitchFamily="18" charset="0"/>
              </a:rPr>
              <a:t>Collaboration</a:t>
            </a:r>
          </a:p>
          <a:p>
            <a:pPr marL="25400" indent="0">
              <a:buNone/>
            </a:pPr>
            <a:endParaRPr lang="en-IN" sz="2800" dirty="0">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6337174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Image result for thank you">
            <a:extLst>
              <a:ext uri="{FF2B5EF4-FFF2-40B4-BE49-F238E27FC236}">
                <a16:creationId xmlns:a16="http://schemas.microsoft.com/office/drawing/2014/main" id="{0C068574-F589-40D3-9746-5EDF000B865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4571" y="1516570"/>
            <a:ext cx="5962650" cy="4219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51854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4000" b="1" dirty="0">
                <a:latin typeface="Times New Roman" panose="02020603050405020304" pitchFamily="18" charset="0"/>
                <a:cs typeface="Times New Roman" panose="02020603050405020304" pitchFamily="18" charset="0"/>
              </a:rPr>
              <a:t>Objectives of the project:</a:t>
            </a:r>
          </a:p>
        </p:txBody>
      </p:sp>
      <p:sp>
        <p:nvSpPr>
          <p:cNvPr id="3" name="Text Placeholder 2"/>
          <p:cNvSpPr>
            <a:spLocks noGrp="1"/>
          </p:cNvSpPr>
          <p:nvPr>
            <p:ph idx="1"/>
          </p:nvPr>
        </p:nvSpPr>
        <p:spPr>
          <a:xfrm>
            <a:off x="609600" y="1600201"/>
            <a:ext cx="10972800" cy="4965191"/>
          </a:xfrm>
        </p:spPr>
        <p:txBody>
          <a:bodyPr/>
          <a:lstStyle/>
          <a:p>
            <a:pPr marL="25400" indent="0" algn="just">
              <a:buNone/>
            </a:pPr>
            <a:r>
              <a:rPr lang="en-IN" sz="2400" dirty="0">
                <a:latin typeface="Times New Roman" panose="02020603050405020304" pitchFamily="18" charset="0"/>
                <a:cs typeface="Times New Roman" panose="02020603050405020304" pitchFamily="18" charset="0"/>
              </a:rPr>
              <a:t>The Primary objectives of the study are: </a:t>
            </a:r>
          </a:p>
          <a:p>
            <a:pPr marL="25400" indent="0" algn="just">
              <a:buNone/>
            </a:pPr>
            <a:r>
              <a:rPr lang="en-IN" sz="2400" dirty="0">
                <a:latin typeface="Times New Roman" panose="02020603050405020304" pitchFamily="18" charset="0"/>
                <a:cs typeface="Times New Roman" panose="02020603050405020304" pitchFamily="18" charset="0"/>
              </a:rPr>
              <a:t>• Study the sales of various items across different stores of Russia in a given interval and forecast the sales. </a:t>
            </a:r>
          </a:p>
          <a:p>
            <a:pPr marL="25400" indent="0" algn="just">
              <a:buNone/>
            </a:pPr>
            <a:endParaRPr lang="en-IN" sz="2400" dirty="0">
              <a:latin typeface="Times New Roman" panose="02020603050405020304" pitchFamily="18" charset="0"/>
              <a:cs typeface="Times New Roman" panose="02020603050405020304" pitchFamily="18" charset="0"/>
            </a:endParaRPr>
          </a:p>
          <a:p>
            <a:pPr marL="25400" indent="0" algn="just">
              <a:buNone/>
            </a:pPr>
            <a:r>
              <a:rPr lang="en-IN" sz="2400" dirty="0">
                <a:latin typeface="Times New Roman" panose="02020603050405020304" pitchFamily="18" charset="0"/>
                <a:cs typeface="Times New Roman" panose="02020603050405020304" pitchFamily="18" charset="0"/>
              </a:rPr>
              <a:t>• Identify the various factors that affect the sales of items across stores.</a:t>
            </a:r>
          </a:p>
          <a:p>
            <a:pPr marL="25400" indent="0" algn="just">
              <a:buNone/>
            </a:pPr>
            <a:r>
              <a:rPr lang="en-IN" sz="2400" dirty="0">
                <a:latin typeface="Times New Roman" panose="02020603050405020304" pitchFamily="18" charset="0"/>
                <a:cs typeface="Times New Roman" panose="02020603050405020304" pitchFamily="18" charset="0"/>
              </a:rPr>
              <a:t> </a:t>
            </a:r>
          </a:p>
          <a:p>
            <a:pPr marL="25400" indent="0" algn="just">
              <a:buNone/>
            </a:pPr>
            <a:r>
              <a:rPr lang="en-IN" sz="2400" dirty="0">
                <a:latin typeface="Times New Roman" panose="02020603050405020304" pitchFamily="18" charset="0"/>
                <a:cs typeface="Times New Roman" panose="02020603050405020304" pitchFamily="18" charset="0"/>
              </a:rPr>
              <a:t>• Explore the possibility of developing a Time Series ARIMA model to forecast sales. </a:t>
            </a:r>
          </a:p>
          <a:p>
            <a:pPr marL="25400" indent="0" algn="just">
              <a:buNone/>
            </a:pPr>
            <a:endParaRPr lang="en-IN" sz="2400" dirty="0">
              <a:latin typeface="Times New Roman" panose="02020603050405020304" pitchFamily="18" charset="0"/>
              <a:cs typeface="Times New Roman" panose="02020603050405020304" pitchFamily="18" charset="0"/>
            </a:endParaRPr>
          </a:p>
          <a:p>
            <a:pPr marL="25400" indent="0" algn="just">
              <a:buNone/>
            </a:pPr>
            <a:r>
              <a:rPr lang="en-IN" sz="2400" dirty="0">
                <a:latin typeface="Times New Roman" panose="02020603050405020304" pitchFamily="18" charset="0"/>
                <a:cs typeface="Times New Roman" panose="02020603050405020304" pitchFamily="18" charset="0"/>
              </a:rPr>
              <a:t>• Performing a Multiple Linear Regression, FB Prophet Forecasting and compare it with the ARIMA Model</a:t>
            </a:r>
          </a:p>
        </p:txBody>
      </p:sp>
    </p:spTree>
    <p:extLst>
      <p:ext uri="{BB962C8B-B14F-4D97-AF65-F5344CB8AC3E}">
        <p14:creationId xmlns:p14="http://schemas.microsoft.com/office/powerpoint/2010/main" val="17258795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a:latin typeface="Times New Roman" panose="02020603050405020304" pitchFamily="18" charset="0"/>
                <a:cs typeface="Times New Roman" panose="02020603050405020304" pitchFamily="18" charset="0"/>
              </a:rPr>
              <a:t>High level project milestones:</a:t>
            </a:r>
            <a:endParaRPr lang="en-IN" sz="4000" b="1" dirty="0">
              <a:latin typeface="Times New Roman" panose="02020603050405020304" pitchFamily="18" charset="0"/>
              <a:cs typeface="Times New Roman" panose="02020603050405020304" pitchFamily="18" charset="0"/>
            </a:endParaRPr>
          </a:p>
        </p:txBody>
      </p:sp>
      <p:grpSp>
        <p:nvGrpSpPr>
          <p:cNvPr id="23" name="Group 22"/>
          <p:cNvGrpSpPr/>
          <p:nvPr/>
        </p:nvGrpSpPr>
        <p:grpSpPr>
          <a:xfrm>
            <a:off x="609600" y="1481714"/>
            <a:ext cx="11167872" cy="4557964"/>
            <a:chOff x="609600" y="1481714"/>
            <a:chExt cx="11167872" cy="4557964"/>
          </a:xfrm>
        </p:grpSpPr>
        <p:graphicFrame>
          <p:nvGraphicFramePr>
            <p:cNvPr id="20" name="Diagram 19"/>
            <p:cNvGraphicFramePr/>
            <p:nvPr>
              <p:extLst>
                <p:ext uri="{D42A27DB-BD31-4B8C-83A1-F6EECF244321}">
                  <p14:modId xmlns:p14="http://schemas.microsoft.com/office/powerpoint/2010/main" val="585225030"/>
                </p:ext>
              </p:extLst>
            </p:nvPr>
          </p:nvGraphicFramePr>
          <p:xfrm>
            <a:off x="609600" y="1830381"/>
            <a:ext cx="11167872" cy="357372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1" name="Curved Left Arrow 20"/>
            <p:cNvSpPr/>
            <p:nvPr/>
          </p:nvSpPr>
          <p:spPr>
            <a:xfrm rot="5400000">
              <a:off x="4333066" y="780690"/>
              <a:ext cx="1708483" cy="8809494"/>
            </a:xfrm>
            <a:prstGeom prst="curvedLeftArrow">
              <a:avLst>
                <a:gd name="adj1" fmla="val 13219"/>
                <a:gd name="adj2" fmla="val 47301"/>
                <a:gd name="adj3" fmla="val 26070"/>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IN">
                <a:solidFill>
                  <a:schemeClr val="tx1"/>
                </a:solidFill>
                <a:latin typeface="Calibri" panose="020F0502020204030204" pitchFamily="34" charset="0"/>
                <a:cs typeface="Calibri" panose="020F0502020204030204" pitchFamily="34" charset="0"/>
              </a:endParaRPr>
            </a:p>
          </p:txBody>
        </p:sp>
        <p:sp>
          <p:nvSpPr>
            <p:cNvPr id="22" name="Curved Left Arrow 21"/>
            <p:cNvSpPr/>
            <p:nvPr/>
          </p:nvSpPr>
          <p:spPr>
            <a:xfrm rot="5400000" flipH="1">
              <a:off x="5404297" y="338519"/>
              <a:ext cx="1426075" cy="3712465"/>
            </a:xfrm>
            <a:prstGeom prst="curvedLeftArrow">
              <a:avLst>
                <a:gd name="adj1" fmla="val 14523"/>
                <a:gd name="adj2" fmla="val 47301"/>
                <a:gd name="adj3" fmla="val 19658"/>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IN">
                <a:solidFill>
                  <a:schemeClr val="tx1"/>
                </a:solidFill>
                <a:latin typeface="Calibri" panose="020F0502020204030204" pitchFamily="34" charset="0"/>
                <a:cs typeface="Calibri" panose="020F0502020204030204" pitchFamily="34" charset="0"/>
              </a:endParaRPr>
            </a:p>
          </p:txBody>
        </p:sp>
      </p:grpSp>
    </p:spTree>
    <p:extLst>
      <p:ext uri="{BB962C8B-B14F-4D97-AF65-F5344CB8AC3E}">
        <p14:creationId xmlns:p14="http://schemas.microsoft.com/office/powerpoint/2010/main" val="368813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4000" b="1" dirty="0">
                <a:latin typeface="Times New Roman" panose="02020603050405020304" pitchFamily="18" charset="0"/>
                <a:cs typeface="Times New Roman" panose="02020603050405020304" pitchFamily="18" charset="0"/>
              </a:rPr>
              <a:t>About</a:t>
            </a:r>
            <a:r>
              <a:rPr lang="en-IN" sz="4000" b="1" dirty="0">
                <a:latin typeface="Calibri" panose="020F0502020204030204" pitchFamily="34" charset="0"/>
                <a:cs typeface="Calibri" panose="020F0502020204030204" pitchFamily="34" charset="0"/>
              </a:rPr>
              <a:t> the dataset:</a:t>
            </a:r>
          </a:p>
        </p:txBody>
      </p:sp>
      <p:sp>
        <p:nvSpPr>
          <p:cNvPr id="3" name="Text Placeholder 2"/>
          <p:cNvSpPr>
            <a:spLocks noGrp="1"/>
          </p:cNvSpPr>
          <p:nvPr>
            <p:ph idx="1"/>
          </p:nvPr>
        </p:nvSpPr>
        <p:spPr>
          <a:xfrm>
            <a:off x="609600" y="1417638"/>
            <a:ext cx="10972800" cy="5138927"/>
          </a:xfrm>
        </p:spPr>
        <p:txBody>
          <a:bodyPr/>
          <a:lstStyle/>
          <a:p>
            <a:pPr algn="just"/>
            <a:r>
              <a:rPr lang="en-IN" sz="2400" dirty="0">
                <a:latin typeface="Times New Roman" panose="02020603050405020304" pitchFamily="18" charset="0"/>
                <a:cs typeface="Times New Roman" panose="02020603050405020304" pitchFamily="18" charset="0"/>
              </a:rPr>
              <a:t>Accurate data collection is essential to maintaining the integrity of research, making informed business decisions and ensuring quality assurance. Hence, we chose dataset consisting of daily sales data, provided by one of the largest Russian software firms - 1C Company.</a:t>
            </a:r>
          </a:p>
          <a:p>
            <a:pPr algn="just"/>
            <a:endParaRPr lang="en-IN" sz="2400" dirty="0">
              <a:latin typeface="Times New Roman" panose="02020603050405020304" pitchFamily="18" charset="0"/>
              <a:cs typeface="Times New Roman" panose="02020603050405020304" pitchFamily="18" charset="0"/>
            </a:endParaRPr>
          </a:p>
          <a:p>
            <a:pPr algn="just"/>
            <a:r>
              <a:rPr lang="en-IN" sz="2400" dirty="0">
                <a:latin typeface="Times New Roman" panose="02020603050405020304" pitchFamily="18" charset="0"/>
                <a:cs typeface="Times New Roman" panose="02020603050405020304" pitchFamily="18" charset="0"/>
              </a:rPr>
              <a:t>There are 3000000 observations and 11 attributes. The dataset contains daily sales of 22170 different items in different 60 shops of Russia in the interval of January 2013 to October 2015. </a:t>
            </a:r>
          </a:p>
        </p:txBody>
      </p:sp>
    </p:spTree>
    <p:extLst>
      <p:ext uri="{BB962C8B-B14F-4D97-AF65-F5344CB8AC3E}">
        <p14:creationId xmlns:p14="http://schemas.microsoft.com/office/powerpoint/2010/main" val="28310800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711480"/>
          </a:xfrm>
        </p:spPr>
        <p:txBody>
          <a:bodyPr/>
          <a:lstStyle/>
          <a:p>
            <a:r>
              <a:rPr lang="en-IN" sz="4000" b="1" dirty="0">
                <a:latin typeface="Times New Roman" panose="02020603050405020304" pitchFamily="18" charset="0"/>
                <a:cs typeface="Times New Roman" panose="02020603050405020304" pitchFamily="18" charset="0"/>
              </a:rPr>
              <a:t>Dataset Features:</a:t>
            </a:r>
          </a:p>
        </p:txBody>
      </p:sp>
      <p:sp>
        <p:nvSpPr>
          <p:cNvPr id="3" name="Text Placeholder 2"/>
          <p:cNvSpPr>
            <a:spLocks noGrp="1"/>
          </p:cNvSpPr>
          <p:nvPr>
            <p:ph idx="1"/>
          </p:nvPr>
        </p:nvSpPr>
        <p:spPr>
          <a:xfrm>
            <a:off x="89647" y="1151966"/>
            <a:ext cx="11958918" cy="5706034"/>
          </a:xfrm>
        </p:spPr>
        <p:txBody>
          <a:bodyPr>
            <a:normAutofit lnSpcReduction="10000"/>
          </a:bodyPr>
          <a:lstStyle/>
          <a:p>
            <a:pPr algn="just" fontAlgn="base"/>
            <a:r>
              <a:rPr lang="en-IN" sz="2400" b="1" dirty="0">
                <a:latin typeface="Times New Roman" panose="02020603050405020304" pitchFamily="18" charset="0"/>
                <a:cs typeface="Times New Roman" panose="02020603050405020304" pitchFamily="18" charset="0"/>
              </a:rPr>
              <a:t>ID</a:t>
            </a:r>
            <a:r>
              <a:rPr lang="en-IN" sz="2400" dirty="0">
                <a:latin typeface="Times New Roman" panose="02020603050405020304" pitchFamily="18" charset="0"/>
                <a:cs typeface="Times New Roman" panose="02020603050405020304" pitchFamily="18" charset="0"/>
              </a:rPr>
              <a:t> - an Id that represents a (Shop, Item) tuple within the test set</a:t>
            </a:r>
          </a:p>
          <a:p>
            <a:pPr algn="just" fontAlgn="base"/>
            <a:r>
              <a:rPr lang="en-IN" sz="2400" b="1" dirty="0" err="1">
                <a:latin typeface="Times New Roman" panose="02020603050405020304" pitchFamily="18" charset="0"/>
                <a:cs typeface="Times New Roman" panose="02020603050405020304" pitchFamily="18" charset="0"/>
              </a:rPr>
              <a:t>shop_id</a:t>
            </a:r>
            <a:r>
              <a:rPr lang="en-IN" sz="2400" dirty="0">
                <a:latin typeface="Times New Roman" panose="02020603050405020304" pitchFamily="18" charset="0"/>
                <a:cs typeface="Times New Roman" panose="02020603050405020304" pitchFamily="18" charset="0"/>
              </a:rPr>
              <a:t> - unique identifier of a shop</a:t>
            </a:r>
          </a:p>
          <a:p>
            <a:pPr algn="just" fontAlgn="base"/>
            <a:r>
              <a:rPr lang="en-IN" sz="2400" b="1" dirty="0" err="1">
                <a:latin typeface="Times New Roman" panose="02020603050405020304" pitchFamily="18" charset="0"/>
                <a:cs typeface="Times New Roman" panose="02020603050405020304" pitchFamily="18" charset="0"/>
              </a:rPr>
              <a:t>item_id</a:t>
            </a:r>
            <a:r>
              <a:rPr lang="en-IN" sz="2400" dirty="0">
                <a:latin typeface="Times New Roman" panose="02020603050405020304" pitchFamily="18" charset="0"/>
                <a:cs typeface="Times New Roman" panose="02020603050405020304" pitchFamily="18" charset="0"/>
              </a:rPr>
              <a:t> - unique identifier of a product</a:t>
            </a:r>
          </a:p>
          <a:p>
            <a:pPr algn="just" fontAlgn="base"/>
            <a:r>
              <a:rPr lang="en-IN" sz="2400" b="1" dirty="0" err="1">
                <a:latin typeface="Times New Roman" panose="02020603050405020304" pitchFamily="18" charset="0"/>
                <a:cs typeface="Times New Roman" panose="02020603050405020304" pitchFamily="18" charset="0"/>
              </a:rPr>
              <a:t>item_category_id</a:t>
            </a:r>
            <a:r>
              <a:rPr lang="en-IN" sz="2400" dirty="0">
                <a:latin typeface="Times New Roman" panose="02020603050405020304" pitchFamily="18" charset="0"/>
                <a:cs typeface="Times New Roman" panose="02020603050405020304" pitchFamily="18" charset="0"/>
              </a:rPr>
              <a:t> - unique identifier of item category</a:t>
            </a:r>
          </a:p>
          <a:p>
            <a:pPr algn="just" fontAlgn="base"/>
            <a:r>
              <a:rPr lang="en-IN" sz="2400" b="1" dirty="0" err="1">
                <a:latin typeface="Times New Roman" panose="02020603050405020304" pitchFamily="18" charset="0"/>
                <a:cs typeface="Times New Roman" panose="02020603050405020304" pitchFamily="18" charset="0"/>
              </a:rPr>
              <a:t>item_cnt_day</a:t>
            </a:r>
            <a:r>
              <a:rPr lang="en-IN" sz="2400" dirty="0">
                <a:latin typeface="Times New Roman" panose="02020603050405020304" pitchFamily="18" charset="0"/>
                <a:cs typeface="Times New Roman" panose="02020603050405020304" pitchFamily="18" charset="0"/>
              </a:rPr>
              <a:t> - number of products sold. You are predicting a monthly amount of this measure</a:t>
            </a:r>
          </a:p>
          <a:p>
            <a:pPr algn="just" fontAlgn="base"/>
            <a:r>
              <a:rPr lang="en-IN" sz="2400" b="1" dirty="0" err="1">
                <a:latin typeface="Times New Roman" panose="02020603050405020304" pitchFamily="18" charset="0"/>
                <a:cs typeface="Times New Roman" panose="02020603050405020304" pitchFamily="18" charset="0"/>
              </a:rPr>
              <a:t>item_price</a:t>
            </a:r>
            <a:r>
              <a:rPr lang="en-IN" sz="2400" dirty="0">
                <a:latin typeface="Times New Roman" panose="02020603050405020304" pitchFamily="18" charset="0"/>
                <a:cs typeface="Times New Roman" panose="02020603050405020304" pitchFamily="18" charset="0"/>
              </a:rPr>
              <a:t> - current price of an item</a:t>
            </a:r>
          </a:p>
          <a:p>
            <a:pPr algn="just" fontAlgn="base"/>
            <a:r>
              <a:rPr lang="en-IN" sz="2400" b="1" dirty="0">
                <a:latin typeface="Times New Roman" panose="02020603050405020304" pitchFamily="18" charset="0"/>
                <a:cs typeface="Times New Roman" panose="02020603050405020304" pitchFamily="18" charset="0"/>
              </a:rPr>
              <a:t>date</a:t>
            </a:r>
            <a:r>
              <a:rPr lang="en-IN" sz="2400" dirty="0">
                <a:latin typeface="Times New Roman" panose="02020603050405020304" pitchFamily="18" charset="0"/>
                <a:cs typeface="Times New Roman" panose="02020603050405020304" pitchFamily="18" charset="0"/>
              </a:rPr>
              <a:t> - date in format </a:t>
            </a:r>
            <a:r>
              <a:rPr lang="en-IN" sz="2400" dirty="0" err="1">
                <a:latin typeface="Times New Roman" panose="02020603050405020304" pitchFamily="18" charset="0"/>
                <a:cs typeface="Times New Roman" panose="02020603050405020304" pitchFamily="18" charset="0"/>
              </a:rPr>
              <a:t>dd</a:t>
            </a:r>
            <a:r>
              <a:rPr lang="en-IN" sz="2400" dirty="0">
                <a:latin typeface="Times New Roman" panose="02020603050405020304" pitchFamily="18" charset="0"/>
                <a:cs typeface="Times New Roman" panose="02020603050405020304" pitchFamily="18" charset="0"/>
              </a:rPr>
              <a:t>/mm/</a:t>
            </a:r>
            <a:r>
              <a:rPr lang="en-IN" sz="2400" dirty="0" err="1">
                <a:latin typeface="Times New Roman" panose="02020603050405020304" pitchFamily="18" charset="0"/>
                <a:cs typeface="Times New Roman" panose="02020603050405020304" pitchFamily="18" charset="0"/>
              </a:rPr>
              <a:t>yyyy</a:t>
            </a:r>
            <a:endParaRPr lang="en-IN" sz="2400" dirty="0">
              <a:latin typeface="Times New Roman" panose="02020603050405020304" pitchFamily="18" charset="0"/>
              <a:cs typeface="Times New Roman" panose="02020603050405020304" pitchFamily="18" charset="0"/>
            </a:endParaRPr>
          </a:p>
          <a:p>
            <a:pPr algn="just" fontAlgn="base"/>
            <a:r>
              <a:rPr lang="en-IN" sz="2400" b="1" dirty="0" err="1">
                <a:latin typeface="Times New Roman" panose="02020603050405020304" pitchFamily="18" charset="0"/>
                <a:cs typeface="Times New Roman" panose="02020603050405020304" pitchFamily="18" charset="0"/>
              </a:rPr>
              <a:t>date_block_num</a:t>
            </a:r>
            <a:r>
              <a:rPr lang="en-IN" sz="2400" b="1" dirty="0">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rPr>
              <a:t>- a consecutive month number, used for convenience. January 2013 is 0, February 2013 is 1,..., October 2015 is 33</a:t>
            </a:r>
          </a:p>
          <a:p>
            <a:pPr algn="just" fontAlgn="base"/>
            <a:r>
              <a:rPr lang="en-IN" sz="2400" b="1" dirty="0" err="1">
                <a:latin typeface="Times New Roman" panose="02020603050405020304" pitchFamily="18" charset="0"/>
                <a:cs typeface="Times New Roman" panose="02020603050405020304" pitchFamily="18" charset="0"/>
              </a:rPr>
              <a:t>item_name</a:t>
            </a:r>
            <a:r>
              <a:rPr lang="en-IN" sz="2400" dirty="0">
                <a:latin typeface="Times New Roman" panose="02020603050405020304" pitchFamily="18" charset="0"/>
                <a:cs typeface="Times New Roman" panose="02020603050405020304" pitchFamily="18" charset="0"/>
              </a:rPr>
              <a:t> - name of item</a:t>
            </a:r>
          </a:p>
          <a:p>
            <a:pPr algn="just" fontAlgn="base"/>
            <a:r>
              <a:rPr lang="en-IN" sz="2400" b="1" dirty="0" err="1">
                <a:latin typeface="Times New Roman" panose="02020603050405020304" pitchFamily="18" charset="0"/>
                <a:cs typeface="Times New Roman" panose="02020603050405020304" pitchFamily="18" charset="0"/>
              </a:rPr>
              <a:t>shop_name</a:t>
            </a:r>
            <a:r>
              <a:rPr lang="en-IN" sz="2400" dirty="0">
                <a:latin typeface="Times New Roman" panose="02020603050405020304" pitchFamily="18" charset="0"/>
                <a:cs typeface="Times New Roman" panose="02020603050405020304" pitchFamily="18" charset="0"/>
              </a:rPr>
              <a:t> - name of shop</a:t>
            </a:r>
          </a:p>
          <a:p>
            <a:pPr algn="just" fontAlgn="base"/>
            <a:r>
              <a:rPr lang="en-IN" sz="2400" b="1" dirty="0" err="1">
                <a:latin typeface="Times New Roman" panose="02020603050405020304" pitchFamily="18" charset="0"/>
                <a:cs typeface="Times New Roman" panose="02020603050405020304" pitchFamily="18" charset="0"/>
              </a:rPr>
              <a:t>item_category_name</a:t>
            </a:r>
            <a:r>
              <a:rPr lang="en-IN" sz="2400" dirty="0">
                <a:latin typeface="Times New Roman" panose="02020603050405020304" pitchFamily="18" charset="0"/>
                <a:cs typeface="Times New Roman" panose="02020603050405020304" pitchFamily="18" charset="0"/>
              </a:rPr>
              <a:t> - name of item category</a:t>
            </a:r>
          </a:p>
          <a:p>
            <a:endParaRPr lang="en-IN" sz="4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898119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4000" b="1" dirty="0">
                <a:latin typeface="Times New Roman" panose="02020603050405020304" pitchFamily="18" charset="0"/>
                <a:cs typeface="Times New Roman" panose="02020603050405020304" pitchFamily="18" charset="0"/>
              </a:rPr>
              <a:t>Broad approach to data Pre-processing</a:t>
            </a:r>
            <a:r>
              <a:rPr lang="en-IN" sz="4000" b="1" dirty="0">
                <a:latin typeface="Calibri" panose="020F0502020204030204" pitchFamily="34" charset="0"/>
                <a:cs typeface="Calibri" panose="020F0502020204030204" pitchFamily="34" charset="0"/>
              </a:rPr>
              <a:t>:</a:t>
            </a:r>
          </a:p>
        </p:txBody>
      </p:sp>
      <p:graphicFrame>
        <p:nvGraphicFramePr>
          <p:cNvPr id="4" name="Diagram 3"/>
          <p:cNvGraphicFramePr/>
          <p:nvPr>
            <p:extLst>
              <p:ext uri="{D42A27DB-BD31-4B8C-83A1-F6EECF244321}">
                <p14:modId xmlns:p14="http://schemas.microsoft.com/office/powerpoint/2010/main" val="1283688070"/>
              </p:ext>
            </p:extLst>
          </p:nvPr>
        </p:nvGraphicFramePr>
        <p:xfrm>
          <a:off x="609600" y="1417638"/>
          <a:ext cx="11050494" cy="50197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637458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4000" b="1" dirty="0">
                <a:latin typeface="Times New Roman" panose="02020603050405020304" pitchFamily="18" charset="0"/>
                <a:cs typeface="Times New Roman" panose="02020603050405020304" pitchFamily="18" charset="0"/>
              </a:rPr>
              <a:t>Derived features: </a:t>
            </a:r>
            <a:endParaRPr lang="en-IN" sz="4000"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idx="1"/>
          </p:nvPr>
        </p:nvSpPr>
        <p:spPr>
          <a:xfrm>
            <a:off x="609600" y="1600201"/>
            <a:ext cx="10972800" cy="4710952"/>
          </a:xfrm>
        </p:spPr>
        <p:txBody>
          <a:bodyPr/>
          <a:lstStyle/>
          <a:p>
            <a:pPr algn="just"/>
            <a:r>
              <a:rPr lang="en-IN" sz="2400" b="1" dirty="0">
                <a:latin typeface="Times New Roman" panose="02020603050405020304" pitchFamily="18" charset="0"/>
                <a:cs typeface="Times New Roman" panose="02020603050405020304" pitchFamily="18" charset="0"/>
              </a:rPr>
              <a:t>Name of the week day </a:t>
            </a:r>
            <a:r>
              <a:rPr lang="en-IN" sz="2400" dirty="0">
                <a:latin typeface="Times New Roman" panose="02020603050405020304" pitchFamily="18" charset="0"/>
                <a:cs typeface="Times New Roman" panose="02020603050405020304" pitchFamily="18" charset="0"/>
              </a:rPr>
              <a:t>i.e., Sunday, Monday… </a:t>
            </a:r>
          </a:p>
          <a:p>
            <a:pPr algn="just"/>
            <a:r>
              <a:rPr lang="en-IN" sz="2400" b="1" dirty="0">
                <a:latin typeface="Times New Roman" panose="02020603050405020304" pitchFamily="18" charset="0"/>
                <a:cs typeface="Times New Roman" panose="02020603050405020304" pitchFamily="18" charset="0"/>
              </a:rPr>
              <a:t>Day number of the weekday </a:t>
            </a:r>
            <a:r>
              <a:rPr lang="en-IN" sz="2400" dirty="0">
                <a:latin typeface="Times New Roman" panose="02020603050405020304" pitchFamily="18" charset="0"/>
                <a:cs typeface="Times New Roman" panose="02020603050405020304" pitchFamily="18" charset="0"/>
              </a:rPr>
              <a:t>i.e., 0 for Monday, 1 for Tuesday…</a:t>
            </a:r>
          </a:p>
          <a:p>
            <a:pPr algn="just"/>
            <a:r>
              <a:rPr lang="en-IN" sz="2400" b="1" dirty="0">
                <a:latin typeface="Times New Roman" panose="02020603050405020304" pitchFamily="18" charset="0"/>
                <a:cs typeface="Times New Roman" panose="02020603050405020304" pitchFamily="18" charset="0"/>
              </a:rPr>
              <a:t>Whether day is weekday or weekend </a:t>
            </a:r>
            <a:r>
              <a:rPr lang="en-IN" sz="2400" dirty="0">
                <a:latin typeface="Times New Roman" panose="02020603050405020304" pitchFamily="18" charset="0"/>
                <a:cs typeface="Times New Roman" panose="02020603050405020304" pitchFamily="18" charset="0"/>
              </a:rPr>
              <a:t>i.e., Saturday and Sunday are weekend else Week day </a:t>
            </a:r>
          </a:p>
          <a:p>
            <a:pPr algn="just"/>
            <a:r>
              <a:rPr lang="en-IN" sz="2400" b="1" dirty="0">
                <a:latin typeface="Times New Roman" panose="02020603050405020304" pitchFamily="18" charset="0"/>
                <a:cs typeface="Times New Roman" panose="02020603050405020304" pitchFamily="18" charset="0"/>
              </a:rPr>
              <a:t>Day is holiday or not </a:t>
            </a:r>
            <a:r>
              <a:rPr lang="en-IN" sz="2400" dirty="0">
                <a:latin typeface="Times New Roman" panose="02020603050405020304" pitchFamily="18" charset="0"/>
                <a:cs typeface="Times New Roman" panose="02020603050405020304" pitchFamily="18" charset="0"/>
              </a:rPr>
              <a:t>i.e., Dates which had Russian National Holidays</a:t>
            </a:r>
          </a:p>
          <a:p>
            <a:pPr algn="just"/>
            <a:r>
              <a:rPr lang="en-IN" sz="2400" b="1" dirty="0">
                <a:latin typeface="Times New Roman" panose="02020603050405020304" pitchFamily="18" charset="0"/>
                <a:cs typeface="Times New Roman" panose="02020603050405020304" pitchFamily="18" charset="0"/>
              </a:rPr>
              <a:t>Festival day or not </a:t>
            </a:r>
            <a:r>
              <a:rPr lang="en-IN" sz="2400" dirty="0">
                <a:latin typeface="Times New Roman" panose="02020603050405020304" pitchFamily="18" charset="0"/>
                <a:cs typeface="Times New Roman" panose="02020603050405020304" pitchFamily="18" charset="0"/>
              </a:rPr>
              <a:t>i.e., Dates which had Russian Festivals</a:t>
            </a:r>
          </a:p>
          <a:p>
            <a:pPr algn="just"/>
            <a:r>
              <a:rPr lang="en-IN" sz="2400" b="1" dirty="0">
                <a:latin typeface="Times New Roman" panose="02020603050405020304" pitchFamily="18" charset="0"/>
                <a:cs typeface="Times New Roman" panose="02020603050405020304" pitchFamily="18" charset="0"/>
              </a:rPr>
              <a:t>Season</a:t>
            </a:r>
            <a:r>
              <a:rPr lang="en-IN" sz="2400" dirty="0">
                <a:latin typeface="Times New Roman" panose="02020603050405020304" pitchFamily="18" charset="0"/>
                <a:cs typeface="Times New Roman" panose="02020603050405020304" pitchFamily="18" charset="0"/>
              </a:rPr>
              <a:t> of the current date i.e., Winter, Summer, Autumn, Spring </a:t>
            </a:r>
          </a:p>
          <a:p>
            <a:pPr marL="25400" indent="0" algn="just">
              <a:buNone/>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734415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8C0484-1CD8-4ACA-81A9-558A1AA5EC11}"/>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Dataset:</a:t>
            </a:r>
          </a:p>
        </p:txBody>
      </p:sp>
      <p:pic>
        <p:nvPicPr>
          <p:cNvPr id="4" name="Picture 3">
            <a:extLst>
              <a:ext uri="{FF2B5EF4-FFF2-40B4-BE49-F238E27FC236}">
                <a16:creationId xmlns:a16="http://schemas.microsoft.com/office/drawing/2014/main" id="{2769CE07-3763-4D9F-9AD9-42170AB2DF9B}"/>
              </a:ext>
            </a:extLst>
          </p:cNvPr>
          <p:cNvPicPr>
            <a:picLocks noChangeAspect="1"/>
          </p:cNvPicPr>
          <p:nvPr/>
        </p:nvPicPr>
        <p:blipFill>
          <a:blip r:embed="rId2"/>
          <a:stretch>
            <a:fillRect/>
          </a:stretch>
        </p:blipFill>
        <p:spPr>
          <a:xfrm>
            <a:off x="219811" y="1523998"/>
            <a:ext cx="4070835" cy="4993035"/>
          </a:xfrm>
          <a:prstGeom prst="rect">
            <a:avLst/>
          </a:prstGeom>
          <a:ln w="127000" cap="sq">
            <a:solidFill>
              <a:srgbClr val="000000"/>
            </a:solidFill>
            <a:miter lim="800000"/>
          </a:ln>
          <a:effectLst>
            <a:outerShdw blurRad="57150" dist="50800" dir="2700000" algn="tl" rotWithShape="0">
              <a:srgbClr val="000000">
                <a:alpha val="40000"/>
              </a:srgbClr>
            </a:outerShdw>
          </a:effectLst>
        </p:spPr>
      </p:pic>
      <p:pic>
        <p:nvPicPr>
          <p:cNvPr id="5" name="Picture 4">
            <a:extLst>
              <a:ext uri="{FF2B5EF4-FFF2-40B4-BE49-F238E27FC236}">
                <a16:creationId xmlns:a16="http://schemas.microsoft.com/office/drawing/2014/main" id="{12045332-8BFE-4DF7-9817-47B5A76B0D9E}"/>
              </a:ext>
            </a:extLst>
          </p:cNvPr>
          <p:cNvPicPr>
            <a:picLocks noChangeAspect="1"/>
          </p:cNvPicPr>
          <p:nvPr/>
        </p:nvPicPr>
        <p:blipFill>
          <a:blip r:embed="rId3"/>
          <a:stretch>
            <a:fillRect/>
          </a:stretch>
        </p:blipFill>
        <p:spPr>
          <a:xfrm>
            <a:off x="4654062" y="1523998"/>
            <a:ext cx="6981092" cy="4993035"/>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val="7747560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644</TotalTime>
  <Words>1204</Words>
  <Application>Microsoft Office PowerPoint</Application>
  <PresentationFormat>Widescreen</PresentationFormat>
  <Paragraphs>213</Paragraphs>
  <Slides>29</Slides>
  <Notes>1</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29</vt:i4>
      </vt:variant>
    </vt:vector>
  </HeadingPairs>
  <TitlesOfParts>
    <vt:vector size="38" baseType="lpstr">
      <vt:lpstr>Arial</vt:lpstr>
      <vt:lpstr>Calibri</vt:lpstr>
      <vt:lpstr>Calibri Light</vt:lpstr>
      <vt:lpstr>Candara</vt:lpstr>
      <vt:lpstr>Times New Roman</vt:lpstr>
      <vt:lpstr>Trebuchet MS</vt:lpstr>
      <vt:lpstr>Wingdings 3</vt:lpstr>
      <vt:lpstr>Office Theme</vt:lpstr>
      <vt:lpstr>Facet</vt:lpstr>
      <vt:lpstr>FORECAST THE TOTAL AMOUNT OF PRODUCTS SOLD IN EVERY SHOP</vt:lpstr>
      <vt:lpstr>Project Overview:</vt:lpstr>
      <vt:lpstr>Objectives of the project:</vt:lpstr>
      <vt:lpstr>High level project milestones:</vt:lpstr>
      <vt:lpstr>About the dataset:</vt:lpstr>
      <vt:lpstr>Dataset Features:</vt:lpstr>
      <vt:lpstr>Broad approach to data Pre-processing:</vt:lpstr>
      <vt:lpstr>Derived features: </vt:lpstr>
      <vt:lpstr>Dataset:</vt:lpstr>
      <vt:lpstr>Exploratory Data Analysis</vt:lpstr>
      <vt:lpstr>ANALYSING THE TOTAL NUMBER OF ITEMS SOLD IN EACH STORE:</vt:lpstr>
      <vt:lpstr>ANALYSING THE SALE OF INDIVIDUAL ITEMS IN EACH STORE:</vt:lpstr>
      <vt:lpstr>ANALYSING THE MONTHLY AND SEASONWISE SALES OF INDIVIDUAL ITEMS IN EACH STORE:</vt:lpstr>
      <vt:lpstr>Statistical tools &amp; techniques</vt:lpstr>
      <vt:lpstr>ARIMA:</vt:lpstr>
      <vt:lpstr>Forecast For Atrium Store</vt:lpstr>
      <vt:lpstr>Forecast For Mega Teply Stan Store</vt:lpstr>
      <vt:lpstr>Forecast For Semenovskiy Store</vt:lpstr>
      <vt:lpstr>Forecast For Kimki Shopping Centre Store</vt:lpstr>
      <vt:lpstr>Forecast For Yakutsk Ordz Honikidze  Store</vt:lpstr>
      <vt:lpstr>Performance Measure For ARIMA Over Five Store</vt:lpstr>
      <vt:lpstr>Multiple Linear Regression:</vt:lpstr>
      <vt:lpstr> FB Prophet:</vt:lpstr>
      <vt:lpstr>Forecasting</vt:lpstr>
      <vt:lpstr>Comparison of model performance measures:</vt:lpstr>
      <vt:lpstr>Final recommendation on model selection:</vt:lpstr>
      <vt:lpstr>Actionable insights:</vt:lpstr>
      <vt:lpstr>Key Learnings:</vt:lpstr>
      <vt:lpstr>PowerPoint Presentation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Business Analytics</dc:title>
  <dc:creator>Thiruvengadam S</dc:creator>
  <cp:lastModifiedBy>Sumedh Kumar Prasad</cp:lastModifiedBy>
  <cp:revision>41</cp:revision>
  <dcterms:created xsi:type="dcterms:W3CDTF">2018-10-13T08:52:48Z</dcterms:created>
  <dcterms:modified xsi:type="dcterms:W3CDTF">2018-10-27T10:28:08Z</dcterms:modified>
</cp:coreProperties>
</file>