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Lato" panose="020B0604020202020204" charset="0"/>
      <p:regular r:id="rId16"/>
      <p:bold r:id="rId17"/>
      <p:italic r:id="rId18"/>
      <p:boldItalic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  <p:embeddedFont>
      <p:font typeface="Raleway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67886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305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e6f9e509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8e6f9e509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7082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e6f9e509f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8e6f9e509f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152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e6f9e509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8e6f9e509f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e6f9e509f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8e6f9e509f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254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e6f9e50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e6f9e50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877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e6f9e509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e6f9e509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782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e6f9e509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e6f9e509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3216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e6f9e509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e6f9e509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410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e6f9e509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e6f9e509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30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e6f9e509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8e6f9e509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1654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e6f9e509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e6f9e509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764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e6f9e509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e6f9e509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135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Android Application and 	Design(unit-2)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sumedh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Permission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permissions are safeguards that protect sensitive features or data on a device. Permissions are declared in the AndroidManifest.xml file and must be granted by the user during the installation or runtime of the application. Here are some common Android permissions:</a:t>
            </a:r>
            <a:endParaRPr sz="12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9085" algn="l" rtl="0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AutoNum type="arabicPeriod"/>
            </a:pPr>
            <a:r>
              <a:rPr lang="en-GB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Internet permission</a:t>
            </a:r>
            <a:endParaRPr sz="12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&lt;uses-permission </a:t>
            </a:r>
            <a:r>
              <a:rPr lang="en-GB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android:name</a:t>
            </a:r>
            <a:r>
              <a:rPr lang="en-GB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="</a:t>
            </a:r>
            <a:r>
              <a:rPr lang="en-GB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android.permission.INTERNET</a:t>
            </a:r>
            <a:r>
              <a:rPr lang="en-GB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" /&gt;</a:t>
            </a:r>
            <a:endParaRPr sz="12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9085" algn="l" rtl="0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AutoNum type="arabicPeriod"/>
            </a:pPr>
            <a:r>
              <a:rPr lang="en-GB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Camera Permission: &lt;uses-permission </a:t>
            </a:r>
            <a:r>
              <a:rPr lang="en-GB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android:name</a:t>
            </a:r>
            <a:r>
              <a:rPr lang="en-GB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="</a:t>
            </a:r>
            <a:r>
              <a:rPr lang="en-GB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android.permission.CAMERA</a:t>
            </a:r>
            <a:r>
              <a:rPr lang="en-GB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 /&gt;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9085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AutoNum type="arabicPeriod"/>
            </a:pPr>
            <a:r>
              <a:rPr lang="en-GB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Location Permission: &lt;uses-permission </a:t>
            </a:r>
            <a:r>
              <a:rPr lang="en-GB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android:name</a:t>
            </a:r>
            <a:r>
              <a:rPr lang="en-GB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="</a:t>
            </a:r>
            <a:r>
              <a:rPr lang="en-GB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android.permission.ACCESS_FINE_LOCATION</a:t>
            </a:r>
            <a:r>
              <a:rPr lang="en-GB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 /&gt;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9085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AutoNum type="arabicPeriod"/>
            </a:pPr>
            <a:r>
              <a:rPr lang="en-GB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Read External Storage Permission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908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AutoNum type="arabicPeriod"/>
            </a:pPr>
            <a:r>
              <a:rPr lang="en-GB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Write External Storage Permission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908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AutoNum type="arabicPeriod"/>
            </a:pPr>
            <a:r>
              <a:rPr lang="en-GB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Contacts Permission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908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AutoNum type="arabicPeriod"/>
            </a:pPr>
            <a:r>
              <a:rPr lang="en-GB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SMS Permission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908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AutoNum type="arabicPeriod"/>
            </a:pPr>
            <a:r>
              <a:rPr lang="en-GB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Bluetooth Permission</a:t>
            </a:r>
            <a:endParaRPr sz="12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Resources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 Android, resources are external elements—such as images, strings, layouts, and colors—that can be used in your application. They are stored in the </a:t>
            </a:r>
            <a:r>
              <a:rPr lang="en-GB" sz="9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res/</a:t>
            </a: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directory. Here are some common types of resources in Android: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Drawable Resources: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7051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Drawable Images (</a:t>
            </a:r>
            <a:r>
              <a:rPr lang="en-GB" sz="105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res/drawable/</a:t>
            </a: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): PNG, JPEG, GIF, or XML drawables used for images and backgrounds.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7051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Vector Drawables (</a:t>
            </a:r>
            <a:r>
              <a:rPr lang="en-GB" sz="105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res/drawable/</a:t>
            </a: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): XML-based scalable vector graphics that can adapt to different screen sizes without loss of quality.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Layout Resources (</a:t>
            </a:r>
            <a:r>
              <a:rPr lang="en-GB" sz="105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res/layout/</a:t>
            </a: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):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XML files defining the structure and layout of user interface components, such as activities and fragments.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String Resources (</a:t>
            </a:r>
            <a:r>
              <a:rPr lang="en-GB" sz="105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res/values/strings.xml</a:t>
            </a: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):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XML file containing string values used in the application. This is beneficial for localization and easy modification of text.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Color Resources (</a:t>
            </a:r>
            <a:r>
              <a:rPr lang="en-GB" sz="105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res/values/colors.xml</a:t>
            </a: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):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XML file defining color values used in the application. Separating colors into resources allows for consistent theming.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Types of Resources(Cont..)</a:t>
            </a:r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Style Resources (</a:t>
            </a:r>
            <a:r>
              <a:rPr lang="en-GB" sz="105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res/values/styles.xml</a:t>
            </a: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):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XML file defining styles and themes that can be applied to UI elements, providing consistent appearance.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Dimen Resources (</a:t>
            </a:r>
            <a:r>
              <a:rPr lang="en-GB" sz="105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res/values/dimens.xml</a:t>
            </a: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):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XML file containing dimension values, such as margins and padding, allowing for better adaptation to different screen sizes.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Array Resources (</a:t>
            </a:r>
            <a:r>
              <a:rPr lang="en-GB" sz="105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res/values/arrays.xml</a:t>
            </a: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):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XML file defining arrays of primitive data types or other resources.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Integer and Boolean Resources (</a:t>
            </a:r>
            <a:r>
              <a:rPr lang="en-GB" sz="105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res/values/integers.xml</a:t>
            </a: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GB" sz="105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res/values/bools.xml</a:t>
            </a: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):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XML files defining integer and boolean values, respectively.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Animation Resources (</a:t>
            </a:r>
            <a:r>
              <a:rPr lang="en-GB" sz="105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res/anim/</a:t>
            </a: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):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XML files or predefined animation resources for animating UI elements.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Types of Resources(Cont..)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Menu Resources (</a:t>
            </a:r>
            <a:r>
              <a:rPr lang="en-GB" sz="105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res/menu/</a:t>
            </a: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):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XML files defining menus that can be used in activities or fragments.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Raw Resources (</a:t>
            </a:r>
            <a:r>
              <a:rPr lang="en-GB" sz="105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res/raw/</a:t>
            </a: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):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Files that are not processed as resources but are made available to the application, such as audio or video files.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XML Resources (</a:t>
            </a:r>
            <a:r>
              <a:rPr lang="en-GB" sz="105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res/xml/</a:t>
            </a: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):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XML files that can be parsed at runtime using the </a:t>
            </a:r>
            <a:r>
              <a:rPr lang="en-GB" sz="105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XmlPullParser</a:t>
            </a: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class.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These resources contribute to the modular and maintainable design of Android applications, making it easier to manage various aspects of the user interface and behavior.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Anatomy of Android Application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Activity -  It is Java class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Fragment- It make different section in the activity layout.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Intent-       It launch another activity from one activity.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Broadcast Receiver- </a:t>
            </a:r>
            <a:r>
              <a:rPr lang="en-GB">
                <a:solidFill>
                  <a:srgbClr val="374151"/>
                </a:solidFill>
              </a:rPr>
              <a:t>A </a:t>
            </a:r>
            <a:r>
              <a:rPr lang="en-GB">
                <a:solidFill>
                  <a:srgbClr val="188038"/>
                </a:solidFill>
              </a:rPr>
              <a:t>BroadcastReceiver</a:t>
            </a:r>
            <a:r>
              <a:rPr lang="en-GB">
                <a:solidFill>
                  <a:srgbClr val="374151"/>
                </a:solidFill>
              </a:rPr>
              <a:t> in Android is a component that listens for and responds to system-wide broadcast announcements. It allows the application to respond to events or messages from other parts of the system.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Android Services-</a:t>
            </a:r>
            <a:r>
              <a:rPr lang="en-GB">
                <a:solidFill>
                  <a:srgbClr val="374151"/>
                </a:solidFill>
              </a:rPr>
              <a:t>An Android service is a background component that performs long-running operations without a user interface.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Android Terminology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SDK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API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APK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SQLite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Notification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Service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Manifest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 context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 Android, the application context refers to a global context for the entire application. Here's a brief explanation in four lines:</a:t>
            </a:r>
            <a:endParaRPr sz="19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// Obtain the application context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Context appContext = getApplicationContext();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// Use the application context to access resources or services globally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String appName = appContext.getString(R.string.app_name);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// Application context is not tied to any specific UI component, making it suitable for long-lived operations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Toast.makeText(appContext, "Hello, " + appName, Toast.LENGTH_SHORT).show();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// Be cautious when using the application context to avoid memory leaks, especially in long-running tasks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Services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74151"/>
                </a:solidFill>
              </a:rPr>
              <a:t>In Android, a service is a background component that performs operations without a user interface, often used for long-running tasks or background operations. It can be started and stopped independently of the app's user interface.</a:t>
            </a:r>
            <a:endParaRPr>
              <a:solidFill>
                <a:srgbClr val="37415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// Start a service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startService(new Intent(context, MyService.class));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// Implement the service by extending the Service class and overriding necessary methods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// Perform background operations within the service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// Stop the service when done or as needed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stopService(new Intent(context, MyService.class));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Intent</a:t>
            </a: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// Create an Intent to launch a new activity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Intent intent = new Intent(CurrentActivity.this, NextActivity.class);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// Optionally, pass data to the new activity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intent.putExtra("key", "value");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// Start the new activity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startActivity(intent);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Broadcasting and receiving intent</a:t>
            </a: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Broadcasting and receiving intents are common mechanisms for communication between components in Android.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Android Manifest file and its common setting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AndroidManifest.xml file is a crucial configuration file in an Android application. It contains essential information about the app, its components, permissions, and other settings. Here are some common settings found in the AndroidManifest.xml file: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87655" algn="l" rtl="0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AutoNum type="arabicParenR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Package Name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&lt;manifest xmlns:android="http://schemas.android.com/apk/res/android"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   package="com.example.myapp"&gt;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87655" algn="l" rtl="0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AutoNum type="arabicParenR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Application Icon and Label: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Manifest file (Cont..)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-GB" sz="3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)Application </a:t>
            </a:r>
            <a:r>
              <a:rPr lang="en-GB" sz="3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Icon and Label:</a:t>
            </a:r>
            <a:endParaRPr sz="3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rPr lang="en-GB" sz="3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&lt;application</a:t>
            </a:r>
            <a:endParaRPr sz="3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rPr lang="en-GB" sz="3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-GB" sz="3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android:icon</a:t>
            </a:r>
            <a:r>
              <a:rPr lang="en-GB" sz="3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="@</a:t>
            </a:r>
            <a:r>
              <a:rPr lang="en-GB" sz="3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mipmap</a:t>
            </a:r>
            <a:r>
              <a:rPr lang="en-GB" sz="3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GB" sz="3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ic_launcher</a:t>
            </a:r>
            <a:r>
              <a:rPr lang="en-GB" sz="3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endParaRPr sz="3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-GB" sz="3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android:label</a:t>
            </a:r>
            <a:r>
              <a:rPr lang="en-GB" sz="3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="@string/</a:t>
            </a:r>
            <a:r>
              <a:rPr lang="en-GB" sz="3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app_name</a:t>
            </a:r>
            <a:r>
              <a:rPr lang="en-GB" sz="3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"&gt;</a:t>
            </a:r>
            <a:endParaRPr sz="3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GB" sz="3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)Activity</a:t>
            </a:r>
            <a:endParaRPr sz="3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&lt;activity </a:t>
            </a:r>
            <a:r>
              <a:rPr lang="en-GB" sz="3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android:name</a:t>
            </a:r>
            <a:r>
              <a:rPr lang="en-GB" sz="3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=".</a:t>
            </a:r>
            <a:r>
              <a:rPr lang="en-GB" sz="3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MainActivity</a:t>
            </a:r>
            <a:r>
              <a:rPr lang="en-GB" sz="3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"&gt;</a:t>
            </a:r>
            <a:endParaRPr sz="3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&lt;intent-filter&gt;</a:t>
            </a:r>
            <a:endParaRPr sz="3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&lt;action </a:t>
            </a:r>
            <a:r>
              <a:rPr lang="en-GB" sz="3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android:name</a:t>
            </a:r>
            <a:r>
              <a:rPr lang="en-GB" sz="3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="</a:t>
            </a:r>
            <a:r>
              <a:rPr lang="en-GB" sz="3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android.intent.action.MAIN</a:t>
            </a:r>
            <a:r>
              <a:rPr lang="en-GB" sz="3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 /&gt;</a:t>
            </a:r>
            <a:endParaRPr sz="3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&lt;category </a:t>
            </a:r>
            <a:r>
              <a:rPr lang="en-GB" sz="3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android:name</a:t>
            </a:r>
            <a:r>
              <a:rPr lang="en-GB" sz="3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="</a:t>
            </a:r>
            <a:r>
              <a:rPr lang="en-GB" sz="3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android.intent.category.LAUNCHER</a:t>
            </a:r>
            <a:r>
              <a:rPr lang="en-GB" sz="3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 /&gt;</a:t>
            </a:r>
            <a:endParaRPr sz="3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&lt;/intent-filter&gt;</a:t>
            </a:r>
            <a:endParaRPr sz="3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&lt;/activity&gt;</a:t>
            </a:r>
            <a:endParaRPr sz="3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Manifest file (Cont..)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3</a:t>
            </a:r>
            <a:r>
              <a:rPr lang="en-GB" dirty="0" smtClean="0"/>
              <a:t>) </a:t>
            </a:r>
            <a:r>
              <a:rPr lang="en-GB" dirty="0"/>
              <a:t>Permission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/>
              <a:t>&lt;uses-permission </a:t>
            </a:r>
            <a:r>
              <a:rPr lang="en-GB" dirty="0" err="1"/>
              <a:t>android:name</a:t>
            </a:r>
            <a:r>
              <a:rPr lang="en-GB" dirty="0"/>
              <a:t>="</a:t>
            </a:r>
            <a:r>
              <a:rPr lang="en-GB" dirty="0" err="1"/>
              <a:t>android.permission.INTERNET</a:t>
            </a:r>
            <a:r>
              <a:rPr lang="en-GB" dirty="0"/>
              <a:t>" /&gt;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4</a:t>
            </a:r>
            <a:r>
              <a:rPr lang="en-GB" dirty="0" smtClean="0"/>
              <a:t>) </a:t>
            </a:r>
            <a:r>
              <a:rPr lang="en-GB" dirty="0"/>
              <a:t>Intent Filter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/>
              <a:t>&lt;intent-filter&gt;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/>
              <a:t>    &lt;action </a:t>
            </a:r>
            <a:r>
              <a:rPr lang="en-GB" dirty="0" err="1"/>
              <a:t>android:name</a:t>
            </a:r>
            <a:r>
              <a:rPr lang="en-GB" dirty="0"/>
              <a:t>="</a:t>
            </a:r>
            <a:r>
              <a:rPr lang="en-GB" dirty="0" err="1"/>
              <a:t>android.intent.action.VIEW</a:t>
            </a:r>
            <a:r>
              <a:rPr lang="en-GB" dirty="0"/>
              <a:t>" /&gt;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/>
              <a:t>    &lt;category </a:t>
            </a:r>
            <a:r>
              <a:rPr lang="en-GB" dirty="0" err="1"/>
              <a:t>android:name</a:t>
            </a:r>
            <a:r>
              <a:rPr lang="en-GB" dirty="0"/>
              <a:t>="</a:t>
            </a:r>
            <a:r>
              <a:rPr lang="en-GB" dirty="0" err="1"/>
              <a:t>android.intent.category.DEFAULT</a:t>
            </a:r>
            <a:r>
              <a:rPr lang="en-GB" dirty="0"/>
              <a:t>" /&gt;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/>
              <a:t>    &lt;data </a:t>
            </a:r>
            <a:r>
              <a:rPr lang="en-GB" dirty="0" err="1"/>
              <a:t>android:scheme</a:t>
            </a:r>
            <a:r>
              <a:rPr lang="en-GB" dirty="0"/>
              <a:t>="http" /&gt;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&lt;/intent-filter&gt;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5</a:t>
            </a:r>
            <a:r>
              <a:rPr lang="en-GB" dirty="0" smtClean="0"/>
              <a:t>) </a:t>
            </a:r>
            <a:r>
              <a:rPr lang="en-GB" dirty="0"/>
              <a:t>Application Theme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 &lt;application    </a:t>
            </a:r>
            <a:r>
              <a:rPr lang="en-GB" dirty="0" err="1"/>
              <a:t>android:theme</a:t>
            </a:r>
            <a:r>
              <a:rPr lang="en-GB" dirty="0"/>
              <a:t>="@style/</a:t>
            </a:r>
            <a:r>
              <a:rPr lang="en-GB" dirty="0" err="1"/>
              <a:t>AppTheme</a:t>
            </a:r>
            <a:r>
              <a:rPr lang="en-GB" dirty="0"/>
              <a:t>"&gt;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972</Words>
  <Application>Microsoft Office PowerPoint</Application>
  <PresentationFormat>On-screen Show (16:9)</PresentationFormat>
  <Paragraphs>120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Lato</vt:lpstr>
      <vt:lpstr>Roboto</vt:lpstr>
      <vt:lpstr>Courier New</vt:lpstr>
      <vt:lpstr>Raleway</vt:lpstr>
      <vt:lpstr>Arial</vt:lpstr>
      <vt:lpstr>Swiss</vt:lpstr>
      <vt:lpstr>Android Application and  Design(unit-2)</vt:lpstr>
      <vt:lpstr>Anatomy of Android Application</vt:lpstr>
      <vt:lpstr>Android Terminology</vt:lpstr>
      <vt:lpstr>Application context</vt:lpstr>
      <vt:lpstr>Services</vt:lpstr>
      <vt:lpstr>Intent</vt:lpstr>
      <vt:lpstr>Broadcasting and receiving intent</vt:lpstr>
      <vt:lpstr>Manifest file (Cont..)</vt:lpstr>
      <vt:lpstr>Manifest file (Cont..) </vt:lpstr>
      <vt:lpstr>Permission</vt:lpstr>
      <vt:lpstr>Types of Resources</vt:lpstr>
      <vt:lpstr>Types of Resources(Cont..)</vt:lpstr>
      <vt:lpstr>Types of Resources(Cont..)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Application and  Design(unit-2)</dc:title>
  <cp:lastModifiedBy>Microsoft account</cp:lastModifiedBy>
  <cp:revision>1</cp:revision>
  <dcterms:modified xsi:type="dcterms:W3CDTF">2024-02-27T06:59:11Z</dcterms:modified>
</cp:coreProperties>
</file>