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ec0bf011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ec0bf011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ec0bf011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ec0bf01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ec0bf011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ec0bf011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ec0bf011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ec0bf011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ec0bf011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ec0bf011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Working with common-API</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Android Networking API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Android Networking API</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400">
                <a:solidFill>
                  <a:srgbClr val="0D0D0D"/>
                </a:solidFill>
                <a:highlight>
                  <a:srgbClr val="FFFFFF"/>
                </a:highlight>
              </a:rPr>
              <a:t>Android provides a comprehensive set of networking APIs for handling network operations. Common tasks include making HTTP requests, downloading data, and interacting with web services.</a:t>
            </a:r>
            <a:endParaRPr sz="1400">
              <a:solidFill>
                <a:srgbClr val="0D0D0D"/>
              </a:solidFill>
              <a:highlight>
                <a:srgbClr val="FFFFFF"/>
              </a:highlight>
            </a:endParaRPr>
          </a:p>
          <a:p>
            <a:pPr indent="0" lvl="0" marL="0" rtl="0" algn="l">
              <a:spcBef>
                <a:spcPts val="1200"/>
              </a:spcBef>
              <a:spcAft>
                <a:spcPts val="0"/>
              </a:spcAft>
              <a:buNone/>
            </a:pPr>
            <a:r>
              <a:t/>
            </a:r>
            <a:endParaRPr sz="1400"/>
          </a:p>
          <a:p>
            <a:pPr indent="0" lvl="0" marL="0" rtl="0" algn="just">
              <a:spcBef>
                <a:spcPts val="1200"/>
              </a:spcBef>
              <a:spcAft>
                <a:spcPts val="0"/>
              </a:spcAft>
              <a:buNone/>
            </a:pPr>
            <a:r>
              <a:rPr b="1" lang="en-GB" sz="1400">
                <a:solidFill>
                  <a:srgbClr val="4472C4"/>
                </a:solidFill>
                <a:highlight>
                  <a:srgbClr val="FFFFFF"/>
                </a:highlight>
              </a:rPr>
              <a:t>Classes in android.net Package</a:t>
            </a:r>
            <a:endParaRPr b="1" sz="1400">
              <a:solidFill>
                <a:srgbClr val="4472C4"/>
              </a:solidFill>
              <a:highlight>
                <a:srgbClr val="FFFFFF"/>
              </a:highlight>
            </a:endParaRPr>
          </a:p>
          <a:p>
            <a:pPr indent="0" lvl="0" marL="0" rtl="0" algn="just">
              <a:spcBef>
                <a:spcPts val="1200"/>
              </a:spcBef>
              <a:spcAft>
                <a:spcPts val="0"/>
              </a:spcAft>
              <a:buNone/>
            </a:pPr>
            <a:r>
              <a:rPr b="1" lang="en-GB" sz="1400">
                <a:solidFill>
                  <a:srgbClr val="000000"/>
                </a:solidFill>
              </a:rPr>
              <a:t>InetAddress class</a:t>
            </a:r>
            <a:endParaRPr b="1" sz="1400">
              <a:solidFill>
                <a:srgbClr val="000000"/>
              </a:solidFill>
            </a:endParaRPr>
          </a:p>
          <a:p>
            <a:pPr indent="0" lvl="0" marL="0" rtl="0" algn="just">
              <a:spcBef>
                <a:spcPts val="1200"/>
              </a:spcBef>
              <a:spcAft>
                <a:spcPts val="0"/>
              </a:spcAft>
              <a:buNone/>
            </a:pPr>
            <a:r>
              <a:rPr lang="en-GB" sz="1400">
                <a:solidFill>
                  <a:srgbClr val="000000"/>
                </a:solidFill>
              </a:rPr>
              <a:t>Android.net.InetAddresses is a utility class in Android that provides methods for working with IPv4 and IPv6 addresses. Below is a simple example demonstrating how to use InetAddresses to validate and manipulate IP addresses in an Android Java program:</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Android Networking API(Cont..)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GB"/>
              <a:t>InetAddress is a class in Java, and specifically in Android, that represents an IP address. Its part of the java.net package and provides functionality for working with both IPv4 and IPv6 addresses. Here are some common use cases for the InetAddress class: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Android Networking API(Cont..)</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775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arenR"/>
            </a:pPr>
            <a:r>
              <a:rPr lang="en-GB"/>
              <a:t>Creating InetAddress Instances:</a:t>
            </a:r>
            <a:endParaRPr/>
          </a:p>
          <a:p>
            <a:pPr indent="-311150" lvl="0" marL="457200" rtl="0" algn="just">
              <a:spcBef>
                <a:spcPts val="0"/>
              </a:spcBef>
              <a:spcAft>
                <a:spcPts val="0"/>
              </a:spcAft>
              <a:buSzPts val="1300"/>
              <a:buAutoNum type="arabicParenR"/>
            </a:pP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Getting Information about the InetAddress: Once you have an InetAddress instance, you can retrieve information about it:     String hostName = address.getHostName();</a:t>
            </a:r>
            <a:endParaRPr sz="1100">
              <a:solidFill>
                <a:srgbClr val="000000"/>
              </a:solidFill>
              <a:latin typeface="Arial"/>
              <a:ea typeface="Arial"/>
              <a:cs typeface="Arial"/>
              <a:sym typeface="Arial"/>
            </a:endParaRPr>
          </a:p>
          <a:p>
            <a:pPr indent="0" lvl="0" marL="457200" rtl="0" algn="just">
              <a:spcBef>
                <a:spcPts val="1200"/>
              </a:spcBef>
              <a:spcAft>
                <a:spcPts val="0"/>
              </a:spcAft>
              <a:buNone/>
            </a:pPr>
            <a:r>
              <a:rPr lang="en-GB" sz="1100">
                <a:solidFill>
                  <a:srgbClr val="000000"/>
                </a:solidFill>
                <a:latin typeface="Arial"/>
                <a:ea typeface="Arial"/>
                <a:cs typeface="Arial"/>
                <a:sym typeface="Arial"/>
              </a:rPr>
              <a:t>String hostAddress = address.getHostAddress();</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arenR"/>
            </a:pPr>
            <a:r>
              <a:rPr lang="en-GB" sz="1100">
                <a:solidFill>
                  <a:srgbClr val="000000"/>
                </a:solidFill>
                <a:latin typeface="Arial"/>
                <a:ea typeface="Arial"/>
                <a:cs typeface="Arial"/>
                <a:sym typeface="Arial"/>
              </a:rPr>
              <a:t>Checking Address Type: You can check whether the address is an IPv4 or IPv6 address:</a:t>
            </a:r>
            <a:endParaRPr sz="1100">
              <a:solidFill>
                <a:srgbClr val="000000"/>
              </a:solidFill>
              <a:latin typeface="Arial"/>
              <a:ea typeface="Arial"/>
              <a:cs typeface="Arial"/>
              <a:sym typeface="Arial"/>
            </a:endParaRPr>
          </a:p>
          <a:p>
            <a:pPr indent="0" lvl="0" marL="457200" rtl="0" algn="just">
              <a:spcBef>
                <a:spcPts val="1200"/>
              </a:spcBef>
              <a:spcAft>
                <a:spcPts val="0"/>
              </a:spcAft>
              <a:buNone/>
            </a:pPr>
            <a:r>
              <a:rPr lang="en-GB" sz="1100">
                <a:solidFill>
                  <a:srgbClr val="000000"/>
                </a:solidFill>
                <a:latin typeface="Arial"/>
                <a:ea typeface="Arial"/>
                <a:cs typeface="Arial"/>
                <a:sym typeface="Arial"/>
              </a:rPr>
              <a:t>boolean isIPv4 = address instanceof Inet4Address;</a:t>
            </a:r>
            <a:endParaRPr sz="1100">
              <a:solidFill>
                <a:srgbClr val="000000"/>
              </a:solidFill>
              <a:latin typeface="Arial"/>
              <a:ea typeface="Arial"/>
              <a:cs typeface="Arial"/>
              <a:sym typeface="Arial"/>
            </a:endParaRPr>
          </a:p>
          <a:p>
            <a:pPr indent="457200" lvl="0" marL="0" rtl="0" algn="just">
              <a:spcBef>
                <a:spcPts val="1200"/>
              </a:spcBef>
              <a:spcAft>
                <a:spcPts val="0"/>
              </a:spcAft>
              <a:buNone/>
            </a:pPr>
            <a:r>
              <a:rPr lang="en-GB" sz="1100">
                <a:solidFill>
                  <a:srgbClr val="000000"/>
                </a:solidFill>
                <a:latin typeface="Arial"/>
                <a:ea typeface="Arial"/>
                <a:cs typeface="Arial"/>
                <a:sym typeface="Arial"/>
              </a:rPr>
              <a:t>boolean isIPv6 = address instanceof Inet6Address;</a:t>
            </a:r>
            <a:endParaRPr sz="1100">
              <a:solidFill>
                <a:srgbClr val="000000"/>
              </a:solidFill>
              <a:latin typeface="Arial"/>
              <a:ea typeface="Arial"/>
              <a:cs typeface="Arial"/>
              <a:sym typeface="Arial"/>
            </a:endParaRPr>
          </a:p>
          <a:p>
            <a:pPr indent="0" lvl="0" marL="45720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Telephony API</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n-GB"/>
              <a:t>With Telephony API in Android, you can access information about the device's telephony status, such as network and SIM details. Here's a simple example of an Android program that uses the Telephony API to retrieve information about the device's telephony status: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Unit</a:t>
            </a:r>
            <a:r>
              <a:rPr lang="en-GB"/>
              <a:t>-</a:t>
            </a:r>
            <a:r>
              <a:rPr lang="en-GB"/>
              <a:t>6-Publishing your Application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to publish your app in google play store.</a:t>
            </a:r>
            <a:endParaRPr/>
          </a:p>
          <a:p>
            <a:pPr indent="-311150" lvl="0" marL="457200" rtl="0" algn="l">
              <a:spcBef>
                <a:spcPts val="1200"/>
              </a:spcBef>
              <a:spcAft>
                <a:spcPts val="0"/>
              </a:spcAft>
              <a:buSzPts val="1300"/>
              <a:buAutoNum type="arabicParenR"/>
            </a:pPr>
            <a:r>
              <a:rPr lang="en-GB"/>
              <a:t>You need developer account. </a:t>
            </a:r>
            <a:endParaRPr/>
          </a:p>
          <a:p>
            <a:pPr indent="-311150" lvl="0" marL="457200" rtl="0" algn="l">
              <a:spcBef>
                <a:spcPts val="0"/>
              </a:spcBef>
              <a:spcAft>
                <a:spcPts val="0"/>
              </a:spcAft>
              <a:buSzPts val="1300"/>
              <a:buAutoNum type="arabicParenR"/>
            </a:pPr>
            <a:r>
              <a:rPr lang="en-GB"/>
              <a:t>Create release version for your app</a:t>
            </a:r>
            <a:endParaRPr/>
          </a:p>
          <a:p>
            <a:pPr indent="-311150" lvl="0" marL="457200" rtl="0" algn="l">
              <a:spcBef>
                <a:spcPts val="0"/>
              </a:spcBef>
              <a:spcAft>
                <a:spcPts val="0"/>
              </a:spcAft>
              <a:buSzPts val="1300"/>
              <a:buAutoNum type="arabicParenR"/>
            </a:pPr>
            <a:r>
              <a:rPr lang="en-GB"/>
              <a:t>Upload on google play store.</a:t>
            </a:r>
            <a:endParaRPr/>
          </a:p>
          <a:p>
            <a:pPr indent="0" lvl="0" marL="0" rtl="0" algn="l">
              <a:spcBef>
                <a:spcPts val="1200"/>
              </a:spcBef>
              <a:spcAft>
                <a:spcPts val="0"/>
              </a:spcAft>
              <a:buNone/>
            </a:pPr>
            <a:r>
              <a:rPr lang="en-GB"/>
              <a:t>Note- Detail documentation for </a:t>
            </a:r>
            <a:r>
              <a:rPr lang="en-GB"/>
              <a:t>uploading</a:t>
            </a:r>
            <a:r>
              <a:rPr lang="en-GB"/>
              <a:t> your app on google play store is given in unit 6 documentation.</a:t>
            </a:r>
            <a:endParaRPr/>
          </a:p>
          <a:p>
            <a:pPr indent="0" lvl="0" marL="0" rtl="0" algn="l">
              <a:spcBef>
                <a:spcPts val="1200"/>
              </a:spcBef>
              <a:spcAft>
                <a:spcPts val="1200"/>
              </a:spcAft>
              <a:buNone/>
            </a:pPr>
            <a:r>
              <a:rPr lang="en-GB"/>
              <a:t>Kindly check the unit 6.</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