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Source Code Pr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c5d8ad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3c5d8ad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3cd36c34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3cd36c3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1b6e08cc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1b6e08c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fcf205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5fcf205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1ba6cef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1ba6cef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2ebf342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2ebf342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3cd36c3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3cd36c3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1b2a701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1b2a701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1b2a701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1b2a701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3cd36c34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3cd36c3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3cd36c3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3cd36c3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f8da38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5f8da38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f8da386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5f8da38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1ba6cef3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1ba6cef3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3cd36c34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3cd36c3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3cd36c3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3cd36c3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c5d8ad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c5d8ad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3cd36c3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3cd36c3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b2a701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1b2a70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e85ebbfc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e85ebbfc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ebf342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ebf342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2c0356bff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2c0356bf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themoviedb.org/documentation/api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hemoviedb.org/documentation/ap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An Analysis and Visualization of </a:t>
            </a:r>
            <a:r>
              <a:rPr lang="en-GB" sz="3000"/>
              <a:t>Movie</a:t>
            </a:r>
            <a:r>
              <a:rPr lang="en-GB" sz="3000"/>
              <a:t> Data</a:t>
            </a:r>
            <a:endParaRPr sz="30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30"/>
              <a:t>Group 14</a:t>
            </a:r>
            <a:endParaRPr b="1" sz="543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Vipul Gharde (vig4)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Bryan Law (bpl52)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Sumedh Mohile (ssm202)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Schema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22"/>
          <p:cNvCxnSpPr/>
          <p:nvPr/>
        </p:nvCxnSpPr>
        <p:spPr>
          <a:xfrm>
            <a:off x="2648800" y="1034575"/>
            <a:ext cx="366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2"/>
          <p:cNvCxnSpPr/>
          <p:nvPr/>
        </p:nvCxnSpPr>
        <p:spPr>
          <a:xfrm>
            <a:off x="3023000" y="704400"/>
            <a:ext cx="0" cy="352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730" y="0"/>
            <a:ext cx="41745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2166300" y="2325975"/>
            <a:ext cx="48114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lt1"/>
                </a:solidFill>
              </a:rPr>
              <a:t>Questions</a:t>
            </a:r>
            <a:endParaRPr sz="9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Genre vs. Revenue: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What genres of movies are most popular (possibly in what regions too)?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Are the most popular genres also the most profitable?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-GB" sz="1300"/>
              <a:t>Range selector - What genres were most popular during specific time frames?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-GB" sz="1300"/>
              <a:t>Filter by genre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Genre vs. Ratings: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What trends can we see in the general ratings of movie genres?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Can a movie with low ratings still be successful?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How have ratings affected the popularity of genres?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Actors vs. Movies vs. Revenue: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What actors are frequently in the same cast?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What combinations of actors result in the most revenue?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-GB" sz="1300"/>
              <a:t>Chord diagram - Select multiple actors and see how often they are in the same cast and what is the correlating revenue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Do the popularity of actors affect the revenue and popularity of their movies?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Actors vs. Genre: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What genres are actors mostly associated with?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What genres are most profitable for certain actors?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Budget vs. Revenue: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Does more budget necessarily mean more revenue?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How successful can a movie be if it is low budget?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Crew vs. Revenue: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How does the crew of a movie production affect its revenue/ratings?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-GB" sz="1300"/>
              <a:t>Is it only the director that people mostly look at?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Which directors produce the most revenue?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Are there certain recurring production members associated with more revenues?</a:t>
            </a:r>
            <a:endParaRPr b="1"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Duration vs. Revenue: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Does the duration of a movie affect its revenue, ratings and popularity?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-GB" sz="1300"/>
              <a:t>With and without all previous factors above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What trends can we see in the length of movies over time?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Language vs. Revenue: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Are foreign movies successful in the US and are US movies popular in foreign countries?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-GB" sz="1300"/>
              <a:t>Filter by language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1492050" y="2420050"/>
            <a:ext cx="615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lt1"/>
                </a:solidFill>
              </a:rPr>
              <a:t>Architecture</a:t>
            </a:r>
            <a:endParaRPr sz="9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180" y="-35850"/>
            <a:ext cx="59216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ReactJS</a:t>
            </a:r>
            <a:r>
              <a:rPr lang="en-GB" sz="1500"/>
              <a:t> Front End with Plotly for Charts and Plots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Django</a:t>
            </a:r>
            <a:r>
              <a:rPr lang="en-GB" sz="1500"/>
              <a:t> Back End running on </a:t>
            </a:r>
            <a:r>
              <a:rPr b="1" lang="en-GB" sz="1500"/>
              <a:t>Amazon</a:t>
            </a:r>
            <a:r>
              <a:rPr lang="en-GB" sz="1500"/>
              <a:t> </a:t>
            </a:r>
            <a:r>
              <a:rPr b="1" lang="en-GB" sz="1500"/>
              <a:t>EC2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MySQL </a:t>
            </a:r>
            <a:r>
              <a:rPr lang="en-GB" sz="1500"/>
              <a:t>RDBMS on </a:t>
            </a:r>
            <a:r>
              <a:rPr b="1" lang="en-GB" sz="1500"/>
              <a:t>Amazon RDS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Python scripts</a:t>
            </a:r>
            <a:r>
              <a:rPr lang="en-GB" sz="1500"/>
              <a:t> running on </a:t>
            </a:r>
            <a:r>
              <a:rPr b="1" lang="en-GB" sz="1500"/>
              <a:t>Amazon</a:t>
            </a:r>
            <a:r>
              <a:rPr lang="en-GB" sz="1500"/>
              <a:t> </a:t>
            </a:r>
            <a:r>
              <a:rPr b="1" lang="en-GB" sz="1500"/>
              <a:t>EC2</a:t>
            </a:r>
            <a:r>
              <a:rPr lang="en-GB" sz="1500"/>
              <a:t> for data collection </a:t>
            </a:r>
            <a:r>
              <a:rPr b="1" lang="en-GB" sz="1500"/>
              <a:t>API calls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1492050" y="2571750"/>
            <a:ext cx="615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lt1"/>
                </a:solidFill>
              </a:rPr>
              <a:t>Demo</a:t>
            </a:r>
            <a:endParaRPr sz="9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305200" y="2308050"/>
            <a:ext cx="4533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lt1"/>
                </a:solidFill>
              </a:rPr>
              <a:t>Overview</a:t>
            </a:r>
            <a:endParaRPr sz="9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1492050" y="3316125"/>
            <a:ext cx="615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lt1"/>
                </a:solidFill>
              </a:rPr>
              <a:t>Key</a:t>
            </a:r>
            <a:endParaRPr sz="9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lt1"/>
                </a:solidFill>
              </a:rPr>
              <a:t>Highlights</a:t>
            </a:r>
            <a:endParaRPr sz="9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Highlights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 performance multithreaded data collection module. Largest TheMovieDB dataset available anywhere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Only real-time TheMovieDB dataset currently in existence.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https://www.themoviedb.org/documentation/api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1536850" y="2339400"/>
            <a:ext cx="615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lt1"/>
                </a:solidFill>
              </a:rPr>
              <a:t>End</a:t>
            </a:r>
            <a:endParaRPr sz="9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To use </a:t>
            </a:r>
            <a:r>
              <a:rPr b="1" lang="en-GB" sz="1500"/>
              <a:t>interactive visualization</a:t>
            </a:r>
            <a:r>
              <a:rPr lang="en-GB" sz="1500"/>
              <a:t> to get an insight into movie trends over time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To understand how different actors and crew </a:t>
            </a:r>
            <a:r>
              <a:rPr b="1" lang="en-GB" sz="1500"/>
              <a:t>correlate</a:t>
            </a:r>
            <a:r>
              <a:rPr lang="en-GB" sz="1500"/>
              <a:t> to the commercial success of a movie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To </a:t>
            </a:r>
            <a:r>
              <a:rPr b="1" lang="en-GB" sz="1500"/>
              <a:t>find interesting results</a:t>
            </a:r>
            <a:r>
              <a:rPr lang="en-GB" sz="1500"/>
              <a:t> on movie metrics vs the demographics of the people </a:t>
            </a:r>
            <a:r>
              <a:rPr lang="en-GB" sz="1500"/>
              <a:t>working</a:t>
            </a:r>
            <a:r>
              <a:rPr lang="en-GB" sz="1500"/>
              <a:t> on them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Users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Producers</a:t>
            </a:r>
            <a:r>
              <a:rPr lang="en-GB" sz="1500"/>
              <a:t> wanting to </a:t>
            </a:r>
            <a:r>
              <a:rPr lang="en-GB" sz="1500"/>
              <a:t>gauge</a:t>
            </a:r>
            <a:r>
              <a:rPr lang="en-GB" sz="1500"/>
              <a:t> earnings of upcoming movies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Writers</a:t>
            </a:r>
            <a:r>
              <a:rPr lang="en-GB" sz="1500"/>
              <a:t> wanting to know the likely popularity of their scripts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Analysts</a:t>
            </a:r>
            <a:r>
              <a:rPr lang="en-GB" sz="1500"/>
              <a:t> looking to understand movie trends over time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860500" y="2442450"/>
            <a:ext cx="34230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lt1"/>
                </a:solidFill>
              </a:rPr>
              <a:t>Data</a:t>
            </a:r>
            <a:endParaRPr sz="9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Selection and Collection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Building out a dataset using the </a:t>
            </a:r>
            <a:r>
              <a:rPr b="1" lang="en-GB" sz="1500"/>
              <a:t>TheMovieDB API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-GB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https://www.themoviedb.org/documentation/api</a:t>
            </a:r>
            <a:endParaRPr b="1" sz="1300">
              <a:solidFill>
                <a:schemeClr val="accent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-GB" sz="1300"/>
              <a:t>700K+ movies </a:t>
            </a:r>
            <a:r>
              <a:rPr lang="en-GB" sz="1300"/>
              <a:t>with</a:t>
            </a:r>
            <a:r>
              <a:rPr b="1" lang="en-GB" sz="1300"/>
              <a:t> ~30 </a:t>
            </a:r>
            <a:r>
              <a:rPr lang="en-GB" sz="1300"/>
              <a:t>fields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-GB" sz="1300"/>
              <a:t>2.4M+ people </a:t>
            </a:r>
            <a:r>
              <a:rPr lang="en-GB" sz="1300"/>
              <a:t>with </a:t>
            </a:r>
            <a:r>
              <a:rPr b="1" lang="en-GB" sz="1300"/>
              <a:t>~15 </a:t>
            </a:r>
            <a:r>
              <a:rPr lang="en-GB" sz="1300"/>
              <a:t>fields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Script to </a:t>
            </a:r>
            <a:r>
              <a:rPr b="1" lang="en-GB" sz="1500"/>
              <a:t>make API calls</a:t>
            </a:r>
            <a:r>
              <a:rPr lang="en-GB" sz="1500"/>
              <a:t> and store the results in a </a:t>
            </a:r>
            <a:r>
              <a:rPr b="1" lang="en-GB" sz="1500"/>
              <a:t>relational database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W</a:t>
            </a:r>
            <a:r>
              <a:rPr lang="en-GB" sz="1300"/>
              <a:t>ill make API calls for </a:t>
            </a:r>
            <a:r>
              <a:rPr b="1" lang="en-GB" sz="1300"/>
              <a:t>incremental data</a:t>
            </a:r>
            <a:r>
              <a:rPr lang="en-GB" sz="1300"/>
              <a:t> at </a:t>
            </a:r>
            <a:r>
              <a:rPr b="1" lang="en-GB" sz="1300"/>
              <a:t>predefined intervals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Focus on </a:t>
            </a:r>
            <a:r>
              <a:rPr b="1" lang="en-GB" sz="1500"/>
              <a:t>People</a:t>
            </a:r>
            <a:r>
              <a:rPr lang="en-GB" sz="1500"/>
              <a:t>, </a:t>
            </a:r>
            <a:r>
              <a:rPr b="1" lang="en-GB" sz="1500"/>
              <a:t>Crew</a:t>
            </a:r>
            <a:r>
              <a:rPr lang="en-GB" sz="1500"/>
              <a:t> and </a:t>
            </a:r>
            <a:r>
              <a:rPr b="1" lang="en-GB" sz="1500"/>
              <a:t>Movie</a:t>
            </a:r>
            <a:r>
              <a:rPr lang="en-GB" sz="1500"/>
              <a:t> endpoints and storage of </a:t>
            </a:r>
            <a:r>
              <a:rPr b="1" lang="en-GB" sz="1500"/>
              <a:t>relationships</a:t>
            </a:r>
            <a:r>
              <a:rPr lang="en-GB" sz="1500"/>
              <a:t> between them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Size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Total row count: </a:t>
            </a:r>
            <a:r>
              <a:rPr b="1" lang="en-GB" sz="1500"/>
              <a:t>12.9 M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Total dataset size: </a:t>
            </a:r>
            <a:r>
              <a:rPr b="1" lang="en-GB" sz="1500"/>
              <a:t>1.24 GB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670" y="805277"/>
            <a:ext cx="4867655" cy="35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Snapshot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Movie Object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400" y="441199"/>
            <a:ext cx="4856899" cy="44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Snapshot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Actor Object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951" y="633926"/>
            <a:ext cx="5684350" cy="43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