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03"/>
  </p:normalViewPr>
  <p:slideViewPr>
    <p:cSldViewPr snapToGrid="0" snapToObjects="1">
      <p:cViewPr varScale="1">
        <p:scale>
          <a:sx n="107" d="100"/>
          <a:sy n="107" d="100"/>
        </p:scale>
        <p:origin x="10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8D9-71E6-DF45-AEE6-3D5D1058FDA2}" type="datetime1">
              <a:rPr lang="en-GB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53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8D9-71E6-DF45-AEE6-3D5D1058FDA2}" type="datetime1">
              <a:rPr lang="en-GB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4490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8D9-71E6-DF45-AEE6-3D5D1058FDA2}" type="datetime1">
              <a:rPr lang="en-GB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166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8D9-71E6-DF45-AEE6-3D5D1058FDA2}" type="datetime1">
              <a:rPr lang="en-GB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73973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38D9-71E6-DF45-AEE6-3D5D1058FDA2}" type="datetime1">
              <a:rPr lang="en-GB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092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63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06/07/2022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06/07/2022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06/07/2022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9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56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80045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088" y="1872503"/>
            <a:ext cx="5915025" cy="287387"/>
          </a:xfrm>
        </p:spPr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</Words>
  <Application>Microsoft Office PowerPoint</Application>
  <PresentationFormat>Letter Paper (8.5x11 in)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Sumedh Reddy Koppula</cp:lastModifiedBy>
  <cp:revision>20</cp:revision>
  <dcterms:created xsi:type="dcterms:W3CDTF">2013-01-27T09:14:16Z</dcterms:created>
  <dcterms:modified xsi:type="dcterms:W3CDTF">2022-07-06T22:13:37Z</dcterms:modified>
  <cp:category/>
</cp:coreProperties>
</file>