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ivi.fnwi.uva.nl/isis/publications/2013/UijlingsIJCV2013/UijlingsIJCV2013.pdf" TargetMode="External"/><Relationship Id="rId4" Type="http://schemas.openxmlformats.org/officeDocument/2006/relationships/hyperlink" Target="https://www.learnopencv.com/selective-search-for-object-detection-cpp-python/" TargetMode="External"/><Relationship Id="rId5" Type="http://schemas.openxmlformats.org/officeDocument/2006/relationships/hyperlink" Target="https://www.koen.me/research/pub/vandesande-iccv2011-poster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SELECTIVE SEARCH TECHNIQUE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403427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Sumedh Datar                                         Akhil Ghosh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993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 Working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672025"/>
            <a:ext cx="8520600" cy="52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 : Use the generated regions to produce candidate object locations.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725" y="1192225"/>
            <a:ext cx="7270394" cy="36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 COMPLEXITY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443900" y="2017650"/>
            <a:ext cx="1762500" cy="1108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O(n)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382775" y="3580550"/>
            <a:ext cx="6610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https://ivi.fnwi.uva.nl/isis/publications/2013/UijlingsIJCV2013/UijlingsIJCV2013.pdf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https://www.learnopencv.com/selective-search-for-object-detection-cpp-python/</a:t>
            </a:r>
          </a:p>
          <a:p>
            <a:pPr indent="-342900" lvl="0" marL="457200">
              <a:spcBef>
                <a:spcPts val="0"/>
              </a:spcBef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https://www.koen.me/research/pub/vandesande-iccv2011-poster.pdf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Selective Search For Object Detection</a:t>
            </a:r>
            <a:br>
              <a:rPr lang="en"/>
            </a:b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Paper was presented in International Journal of Computer Vision (IJCV) - 2013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selective search technique?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700" y="1682625"/>
            <a:ext cx="4868575" cy="32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0" y="1017725"/>
            <a:ext cx="75336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       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Selective Search is a region proposal algorithm used in object detection.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       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It is designed to be fast with a very high recall.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Segmentation techniques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1566863"/>
            <a:ext cx="3467100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4305300" y="1922150"/>
            <a:ext cx="4057500" cy="2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/>
              <a:t>Idea:</a:t>
            </a:r>
            <a:r>
              <a:rPr lang="en" sz="1800"/>
              <a:t> Exhaustive search for objects.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/>
              <a:t>Problem: </a:t>
            </a:r>
            <a:r>
              <a:rPr lang="en" sz="1800"/>
              <a:t>Extremely slow, must process tens of thousands of candidate objects.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Segmentation Techniques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4305300" y="1922150"/>
            <a:ext cx="4057500" cy="2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Idea:</a:t>
            </a:r>
            <a:r>
              <a:rPr lang="en" sz="1800"/>
              <a:t> Need a generic segmentation algorithm</a:t>
            </a:r>
            <a:r>
              <a:rPr lang="en" sz="18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Problem: </a:t>
            </a:r>
            <a:r>
              <a:rPr lang="en" sz="1800"/>
              <a:t>We may have to use separate segmentation algorithms for each object</a:t>
            </a:r>
            <a:r>
              <a:rPr lang="en" sz="18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60832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425" y="3092300"/>
            <a:ext cx="2499165" cy="16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Advantages</a:t>
            </a:r>
            <a:r>
              <a:rPr lang="en"/>
              <a:t> Selective Search Technique?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93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Can build a generic segmentation technique using region proposals.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 Object localization.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Performance of selective search is fast compared to other region proposal        algorithms.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"/>
              <a:t>Support object recognition.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 Pseudocode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575" y="1138700"/>
            <a:ext cx="4323000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Shape 96"/>
          <p:cNvCxnSpPr>
            <a:stCxn id="97" idx="3"/>
          </p:cNvCxnSpPr>
          <p:nvPr/>
        </p:nvCxnSpPr>
        <p:spPr>
          <a:xfrm>
            <a:off x="2066750" y="2060786"/>
            <a:ext cx="20922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" name="Shape 98"/>
          <p:cNvCxnSpPr>
            <a:stCxn id="99" idx="3"/>
          </p:cNvCxnSpPr>
          <p:nvPr/>
        </p:nvCxnSpPr>
        <p:spPr>
          <a:xfrm flipH="1" rot="10800000">
            <a:off x="1976800" y="3119737"/>
            <a:ext cx="2244900" cy="11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950" y="1201997"/>
            <a:ext cx="1864800" cy="1717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900" y="3431800"/>
            <a:ext cx="1684900" cy="16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 Working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104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: Generate initial sub-segmentation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Segmenting the image based on intensity of the pixels using a graph based segmentation method.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2318825"/>
            <a:ext cx="78105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993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 Working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672025"/>
            <a:ext cx="8520600" cy="211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2: Recursively combine similar regions into larger ones.</a:t>
            </a:r>
            <a:br>
              <a:rPr lang="en"/>
            </a:br>
            <a:r>
              <a:rPr lang="en"/>
              <a:t>GREEDY ALGORITHM : </a:t>
            </a:r>
            <a:br>
              <a:rPr lang="en"/>
            </a:br>
            <a:r>
              <a:rPr lang="en"/>
              <a:t>1. From set of regions, choose two that are most similar.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2. Combine them into single larger regions.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3. Repeat until only one region remains.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00" y="2981025"/>
            <a:ext cx="7930000" cy="19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