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005A9C"/>
                </a:solidFill>
              </a:defRPr>
            </a:pPr>
            <a:r>
              <a:t>Predicting Calorie Expenditure with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202020"/>
                </a:solidFill>
                <a:latin typeface="Calibri"/>
              </a:rPr>
              <a:t>A Kaggle Competition Solution</a:t>
            </a:r>
          </a:p>
          <a:p>
            <a:pPr algn="l"/>
            <a:r>
              <a:rPr sz="2000" b="0">
                <a:solidFill>
                  <a:srgbClr val="202020"/>
                </a:solidFill>
                <a:latin typeface="Calibri"/>
              </a:rPr>
              <a:t>Your Name</a:t>
            </a:r>
          </a:p>
          <a:p>
            <a:pPr algn="l"/>
            <a:r>
              <a:rPr sz="2000" b="0">
                <a:solidFill>
                  <a:srgbClr val="202020"/>
                </a:solidFill>
                <a:latin typeface="Calibri"/>
              </a:rPr>
              <a:t>May 11,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5A9C"/>
                </a:solidFill>
              </a:defRPr>
            </a:pPr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202020"/>
                </a:solidFill>
                <a:latin typeface="Calibri"/>
              </a:rPr>
              <a:t>- : Extensive feature creation improved model performance - : Combining CatBoost, XGBoost, and LightGBM enhanced robustness - : Clear insights into model behavior and prediction agreement - : - Placeholder data used for evaluation - Equal ensemble weights may not be optimal - : - Optimize ensemble weights - Use real predictions for evaluation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5A9C"/>
                </a:solidFill>
              </a:defRPr>
            </a:pPr>
            <a:r>
              <a:t>Conclusion and Q\&amp;A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202020"/>
                </a:solidFill>
                <a:latin typeface="Calibri"/>
              </a:rPr>
              <a:t>- Developed a robust pipeline for calorie prediction - Leveraged feature engineering and model ensembling - Provided detailed visualizations for model analysis - Ready for Kaggle submission with potential for improvement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5A9C"/>
                </a:solidFill>
              </a:defRPr>
            </a:pPr>
            <a:r>
              <a:t>Untitled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202020"/>
                </a:solidFill>
                <a:latin typeface="Calibri"/>
              </a:rPr>
              <a:t>Based on Kaggle Playground Series S5E5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5A9C"/>
                </a:solidFill>
              </a:defRPr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202020"/>
                </a:solidFill>
                <a:latin typeface="Calibri"/>
              </a:rPr>
              <a:t>- Introduction to the Problem - Dataset Overview - Feature Engineering - Model Training and Ensembling - Evaluation and Visualization - Key Insights and Conclusion : Predict calorie expenditure using machine learning models.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5A9C"/>
                </a:solidFill>
              </a:defRPr>
            </a:pPr>
            <a:r>
              <a:t>Introduction to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202020"/>
                </a:solidFill>
                <a:latin typeface="Calibri"/>
              </a:rPr>
              <a:t>- Kaggle competition: Playground Series S5E5 - Task: Predict burned during exercise - Regression problem with numerical and categorical features - Evaluation metric: Root Mean Squared Log Error (RMSLE) [width=]{calorie_prediction.png} % Placeholder for an image {Calorie prediction concept}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5A9C"/>
                </a:solidFill>
              </a:defRPr>
            </a:pPr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202020"/>
                </a:solidFill>
                <a:latin typeface="Calibri"/>
              </a:rPr>
              <a:t>- : Features + target () - : Features only - : - Numerical: Age, Height, Weight, Duration, Heart Rate, Body Temp - Categorical: Sex - Target: Calories (continuous, skewed) {lc} Feature &amp; Type \\ Age &amp; Numerical \\ Height &amp; Numerical \\ Weight &amp; Numerical \\ Duration &amp; Numerical \\ Heart Rate &amp; Numerical \\ Body Temp &amp; Numerical \\ Sex &amp; Categorical \\ Calories &amp; Target \\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5A9C"/>
                </a:solidFill>
              </a:defRPr>
            </a:pPr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202020"/>
                </a:solidFill>
                <a:latin typeface="Calibri"/>
              </a:rPr>
              <a:t>- : Create features to capture complex patterns - Techniques applied: - : Multiplications (e.g., ) - : Sums, differences, divisions - : Mean, std, max, min, median - : Interaction-only (degree=2) - : Label encoding for - Target transformation: for skewness [width=0.5]{feature_engineering.png} % Placeholder for an image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5A9C"/>
                </a:solidFill>
              </a:defRPr>
            </a:pPr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202020"/>
                </a:solidFill>
                <a:latin typeface="Calibri"/>
              </a:rPr>
              <a:t>- : - CatBoost - XGBoost - LightGBM - : - K-Fold cross-validation (7 folds) - Saved models and visualized first decision tree - Models saved in directory [width=]{decision_tree.png} % Placeholder for a decision tree image {Example decision tree}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5A9C"/>
                </a:solidFill>
              </a:defRPr>
            </a:pPr>
            <a:r>
              <a:t>Model Ensembling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202020"/>
                </a:solidFill>
                <a:latin typeface="Calibri"/>
              </a:rPr>
              <a:t>- : Weighted average of predictions - : - CatBoost: 0.3333 - XGBoost: 0.3333 - LightGBM: 0.3333 - Benefits: - Combines strengths of diverse models - Reduces overfitting and improves robustness [width=0.5]{ensemble.png} % Placeholder for an ensemble 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5A9C"/>
                </a:solidFill>
              </a:defRPr>
            </a:pPr>
            <a:r>
              <a:t>Evaluation and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202020"/>
                </a:solidFill>
                <a:latin typeface="Calibri"/>
              </a:rPr>
              <a:t>- : RMSLE for each model - : - Bar plot: Model performance comparison - Histogram: Prediction distributions - Heatmap: Correlation between predictions - Scatter plot: Individual vs. blended predictions - Statistical summary: Mean, std, min, max of predictions [width=]{model_comparison.png} % Placeholder for model_comparison.png {Model comparison visualizations}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