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72" r:id="rId3"/>
    <p:sldId id="273" r:id="rId4"/>
    <p:sldId id="270" r:id="rId5"/>
    <p:sldId id="275" r:id="rId6"/>
    <p:sldId id="276" r:id="rId7"/>
    <p:sldId id="277" r:id="rId8"/>
    <p:sldId id="257" r:id="rId9"/>
    <p:sldId id="278" r:id="rId10"/>
    <p:sldId id="279" r:id="rId11"/>
    <p:sldId id="280" r:id="rId12"/>
    <p:sldId id="281" r:id="rId13"/>
    <p:sldId id="282" r:id="rId14"/>
    <p:sldId id="284" r:id="rId15"/>
    <p:sldId id="283" r:id="rId16"/>
    <p:sldId id="285" r:id="rId17"/>
    <p:sldId id="287" r:id="rId18"/>
    <p:sldId id="289" r:id="rId19"/>
    <p:sldId id="291" r:id="rId20"/>
    <p:sldId id="301" r:id="rId21"/>
    <p:sldId id="292" r:id="rId22"/>
    <p:sldId id="302" r:id="rId23"/>
    <p:sldId id="295" r:id="rId24"/>
    <p:sldId id="296" r:id="rId25"/>
    <p:sldId id="298" r:id="rId26"/>
    <p:sldId id="299" r:id="rId27"/>
    <p:sldId id="309" r:id="rId28"/>
    <p:sldId id="306" r:id="rId29"/>
    <p:sldId id="307" r:id="rId30"/>
    <p:sldId id="303" r:id="rId31"/>
    <p:sldId id="310" r:id="rId32"/>
    <p:sldId id="304" r:id="rId33"/>
    <p:sldId id="305" r:id="rId34"/>
    <p:sldId id="308"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809207B-1768-4FF5-ADFD-310DF7544B67}" v="7232" dt="2022-04-30T07:41:18.57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800" autoAdjust="0"/>
    <p:restoredTop sz="94660"/>
  </p:normalViewPr>
  <p:slideViewPr>
    <p:cSldViewPr snapToGrid="0">
      <p:cViewPr>
        <p:scale>
          <a:sx n="75" d="100"/>
          <a:sy n="75" d="100"/>
        </p:scale>
        <p:origin x="1075" y="18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7909561" y="4314328"/>
            <a:ext cx="2910840" cy="374642"/>
          </a:xfrm>
        </p:spPr>
        <p:txBody>
          <a:bodyPr/>
          <a:lstStyle/>
          <a:p>
            <a:fld id="{B0DE929E-E3E2-40C7-BAB1-C99ED7A95A39}" type="datetimeFigureOut">
              <a:rPr lang="en-IN" smtClean="0"/>
              <a:t>05-05-2022</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C2CF6BCF-F60A-4524-A799-DC361A2798AF}" type="slidenum">
              <a:rPr lang="en-IN" smtClean="0"/>
              <a:t>‹#›</a:t>
            </a:fld>
            <a:endParaRPr lang="en-IN"/>
          </a:p>
        </p:txBody>
      </p:sp>
    </p:spTree>
    <p:extLst>
      <p:ext uri="{BB962C8B-B14F-4D97-AF65-F5344CB8AC3E}">
        <p14:creationId xmlns:p14="http://schemas.microsoft.com/office/powerpoint/2010/main" val="810131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0DE929E-E3E2-40C7-BAB1-C99ED7A95A39}" type="datetimeFigureOut">
              <a:rPr lang="en-IN" smtClean="0"/>
              <a:t>05-05-2022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2CF6BCF-F60A-4524-A799-DC361A2798AF}" type="slidenum">
              <a:rPr lang="en-IN" smtClean="0"/>
              <a:t>‹#›</a:t>
            </a:fld>
            <a:endParaRPr lang="en-IN"/>
          </a:p>
        </p:txBody>
      </p:sp>
    </p:spTree>
    <p:extLst>
      <p:ext uri="{BB962C8B-B14F-4D97-AF65-F5344CB8AC3E}">
        <p14:creationId xmlns:p14="http://schemas.microsoft.com/office/powerpoint/2010/main" val="32244387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B0DE929E-E3E2-40C7-BAB1-C99ED7A95A39}" type="datetimeFigureOut">
              <a:rPr lang="en-IN" smtClean="0"/>
              <a:t>05-05-2022</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C2CF6BCF-F60A-4524-A799-DC361A2798AF}" type="slidenum">
              <a:rPr lang="en-IN" smtClean="0"/>
              <a:t>‹#›</a:t>
            </a:fld>
            <a:endParaRPr lang="en-IN"/>
          </a:p>
        </p:txBody>
      </p:sp>
    </p:spTree>
    <p:extLst>
      <p:ext uri="{BB962C8B-B14F-4D97-AF65-F5344CB8AC3E}">
        <p14:creationId xmlns:p14="http://schemas.microsoft.com/office/powerpoint/2010/main" val="30472195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B0DE929E-E3E2-40C7-BAB1-C99ED7A95A39}" type="datetimeFigureOut">
              <a:rPr lang="en-IN" smtClean="0"/>
              <a:t>05-05-2022</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C2CF6BCF-F60A-4524-A799-DC361A2798AF}" type="slidenum">
              <a:rPr lang="en-IN" smtClean="0"/>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Tree>
    <p:extLst>
      <p:ext uri="{BB962C8B-B14F-4D97-AF65-F5344CB8AC3E}">
        <p14:creationId xmlns:p14="http://schemas.microsoft.com/office/powerpoint/2010/main" val="21532434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B0DE929E-E3E2-40C7-BAB1-C99ED7A95A39}" type="datetimeFigureOut">
              <a:rPr lang="en-IN" smtClean="0"/>
              <a:t>05-05-2022</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C2CF6BCF-F60A-4524-A799-DC361A2798AF}" type="slidenum">
              <a:rPr lang="en-IN" smtClean="0"/>
              <a:t>‹#›</a:t>
            </a:fld>
            <a:endParaRPr lang="en-IN"/>
          </a:p>
        </p:txBody>
      </p:sp>
    </p:spTree>
    <p:extLst>
      <p:ext uri="{BB962C8B-B14F-4D97-AF65-F5344CB8AC3E}">
        <p14:creationId xmlns:p14="http://schemas.microsoft.com/office/powerpoint/2010/main" val="31412382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0DE929E-E3E2-40C7-BAB1-C99ED7A95A39}" type="datetimeFigureOut">
              <a:rPr lang="en-IN" smtClean="0"/>
              <a:t>05-05-2022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2CF6BCF-F60A-4524-A799-DC361A2798AF}" type="slidenum">
              <a:rPr lang="en-IN" smtClean="0"/>
              <a:t>‹#›</a:t>
            </a:fld>
            <a:endParaRPr lang="en-IN"/>
          </a:p>
        </p:txBody>
      </p:sp>
    </p:spTree>
    <p:extLst>
      <p:ext uri="{BB962C8B-B14F-4D97-AF65-F5344CB8AC3E}">
        <p14:creationId xmlns:p14="http://schemas.microsoft.com/office/powerpoint/2010/main" val="39047545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0DE929E-E3E2-40C7-BAB1-C99ED7A95A39}" type="datetimeFigureOut">
              <a:rPr lang="en-IN" smtClean="0"/>
              <a:t>05-05-2022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2CF6BCF-F60A-4524-A799-DC361A2798AF}" type="slidenum">
              <a:rPr lang="en-IN" smtClean="0"/>
              <a:t>‹#›</a:t>
            </a:fld>
            <a:endParaRPr lang="en-IN"/>
          </a:p>
        </p:txBody>
      </p:sp>
    </p:spTree>
    <p:extLst>
      <p:ext uri="{BB962C8B-B14F-4D97-AF65-F5344CB8AC3E}">
        <p14:creationId xmlns:p14="http://schemas.microsoft.com/office/powerpoint/2010/main" val="33226218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0DE929E-E3E2-40C7-BAB1-C99ED7A95A39}" type="datetimeFigureOut">
              <a:rPr lang="en-IN" smtClean="0"/>
              <a:t>05-05-2022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CF6BCF-F60A-4524-A799-DC361A2798AF}" type="slidenum">
              <a:rPr lang="en-IN" smtClean="0"/>
              <a:t>‹#›</a:t>
            </a:fld>
            <a:endParaRPr lang="en-IN"/>
          </a:p>
        </p:txBody>
      </p:sp>
    </p:spTree>
    <p:extLst>
      <p:ext uri="{BB962C8B-B14F-4D97-AF65-F5344CB8AC3E}">
        <p14:creationId xmlns:p14="http://schemas.microsoft.com/office/powerpoint/2010/main" val="7976444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B0DE929E-E3E2-40C7-BAB1-C99ED7A95A39}" type="datetimeFigureOut">
              <a:rPr lang="en-IN" smtClean="0"/>
              <a:t>05-05-2022</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C2CF6BCF-F60A-4524-A799-DC361A2798AF}" type="slidenum">
              <a:rPr lang="en-IN" smtClean="0"/>
              <a:t>‹#›</a:t>
            </a:fld>
            <a:endParaRPr lang="en-IN"/>
          </a:p>
        </p:txBody>
      </p:sp>
    </p:spTree>
    <p:extLst>
      <p:ext uri="{BB962C8B-B14F-4D97-AF65-F5344CB8AC3E}">
        <p14:creationId xmlns:p14="http://schemas.microsoft.com/office/powerpoint/2010/main" val="6582202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0DE929E-E3E2-40C7-BAB1-C99ED7A95A39}" type="datetimeFigureOut">
              <a:rPr lang="en-IN" smtClean="0"/>
              <a:t>05-05-2022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CF6BCF-F60A-4524-A799-DC361A2798AF}" type="slidenum">
              <a:rPr lang="en-IN" smtClean="0"/>
              <a:t>‹#›</a:t>
            </a:fld>
            <a:endParaRPr lang="en-IN"/>
          </a:p>
        </p:txBody>
      </p:sp>
    </p:spTree>
    <p:extLst>
      <p:ext uri="{BB962C8B-B14F-4D97-AF65-F5344CB8AC3E}">
        <p14:creationId xmlns:p14="http://schemas.microsoft.com/office/powerpoint/2010/main" val="3783888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B0DE929E-E3E2-40C7-BAB1-C99ED7A95A39}" type="datetimeFigureOut">
              <a:rPr lang="en-IN" smtClean="0"/>
              <a:t>05-05-2022</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C2CF6BCF-F60A-4524-A799-DC361A2798AF}" type="slidenum">
              <a:rPr lang="en-IN" smtClean="0"/>
              <a:t>‹#›</a:t>
            </a:fld>
            <a:endParaRPr lang="en-IN"/>
          </a:p>
        </p:txBody>
      </p:sp>
    </p:spTree>
    <p:extLst>
      <p:ext uri="{BB962C8B-B14F-4D97-AF65-F5344CB8AC3E}">
        <p14:creationId xmlns:p14="http://schemas.microsoft.com/office/powerpoint/2010/main" val="25594482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0DE929E-E3E2-40C7-BAB1-C99ED7A95A39}" type="datetimeFigureOut">
              <a:rPr lang="en-IN" smtClean="0"/>
              <a:t>05-05-2022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2CF6BCF-F60A-4524-A799-DC361A2798AF}" type="slidenum">
              <a:rPr lang="en-IN" smtClean="0"/>
              <a:t>‹#›</a:t>
            </a:fld>
            <a:endParaRPr lang="en-IN"/>
          </a:p>
        </p:txBody>
      </p:sp>
    </p:spTree>
    <p:extLst>
      <p:ext uri="{BB962C8B-B14F-4D97-AF65-F5344CB8AC3E}">
        <p14:creationId xmlns:p14="http://schemas.microsoft.com/office/powerpoint/2010/main" val="32989006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0DE929E-E3E2-40C7-BAB1-C99ED7A95A39}" type="datetimeFigureOut">
              <a:rPr lang="en-IN" smtClean="0"/>
              <a:t>05-05-2022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2CF6BCF-F60A-4524-A799-DC361A2798AF}" type="slidenum">
              <a:rPr lang="en-IN" smtClean="0"/>
              <a:t>‹#›</a:t>
            </a:fld>
            <a:endParaRPr lang="en-IN"/>
          </a:p>
        </p:txBody>
      </p:sp>
    </p:spTree>
    <p:extLst>
      <p:ext uri="{BB962C8B-B14F-4D97-AF65-F5344CB8AC3E}">
        <p14:creationId xmlns:p14="http://schemas.microsoft.com/office/powerpoint/2010/main" val="13792367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0DE929E-E3E2-40C7-BAB1-C99ED7A95A39}" type="datetimeFigureOut">
              <a:rPr lang="en-IN" smtClean="0"/>
              <a:t>05-05-2022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2CF6BCF-F60A-4524-A799-DC361A2798AF}" type="slidenum">
              <a:rPr lang="en-IN" smtClean="0"/>
              <a:t>‹#›</a:t>
            </a:fld>
            <a:endParaRPr lang="en-IN"/>
          </a:p>
        </p:txBody>
      </p:sp>
    </p:spTree>
    <p:extLst>
      <p:ext uri="{BB962C8B-B14F-4D97-AF65-F5344CB8AC3E}">
        <p14:creationId xmlns:p14="http://schemas.microsoft.com/office/powerpoint/2010/main" val="7274214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DE929E-E3E2-40C7-BAB1-C99ED7A95A39}" type="datetimeFigureOut">
              <a:rPr lang="en-IN" smtClean="0"/>
              <a:t>05-05-2022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2CF6BCF-F60A-4524-A799-DC361A2798AF}" type="slidenum">
              <a:rPr lang="en-IN" smtClean="0"/>
              <a:t>‹#›</a:t>
            </a:fld>
            <a:endParaRPr lang="en-IN"/>
          </a:p>
        </p:txBody>
      </p:sp>
    </p:spTree>
    <p:extLst>
      <p:ext uri="{BB962C8B-B14F-4D97-AF65-F5344CB8AC3E}">
        <p14:creationId xmlns:p14="http://schemas.microsoft.com/office/powerpoint/2010/main" val="16089391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0DE929E-E3E2-40C7-BAB1-C99ED7A95A39}" type="datetimeFigureOut">
              <a:rPr lang="en-IN" smtClean="0"/>
              <a:t>05-05-2022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2CF6BCF-F60A-4524-A799-DC361A2798AF}" type="slidenum">
              <a:rPr lang="en-IN" smtClean="0"/>
              <a:t>‹#›</a:t>
            </a:fld>
            <a:endParaRPr lang="en-IN"/>
          </a:p>
        </p:txBody>
      </p:sp>
    </p:spTree>
    <p:extLst>
      <p:ext uri="{BB962C8B-B14F-4D97-AF65-F5344CB8AC3E}">
        <p14:creationId xmlns:p14="http://schemas.microsoft.com/office/powerpoint/2010/main" val="7326799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0DE929E-E3E2-40C7-BAB1-C99ED7A95A39}" type="datetimeFigureOut">
              <a:rPr lang="en-IN" smtClean="0"/>
              <a:t>05-05-2022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2CF6BCF-F60A-4524-A799-DC361A2798AF}" type="slidenum">
              <a:rPr lang="en-IN" smtClean="0"/>
              <a:t>‹#›</a:t>
            </a:fld>
            <a:endParaRPr lang="en-IN"/>
          </a:p>
        </p:txBody>
      </p:sp>
    </p:spTree>
    <p:extLst>
      <p:ext uri="{BB962C8B-B14F-4D97-AF65-F5344CB8AC3E}">
        <p14:creationId xmlns:p14="http://schemas.microsoft.com/office/powerpoint/2010/main" val="28481391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0DE929E-E3E2-40C7-BAB1-C99ED7A95A39}" type="datetimeFigureOut">
              <a:rPr lang="en-IN" smtClean="0"/>
              <a:t>05-05-2022</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2CF6BCF-F60A-4524-A799-DC361A2798AF}" type="slidenum">
              <a:rPr lang="en-IN" smtClean="0"/>
              <a:t>‹#›</a:t>
            </a:fld>
            <a:endParaRPr lang="en-IN"/>
          </a:p>
        </p:txBody>
      </p:sp>
    </p:spTree>
    <p:extLst>
      <p:ext uri="{BB962C8B-B14F-4D97-AF65-F5344CB8AC3E}">
        <p14:creationId xmlns:p14="http://schemas.microsoft.com/office/powerpoint/2010/main" val="2583263854"/>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2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slides/_rels/slide2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54.png"/></Relationships>
</file>

<file path=ppt/slides/_rels/slide26.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 Id="rId6" Type="http://schemas.openxmlformats.org/officeDocument/2006/relationships/image" Target="../media/image61.png"/><Relationship Id="rId5" Type="http://schemas.openxmlformats.org/officeDocument/2006/relationships/image" Target="../media/image60.png"/><Relationship Id="rId4" Type="http://schemas.openxmlformats.org/officeDocument/2006/relationships/image" Target="../media/image59.png"/></Relationships>
</file>

<file path=ppt/slides/_rels/slide27.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4.png"/></Relationships>
</file>

<file path=ppt/slides/_rels/slide29.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s://github.com/sumeet-ranjan/bus-route-optimization"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12B80-A631-45F8-AABC-442BEDC9529E}"/>
              </a:ext>
            </a:extLst>
          </p:cNvPr>
          <p:cNvSpPr>
            <a:spLocks noGrp="1"/>
          </p:cNvSpPr>
          <p:nvPr>
            <p:ph type="ctrTitle"/>
          </p:nvPr>
        </p:nvSpPr>
        <p:spPr>
          <a:xfrm>
            <a:off x="1371600" y="1366982"/>
            <a:ext cx="10044545" cy="1162392"/>
          </a:xfrm>
        </p:spPr>
        <p:txBody>
          <a:bodyPr/>
          <a:lstStyle/>
          <a:p>
            <a:r>
              <a:rPr lang="en-IN"/>
              <a:t>ME308 Project – Team 36</a:t>
            </a:r>
          </a:p>
        </p:txBody>
      </p:sp>
      <p:sp>
        <p:nvSpPr>
          <p:cNvPr id="3" name="Subtitle 2">
            <a:extLst>
              <a:ext uri="{FF2B5EF4-FFF2-40B4-BE49-F238E27FC236}">
                <a16:creationId xmlns:a16="http://schemas.microsoft.com/office/drawing/2014/main" id="{167A91DD-1C90-41CC-BB40-E61FF1EEA4D6}"/>
              </a:ext>
            </a:extLst>
          </p:cNvPr>
          <p:cNvSpPr>
            <a:spLocks noGrp="1"/>
          </p:cNvSpPr>
          <p:nvPr>
            <p:ph type="subTitle" idx="1"/>
          </p:nvPr>
        </p:nvSpPr>
        <p:spPr>
          <a:xfrm>
            <a:off x="991813" y="2743200"/>
            <a:ext cx="9448800" cy="685800"/>
          </a:xfrm>
        </p:spPr>
        <p:txBody>
          <a:bodyPr>
            <a:normAutofit/>
          </a:bodyPr>
          <a:lstStyle/>
          <a:p>
            <a:pPr algn="ctr"/>
            <a:r>
              <a:rPr lang="en-IN" sz="2800"/>
              <a:t>Bus Route Optimization</a:t>
            </a:r>
          </a:p>
        </p:txBody>
      </p:sp>
      <p:sp>
        <p:nvSpPr>
          <p:cNvPr id="4" name="TextBox 3">
            <a:extLst>
              <a:ext uri="{FF2B5EF4-FFF2-40B4-BE49-F238E27FC236}">
                <a16:creationId xmlns:a16="http://schemas.microsoft.com/office/drawing/2014/main" id="{6C8D760F-0F54-4B2A-ADFB-F464758C2336}"/>
              </a:ext>
            </a:extLst>
          </p:cNvPr>
          <p:cNvSpPr txBox="1"/>
          <p:nvPr/>
        </p:nvSpPr>
        <p:spPr>
          <a:xfrm>
            <a:off x="3737156" y="3426643"/>
            <a:ext cx="3599896" cy="2308324"/>
          </a:xfrm>
          <a:prstGeom prst="rect">
            <a:avLst/>
          </a:prstGeom>
          <a:noFill/>
        </p:spPr>
        <p:txBody>
          <a:bodyPr wrap="none" rtlCol="0">
            <a:spAutoFit/>
          </a:bodyPr>
          <a:lstStyle/>
          <a:p>
            <a:r>
              <a:rPr lang="en-IN"/>
              <a:t>                </a:t>
            </a:r>
            <a:r>
              <a:rPr lang="en-IN" u="sng"/>
              <a:t>Members</a:t>
            </a:r>
            <a:r>
              <a:rPr lang="en-IN"/>
              <a:t> </a:t>
            </a:r>
          </a:p>
          <a:p>
            <a:r>
              <a:rPr lang="en-IN" b="0" i="0">
                <a:effectLst/>
                <a:latin typeface="Calibri" panose="020F0502020204030204" pitchFamily="34" charset="0"/>
              </a:rPr>
              <a:t>Sumeet Ranjan               : 190040120</a:t>
            </a:r>
          </a:p>
          <a:p>
            <a:r>
              <a:rPr lang="en-IN">
                <a:latin typeface="Calibri" panose="020F0502020204030204" pitchFamily="34" charset="0"/>
              </a:rPr>
              <a:t>Aditya Chopra                 : 190020034</a:t>
            </a:r>
          </a:p>
          <a:p>
            <a:r>
              <a:rPr lang="en-IN" b="0" i="0" err="1">
                <a:effectLst/>
                <a:latin typeface="Calibri" panose="020F0502020204030204" pitchFamily="34" charset="0"/>
              </a:rPr>
              <a:t>Rezeena</a:t>
            </a:r>
            <a:r>
              <a:rPr lang="en-IN" b="0" i="0">
                <a:effectLst/>
                <a:latin typeface="Calibri" panose="020F0502020204030204" pitchFamily="34" charset="0"/>
              </a:rPr>
              <a:t> </a:t>
            </a:r>
            <a:r>
              <a:rPr lang="en-IN" b="0" i="0" err="1">
                <a:effectLst/>
                <a:latin typeface="Calibri" panose="020F0502020204030204" pitchFamily="34" charset="0"/>
              </a:rPr>
              <a:t>Chinthamalla</a:t>
            </a:r>
            <a:r>
              <a:rPr lang="en-IN" b="0" i="0">
                <a:effectLst/>
                <a:latin typeface="Calibri" panose="020F0502020204030204" pitchFamily="34" charset="0"/>
              </a:rPr>
              <a:t>   : 190100099</a:t>
            </a:r>
          </a:p>
          <a:p>
            <a:r>
              <a:rPr lang="en-IN" b="0" i="0" err="1">
                <a:effectLst/>
                <a:latin typeface="Calibri" panose="020F0502020204030204" pitchFamily="34" charset="0"/>
              </a:rPr>
              <a:t>Thurkapally</a:t>
            </a:r>
            <a:r>
              <a:rPr lang="en-IN" b="0" i="0">
                <a:effectLst/>
                <a:latin typeface="Calibri" panose="020F0502020204030204" pitchFamily="34" charset="0"/>
              </a:rPr>
              <a:t> </a:t>
            </a:r>
            <a:r>
              <a:rPr lang="en-IN" b="0" i="0" err="1">
                <a:effectLst/>
                <a:latin typeface="Calibri" panose="020F0502020204030204" pitchFamily="34" charset="0"/>
              </a:rPr>
              <a:t>Manogna</a:t>
            </a:r>
            <a:r>
              <a:rPr lang="en-IN">
                <a:latin typeface="Calibri" panose="020F0502020204030204" pitchFamily="34" charset="0"/>
              </a:rPr>
              <a:t>    : </a:t>
            </a:r>
            <a:r>
              <a:rPr lang="en-IN" b="0" i="0">
                <a:effectLst/>
                <a:latin typeface="Calibri" panose="020F0502020204030204" pitchFamily="34" charset="0"/>
              </a:rPr>
              <a:t>190100130</a:t>
            </a:r>
          </a:p>
          <a:p>
            <a:endParaRPr lang="en-IN"/>
          </a:p>
          <a:p>
            <a:endParaRPr lang="en-IN"/>
          </a:p>
          <a:p>
            <a:endParaRPr lang="en-IN"/>
          </a:p>
        </p:txBody>
      </p:sp>
    </p:spTree>
    <p:extLst>
      <p:ext uri="{BB962C8B-B14F-4D97-AF65-F5344CB8AC3E}">
        <p14:creationId xmlns:p14="http://schemas.microsoft.com/office/powerpoint/2010/main" val="39045246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5FA73E79-BD8E-4A5C-B298-19E4BCAB2451}"/>
              </a:ext>
            </a:extLst>
          </p:cNvPr>
          <p:cNvSpPr txBox="1">
            <a:spLocks noGrp="1"/>
          </p:cNvSpPr>
          <p:nvPr>
            <p:ph idx="1"/>
          </p:nvPr>
        </p:nvSpPr>
        <p:spPr>
          <a:xfrm>
            <a:off x="1413930" y="2129010"/>
            <a:ext cx="8250931" cy="737638"/>
          </a:xfrm>
          <a:prstGeom prst="rect">
            <a:avLst/>
          </a:prstGeom>
          <a:noFill/>
        </p:spPr>
        <p:txBody>
          <a:bodyPr wrap="square" lIns="0" tIns="0" rIns="0" bIns="0" rtlCol="0">
            <a:spAutoFit/>
          </a:bodyPr>
          <a:lstStyle/>
          <a:p>
            <a:pPr marL="0" indent="0">
              <a:buNone/>
            </a:pPr>
            <a:endParaRPr lang="en-IN"/>
          </a:p>
          <a:p>
            <a:endParaRPr lang="en-IN"/>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501E7A74-FA76-4831-B9BE-F48A08B1C73A}"/>
                  </a:ext>
                </a:extLst>
              </p:cNvPr>
              <p:cNvSpPr txBox="1"/>
              <p:nvPr/>
            </p:nvSpPr>
            <p:spPr>
              <a:xfrm>
                <a:off x="1413930" y="1692083"/>
                <a:ext cx="3456908" cy="136826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sz="2000" b="0" i="1" smtClean="0">
                          <a:latin typeface="Cambria Math" panose="02040503050406030204" pitchFamily="18" charset="0"/>
                        </a:rPr>
                        <m:t>𝑀</m:t>
                      </m:r>
                      <m:r>
                        <a:rPr lang="en-IN" sz="2000" b="0" i="1" smtClean="0">
                          <a:latin typeface="Cambria Math" panose="02040503050406030204" pitchFamily="18" charset="0"/>
                        </a:rPr>
                        <m:t>3 : </m:t>
                      </m:r>
                      <m:nary>
                        <m:naryPr>
                          <m:chr m:val="∑"/>
                          <m:supHide m:val="on"/>
                          <m:ctrlPr>
                            <a:rPr lang="en-IN" sz="2000" b="0" i="1" smtClean="0">
                              <a:latin typeface="Cambria Math" panose="02040503050406030204" pitchFamily="18" charset="0"/>
                            </a:rPr>
                          </m:ctrlPr>
                        </m:naryPr>
                        <m:sub>
                          <m:r>
                            <m:rPr>
                              <m:brk m:alnAt="7"/>
                            </m:rPr>
                            <a:rPr lang="en-IN" sz="2000" b="0" i="1" smtClean="0">
                              <a:latin typeface="Cambria Math" panose="02040503050406030204" pitchFamily="18" charset="0"/>
                            </a:rPr>
                            <m:t>𝑗</m:t>
                          </m:r>
                          <m:r>
                            <a:rPr lang="en-IN" sz="2000" b="0" i="1" smtClean="0">
                              <a:latin typeface="Cambria Math" panose="02040503050406030204" pitchFamily="18" charset="0"/>
                              <a:ea typeface="Cambria Math" panose="02040503050406030204" pitchFamily="18" charset="0"/>
                            </a:rPr>
                            <m:t>∈</m:t>
                          </m:r>
                          <m:sSub>
                            <m:sSubPr>
                              <m:ctrlPr>
                                <a:rPr lang="en-IN" sz="2000" b="0" i="1" smtClean="0">
                                  <a:latin typeface="Cambria Math" panose="02040503050406030204" pitchFamily="18" charset="0"/>
                                  <a:ea typeface="Cambria Math" panose="02040503050406030204" pitchFamily="18" charset="0"/>
                                </a:rPr>
                              </m:ctrlPr>
                            </m:sSubPr>
                            <m:e>
                              <m:r>
                                <m:rPr>
                                  <m:brk m:alnAt="7"/>
                                </m:rPr>
                                <a:rPr lang="en-IN" sz="2000" b="0" i="1" smtClean="0">
                                  <a:latin typeface="Cambria Math" panose="02040503050406030204" pitchFamily="18" charset="0"/>
                                  <a:ea typeface="Cambria Math" panose="02040503050406030204" pitchFamily="18" charset="0"/>
                                </a:rPr>
                                <m:t>𝑁</m:t>
                              </m:r>
                            </m:e>
                            <m:sub>
                              <m:r>
                                <m:rPr>
                                  <m:brk m:alnAt="7"/>
                                </m:rPr>
                                <a:rPr lang="en-IN" sz="2000" b="0" i="1" smtClean="0">
                                  <a:latin typeface="Cambria Math" panose="02040503050406030204" pitchFamily="18" charset="0"/>
                                  <a:ea typeface="Cambria Math" panose="02040503050406030204" pitchFamily="18" charset="0"/>
                                </a:rPr>
                                <m:t>4</m:t>
                              </m:r>
                            </m:sub>
                          </m:sSub>
                        </m:sub>
                        <m:sup/>
                        <m:e>
                          <m:sSub>
                            <m:sSubPr>
                              <m:ctrlPr>
                                <a:rPr lang="en-IN" sz="2000" b="0" i="1" smtClean="0">
                                  <a:latin typeface="Cambria Math" panose="02040503050406030204" pitchFamily="18" charset="0"/>
                                </a:rPr>
                              </m:ctrlPr>
                            </m:sSubPr>
                            <m:e>
                              <m:r>
                                <a:rPr lang="en-IN" sz="2000" b="0" i="1" smtClean="0">
                                  <a:latin typeface="Cambria Math" panose="02040503050406030204" pitchFamily="18" charset="0"/>
                                </a:rPr>
                                <m:t>𝑥</m:t>
                              </m:r>
                            </m:e>
                            <m:sub>
                              <m:r>
                                <a:rPr lang="en-IN" sz="2000" b="0" i="1" smtClean="0">
                                  <a:latin typeface="Cambria Math" panose="02040503050406030204" pitchFamily="18" charset="0"/>
                                </a:rPr>
                                <m:t>𝑖𝑗</m:t>
                              </m:r>
                            </m:sub>
                          </m:sSub>
                        </m:e>
                      </m:nary>
                      <m:r>
                        <a:rPr lang="en-IN" sz="2000" b="0" i="1" smtClean="0">
                          <a:latin typeface="Cambria Math" panose="02040503050406030204" pitchFamily="18" charset="0"/>
                        </a:rPr>
                        <m:t>=1 ;     ∀</m:t>
                      </m:r>
                      <m:r>
                        <a:rPr lang="en-IN" sz="2000" b="0" i="1" smtClean="0">
                          <a:latin typeface="Cambria Math" panose="02040503050406030204" pitchFamily="18" charset="0"/>
                          <a:ea typeface="Cambria Math" panose="02040503050406030204" pitchFamily="18" charset="0"/>
                        </a:rPr>
                        <m:t>𝑖</m:t>
                      </m:r>
                      <m:r>
                        <a:rPr lang="en-IN" sz="2000" b="0" i="1" smtClean="0">
                          <a:latin typeface="Cambria Math" panose="02040503050406030204" pitchFamily="18" charset="0"/>
                          <a:ea typeface="Cambria Math" panose="02040503050406030204" pitchFamily="18" charset="0"/>
                        </a:rPr>
                        <m:t>∈</m:t>
                      </m:r>
                      <m:sSub>
                        <m:sSubPr>
                          <m:ctrlPr>
                            <a:rPr lang="en-IN" sz="2000" b="0" i="1" smtClean="0">
                              <a:latin typeface="Cambria Math" panose="02040503050406030204" pitchFamily="18" charset="0"/>
                              <a:ea typeface="Cambria Math" panose="02040503050406030204" pitchFamily="18" charset="0"/>
                            </a:rPr>
                          </m:ctrlPr>
                        </m:sSubPr>
                        <m:e>
                          <m:r>
                            <a:rPr lang="en-IN" sz="2000" b="0" i="1" smtClean="0">
                              <a:latin typeface="Cambria Math" panose="02040503050406030204" pitchFamily="18" charset="0"/>
                              <a:ea typeface="Cambria Math" panose="02040503050406030204" pitchFamily="18" charset="0"/>
                            </a:rPr>
                            <m:t>𝑁</m:t>
                          </m:r>
                        </m:e>
                        <m:sub>
                          <m:r>
                            <a:rPr lang="en-IN" sz="2000" b="0" i="1" smtClean="0">
                              <a:latin typeface="Cambria Math" panose="02040503050406030204" pitchFamily="18" charset="0"/>
                              <a:ea typeface="Cambria Math" panose="02040503050406030204" pitchFamily="18" charset="0"/>
                            </a:rPr>
                            <m:t>2</m:t>
                          </m:r>
                        </m:sub>
                      </m:sSub>
                    </m:oMath>
                  </m:oMathPara>
                </a14:m>
                <a:endParaRPr lang="en-IN" sz="2000" b="0" i="1" dirty="0">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IN" sz="2000" b="0" i="1" smtClean="0">
                          <a:latin typeface="Cambria Math" panose="02040503050406030204" pitchFamily="18" charset="0"/>
                        </a:rPr>
                        <m:t> </m:t>
                      </m:r>
                    </m:oMath>
                  </m:oMathPara>
                </a14:m>
                <a:endParaRPr lang="en-IN" sz="2000" b="0" dirty="0">
                  <a:ea typeface="Cambria Math" panose="02040503050406030204" pitchFamily="18" charset="0"/>
                </a:endParaRPr>
              </a:p>
              <a:p>
                <a:endParaRPr lang="en-IN" dirty="0"/>
              </a:p>
            </p:txBody>
          </p:sp>
        </mc:Choice>
        <mc:Fallback xmlns="">
          <p:sp>
            <p:nvSpPr>
              <p:cNvPr id="3" name="TextBox 2">
                <a:extLst>
                  <a:ext uri="{FF2B5EF4-FFF2-40B4-BE49-F238E27FC236}">
                    <a16:creationId xmlns:a16="http://schemas.microsoft.com/office/drawing/2014/main" id="{501E7A74-FA76-4831-B9BE-F48A08B1C73A}"/>
                  </a:ext>
                </a:extLst>
              </p:cNvPr>
              <p:cNvSpPr txBox="1">
                <a:spLocks noRot="1" noChangeAspect="1" noMove="1" noResize="1" noEditPoints="1" noAdjustHandles="1" noChangeArrowheads="1" noChangeShapeType="1" noTextEdit="1"/>
              </p:cNvSpPr>
              <p:nvPr/>
            </p:nvSpPr>
            <p:spPr>
              <a:xfrm>
                <a:off x="1413930" y="1692083"/>
                <a:ext cx="3456908" cy="1368260"/>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C8DC7EE4-23E6-4B4F-852E-FF529F5D57D9}"/>
                  </a:ext>
                </a:extLst>
              </p:cNvPr>
              <p:cNvSpPr txBox="1"/>
              <p:nvPr/>
            </p:nvSpPr>
            <p:spPr>
              <a:xfrm>
                <a:off x="1413930" y="2985096"/>
                <a:ext cx="6094070" cy="887807"/>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en-IN" sz="2000" b="0" i="1" smtClean="0">
                          <a:latin typeface="Cambria Math" panose="02040503050406030204" pitchFamily="18" charset="0"/>
                        </a:rPr>
                        <m:t>𝑀</m:t>
                      </m:r>
                      <m:r>
                        <a:rPr lang="en-IN" sz="2000" b="0" i="1" smtClean="0">
                          <a:latin typeface="Cambria Math" panose="02040503050406030204" pitchFamily="18" charset="0"/>
                        </a:rPr>
                        <m:t>4  : </m:t>
                      </m:r>
                      <m:nary>
                        <m:naryPr>
                          <m:chr m:val="∑"/>
                          <m:supHide m:val="on"/>
                          <m:ctrlPr>
                            <a:rPr lang="en-IN" sz="2000" i="1">
                              <a:latin typeface="Cambria Math" panose="02040503050406030204" pitchFamily="18" charset="0"/>
                            </a:rPr>
                          </m:ctrlPr>
                        </m:naryPr>
                        <m:sub>
                          <m:r>
                            <a:rPr lang="en-IN" sz="2000" b="0" i="1" smtClean="0">
                              <a:latin typeface="Cambria Math" panose="02040503050406030204" pitchFamily="18" charset="0"/>
                            </a:rPr>
                            <m:t>𝑖</m:t>
                          </m:r>
                          <m:r>
                            <a:rPr lang="en-IN" sz="2000" i="1">
                              <a:latin typeface="Cambria Math" panose="02040503050406030204" pitchFamily="18" charset="0"/>
                              <a:ea typeface="Cambria Math" panose="02040503050406030204" pitchFamily="18" charset="0"/>
                            </a:rPr>
                            <m:t>∈</m:t>
                          </m:r>
                          <m:sSub>
                            <m:sSubPr>
                              <m:ctrlPr>
                                <a:rPr lang="en-IN" sz="2000" i="1">
                                  <a:latin typeface="Cambria Math" panose="02040503050406030204" pitchFamily="18" charset="0"/>
                                  <a:ea typeface="Cambria Math" panose="02040503050406030204" pitchFamily="18" charset="0"/>
                                </a:rPr>
                              </m:ctrlPr>
                            </m:sSubPr>
                            <m:e>
                              <m:r>
                                <m:rPr>
                                  <m:brk m:alnAt="7"/>
                                </m:rPr>
                                <a:rPr lang="en-IN" sz="2000" i="1">
                                  <a:latin typeface="Cambria Math" panose="02040503050406030204" pitchFamily="18" charset="0"/>
                                  <a:ea typeface="Cambria Math" panose="02040503050406030204" pitchFamily="18" charset="0"/>
                                </a:rPr>
                                <m:t>𝑁</m:t>
                              </m:r>
                            </m:e>
                            <m:sub>
                              <m:r>
                                <a:rPr lang="en-IN" sz="2000" b="0" i="1" smtClean="0">
                                  <a:latin typeface="Cambria Math" panose="02040503050406030204" pitchFamily="18" charset="0"/>
                                  <a:ea typeface="Cambria Math" panose="02040503050406030204" pitchFamily="18" charset="0"/>
                                </a:rPr>
                                <m:t>3</m:t>
                              </m:r>
                            </m:sub>
                          </m:sSub>
                        </m:sub>
                        <m:sup/>
                        <m:e>
                          <m:sSub>
                            <m:sSubPr>
                              <m:ctrlPr>
                                <a:rPr lang="en-IN" sz="2000" i="1">
                                  <a:latin typeface="Cambria Math" panose="02040503050406030204" pitchFamily="18" charset="0"/>
                                </a:rPr>
                              </m:ctrlPr>
                            </m:sSubPr>
                            <m:e>
                              <m:r>
                                <a:rPr lang="en-IN" sz="2000" i="1">
                                  <a:latin typeface="Cambria Math" panose="02040503050406030204" pitchFamily="18" charset="0"/>
                                </a:rPr>
                                <m:t>𝑥</m:t>
                              </m:r>
                            </m:e>
                            <m:sub>
                              <m:r>
                                <a:rPr lang="en-IN" sz="2000" i="1">
                                  <a:latin typeface="Cambria Math" panose="02040503050406030204" pitchFamily="18" charset="0"/>
                                </a:rPr>
                                <m:t>𝑖𝑗</m:t>
                              </m:r>
                            </m:sub>
                          </m:sSub>
                        </m:e>
                      </m:nary>
                      <m:r>
                        <a:rPr lang="en-IN" sz="2000" i="1">
                          <a:latin typeface="Cambria Math" panose="02040503050406030204" pitchFamily="18" charset="0"/>
                        </a:rPr>
                        <m:t>=1 ;     ∀</m:t>
                      </m:r>
                      <m:r>
                        <a:rPr lang="en-IN" sz="2000" b="0" i="1" smtClean="0">
                          <a:latin typeface="Cambria Math" panose="02040503050406030204" pitchFamily="18" charset="0"/>
                          <a:ea typeface="Cambria Math" panose="02040503050406030204" pitchFamily="18" charset="0"/>
                        </a:rPr>
                        <m:t>𝑗</m:t>
                      </m:r>
                      <m:r>
                        <a:rPr lang="en-IN" sz="2000" i="1">
                          <a:latin typeface="Cambria Math" panose="02040503050406030204" pitchFamily="18" charset="0"/>
                          <a:ea typeface="Cambria Math" panose="02040503050406030204" pitchFamily="18" charset="0"/>
                        </a:rPr>
                        <m:t>∈</m:t>
                      </m:r>
                      <m:sSub>
                        <m:sSubPr>
                          <m:ctrlPr>
                            <a:rPr lang="en-IN" sz="2000" i="1">
                              <a:latin typeface="Cambria Math" panose="02040503050406030204" pitchFamily="18" charset="0"/>
                              <a:ea typeface="Cambria Math" panose="02040503050406030204" pitchFamily="18" charset="0"/>
                            </a:rPr>
                          </m:ctrlPr>
                        </m:sSubPr>
                        <m:e>
                          <m:r>
                            <a:rPr lang="en-IN" sz="2000" i="1">
                              <a:latin typeface="Cambria Math" panose="02040503050406030204" pitchFamily="18" charset="0"/>
                              <a:ea typeface="Cambria Math" panose="02040503050406030204" pitchFamily="18" charset="0"/>
                            </a:rPr>
                            <m:t>𝑁</m:t>
                          </m:r>
                        </m:e>
                        <m:sub>
                          <m:r>
                            <a:rPr lang="en-IN" sz="2000" i="1">
                              <a:latin typeface="Cambria Math" panose="02040503050406030204" pitchFamily="18" charset="0"/>
                              <a:ea typeface="Cambria Math" panose="02040503050406030204" pitchFamily="18" charset="0"/>
                            </a:rPr>
                            <m:t>2</m:t>
                          </m:r>
                        </m:sub>
                      </m:sSub>
                    </m:oMath>
                  </m:oMathPara>
                </a14:m>
                <a:endParaRPr lang="en-IN" sz="2000" b="0" dirty="0">
                  <a:ea typeface="Cambria Math" panose="02040503050406030204" pitchFamily="18" charset="0"/>
                </a:endParaRPr>
              </a:p>
            </p:txBody>
          </p:sp>
        </mc:Choice>
        <mc:Fallback xmlns="">
          <p:sp>
            <p:nvSpPr>
              <p:cNvPr id="6" name="TextBox 5">
                <a:extLst>
                  <a:ext uri="{FF2B5EF4-FFF2-40B4-BE49-F238E27FC236}">
                    <a16:creationId xmlns:a16="http://schemas.microsoft.com/office/drawing/2014/main" id="{C8DC7EE4-23E6-4B4F-852E-FF529F5D57D9}"/>
                  </a:ext>
                </a:extLst>
              </p:cNvPr>
              <p:cNvSpPr txBox="1">
                <a:spLocks noRot="1" noChangeAspect="1" noMove="1" noResize="1" noEditPoints="1" noAdjustHandles="1" noChangeArrowheads="1" noChangeShapeType="1" noTextEdit="1"/>
              </p:cNvSpPr>
              <p:nvPr/>
            </p:nvSpPr>
            <p:spPr>
              <a:xfrm>
                <a:off x="1413930" y="2985096"/>
                <a:ext cx="6094070" cy="887807"/>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3CBB3072-7835-4488-BB49-2A93F21FD1C7}"/>
                  </a:ext>
                </a:extLst>
              </p:cNvPr>
              <p:cNvSpPr txBox="1"/>
              <p:nvPr/>
            </p:nvSpPr>
            <p:spPr>
              <a:xfrm>
                <a:off x="1413930" y="4474302"/>
                <a:ext cx="6094070" cy="400110"/>
              </a:xfrm>
              <a:prstGeom prst="rect">
                <a:avLst/>
              </a:prstGeom>
              <a:noFill/>
            </p:spPr>
            <p:txBody>
              <a:bodyPr wrap="square">
                <a:spAutoFit/>
              </a:bodyPr>
              <a:lstStyle/>
              <a:p>
                <a14:m>
                  <m:oMath xmlns:m="http://schemas.openxmlformats.org/officeDocument/2006/math">
                    <m:r>
                      <a:rPr lang="en-IN" sz="2000" b="0" i="1" smtClean="0">
                        <a:latin typeface="Cambria Math" panose="02040503050406030204" pitchFamily="18" charset="0"/>
                      </a:rPr>
                      <m:t>𝑀</m:t>
                    </m:r>
                    <m:r>
                      <a:rPr lang="en-IN" sz="2000" b="0" i="1" smtClean="0">
                        <a:latin typeface="Cambria Math" panose="02040503050406030204" pitchFamily="18" charset="0"/>
                      </a:rPr>
                      <m:t>5 :</m:t>
                    </m:r>
                    <m:sSub>
                      <m:sSubPr>
                        <m:ctrlPr>
                          <a:rPr lang="en-IN" sz="2000" b="0" i="1" smtClean="0">
                            <a:latin typeface="Cambria Math" panose="02040503050406030204" pitchFamily="18" charset="0"/>
                          </a:rPr>
                        </m:ctrlPr>
                      </m:sSubPr>
                      <m:e>
                        <m:r>
                          <a:rPr lang="en-IN" sz="2000" b="0" i="1" smtClean="0">
                            <a:latin typeface="Cambria Math" panose="02040503050406030204" pitchFamily="18" charset="0"/>
                          </a:rPr>
                          <m:t>    </m:t>
                        </m:r>
                        <m:r>
                          <a:rPr lang="en-IN" sz="2000" b="0" i="1" smtClean="0">
                            <a:latin typeface="Cambria Math" panose="02040503050406030204" pitchFamily="18" charset="0"/>
                          </a:rPr>
                          <m:t>𝑏</m:t>
                        </m:r>
                      </m:e>
                      <m:sub>
                        <m:r>
                          <a:rPr lang="en-IN" sz="2000" b="0" i="1" smtClean="0">
                            <a:latin typeface="Cambria Math" panose="02040503050406030204" pitchFamily="18" charset="0"/>
                          </a:rPr>
                          <m:t>𝑖</m:t>
                        </m:r>
                      </m:sub>
                    </m:sSub>
                    <m:r>
                      <a:rPr lang="en-IN" sz="2000" b="0" i="1" smtClean="0">
                        <a:latin typeface="Cambria Math" panose="02040503050406030204" pitchFamily="18" charset="0"/>
                        <a:ea typeface="Cambria Math" panose="02040503050406030204" pitchFamily="18" charset="0"/>
                      </a:rPr>
                      <m:t>≤</m:t>
                    </m:r>
                    <m:sSub>
                      <m:sSubPr>
                        <m:ctrlPr>
                          <a:rPr lang="en-IN" sz="2000" b="0" i="1" smtClean="0">
                            <a:latin typeface="Cambria Math" panose="02040503050406030204" pitchFamily="18" charset="0"/>
                            <a:ea typeface="Cambria Math" panose="02040503050406030204" pitchFamily="18" charset="0"/>
                          </a:rPr>
                        </m:ctrlPr>
                      </m:sSubPr>
                      <m:e>
                        <m:r>
                          <a:rPr lang="en-IN" sz="2000" b="0" i="1" smtClean="0">
                            <a:latin typeface="Cambria Math" panose="02040503050406030204" pitchFamily="18" charset="0"/>
                            <a:ea typeface="Cambria Math" panose="02040503050406030204" pitchFamily="18" charset="0"/>
                          </a:rPr>
                          <m:t>𝑢</m:t>
                        </m:r>
                      </m:e>
                      <m:sub>
                        <m:r>
                          <a:rPr lang="en-IN" sz="2000" b="0" i="1" smtClean="0">
                            <a:latin typeface="Cambria Math" panose="02040503050406030204" pitchFamily="18" charset="0"/>
                            <a:ea typeface="Cambria Math" panose="02040503050406030204" pitchFamily="18" charset="0"/>
                          </a:rPr>
                          <m:t>𝑖</m:t>
                        </m:r>
                      </m:sub>
                    </m:sSub>
                    <m:r>
                      <a:rPr lang="en-IN" sz="2000" b="0" i="1" smtClean="0">
                        <a:latin typeface="Cambria Math" panose="02040503050406030204" pitchFamily="18" charset="0"/>
                        <a:ea typeface="Cambria Math" panose="02040503050406030204" pitchFamily="18" charset="0"/>
                      </a:rPr>
                      <m:t>    ;  ∀</m:t>
                    </m:r>
                    <m:r>
                      <a:rPr lang="en-IN" sz="2000" b="0" i="1" smtClean="0">
                        <a:latin typeface="Cambria Math" panose="02040503050406030204" pitchFamily="18" charset="0"/>
                        <a:ea typeface="Cambria Math" panose="02040503050406030204" pitchFamily="18" charset="0"/>
                      </a:rPr>
                      <m:t>𝑖</m:t>
                    </m:r>
                    <m:r>
                      <a:rPr lang="en-IN" sz="2000" b="0" i="1" smtClean="0">
                        <a:latin typeface="Cambria Math" panose="02040503050406030204" pitchFamily="18" charset="0"/>
                        <a:ea typeface="Cambria Math" panose="02040503050406030204" pitchFamily="18" charset="0"/>
                      </a:rPr>
                      <m:t>∈</m:t>
                    </m:r>
                    <m:sSub>
                      <m:sSubPr>
                        <m:ctrlPr>
                          <a:rPr lang="en-IN" sz="2000" b="0" i="1" smtClean="0">
                            <a:latin typeface="Cambria Math" panose="02040503050406030204" pitchFamily="18" charset="0"/>
                            <a:ea typeface="Cambria Math" panose="02040503050406030204" pitchFamily="18" charset="0"/>
                          </a:rPr>
                        </m:ctrlPr>
                      </m:sSubPr>
                      <m:e>
                        <m:r>
                          <a:rPr lang="en-IN" sz="2000" b="0" i="1" smtClean="0">
                            <a:latin typeface="Cambria Math" panose="02040503050406030204" pitchFamily="18" charset="0"/>
                            <a:ea typeface="Cambria Math" panose="02040503050406030204" pitchFamily="18" charset="0"/>
                          </a:rPr>
                          <m:t>𝑁</m:t>
                        </m:r>
                      </m:e>
                      <m:sub>
                        <m:r>
                          <a:rPr lang="en-IN" sz="2000" b="0" i="1" smtClean="0">
                            <a:latin typeface="Cambria Math" panose="02040503050406030204" pitchFamily="18" charset="0"/>
                            <a:ea typeface="Cambria Math" panose="02040503050406030204" pitchFamily="18" charset="0"/>
                          </a:rPr>
                          <m:t>2</m:t>
                        </m:r>
                      </m:sub>
                    </m:sSub>
                  </m:oMath>
                </a14:m>
                <a:r>
                  <a:rPr lang="en-IN" sz="2000" b="0">
                    <a:ea typeface="Cambria Math" panose="02040503050406030204" pitchFamily="18" charset="0"/>
                  </a:rPr>
                  <a:t>        </a:t>
                </a:r>
              </a:p>
            </p:txBody>
          </p:sp>
        </mc:Choice>
        <mc:Fallback xmlns="">
          <p:sp>
            <p:nvSpPr>
              <p:cNvPr id="8" name="TextBox 7">
                <a:extLst>
                  <a:ext uri="{FF2B5EF4-FFF2-40B4-BE49-F238E27FC236}">
                    <a16:creationId xmlns:a16="http://schemas.microsoft.com/office/drawing/2014/main" id="{3CBB3072-7835-4488-BB49-2A93F21FD1C7}"/>
                  </a:ext>
                </a:extLst>
              </p:cNvPr>
              <p:cNvSpPr txBox="1">
                <a:spLocks noRot="1" noChangeAspect="1" noMove="1" noResize="1" noEditPoints="1" noAdjustHandles="1" noChangeArrowheads="1" noChangeShapeType="1" noTextEdit="1"/>
              </p:cNvSpPr>
              <p:nvPr/>
            </p:nvSpPr>
            <p:spPr>
              <a:xfrm>
                <a:off x="1413930" y="4474302"/>
                <a:ext cx="6094070" cy="40011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7BCA9B76-4B07-4D48-B2BF-EE59884EE32C}"/>
                  </a:ext>
                </a:extLst>
              </p:cNvPr>
              <p:cNvSpPr txBox="1"/>
              <p:nvPr/>
            </p:nvSpPr>
            <p:spPr>
              <a:xfrm>
                <a:off x="1413930" y="2494178"/>
                <a:ext cx="9073698" cy="369332"/>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m:rPr>
                          <m:nor/>
                        </m:rPr>
                        <a:rPr lang="en-IN" i="1" dirty="0">
                          <a:solidFill>
                            <a:srgbClr val="FF0000"/>
                          </a:solidFill>
                          <a:latin typeface="Cambria Math" panose="02040503050406030204" pitchFamily="18" charset="0"/>
                          <a:ea typeface="Cambria Math" panose="02040503050406030204" pitchFamily="18" charset="0"/>
                        </a:rPr>
                        <m:t>Sum</m:t>
                      </m:r>
                      <m:r>
                        <m:rPr>
                          <m:nor/>
                        </m:rPr>
                        <a:rPr lang="en-IN" i="1" dirty="0">
                          <a:solidFill>
                            <a:srgbClr val="FF0000"/>
                          </a:solidFill>
                          <a:latin typeface="Cambria Math" panose="02040503050406030204" pitchFamily="18" charset="0"/>
                          <a:ea typeface="Cambria Math" panose="02040503050406030204" pitchFamily="18" charset="0"/>
                        </a:rPr>
                        <m:t> </m:t>
                      </m:r>
                      <m:r>
                        <m:rPr>
                          <m:nor/>
                        </m:rPr>
                        <a:rPr lang="en-IN" i="1" dirty="0">
                          <a:solidFill>
                            <a:srgbClr val="FF0000"/>
                          </a:solidFill>
                          <a:latin typeface="Cambria Math" panose="02040503050406030204" pitchFamily="18" charset="0"/>
                          <a:ea typeface="Cambria Math" panose="02040503050406030204" pitchFamily="18" charset="0"/>
                        </a:rPr>
                        <m:t>of</m:t>
                      </m:r>
                      <m:r>
                        <m:rPr>
                          <m:nor/>
                        </m:rPr>
                        <a:rPr lang="en-IN" i="1" dirty="0">
                          <a:solidFill>
                            <a:srgbClr val="FF0000"/>
                          </a:solidFill>
                          <a:latin typeface="Cambria Math" panose="02040503050406030204" pitchFamily="18" charset="0"/>
                          <a:ea typeface="Cambria Math" panose="02040503050406030204" pitchFamily="18" charset="0"/>
                        </a:rPr>
                        <m:t> </m:t>
                      </m:r>
                      <m:r>
                        <m:rPr>
                          <m:nor/>
                        </m:rPr>
                        <a:rPr lang="en-IN" i="1" dirty="0">
                          <a:solidFill>
                            <a:srgbClr val="FF0000"/>
                          </a:solidFill>
                          <a:latin typeface="Cambria Math" panose="02040503050406030204" pitchFamily="18" charset="0"/>
                          <a:ea typeface="Cambria Math" panose="02040503050406030204" pitchFamily="18" charset="0"/>
                        </a:rPr>
                        <m:t>buses</m:t>
                      </m:r>
                      <m:r>
                        <m:rPr>
                          <m:nor/>
                        </m:rPr>
                        <a:rPr lang="en-IN" i="1" dirty="0">
                          <a:solidFill>
                            <a:srgbClr val="FF0000"/>
                          </a:solidFill>
                          <a:latin typeface="Cambria Math" panose="02040503050406030204" pitchFamily="18" charset="0"/>
                          <a:ea typeface="Cambria Math" panose="02040503050406030204" pitchFamily="18" charset="0"/>
                        </a:rPr>
                        <m:t> </m:t>
                      </m:r>
                      <m:r>
                        <m:rPr>
                          <m:nor/>
                        </m:rPr>
                        <a:rPr lang="en-IN" i="1" dirty="0">
                          <a:solidFill>
                            <a:srgbClr val="FF0000"/>
                          </a:solidFill>
                          <a:latin typeface="Cambria Math" panose="02040503050406030204" pitchFamily="18" charset="0"/>
                          <a:ea typeface="Cambria Math" panose="02040503050406030204" pitchFamily="18" charset="0"/>
                        </a:rPr>
                        <m:t>leaving</m:t>
                      </m:r>
                      <m:r>
                        <m:rPr>
                          <m:nor/>
                        </m:rPr>
                        <a:rPr lang="en-IN" i="1" dirty="0">
                          <a:solidFill>
                            <a:srgbClr val="FF0000"/>
                          </a:solidFill>
                          <a:latin typeface="Cambria Math" panose="02040503050406030204" pitchFamily="18" charset="0"/>
                          <a:ea typeface="Cambria Math" panose="02040503050406030204" pitchFamily="18" charset="0"/>
                        </a:rPr>
                        <m:t> </m:t>
                      </m:r>
                      <m:r>
                        <m:rPr>
                          <m:nor/>
                        </m:rPr>
                        <a:rPr lang="en-IN" i="1" dirty="0">
                          <a:solidFill>
                            <a:srgbClr val="FF0000"/>
                          </a:solidFill>
                          <a:latin typeface="Cambria Math" panose="02040503050406030204" pitchFamily="18" charset="0"/>
                          <a:ea typeface="Cambria Math" panose="02040503050406030204" pitchFamily="18" charset="0"/>
                        </a:rPr>
                        <m:t>an</m:t>
                      </m:r>
                      <m:r>
                        <m:rPr>
                          <m:nor/>
                        </m:rPr>
                        <a:rPr lang="en-IN" i="1" dirty="0">
                          <a:solidFill>
                            <a:srgbClr val="FF0000"/>
                          </a:solidFill>
                          <a:latin typeface="Cambria Math" panose="02040503050406030204" pitchFamily="18" charset="0"/>
                          <a:ea typeface="Cambria Math" panose="02040503050406030204" pitchFamily="18" charset="0"/>
                        </a:rPr>
                        <m:t> </m:t>
                      </m:r>
                      <m:r>
                        <m:rPr>
                          <m:nor/>
                        </m:rPr>
                        <a:rPr lang="en-IN" i="1" dirty="0">
                          <a:solidFill>
                            <a:srgbClr val="FF0000"/>
                          </a:solidFill>
                          <a:latin typeface="Cambria Math" panose="02040503050406030204" pitchFamily="18" charset="0"/>
                          <a:ea typeface="Cambria Math" panose="02040503050406030204" pitchFamily="18" charset="0"/>
                        </a:rPr>
                        <m:t>intermediate</m:t>
                      </m:r>
                      <m:r>
                        <m:rPr>
                          <m:nor/>
                        </m:rPr>
                        <a:rPr lang="en-IN" i="1" dirty="0">
                          <a:solidFill>
                            <a:srgbClr val="FF0000"/>
                          </a:solidFill>
                          <a:latin typeface="Cambria Math" panose="02040503050406030204" pitchFamily="18" charset="0"/>
                          <a:ea typeface="Cambria Math" panose="02040503050406030204" pitchFamily="18" charset="0"/>
                        </a:rPr>
                        <m:t> </m:t>
                      </m:r>
                      <m:r>
                        <m:rPr>
                          <m:nor/>
                        </m:rPr>
                        <a:rPr lang="en-IN" i="1" dirty="0">
                          <a:solidFill>
                            <a:srgbClr val="FF0000"/>
                          </a:solidFill>
                          <a:latin typeface="Cambria Math" panose="02040503050406030204" pitchFamily="18" charset="0"/>
                          <a:ea typeface="Cambria Math" panose="02040503050406030204" pitchFamily="18" charset="0"/>
                        </a:rPr>
                        <m:t>node</m:t>
                      </m:r>
                      <m:r>
                        <m:rPr>
                          <m:nor/>
                        </m:rPr>
                        <a:rPr lang="en-IN" i="1" dirty="0">
                          <a:solidFill>
                            <a:srgbClr val="FF0000"/>
                          </a:solidFill>
                          <a:latin typeface="Cambria Math" panose="02040503050406030204" pitchFamily="18" charset="0"/>
                          <a:ea typeface="Cambria Math" panose="02040503050406030204" pitchFamily="18" charset="0"/>
                        </a:rPr>
                        <m:t> = 1</m:t>
                      </m:r>
                      <m:r>
                        <m:rPr>
                          <m:nor/>
                        </m:rPr>
                        <a:rPr lang="en-IN" dirty="0">
                          <a:solidFill>
                            <a:srgbClr val="FF0000"/>
                          </a:solidFill>
                          <a:latin typeface="Cambria Math" panose="02040503050406030204" pitchFamily="18" charset="0"/>
                          <a:ea typeface="Cambria Math" panose="02040503050406030204" pitchFamily="18" charset="0"/>
                        </a:rPr>
                        <m:t>.</m:t>
                      </m:r>
                    </m:oMath>
                  </m:oMathPara>
                </a14:m>
                <a:endParaRPr lang="en-IN">
                  <a:solidFill>
                    <a:srgbClr val="FF0000"/>
                  </a:solidFill>
                  <a:latin typeface="Cambria Math" panose="02040503050406030204" pitchFamily="18" charset="0"/>
                  <a:ea typeface="Cambria Math" panose="02040503050406030204" pitchFamily="18" charset="0"/>
                </a:endParaRPr>
              </a:p>
            </p:txBody>
          </p:sp>
        </mc:Choice>
        <mc:Fallback xmlns="">
          <p:sp>
            <p:nvSpPr>
              <p:cNvPr id="10" name="TextBox 9">
                <a:extLst>
                  <a:ext uri="{FF2B5EF4-FFF2-40B4-BE49-F238E27FC236}">
                    <a16:creationId xmlns:a16="http://schemas.microsoft.com/office/drawing/2014/main" id="{7BCA9B76-4B07-4D48-B2BF-EE59884EE32C}"/>
                  </a:ext>
                </a:extLst>
              </p:cNvPr>
              <p:cNvSpPr txBox="1">
                <a:spLocks noRot="1" noChangeAspect="1" noMove="1" noResize="1" noEditPoints="1" noAdjustHandles="1" noChangeArrowheads="1" noChangeShapeType="1" noTextEdit="1"/>
              </p:cNvSpPr>
              <p:nvPr/>
            </p:nvSpPr>
            <p:spPr>
              <a:xfrm>
                <a:off x="1413930" y="2494178"/>
                <a:ext cx="9073698" cy="369332"/>
              </a:xfrm>
              <a:prstGeom prst="rect">
                <a:avLst/>
              </a:prstGeom>
              <a:blipFill>
                <a:blip r:embed="rId5"/>
                <a:stretch>
                  <a:fillRect b="-14754"/>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60A649E4-3A96-461D-B73B-B105AAA31096}"/>
              </a:ext>
            </a:extLst>
          </p:cNvPr>
          <p:cNvSpPr txBox="1"/>
          <p:nvPr/>
        </p:nvSpPr>
        <p:spPr>
          <a:xfrm>
            <a:off x="1413930" y="3872903"/>
            <a:ext cx="9824013" cy="369332"/>
          </a:xfrm>
          <a:prstGeom prst="rect">
            <a:avLst/>
          </a:prstGeom>
          <a:noFill/>
        </p:spPr>
        <p:txBody>
          <a:bodyPr wrap="square">
            <a:spAutoFit/>
          </a:bodyPr>
          <a:lstStyle/>
          <a:p>
            <a:r>
              <a:rPr lang="en-IN" i="1">
                <a:solidFill>
                  <a:srgbClr val="FF0000"/>
                </a:solidFill>
                <a:latin typeface="Cambria Math" panose="02040503050406030204" pitchFamily="18" charset="0"/>
                <a:ea typeface="Cambria Math" panose="02040503050406030204" pitchFamily="18" charset="0"/>
              </a:rPr>
              <a:t>Sum of buses entering an intermediate node = 1. </a:t>
            </a: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72E39C80-6903-443E-A278-7AD81C8D4273}"/>
                  </a:ext>
                </a:extLst>
              </p:cNvPr>
              <p:cNvSpPr txBox="1"/>
              <p:nvPr/>
            </p:nvSpPr>
            <p:spPr>
              <a:xfrm>
                <a:off x="1413930" y="5054795"/>
                <a:ext cx="9600737" cy="646331"/>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en-IN" sz="1800" b="0" i="1" smtClean="0">
                          <a:solidFill>
                            <a:srgbClr val="FF0000"/>
                          </a:solidFill>
                          <a:latin typeface="Cambria Math" panose="02040503050406030204" pitchFamily="18" charset="0"/>
                        </a:rPr>
                        <m:t>𝑇𝑜𝑡𝑎𝑙</m:t>
                      </m:r>
                      <m:r>
                        <a:rPr lang="en-IN" sz="1800" b="0" i="1" smtClean="0">
                          <a:solidFill>
                            <a:srgbClr val="FF0000"/>
                          </a:solidFill>
                          <a:latin typeface="Cambria Math" panose="02040503050406030204" pitchFamily="18" charset="0"/>
                        </a:rPr>
                        <m:t> </m:t>
                      </m:r>
                      <m:r>
                        <a:rPr lang="en-IN" sz="1800" b="0" i="1" smtClean="0">
                          <a:solidFill>
                            <a:srgbClr val="FF0000"/>
                          </a:solidFill>
                          <a:latin typeface="Cambria Math" panose="02040503050406030204" pitchFamily="18" charset="0"/>
                        </a:rPr>
                        <m:t>𝑛𝑢𝑚𝑏𝑒𝑟</m:t>
                      </m:r>
                      <m:r>
                        <a:rPr lang="en-IN" sz="1800" b="0" i="1" smtClean="0">
                          <a:solidFill>
                            <a:srgbClr val="FF0000"/>
                          </a:solidFill>
                          <a:latin typeface="Cambria Math" panose="02040503050406030204" pitchFamily="18" charset="0"/>
                        </a:rPr>
                        <m:t> </m:t>
                      </m:r>
                      <m:r>
                        <a:rPr lang="en-IN" sz="1800" b="0" i="1" smtClean="0">
                          <a:solidFill>
                            <a:srgbClr val="FF0000"/>
                          </a:solidFill>
                          <a:latin typeface="Cambria Math" panose="02040503050406030204" pitchFamily="18" charset="0"/>
                        </a:rPr>
                        <m:t>𝑜𝑓</m:t>
                      </m:r>
                      <m:r>
                        <a:rPr lang="en-IN" sz="1800" b="0" i="1" smtClean="0">
                          <a:solidFill>
                            <a:srgbClr val="FF0000"/>
                          </a:solidFill>
                          <a:latin typeface="Cambria Math" panose="02040503050406030204" pitchFamily="18" charset="0"/>
                        </a:rPr>
                        <m:t> </m:t>
                      </m:r>
                      <m:r>
                        <a:rPr lang="en-IN" sz="1800" b="0" i="1" smtClean="0">
                          <a:solidFill>
                            <a:srgbClr val="FF0000"/>
                          </a:solidFill>
                          <a:latin typeface="Cambria Math" panose="02040503050406030204" pitchFamily="18" charset="0"/>
                        </a:rPr>
                        <m:t>𝑠𝑡𝑢𝑑𝑒𝑛𝑡𝑠</m:t>
                      </m:r>
                      <m:r>
                        <a:rPr lang="en-IN" sz="1800" b="0" i="1" smtClean="0">
                          <a:solidFill>
                            <a:srgbClr val="FF0000"/>
                          </a:solidFill>
                          <a:latin typeface="Cambria Math" panose="02040503050406030204" pitchFamily="18" charset="0"/>
                        </a:rPr>
                        <m:t> </m:t>
                      </m:r>
                      <m:r>
                        <a:rPr lang="en-IN" sz="1800" b="0" i="1" smtClean="0">
                          <a:solidFill>
                            <a:srgbClr val="FF0000"/>
                          </a:solidFill>
                          <a:latin typeface="Cambria Math" panose="02040503050406030204" pitchFamily="18" charset="0"/>
                        </a:rPr>
                        <m:t>𝑝𝑖𝑐𝑘𝑒𝑑</m:t>
                      </m:r>
                      <m:r>
                        <a:rPr lang="en-IN" sz="1800" b="0" i="1" smtClean="0">
                          <a:solidFill>
                            <a:srgbClr val="FF0000"/>
                          </a:solidFill>
                          <a:latin typeface="Cambria Math" panose="02040503050406030204" pitchFamily="18" charset="0"/>
                        </a:rPr>
                        <m:t> </m:t>
                      </m:r>
                      <m:r>
                        <a:rPr lang="en-IN" sz="1800" b="0" i="1" smtClean="0">
                          <a:solidFill>
                            <a:srgbClr val="FF0000"/>
                          </a:solidFill>
                          <a:latin typeface="Cambria Math" panose="02040503050406030204" pitchFamily="18" charset="0"/>
                        </a:rPr>
                        <m:t>𝑢𝑝</m:t>
                      </m:r>
                      <m:r>
                        <a:rPr lang="en-IN" sz="1800" b="0" i="1" smtClean="0">
                          <a:solidFill>
                            <a:srgbClr val="FF0000"/>
                          </a:solidFill>
                          <a:latin typeface="Cambria Math" panose="02040503050406030204" pitchFamily="18" charset="0"/>
                        </a:rPr>
                        <m:t> </m:t>
                      </m:r>
                      <m:r>
                        <a:rPr lang="en-IN" sz="1800" b="0" i="1" smtClean="0">
                          <a:solidFill>
                            <a:srgbClr val="FF0000"/>
                          </a:solidFill>
                          <a:latin typeface="Cambria Math" panose="02040503050406030204" pitchFamily="18" charset="0"/>
                        </a:rPr>
                        <m:t>𝑗𝑢𝑠𝑡</m:t>
                      </m:r>
                      <m:r>
                        <a:rPr lang="en-IN" sz="1800" b="0" i="1" smtClean="0">
                          <a:solidFill>
                            <a:srgbClr val="FF0000"/>
                          </a:solidFill>
                          <a:latin typeface="Cambria Math" panose="02040503050406030204" pitchFamily="18" charset="0"/>
                        </a:rPr>
                        <m:t> </m:t>
                      </m:r>
                      <m:r>
                        <a:rPr lang="en-IN" sz="1800" b="0" i="1" smtClean="0">
                          <a:solidFill>
                            <a:srgbClr val="FF0000"/>
                          </a:solidFill>
                          <a:latin typeface="Cambria Math" panose="02040503050406030204" pitchFamily="18" charset="0"/>
                        </a:rPr>
                        <m:t>𝑎𝑓𝑡𝑒𝑟</m:t>
                      </m:r>
                      <m:r>
                        <a:rPr lang="en-IN" sz="1800" b="0" i="1" smtClean="0">
                          <a:solidFill>
                            <a:srgbClr val="FF0000"/>
                          </a:solidFill>
                          <a:latin typeface="Cambria Math" panose="02040503050406030204" pitchFamily="18" charset="0"/>
                        </a:rPr>
                        <m:t> </m:t>
                      </m:r>
                      <m:r>
                        <a:rPr lang="en-IN" sz="1800" b="0" i="1" smtClean="0">
                          <a:solidFill>
                            <a:srgbClr val="FF0000"/>
                          </a:solidFill>
                          <a:latin typeface="Cambria Math" panose="02040503050406030204" pitchFamily="18" charset="0"/>
                        </a:rPr>
                        <m:t>𝑙𝑒𝑎𝑣𝑖𝑛𝑔</m:t>
                      </m:r>
                      <m:r>
                        <a:rPr lang="en-IN" sz="1800" b="0" i="1" smtClean="0">
                          <a:solidFill>
                            <a:srgbClr val="FF0000"/>
                          </a:solidFill>
                          <a:latin typeface="Cambria Math" panose="02040503050406030204" pitchFamily="18" charset="0"/>
                        </a:rPr>
                        <m:t> </m:t>
                      </m:r>
                      <m:r>
                        <a:rPr lang="en-IN" sz="1800" b="0" i="1" smtClean="0">
                          <a:solidFill>
                            <a:srgbClr val="FF0000"/>
                          </a:solidFill>
                          <a:latin typeface="Cambria Math" panose="02040503050406030204" pitchFamily="18" charset="0"/>
                        </a:rPr>
                        <m:t>𝑛𝑜𝑑𝑒</m:t>
                      </m:r>
                      <m:r>
                        <a:rPr lang="en-IN" sz="1800" b="0" i="1" smtClean="0">
                          <a:solidFill>
                            <a:srgbClr val="FF0000"/>
                          </a:solidFill>
                          <a:latin typeface="Cambria Math" panose="02040503050406030204" pitchFamily="18" charset="0"/>
                        </a:rPr>
                        <m:t> </m:t>
                      </m:r>
                      <m:r>
                        <a:rPr lang="en-IN" sz="1800" b="0" i="1" smtClean="0">
                          <a:solidFill>
                            <a:srgbClr val="FF0000"/>
                          </a:solidFill>
                          <a:latin typeface="Cambria Math" panose="02040503050406030204" pitchFamily="18" charset="0"/>
                        </a:rPr>
                        <m:t>𝑖</m:t>
                      </m:r>
                      <m:r>
                        <a:rPr lang="en-IN" sz="1800" b="0" i="1" smtClean="0">
                          <a:solidFill>
                            <a:srgbClr val="FF0000"/>
                          </a:solidFill>
                          <a:latin typeface="Cambria Math" panose="02040503050406030204" pitchFamily="18" charset="0"/>
                        </a:rPr>
                        <m:t> </m:t>
                      </m:r>
                      <m:r>
                        <a:rPr lang="en-IN" sz="1800" b="0" i="1" smtClean="0">
                          <a:solidFill>
                            <a:srgbClr val="FF0000"/>
                          </a:solidFill>
                          <a:latin typeface="Cambria Math" panose="02040503050406030204" pitchFamily="18" charset="0"/>
                        </a:rPr>
                        <m:t>𝑖𝑠</m:t>
                      </m:r>
                      <m:r>
                        <a:rPr lang="en-IN" sz="1800" b="0" i="1" smtClean="0">
                          <a:solidFill>
                            <a:srgbClr val="FF0000"/>
                          </a:solidFill>
                          <a:latin typeface="Cambria Math" panose="02040503050406030204" pitchFamily="18" charset="0"/>
                        </a:rPr>
                        <m:t> </m:t>
                      </m:r>
                      <m:r>
                        <a:rPr lang="en-IN" sz="1800" b="0" i="1" smtClean="0">
                          <a:solidFill>
                            <a:srgbClr val="FF0000"/>
                          </a:solidFill>
                          <a:latin typeface="Cambria Math" panose="02040503050406030204" pitchFamily="18" charset="0"/>
                        </a:rPr>
                        <m:t>𝑔𝑟𝑒𝑎𝑡𝑒𝑟</m:t>
                      </m:r>
                      <m:r>
                        <a:rPr lang="en-IN" sz="1800" b="0" i="1" smtClean="0">
                          <a:solidFill>
                            <a:srgbClr val="FF0000"/>
                          </a:solidFill>
                          <a:latin typeface="Cambria Math" panose="02040503050406030204" pitchFamily="18" charset="0"/>
                        </a:rPr>
                        <m:t> </m:t>
                      </m:r>
                      <m:r>
                        <a:rPr lang="en-IN" sz="1800" b="0" i="1" smtClean="0">
                          <a:solidFill>
                            <a:srgbClr val="FF0000"/>
                          </a:solidFill>
                          <a:latin typeface="Cambria Math" panose="02040503050406030204" pitchFamily="18" charset="0"/>
                        </a:rPr>
                        <m:t>𝑡h𝑎𝑛</m:t>
                      </m:r>
                      <m:r>
                        <a:rPr lang="en-IN" sz="1800" b="0" i="1" smtClean="0">
                          <a:solidFill>
                            <a:srgbClr val="FF0000"/>
                          </a:solidFill>
                          <a:latin typeface="Cambria Math" panose="02040503050406030204" pitchFamily="18" charset="0"/>
                        </a:rPr>
                        <m:t> </m:t>
                      </m:r>
                      <m:r>
                        <a:rPr lang="en-IN" sz="1800" b="0" i="1" smtClean="0">
                          <a:solidFill>
                            <a:srgbClr val="FF0000"/>
                          </a:solidFill>
                          <a:latin typeface="Cambria Math" panose="02040503050406030204" pitchFamily="18" charset="0"/>
                        </a:rPr>
                        <m:t>𝑜𝑟</m:t>
                      </m:r>
                      <m:r>
                        <a:rPr lang="en-IN" sz="1800" b="0" i="1" smtClean="0">
                          <a:solidFill>
                            <a:srgbClr val="FF0000"/>
                          </a:solidFill>
                          <a:latin typeface="Cambria Math" panose="02040503050406030204" pitchFamily="18" charset="0"/>
                        </a:rPr>
                        <m:t> </m:t>
                      </m:r>
                      <m:r>
                        <a:rPr lang="en-IN" sz="1800" b="0" i="1" smtClean="0">
                          <a:solidFill>
                            <a:srgbClr val="FF0000"/>
                          </a:solidFill>
                          <a:latin typeface="Cambria Math" panose="02040503050406030204" pitchFamily="18" charset="0"/>
                        </a:rPr>
                        <m:t>𝑒𝑞𝑢𝑎𝑙</m:t>
                      </m:r>
                      <m:r>
                        <a:rPr lang="en-IN" sz="1800" b="0" i="1" smtClean="0">
                          <a:solidFill>
                            <a:srgbClr val="FF0000"/>
                          </a:solidFill>
                          <a:latin typeface="Cambria Math" panose="02040503050406030204" pitchFamily="18" charset="0"/>
                        </a:rPr>
                        <m:t> </m:t>
                      </m:r>
                      <m:r>
                        <a:rPr lang="en-IN" sz="1800" b="0" i="1" smtClean="0">
                          <a:solidFill>
                            <a:srgbClr val="FF0000"/>
                          </a:solidFill>
                          <a:latin typeface="Cambria Math" panose="02040503050406030204" pitchFamily="18" charset="0"/>
                        </a:rPr>
                        <m:t>𝑡𝑜</m:t>
                      </m:r>
                      <m:r>
                        <a:rPr lang="en-IN" sz="1800" b="0" i="1" smtClean="0">
                          <a:solidFill>
                            <a:srgbClr val="FF0000"/>
                          </a:solidFill>
                          <a:latin typeface="Cambria Math" panose="02040503050406030204" pitchFamily="18" charset="0"/>
                        </a:rPr>
                        <m:t> </m:t>
                      </m:r>
                      <m:r>
                        <a:rPr lang="en-IN" sz="1800" b="0" i="1" smtClean="0">
                          <a:solidFill>
                            <a:srgbClr val="FF0000"/>
                          </a:solidFill>
                          <a:latin typeface="Cambria Math" panose="02040503050406030204" pitchFamily="18" charset="0"/>
                        </a:rPr>
                        <m:t>𝑛𝑢𝑚𝑏𝑒𝑟</m:t>
                      </m:r>
                      <m:r>
                        <a:rPr lang="en-IN" sz="1800" b="0" i="1" smtClean="0">
                          <a:solidFill>
                            <a:srgbClr val="FF0000"/>
                          </a:solidFill>
                          <a:latin typeface="Cambria Math" panose="02040503050406030204" pitchFamily="18" charset="0"/>
                        </a:rPr>
                        <m:t> </m:t>
                      </m:r>
                    </m:oMath>
                  </m:oMathPara>
                </a14:m>
                <a:endParaRPr lang="en-IN" sz="1800" b="0" i="1">
                  <a:solidFill>
                    <a:srgbClr val="FF0000"/>
                  </a:solidFill>
                  <a:latin typeface="Cambria Math" panose="02040503050406030204" pitchFamily="18" charset="0"/>
                </a:endParaRPr>
              </a:p>
              <a:p>
                <a14:m>
                  <m:oMath xmlns:m="http://schemas.openxmlformats.org/officeDocument/2006/math">
                    <m:r>
                      <a:rPr lang="en-IN" sz="1800" b="0" i="1" smtClean="0">
                        <a:solidFill>
                          <a:srgbClr val="FF0000"/>
                        </a:solidFill>
                        <a:latin typeface="Cambria Math" panose="02040503050406030204" pitchFamily="18" charset="0"/>
                      </a:rPr>
                      <m:t>𝑜𝑓</m:t>
                    </m:r>
                    <m:r>
                      <a:rPr lang="en-IN" sz="1800" b="0" i="1" smtClean="0">
                        <a:solidFill>
                          <a:srgbClr val="FF0000"/>
                        </a:solidFill>
                        <a:latin typeface="Cambria Math" panose="02040503050406030204" pitchFamily="18" charset="0"/>
                      </a:rPr>
                      <m:t> </m:t>
                    </m:r>
                    <m:r>
                      <a:rPr lang="en-IN" sz="1800" b="0" i="1" smtClean="0">
                        <a:solidFill>
                          <a:srgbClr val="FF0000"/>
                        </a:solidFill>
                        <a:latin typeface="Cambria Math" panose="02040503050406030204" pitchFamily="18" charset="0"/>
                      </a:rPr>
                      <m:t>𝑠𝑡𝑢𝑑𝑒𝑛𝑡𝑠</m:t>
                    </m:r>
                    <m:r>
                      <a:rPr lang="en-IN" sz="1800" b="0" i="1" smtClean="0">
                        <a:solidFill>
                          <a:srgbClr val="FF0000"/>
                        </a:solidFill>
                        <a:latin typeface="Cambria Math" panose="02040503050406030204" pitchFamily="18" charset="0"/>
                      </a:rPr>
                      <m:t> </m:t>
                    </m:r>
                    <m:r>
                      <a:rPr lang="en-IN" sz="1800" b="0" i="1" smtClean="0">
                        <a:solidFill>
                          <a:srgbClr val="FF0000"/>
                        </a:solidFill>
                        <a:latin typeface="Cambria Math" panose="02040503050406030204" pitchFamily="18" charset="0"/>
                      </a:rPr>
                      <m:t>𝑝𝑖𝑐𝑘𝑒𝑑</m:t>
                    </m:r>
                    <m:r>
                      <a:rPr lang="en-IN" sz="1800" b="0" i="1" smtClean="0">
                        <a:solidFill>
                          <a:srgbClr val="FF0000"/>
                        </a:solidFill>
                        <a:latin typeface="Cambria Math" panose="02040503050406030204" pitchFamily="18" charset="0"/>
                      </a:rPr>
                      <m:t> </m:t>
                    </m:r>
                    <m:r>
                      <a:rPr lang="en-IN" sz="1800" b="0" i="1" smtClean="0">
                        <a:solidFill>
                          <a:srgbClr val="FF0000"/>
                        </a:solidFill>
                        <a:latin typeface="Cambria Math" panose="02040503050406030204" pitchFamily="18" charset="0"/>
                      </a:rPr>
                      <m:t>𝑢𝑝𝑡</m:t>
                    </m:r>
                    <m:r>
                      <a:rPr lang="en-IN" sz="1800" b="0" i="1" smtClean="0">
                        <a:solidFill>
                          <a:srgbClr val="FF0000"/>
                        </a:solidFill>
                        <a:latin typeface="Cambria Math" panose="02040503050406030204" pitchFamily="18" charset="0"/>
                      </a:rPr>
                      <m:t> </m:t>
                    </m:r>
                    <m:r>
                      <a:rPr lang="en-IN" sz="1800" b="0" i="1" smtClean="0">
                        <a:solidFill>
                          <a:srgbClr val="FF0000"/>
                        </a:solidFill>
                        <a:latin typeface="Cambria Math" panose="02040503050406030204" pitchFamily="18" charset="0"/>
                      </a:rPr>
                      <m:t>𝑎𝑡</m:t>
                    </m:r>
                    <m:r>
                      <a:rPr lang="en-IN" sz="1800" b="0" i="1" smtClean="0">
                        <a:solidFill>
                          <a:srgbClr val="FF0000"/>
                        </a:solidFill>
                        <a:latin typeface="Cambria Math" panose="02040503050406030204" pitchFamily="18" charset="0"/>
                      </a:rPr>
                      <m:t> </m:t>
                    </m:r>
                    <m:r>
                      <a:rPr lang="en-IN" sz="1800" b="0" i="1" smtClean="0">
                        <a:solidFill>
                          <a:srgbClr val="FF0000"/>
                        </a:solidFill>
                        <a:latin typeface="Cambria Math" panose="02040503050406030204" pitchFamily="18" charset="0"/>
                      </a:rPr>
                      <m:t>𝑛𝑜𝑑𝑒</m:t>
                    </m:r>
                    <m:r>
                      <a:rPr lang="en-IN" sz="1800" b="0" i="1" smtClean="0">
                        <a:solidFill>
                          <a:srgbClr val="FF0000"/>
                        </a:solidFill>
                        <a:latin typeface="Cambria Math" panose="02040503050406030204" pitchFamily="18" charset="0"/>
                      </a:rPr>
                      <m:t> </m:t>
                    </m:r>
                    <m:r>
                      <a:rPr lang="en-IN" sz="1800" b="0" i="1" smtClean="0">
                        <a:solidFill>
                          <a:srgbClr val="FF0000"/>
                        </a:solidFill>
                        <a:latin typeface="Cambria Math" panose="02040503050406030204" pitchFamily="18" charset="0"/>
                      </a:rPr>
                      <m:t>𝑖</m:t>
                    </m:r>
                    <m:r>
                      <a:rPr lang="en-IN" sz="1800" b="0" i="1" smtClean="0">
                        <a:solidFill>
                          <a:srgbClr val="FF0000"/>
                        </a:solidFill>
                        <a:latin typeface="Cambria Math" panose="02040503050406030204" pitchFamily="18" charset="0"/>
                      </a:rPr>
                      <m:t>.</m:t>
                    </m:r>
                  </m:oMath>
                </a14:m>
                <a:r>
                  <a:rPr lang="en-IN">
                    <a:solidFill>
                      <a:srgbClr val="FF0000"/>
                    </a:solidFill>
                  </a:rPr>
                  <a:t> </a:t>
                </a:r>
              </a:p>
            </p:txBody>
          </p:sp>
        </mc:Choice>
        <mc:Fallback xmlns="">
          <p:sp>
            <p:nvSpPr>
              <p:cNvPr id="14" name="TextBox 13">
                <a:extLst>
                  <a:ext uri="{FF2B5EF4-FFF2-40B4-BE49-F238E27FC236}">
                    <a16:creationId xmlns:a16="http://schemas.microsoft.com/office/drawing/2014/main" id="{72E39C80-6903-443E-A278-7AD81C8D4273}"/>
                  </a:ext>
                </a:extLst>
              </p:cNvPr>
              <p:cNvSpPr txBox="1">
                <a:spLocks noRot="1" noChangeAspect="1" noMove="1" noResize="1" noEditPoints="1" noAdjustHandles="1" noChangeArrowheads="1" noChangeShapeType="1" noTextEdit="1"/>
              </p:cNvSpPr>
              <p:nvPr/>
            </p:nvSpPr>
            <p:spPr>
              <a:xfrm>
                <a:off x="1413930" y="5054795"/>
                <a:ext cx="9600737" cy="646331"/>
              </a:xfrm>
              <a:prstGeom prst="rect">
                <a:avLst/>
              </a:prstGeom>
              <a:blipFill>
                <a:blip r:embed="rId6"/>
                <a:stretch>
                  <a:fillRect l="-190" r="-5778" b="-7547"/>
                </a:stretch>
              </a:blipFill>
            </p:spPr>
            <p:txBody>
              <a:bodyPr/>
              <a:lstStyle/>
              <a:p>
                <a:r>
                  <a:rPr lang="en-US">
                    <a:noFill/>
                  </a:rPr>
                  <a:t> </a:t>
                </a:r>
              </a:p>
            </p:txBody>
          </p:sp>
        </mc:Fallback>
      </mc:AlternateContent>
    </p:spTree>
    <p:extLst>
      <p:ext uri="{BB962C8B-B14F-4D97-AF65-F5344CB8AC3E}">
        <p14:creationId xmlns:p14="http://schemas.microsoft.com/office/powerpoint/2010/main" val="27337058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5FA73E79-BD8E-4A5C-B298-19E4BCAB2451}"/>
              </a:ext>
            </a:extLst>
          </p:cNvPr>
          <p:cNvSpPr txBox="1">
            <a:spLocks noGrp="1"/>
          </p:cNvSpPr>
          <p:nvPr>
            <p:ph idx="1"/>
          </p:nvPr>
        </p:nvSpPr>
        <p:spPr>
          <a:xfrm>
            <a:off x="1413930" y="2129010"/>
            <a:ext cx="8250931" cy="737638"/>
          </a:xfrm>
          <a:prstGeom prst="rect">
            <a:avLst/>
          </a:prstGeom>
          <a:noFill/>
        </p:spPr>
        <p:txBody>
          <a:bodyPr wrap="square" lIns="0" tIns="0" rIns="0" bIns="0" rtlCol="0">
            <a:spAutoFit/>
          </a:bodyPr>
          <a:lstStyle/>
          <a:p>
            <a:pPr marL="0" indent="0">
              <a:buNone/>
            </a:pPr>
            <a:endParaRPr lang="en-IN"/>
          </a:p>
          <a:p>
            <a:endParaRPr lang="en-IN"/>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501E7A74-FA76-4831-B9BE-F48A08B1C73A}"/>
                  </a:ext>
                </a:extLst>
              </p:cNvPr>
              <p:cNvSpPr txBox="1"/>
              <p:nvPr/>
            </p:nvSpPr>
            <p:spPr>
              <a:xfrm>
                <a:off x="1413930" y="1608448"/>
                <a:ext cx="8035888" cy="631583"/>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r>
                        <a:rPr lang="en-IN" sz="2000" b="0" i="1" smtClean="0">
                          <a:latin typeface="Cambria Math" panose="02040503050406030204" pitchFamily="18" charset="0"/>
                        </a:rPr>
                        <m:t>𝑀</m:t>
                      </m:r>
                      <m:r>
                        <a:rPr lang="en-IN" sz="2000" b="0" i="1" smtClean="0">
                          <a:latin typeface="Cambria Math" panose="02040503050406030204" pitchFamily="18" charset="0"/>
                        </a:rPr>
                        <m:t>6 : </m:t>
                      </m:r>
                      <m:sSub>
                        <m:sSubPr>
                          <m:ctrlPr>
                            <a:rPr lang="en-IN" sz="2000" b="0" i="1" smtClean="0">
                              <a:latin typeface="Cambria Math" panose="02040503050406030204" pitchFamily="18" charset="0"/>
                            </a:rPr>
                          </m:ctrlPr>
                        </m:sSubPr>
                        <m:e>
                          <m:r>
                            <a:rPr lang="en-IN" sz="2000" b="0" i="1" smtClean="0">
                              <a:latin typeface="Cambria Math" panose="02040503050406030204" pitchFamily="18" charset="0"/>
                            </a:rPr>
                            <m:t>𝑢</m:t>
                          </m:r>
                        </m:e>
                        <m:sub>
                          <m:r>
                            <a:rPr lang="en-IN" sz="2000" b="0" i="1" smtClean="0">
                              <a:latin typeface="Cambria Math" panose="02040503050406030204" pitchFamily="18" charset="0"/>
                            </a:rPr>
                            <m:t>𝑖</m:t>
                          </m:r>
                        </m:sub>
                      </m:sSub>
                      <m:r>
                        <a:rPr lang="en-IN" sz="2000" b="0" i="1" smtClean="0">
                          <a:latin typeface="Cambria Math" panose="02040503050406030204" pitchFamily="18" charset="0"/>
                        </a:rPr>
                        <m:t>+</m:t>
                      </m:r>
                      <m:sSub>
                        <m:sSubPr>
                          <m:ctrlPr>
                            <a:rPr lang="en-IN" sz="2000" b="0" i="1" smtClean="0">
                              <a:latin typeface="Cambria Math" panose="02040503050406030204" pitchFamily="18" charset="0"/>
                            </a:rPr>
                          </m:ctrlPr>
                        </m:sSubPr>
                        <m:e>
                          <m:r>
                            <a:rPr lang="en-IN" sz="2000" b="0" i="1" smtClean="0">
                              <a:latin typeface="Cambria Math" panose="02040503050406030204" pitchFamily="18" charset="0"/>
                            </a:rPr>
                            <m:t>𝑏</m:t>
                          </m:r>
                        </m:e>
                        <m:sub>
                          <m:r>
                            <a:rPr lang="en-IN" sz="2000" b="0" i="1" smtClean="0">
                              <a:latin typeface="Cambria Math" panose="02040503050406030204" pitchFamily="18" charset="0"/>
                            </a:rPr>
                            <m:t>𝑗</m:t>
                          </m:r>
                        </m:sub>
                      </m:sSub>
                      <m:r>
                        <a:rPr lang="en-IN" sz="2000" b="0" i="1" smtClean="0">
                          <a:latin typeface="Cambria Math" panose="02040503050406030204" pitchFamily="18" charset="0"/>
                        </a:rPr>
                        <m:t>≤1000000∗</m:t>
                      </m:r>
                      <m:d>
                        <m:dPr>
                          <m:ctrlPr>
                            <a:rPr lang="en-IN" sz="2000" b="0" i="1" smtClean="0">
                              <a:latin typeface="Cambria Math" panose="02040503050406030204" pitchFamily="18" charset="0"/>
                            </a:rPr>
                          </m:ctrlPr>
                        </m:dPr>
                        <m:e>
                          <m:r>
                            <a:rPr lang="en-IN" sz="2000" b="0" i="1" smtClean="0">
                              <a:latin typeface="Cambria Math" panose="02040503050406030204" pitchFamily="18" charset="0"/>
                            </a:rPr>
                            <m:t>1−</m:t>
                          </m:r>
                          <m:sSub>
                            <m:sSubPr>
                              <m:ctrlPr>
                                <a:rPr lang="en-IN" sz="2000" b="0" i="1" smtClean="0">
                                  <a:latin typeface="Cambria Math" panose="02040503050406030204" pitchFamily="18" charset="0"/>
                                </a:rPr>
                              </m:ctrlPr>
                            </m:sSubPr>
                            <m:e>
                              <m:r>
                                <a:rPr lang="en-IN" sz="2000" b="0" i="1" smtClean="0">
                                  <a:latin typeface="Cambria Math" panose="02040503050406030204" pitchFamily="18" charset="0"/>
                                </a:rPr>
                                <m:t>𝑥</m:t>
                              </m:r>
                            </m:e>
                            <m:sub>
                              <m:r>
                                <a:rPr lang="en-IN" sz="2000" b="0" i="1" smtClean="0">
                                  <a:latin typeface="Cambria Math" panose="02040503050406030204" pitchFamily="18" charset="0"/>
                                </a:rPr>
                                <m:t>𝑖𝑗</m:t>
                              </m:r>
                            </m:sub>
                          </m:sSub>
                        </m:e>
                      </m:d>
                      <m:r>
                        <a:rPr lang="en-IN" sz="2000" b="0" i="1" smtClean="0">
                          <a:latin typeface="Cambria Math" panose="02040503050406030204" pitchFamily="18" charset="0"/>
                        </a:rPr>
                        <m:t>+</m:t>
                      </m:r>
                      <m:sSub>
                        <m:sSubPr>
                          <m:ctrlPr>
                            <a:rPr lang="en-IN" sz="2000" b="0" i="1" smtClean="0">
                              <a:latin typeface="Cambria Math" panose="02040503050406030204" pitchFamily="18" charset="0"/>
                            </a:rPr>
                          </m:ctrlPr>
                        </m:sSubPr>
                        <m:e>
                          <m:r>
                            <a:rPr lang="en-IN" sz="2000" b="0" i="1" smtClean="0">
                              <a:latin typeface="Cambria Math" panose="02040503050406030204" pitchFamily="18" charset="0"/>
                            </a:rPr>
                            <m:t>𝑢</m:t>
                          </m:r>
                        </m:e>
                        <m:sub>
                          <m:r>
                            <a:rPr lang="en-IN" sz="2000" b="0" i="1" smtClean="0">
                              <a:latin typeface="Cambria Math" panose="02040503050406030204" pitchFamily="18" charset="0"/>
                            </a:rPr>
                            <m:t>𝑗</m:t>
                          </m:r>
                        </m:sub>
                      </m:sSub>
                      <m:r>
                        <a:rPr lang="en-IN" sz="2000" b="0" i="1" smtClean="0">
                          <a:latin typeface="Cambria Math" panose="02040503050406030204" pitchFamily="18" charset="0"/>
                        </a:rPr>
                        <m:t>   ; </m:t>
                      </m:r>
                      <m:r>
                        <a:rPr lang="en-IN" sz="2000" b="0" i="1" smtClean="0">
                          <a:latin typeface="Cambria Math" panose="02040503050406030204" pitchFamily="18" charset="0"/>
                          <a:ea typeface="Cambria Math" panose="02040503050406030204" pitchFamily="18" charset="0"/>
                        </a:rPr>
                        <m:t>∀</m:t>
                      </m:r>
                      <m:r>
                        <a:rPr lang="en-IN" sz="2000" b="0" i="1" smtClean="0">
                          <a:latin typeface="Cambria Math" panose="02040503050406030204" pitchFamily="18" charset="0"/>
                          <a:ea typeface="Cambria Math" panose="02040503050406030204" pitchFamily="18" charset="0"/>
                        </a:rPr>
                        <m:t>𝑖</m:t>
                      </m:r>
                      <m:r>
                        <a:rPr lang="en-IN" sz="2000" b="0" i="1" smtClean="0">
                          <a:latin typeface="Cambria Math" panose="02040503050406030204" pitchFamily="18" charset="0"/>
                          <a:ea typeface="Cambria Math" panose="02040503050406030204" pitchFamily="18" charset="0"/>
                        </a:rPr>
                        <m:t>,</m:t>
                      </m:r>
                      <m:r>
                        <a:rPr lang="en-IN" sz="2000" b="0" i="1" smtClean="0">
                          <a:latin typeface="Cambria Math" panose="02040503050406030204" pitchFamily="18" charset="0"/>
                          <a:ea typeface="Cambria Math" panose="02040503050406030204" pitchFamily="18" charset="0"/>
                        </a:rPr>
                        <m:t>𝑗</m:t>
                      </m:r>
                      <m:r>
                        <a:rPr lang="en-IN" sz="2000" b="0" i="1" smtClean="0">
                          <a:latin typeface="Cambria Math" panose="02040503050406030204" pitchFamily="18" charset="0"/>
                          <a:ea typeface="Cambria Math" panose="02040503050406030204" pitchFamily="18" charset="0"/>
                        </a:rPr>
                        <m:t>∈</m:t>
                      </m:r>
                      <m:sSub>
                        <m:sSubPr>
                          <m:ctrlPr>
                            <a:rPr lang="en-IN" sz="2000" b="0" i="1" smtClean="0">
                              <a:latin typeface="Cambria Math" panose="02040503050406030204" pitchFamily="18" charset="0"/>
                              <a:ea typeface="Cambria Math" panose="02040503050406030204" pitchFamily="18" charset="0"/>
                            </a:rPr>
                          </m:ctrlPr>
                        </m:sSubPr>
                        <m:e>
                          <m:r>
                            <a:rPr lang="en-IN" sz="2000" b="0" i="1" smtClean="0">
                              <a:latin typeface="Cambria Math" panose="02040503050406030204" pitchFamily="18" charset="0"/>
                              <a:ea typeface="Cambria Math" panose="02040503050406030204" pitchFamily="18" charset="0"/>
                            </a:rPr>
                            <m:t>𝑁</m:t>
                          </m:r>
                        </m:e>
                        <m:sub>
                          <m:r>
                            <a:rPr lang="en-IN" sz="2000" b="0" i="1" smtClean="0">
                              <a:latin typeface="Cambria Math" panose="02040503050406030204" pitchFamily="18" charset="0"/>
                              <a:ea typeface="Cambria Math" panose="02040503050406030204" pitchFamily="18" charset="0"/>
                            </a:rPr>
                            <m:t>2 </m:t>
                          </m:r>
                        </m:sub>
                      </m:sSub>
                      <m:r>
                        <a:rPr lang="en-IN" sz="2000" b="0" i="1" smtClean="0">
                          <a:latin typeface="Cambria Math" panose="02040503050406030204" pitchFamily="18" charset="0"/>
                          <a:ea typeface="Cambria Math" panose="02040503050406030204" pitchFamily="18" charset="0"/>
                        </a:rPr>
                        <m:t> , </m:t>
                      </m:r>
                      <m:r>
                        <a:rPr lang="en-IN" sz="2000" b="0" i="1" smtClean="0">
                          <a:latin typeface="Cambria Math" panose="02040503050406030204" pitchFamily="18" charset="0"/>
                          <a:ea typeface="Cambria Math" panose="02040503050406030204" pitchFamily="18" charset="0"/>
                        </a:rPr>
                        <m:t>𝑖</m:t>
                      </m:r>
                      <m:r>
                        <a:rPr lang="en-IN" sz="2000" b="0" i="1" smtClean="0">
                          <a:latin typeface="Cambria Math" panose="02040503050406030204" pitchFamily="18" charset="0"/>
                          <a:ea typeface="Cambria Math" panose="02040503050406030204" pitchFamily="18" charset="0"/>
                        </a:rPr>
                        <m:t>≠</m:t>
                      </m:r>
                      <m:r>
                        <a:rPr lang="en-IN" sz="2000" b="0" i="1" smtClean="0">
                          <a:latin typeface="Cambria Math" panose="02040503050406030204" pitchFamily="18" charset="0"/>
                          <a:ea typeface="Cambria Math" panose="02040503050406030204" pitchFamily="18" charset="0"/>
                        </a:rPr>
                        <m:t>𝑗</m:t>
                      </m:r>
                    </m:oMath>
                  </m:oMathPara>
                </a14:m>
                <a:endParaRPr lang="en-IN" sz="2000" b="0" dirty="0">
                  <a:ea typeface="Cambria Math" panose="02040503050406030204" pitchFamily="18" charset="0"/>
                </a:endParaRPr>
              </a:p>
              <a:p>
                <a:endParaRPr lang="en-IN" dirty="0"/>
              </a:p>
            </p:txBody>
          </p:sp>
        </mc:Choice>
        <mc:Fallback xmlns="">
          <p:sp>
            <p:nvSpPr>
              <p:cNvPr id="3" name="TextBox 2">
                <a:extLst>
                  <a:ext uri="{FF2B5EF4-FFF2-40B4-BE49-F238E27FC236}">
                    <a16:creationId xmlns:a16="http://schemas.microsoft.com/office/drawing/2014/main" id="{501E7A74-FA76-4831-B9BE-F48A08B1C73A}"/>
                  </a:ext>
                </a:extLst>
              </p:cNvPr>
              <p:cNvSpPr txBox="1">
                <a:spLocks noRot="1" noChangeAspect="1" noMove="1" noResize="1" noEditPoints="1" noAdjustHandles="1" noChangeArrowheads="1" noChangeShapeType="1" noTextEdit="1"/>
              </p:cNvSpPr>
              <p:nvPr/>
            </p:nvSpPr>
            <p:spPr>
              <a:xfrm>
                <a:off x="1413930" y="1608448"/>
                <a:ext cx="8035888" cy="631583"/>
              </a:xfrm>
              <a:prstGeom prst="rect">
                <a:avLst/>
              </a:prstGeom>
              <a:blipFill>
                <a:blip r:embed="rId2"/>
                <a:stretch>
                  <a:fillRect l="-1138"/>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C8DC7EE4-23E6-4B4F-852E-FF529F5D57D9}"/>
                  </a:ext>
                </a:extLst>
              </p:cNvPr>
              <p:cNvSpPr txBox="1"/>
              <p:nvPr/>
            </p:nvSpPr>
            <p:spPr>
              <a:xfrm>
                <a:off x="1329214" y="1995125"/>
                <a:ext cx="7441999" cy="446917"/>
              </a:xfrm>
              <a:prstGeom prst="rect">
                <a:avLst/>
              </a:prstGeom>
              <a:noFill/>
            </p:spPr>
            <p:txBody>
              <a:bodyPr wrap="square">
                <a:spAutoFit/>
              </a:bodyPr>
              <a:lstStyle/>
              <a:p>
                <a14:m>
                  <m:oMath xmlns:m="http://schemas.openxmlformats.org/officeDocument/2006/math">
                    <m:r>
                      <a:rPr lang="en-IN" sz="2000" b="0" i="1" smtClean="0">
                        <a:latin typeface="Cambria Math" panose="02040503050406030204" pitchFamily="18" charset="0"/>
                      </a:rPr>
                      <m:t>𝑀</m:t>
                    </m:r>
                    <m:r>
                      <a:rPr lang="en-IN" sz="2000" b="0" i="1" smtClean="0">
                        <a:latin typeface="Cambria Math" panose="02040503050406030204" pitchFamily="18" charset="0"/>
                      </a:rPr>
                      <m:t>7 :</m:t>
                    </m:r>
                  </m:oMath>
                </a14:m>
                <a:r>
                  <a:rPr lang="en-IN" sz="2000" dirty="0"/>
                  <a:t> </a:t>
                </a:r>
                <a14:m>
                  <m:oMath xmlns:m="http://schemas.openxmlformats.org/officeDocument/2006/math">
                    <m:sSub>
                      <m:sSubPr>
                        <m:ctrlPr>
                          <a:rPr lang="en-IN" sz="2000" i="1">
                            <a:latin typeface="Cambria Math" panose="02040503050406030204" pitchFamily="18" charset="0"/>
                          </a:rPr>
                        </m:ctrlPr>
                      </m:sSubPr>
                      <m:e>
                        <m:r>
                          <a:rPr lang="en-IN" sz="2000" i="1">
                            <a:latin typeface="Cambria Math" panose="02040503050406030204" pitchFamily="18" charset="0"/>
                          </a:rPr>
                          <m:t>𝑢</m:t>
                        </m:r>
                      </m:e>
                      <m:sub>
                        <m:r>
                          <a:rPr lang="en-IN" sz="2000" i="1">
                            <a:latin typeface="Cambria Math" panose="02040503050406030204" pitchFamily="18" charset="0"/>
                          </a:rPr>
                          <m:t>𝑖</m:t>
                        </m:r>
                      </m:sub>
                    </m:sSub>
                    <m:r>
                      <a:rPr lang="en-IN" sz="2000" i="1">
                        <a:latin typeface="Cambria Math" panose="02040503050406030204" pitchFamily="18" charset="0"/>
                      </a:rPr>
                      <m:t>+</m:t>
                    </m:r>
                    <m:sSub>
                      <m:sSubPr>
                        <m:ctrlPr>
                          <a:rPr lang="en-IN" sz="2000" i="1">
                            <a:latin typeface="Cambria Math" panose="02040503050406030204" pitchFamily="18" charset="0"/>
                          </a:rPr>
                        </m:ctrlPr>
                      </m:sSubPr>
                      <m:e>
                        <m:r>
                          <a:rPr lang="en-IN" sz="2000" i="1">
                            <a:latin typeface="Cambria Math" panose="02040503050406030204" pitchFamily="18" charset="0"/>
                          </a:rPr>
                          <m:t>𝑏</m:t>
                        </m:r>
                      </m:e>
                      <m:sub>
                        <m:r>
                          <a:rPr lang="en-IN" sz="2000" i="1">
                            <a:latin typeface="Cambria Math" panose="02040503050406030204" pitchFamily="18" charset="0"/>
                          </a:rPr>
                          <m:t>𝑗</m:t>
                        </m:r>
                      </m:sub>
                    </m:sSub>
                    <m:r>
                      <a:rPr lang="en-IN" sz="2000" b="0" i="1" smtClean="0">
                        <a:latin typeface="Cambria Math" panose="02040503050406030204" pitchFamily="18" charset="0"/>
                      </a:rPr>
                      <m:t>+</m:t>
                    </m:r>
                    <m:r>
                      <a:rPr lang="en-IN" sz="2000" i="1">
                        <a:latin typeface="Cambria Math" panose="02040503050406030204" pitchFamily="18" charset="0"/>
                      </a:rPr>
                      <m:t>1000000∗</m:t>
                    </m:r>
                    <m:d>
                      <m:dPr>
                        <m:ctrlPr>
                          <a:rPr lang="en-IN" sz="2000" i="1">
                            <a:latin typeface="Cambria Math" panose="02040503050406030204" pitchFamily="18" charset="0"/>
                          </a:rPr>
                        </m:ctrlPr>
                      </m:dPr>
                      <m:e>
                        <m:r>
                          <a:rPr lang="en-IN" sz="2000" i="1">
                            <a:latin typeface="Cambria Math" panose="02040503050406030204" pitchFamily="18" charset="0"/>
                          </a:rPr>
                          <m:t>1−</m:t>
                        </m:r>
                        <m:sSub>
                          <m:sSubPr>
                            <m:ctrlPr>
                              <a:rPr lang="en-IN" sz="2000" i="1">
                                <a:latin typeface="Cambria Math" panose="02040503050406030204" pitchFamily="18" charset="0"/>
                              </a:rPr>
                            </m:ctrlPr>
                          </m:sSubPr>
                          <m:e>
                            <m:r>
                              <a:rPr lang="en-IN" sz="2000" i="1">
                                <a:latin typeface="Cambria Math" panose="02040503050406030204" pitchFamily="18" charset="0"/>
                              </a:rPr>
                              <m:t>𝑥</m:t>
                            </m:r>
                          </m:e>
                          <m:sub>
                            <m:r>
                              <a:rPr lang="en-IN" sz="2000" i="1">
                                <a:latin typeface="Cambria Math" panose="02040503050406030204" pitchFamily="18" charset="0"/>
                              </a:rPr>
                              <m:t>𝑖𝑗</m:t>
                            </m:r>
                          </m:sub>
                        </m:sSub>
                      </m:e>
                    </m:d>
                    <m:r>
                      <a:rPr lang="en-IN" sz="2000" b="0" i="1" smtClean="0">
                        <a:latin typeface="Cambria Math" panose="02040503050406030204" pitchFamily="18" charset="0"/>
                      </a:rPr>
                      <m:t>≥ </m:t>
                    </m:r>
                    <m:sSub>
                      <m:sSubPr>
                        <m:ctrlPr>
                          <a:rPr lang="en-IN" sz="2000" i="1">
                            <a:latin typeface="Cambria Math" panose="02040503050406030204" pitchFamily="18" charset="0"/>
                          </a:rPr>
                        </m:ctrlPr>
                      </m:sSubPr>
                      <m:e>
                        <m:r>
                          <a:rPr lang="en-IN" sz="2000" i="1">
                            <a:latin typeface="Cambria Math" panose="02040503050406030204" pitchFamily="18" charset="0"/>
                          </a:rPr>
                          <m:t>𝑢</m:t>
                        </m:r>
                      </m:e>
                      <m:sub>
                        <m:r>
                          <a:rPr lang="en-IN" sz="2000" i="1">
                            <a:latin typeface="Cambria Math" panose="02040503050406030204" pitchFamily="18" charset="0"/>
                          </a:rPr>
                          <m:t>𝑗</m:t>
                        </m:r>
                      </m:sub>
                    </m:sSub>
                    <m:r>
                      <a:rPr lang="en-IN" sz="2000" i="1">
                        <a:latin typeface="Cambria Math" panose="02040503050406030204" pitchFamily="18" charset="0"/>
                      </a:rPr>
                      <m:t>    ; </m:t>
                    </m:r>
                    <m:r>
                      <a:rPr lang="en-IN" sz="2000" i="1">
                        <a:latin typeface="Cambria Math" panose="02040503050406030204" pitchFamily="18" charset="0"/>
                        <a:ea typeface="Cambria Math" panose="02040503050406030204" pitchFamily="18" charset="0"/>
                      </a:rPr>
                      <m:t>∀</m:t>
                    </m:r>
                    <m:r>
                      <a:rPr lang="en-IN" sz="2000" i="1">
                        <a:latin typeface="Cambria Math" panose="02040503050406030204" pitchFamily="18" charset="0"/>
                        <a:ea typeface="Cambria Math" panose="02040503050406030204" pitchFamily="18" charset="0"/>
                      </a:rPr>
                      <m:t>𝑖</m:t>
                    </m:r>
                    <m:r>
                      <a:rPr lang="en-IN" sz="2000" i="1">
                        <a:latin typeface="Cambria Math" panose="02040503050406030204" pitchFamily="18" charset="0"/>
                        <a:ea typeface="Cambria Math" panose="02040503050406030204" pitchFamily="18" charset="0"/>
                      </a:rPr>
                      <m:t>,</m:t>
                    </m:r>
                    <m:r>
                      <a:rPr lang="en-IN" sz="2000" i="1">
                        <a:latin typeface="Cambria Math" panose="02040503050406030204" pitchFamily="18" charset="0"/>
                        <a:ea typeface="Cambria Math" panose="02040503050406030204" pitchFamily="18" charset="0"/>
                      </a:rPr>
                      <m:t>𝑗</m:t>
                    </m:r>
                    <m:r>
                      <a:rPr lang="en-IN" sz="2000" i="1">
                        <a:latin typeface="Cambria Math" panose="02040503050406030204" pitchFamily="18" charset="0"/>
                        <a:ea typeface="Cambria Math" panose="02040503050406030204" pitchFamily="18" charset="0"/>
                      </a:rPr>
                      <m:t>∈</m:t>
                    </m:r>
                    <m:sSub>
                      <m:sSubPr>
                        <m:ctrlPr>
                          <a:rPr lang="en-IN" sz="2000" i="1">
                            <a:latin typeface="Cambria Math" panose="02040503050406030204" pitchFamily="18" charset="0"/>
                            <a:ea typeface="Cambria Math" panose="02040503050406030204" pitchFamily="18" charset="0"/>
                          </a:rPr>
                        </m:ctrlPr>
                      </m:sSubPr>
                      <m:e>
                        <m:r>
                          <a:rPr lang="en-IN" sz="2000" i="1">
                            <a:latin typeface="Cambria Math" panose="02040503050406030204" pitchFamily="18" charset="0"/>
                            <a:ea typeface="Cambria Math" panose="02040503050406030204" pitchFamily="18" charset="0"/>
                          </a:rPr>
                          <m:t>𝑁</m:t>
                        </m:r>
                      </m:e>
                      <m:sub>
                        <m:r>
                          <a:rPr lang="en-IN" sz="2000" i="1">
                            <a:latin typeface="Cambria Math" panose="02040503050406030204" pitchFamily="18" charset="0"/>
                            <a:ea typeface="Cambria Math" panose="02040503050406030204" pitchFamily="18" charset="0"/>
                          </a:rPr>
                          <m:t>2</m:t>
                        </m:r>
                      </m:sub>
                    </m:sSub>
                    <m:r>
                      <a:rPr lang="en-IN" sz="2000" b="0" i="1" smtClean="0">
                        <a:latin typeface="Cambria Math" panose="02040503050406030204" pitchFamily="18" charset="0"/>
                        <a:ea typeface="Cambria Math" panose="02040503050406030204" pitchFamily="18" charset="0"/>
                      </a:rPr>
                      <m:t>,  </m:t>
                    </m:r>
                    <m:r>
                      <a:rPr lang="en-IN" sz="2000" i="1">
                        <a:latin typeface="Cambria Math" panose="02040503050406030204" pitchFamily="18" charset="0"/>
                        <a:ea typeface="Cambria Math" panose="02040503050406030204" pitchFamily="18" charset="0"/>
                      </a:rPr>
                      <m:t>𝑖</m:t>
                    </m:r>
                    <m:r>
                      <a:rPr lang="en-IN" sz="2000" i="1">
                        <a:latin typeface="Cambria Math" panose="02040503050406030204" pitchFamily="18" charset="0"/>
                        <a:ea typeface="Cambria Math" panose="02040503050406030204" pitchFamily="18" charset="0"/>
                      </a:rPr>
                      <m:t>≠</m:t>
                    </m:r>
                    <m:r>
                      <a:rPr lang="en-IN" sz="2000" i="1">
                        <a:latin typeface="Cambria Math" panose="02040503050406030204" pitchFamily="18" charset="0"/>
                        <a:ea typeface="Cambria Math" panose="02040503050406030204" pitchFamily="18" charset="0"/>
                      </a:rPr>
                      <m:t>𝑗</m:t>
                    </m:r>
                  </m:oMath>
                </a14:m>
                <a:endParaRPr lang="en-IN" sz="2000" b="0" dirty="0">
                  <a:ea typeface="Cambria Math" panose="02040503050406030204" pitchFamily="18" charset="0"/>
                </a:endParaRPr>
              </a:p>
            </p:txBody>
          </p:sp>
        </mc:Choice>
        <mc:Fallback xmlns="">
          <p:sp>
            <p:nvSpPr>
              <p:cNvPr id="6" name="TextBox 5">
                <a:extLst>
                  <a:ext uri="{FF2B5EF4-FFF2-40B4-BE49-F238E27FC236}">
                    <a16:creationId xmlns:a16="http://schemas.microsoft.com/office/drawing/2014/main" id="{C8DC7EE4-23E6-4B4F-852E-FF529F5D57D9}"/>
                  </a:ext>
                </a:extLst>
              </p:cNvPr>
              <p:cNvSpPr txBox="1">
                <a:spLocks noRot="1" noChangeAspect="1" noMove="1" noResize="1" noEditPoints="1" noAdjustHandles="1" noChangeArrowheads="1" noChangeShapeType="1" noTextEdit="1"/>
              </p:cNvSpPr>
              <p:nvPr/>
            </p:nvSpPr>
            <p:spPr>
              <a:xfrm>
                <a:off x="1329214" y="1995125"/>
                <a:ext cx="7441999" cy="446917"/>
              </a:xfrm>
              <a:prstGeom prst="rect">
                <a:avLst/>
              </a:prstGeom>
              <a:blipFill>
                <a:blip r:embed="rId3"/>
                <a:stretch>
                  <a:fillRect b="-81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3CBB3072-7835-4488-BB49-2A93F21FD1C7}"/>
                  </a:ext>
                </a:extLst>
              </p:cNvPr>
              <p:cNvSpPr txBox="1"/>
              <p:nvPr/>
            </p:nvSpPr>
            <p:spPr>
              <a:xfrm>
                <a:off x="1413930" y="4135085"/>
                <a:ext cx="6094070" cy="400110"/>
              </a:xfrm>
              <a:prstGeom prst="rect">
                <a:avLst/>
              </a:prstGeom>
              <a:noFill/>
            </p:spPr>
            <p:txBody>
              <a:bodyPr wrap="square">
                <a:spAutoFit/>
              </a:bodyPr>
              <a:lstStyle/>
              <a:p>
                <a14:m>
                  <m:oMath xmlns:m="http://schemas.openxmlformats.org/officeDocument/2006/math">
                    <m:r>
                      <a:rPr lang="en-IN" sz="2000" b="0" i="1" smtClean="0">
                        <a:latin typeface="Cambria Math" panose="02040503050406030204" pitchFamily="18" charset="0"/>
                      </a:rPr>
                      <m:t>𝑀</m:t>
                    </m:r>
                    <m:r>
                      <a:rPr lang="en-IN" sz="2000" b="0" i="1" smtClean="0">
                        <a:latin typeface="Cambria Math" panose="02040503050406030204" pitchFamily="18" charset="0"/>
                      </a:rPr>
                      <m:t>8 :</m:t>
                    </m:r>
                    <m:sSub>
                      <m:sSubPr>
                        <m:ctrlPr>
                          <a:rPr lang="en-IN" sz="2000" b="0" i="1" smtClean="0">
                            <a:latin typeface="Cambria Math" panose="02040503050406030204" pitchFamily="18" charset="0"/>
                          </a:rPr>
                        </m:ctrlPr>
                      </m:sSubPr>
                      <m:e>
                        <m:r>
                          <a:rPr lang="en-IN" sz="2000" b="0" i="1" smtClean="0">
                            <a:latin typeface="Cambria Math" panose="02040503050406030204" pitchFamily="18" charset="0"/>
                          </a:rPr>
                          <m:t>𝑢</m:t>
                        </m:r>
                      </m:e>
                      <m:sub>
                        <m:r>
                          <a:rPr lang="en-IN" sz="2000" b="0" i="1" smtClean="0">
                            <a:latin typeface="Cambria Math" panose="02040503050406030204" pitchFamily="18" charset="0"/>
                          </a:rPr>
                          <m:t>𝑖</m:t>
                        </m:r>
                      </m:sub>
                    </m:sSub>
                    <m:r>
                      <a:rPr lang="en-IN" sz="2000" b="0" i="1" smtClean="0">
                        <a:latin typeface="Cambria Math" panose="02040503050406030204" pitchFamily="18" charset="0"/>
                        <a:ea typeface="Cambria Math" panose="02040503050406030204" pitchFamily="18" charset="0"/>
                      </a:rPr>
                      <m:t>≤</m:t>
                    </m:r>
                    <m:r>
                      <a:rPr lang="en-IN" sz="2000" b="0" i="1" smtClean="0">
                        <a:latin typeface="Cambria Math" panose="02040503050406030204" pitchFamily="18" charset="0"/>
                        <a:ea typeface="Cambria Math" panose="02040503050406030204" pitchFamily="18" charset="0"/>
                      </a:rPr>
                      <m:t>𝑄</m:t>
                    </m:r>
                    <m:r>
                      <a:rPr lang="en-IN" sz="2000" b="0" i="1" smtClean="0">
                        <a:latin typeface="Cambria Math" panose="02040503050406030204" pitchFamily="18" charset="0"/>
                        <a:ea typeface="Cambria Math" panose="02040503050406030204" pitchFamily="18" charset="0"/>
                      </a:rPr>
                      <m:t> ; ∀ </m:t>
                    </m:r>
                    <m:r>
                      <a:rPr lang="en-IN" sz="2000" b="0" i="1" smtClean="0">
                        <a:latin typeface="Cambria Math" panose="02040503050406030204" pitchFamily="18" charset="0"/>
                        <a:ea typeface="Cambria Math" panose="02040503050406030204" pitchFamily="18" charset="0"/>
                      </a:rPr>
                      <m:t>𝑖</m:t>
                    </m:r>
                    <m:r>
                      <a:rPr lang="en-IN" sz="2000" b="0" i="1" smtClean="0">
                        <a:latin typeface="Cambria Math" panose="02040503050406030204" pitchFamily="18" charset="0"/>
                        <a:ea typeface="Cambria Math" panose="02040503050406030204" pitchFamily="18" charset="0"/>
                      </a:rPr>
                      <m:t>∈</m:t>
                    </m:r>
                    <m:sSub>
                      <m:sSubPr>
                        <m:ctrlPr>
                          <a:rPr lang="en-IN" sz="2000" b="0" i="1" smtClean="0">
                            <a:latin typeface="Cambria Math" panose="02040503050406030204" pitchFamily="18" charset="0"/>
                            <a:ea typeface="Cambria Math" panose="02040503050406030204" pitchFamily="18" charset="0"/>
                          </a:rPr>
                        </m:ctrlPr>
                      </m:sSubPr>
                      <m:e>
                        <m:r>
                          <a:rPr lang="en-IN" sz="2000" b="0" i="1" smtClean="0">
                            <a:latin typeface="Cambria Math" panose="02040503050406030204" pitchFamily="18" charset="0"/>
                            <a:ea typeface="Cambria Math" panose="02040503050406030204" pitchFamily="18" charset="0"/>
                          </a:rPr>
                          <m:t>𝑁</m:t>
                        </m:r>
                      </m:e>
                      <m:sub>
                        <m:r>
                          <a:rPr lang="en-IN" sz="2000" b="0" i="1" smtClean="0">
                            <a:latin typeface="Cambria Math" panose="02040503050406030204" pitchFamily="18" charset="0"/>
                            <a:ea typeface="Cambria Math" panose="02040503050406030204" pitchFamily="18" charset="0"/>
                          </a:rPr>
                          <m:t>2</m:t>
                        </m:r>
                      </m:sub>
                    </m:sSub>
                  </m:oMath>
                </a14:m>
                <a:r>
                  <a:rPr lang="en-IN" sz="2000" b="0">
                    <a:ea typeface="Cambria Math" panose="02040503050406030204" pitchFamily="18" charset="0"/>
                  </a:rPr>
                  <a:t>        </a:t>
                </a:r>
              </a:p>
            </p:txBody>
          </p:sp>
        </mc:Choice>
        <mc:Fallback xmlns="">
          <p:sp>
            <p:nvSpPr>
              <p:cNvPr id="8" name="TextBox 7">
                <a:extLst>
                  <a:ext uri="{FF2B5EF4-FFF2-40B4-BE49-F238E27FC236}">
                    <a16:creationId xmlns:a16="http://schemas.microsoft.com/office/drawing/2014/main" id="{3CBB3072-7835-4488-BB49-2A93F21FD1C7}"/>
                  </a:ext>
                </a:extLst>
              </p:cNvPr>
              <p:cNvSpPr txBox="1">
                <a:spLocks noRot="1" noChangeAspect="1" noMove="1" noResize="1" noEditPoints="1" noAdjustHandles="1" noChangeArrowheads="1" noChangeShapeType="1" noTextEdit="1"/>
              </p:cNvSpPr>
              <p:nvPr/>
            </p:nvSpPr>
            <p:spPr>
              <a:xfrm>
                <a:off x="1413930" y="4135085"/>
                <a:ext cx="6094070" cy="400110"/>
              </a:xfrm>
              <a:prstGeom prst="rect">
                <a:avLst/>
              </a:prstGeom>
              <a:blipFill>
                <a:blip r:embed="rId4"/>
                <a:stretch>
                  <a:fillRect b="-90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60A649E4-3A96-461D-B73B-B105AAA31096}"/>
                  </a:ext>
                </a:extLst>
              </p:cNvPr>
              <p:cNvSpPr txBox="1"/>
              <p:nvPr/>
            </p:nvSpPr>
            <p:spPr>
              <a:xfrm>
                <a:off x="1329214" y="2681405"/>
                <a:ext cx="9162808" cy="391646"/>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en-IN" b="0" i="1" smtClean="0">
                          <a:solidFill>
                            <a:srgbClr val="FF0000"/>
                          </a:solidFill>
                          <a:latin typeface="Cambria Math" panose="02040503050406030204" pitchFamily="18" charset="0"/>
                        </a:rPr>
                        <m:t>𝑇𝑟𝑖𝑣𝑖𝑎𝑙</m:t>
                      </m:r>
                      <m:r>
                        <a:rPr lang="en-IN" b="0" i="1" smtClean="0">
                          <a:solidFill>
                            <a:srgbClr val="FF0000"/>
                          </a:solidFill>
                          <a:latin typeface="Cambria Math" panose="02040503050406030204" pitchFamily="18" charset="0"/>
                        </a:rPr>
                        <m:t> </m:t>
                      </m:r>
                      <m:r>
                        <a:rPr lang="en-IN" b="0" i="1" smtClean="0">
                          <a:solidFill>
                            <a:srgbClr val="FF0000"/>
                          </a:solidFill>
                          <a:latin typeface="Cambria Math" panose="02040503050406030204" pitchFamily="18" charset="0"/>
                        </a:rPr>
                        <m:t>𝑓𝑜𝑟</m:t>
                      </m:r>
                      <m:r>
                        <a:rPr lang="en-IN" b="0" i="1" smtClean="0">
                          <a:solidFill>
                            <a:srgbClr val="FF0000"/>
                          </a:solidFill>
                          <a:latin typeface="Cambria Math" panose="02040503050406030204" pitchFamily="18" charset="0"/>
                        </a:rPr>
                        <m:t> </m:t>
                      </m:r>
                      <m:sSub>
                        <m:sSubPr>
                          <m:ctrlPr>
                            <a:rPr lang="en-IN" b="0" i="1" smtClean="0">
                              <a:solidFill>
                                <a:srgbClr val="FF0000"/>
                              </a:solidFill>
                              <a:latin typeface="Cambria Math" panose="02040503050406030204" pitchFamily="18" charset="0"/>
                            </a:rPr>
                          </m:ctrlPr>
                        </m:sSubPr>
                        <m:e>
                          <m:r>
                            <a:rPr lang="en-IN" b="0" i="1" smtClean="0">
                              <a:solidFill>
                                <a:srgbClr val="FF0000"/>
                              </a:solidFill>
                              <a:latin typeface="Cambria Math" panose="02040503050406030204" pitchFamily="18" charset="0"/>
                            </a:rPr>
                            <m:t>𝑥</m:t>
                          </m:r>
                        </m:e>
                        <m:sub>
                          <m:r>
                            <a:rPr lang="en-IN" b="0" i="1" smtClean="0">
                              <a:solidFill>
                                <a:srgbClr val="FF0000"/>
                              </a:solidFill>
                              <a:latin typeface="Cambria Math" panose="02040503050406030204" pitchFamily="18" charset="0"/>
                            </a:rPr>
                            <m:t>𝑖𝑗</m:t>
                          </m:r>
                        </m:sub>
                      </m:sSub>
                      <m:r>
                        <a:rPr lang="en-IN" b="0" i="1" smtClean="0">
                          <a:solidFill>
                            <a:srgbClr val="FF0000"/>
                          </a:solidFill>
                          <a:latin typeface="Cambria Math" panose="02040503050406030204" pitchFamily="18" charset="0"/>
                        </a:rPr>
                        <m:t>=0. </m:t>
                      </m:r>
                      <m:r>
                        <a:rPr lang="en-IN" b="0" i="1" smtClean="0">
                          <a:solidFill>
                            <a:srgbClr val="FF0000"/>
                          </a:solidFill>
                          <a:latin typeface="Cambria Math" panose="02040503050406030204" pitchFamily="18" charset="0"/>
                        </a:rPr>
                        <m:t>𝐹𝑜𝑟</m:t>
                      </m:r>
                      <m:r>
                        <a:rPr lang="en-IN" b="0" i="1" smtClean="0">
                          <a:solidFill>
                            <a:srgbClr val="FF0000"/>
                          </a:solidFill>
                          <a:latin typeface="Cambria Math" panose="02040503050406030204" pitchFamily="18" charset="0"/>
                        </a:rPr>
                        <m:t> </m:t>
                      </m:r>
                      <m:sSub>
                        <m:sSubPr>
                          <m:ctrlPr>
                            <a:rPr lang="en-IN" b="0" i="1" smtClean="0">
                              <a:solidFill>
                                <a:srgbClr val="FF0000"/>
                              </a:solidFill>
                              <a:latin typeface="Cambria Math" panose="02040503050406030204" pitchFamily="18" charset="0"/>
                            </a:rPr>
                          </m:ctrlPr>
                        </m:sSubPr>
                        <m:e>
                          <m:r>
                            <a:rPr lang="en-IN" b="0" i="1" smtClean="0">
                              <a:solidFill>
                                <a:srgbClr val="FF0000"/>
                              </a:solidFill>
                              <a:latin typeface="Cambria Math" panose="02040503050406030204" pitchFamily="18" charset="0"/>
                            </a:rPr>
                            <m:t>𝑥</m:t>
                          </m:r>
                        </m:e>
                        <m:sub>
                          <m:r>
                            <a:rPr lang="en-IN" b="0" i="1" smtClean="0">
                              <a:solidFill>
                                <a:srgbClr val="FF0000"/>
                              </a:solidFill>
                              <a:latin typeface="Cambria Math" panose="02040503050406030204" pitchFamily="18" charset="0"/>
                            </a:rPr>
                            <m:t>𝑖𝑗</m:t>
                          </m:r>
                        </m:sub>
                      </m:sSub>
                      <m:r>
                        <a:rPr lang="en-IN" b="0" i="1" smtClean="0">
                          <a:solidFill>
                            <a:srgbClr val="FF0000"/>
                          </a:solidFill>
                          <a:latin typeface="Cambria Math" panose="02040503050406030204" pitchFamily="18" charset="0"/>
                        </a:rPr>
                        <m:t>=1, </m:t>
                      </m:r>
                      <m:r>
                        <a:rPr lang="en-IN" b="0" i="1" smtClean="0">
                          <a:solidFill>
                            <a:srgbClr val="FF0000"/>
                          </a:solidFill>
                          <a:latin typeface="Cambria Math" panose="02040503050406030204" pitchFamily="18" charset="0"/>
                        </a:rPr>
                        <m:t>𝑀</m:t>
                      </m:r>
                      <m:r>
                        <a:rPr lang="en-IN" b="0" i="1" smtClean="0">
                          <a:solidFill>
                            <a:srgbClr val="FF0000"/>
                          </a:solidFill>
                          <a:latin typeface="Cambria Math" panose="02040503050406030204" pitchFamily="18" charset="0"/>
                        </a:rPr>
                        <m:t>6 </m:t>
                      </m:r>
                      <m:r>
                        <a:rPr lang="en-IN" b="0" i="1" smtClean="0">
                          <a:solidFill>
                            <a:srgbClr val="FF0000"/>
                          </a:solidFill>
                          <a:latin typeface="Cambria Math" panose="02040503050406030204" pitchFamily="18" charset="0"/>
                        </a:rPr>
                        <m:t>𝑎𝑛𝑑</m:t>
                      </m:r>
                      <m:r>
                        <a:rPr lang="en-IN" b="0" i="1" smtClean="0">
                          <a:solidFill>
                            <a:srgbClr val="FF0000"/>
                          </a:solidFill>
                          <a:latin typeface="Cambria Math" panose="02040503050406030204" pitchFamily="18" charset="0"/>
                        </a:rPr>
                        <m:t> </m:t>
                      </m:r>
                      <m:r>
                        <a:rPr lang="en-IN" b="0" i="1" smtClean="0">
                          <a:solidFill>
                            <a:srgbClr val="FF0000"/>
                          </a:solidFill>
                          <a:latin typeface="Cambria Math" panose="02040503050406030204" pitchFamily="18" charset="0"/>
                        </a:rPr>
                        <m:t>𝑀</m:t>
                      </m:r>
                      <m:r>
                        <a:rPr lang="en-IN" b="0" i="1" smtClean="0">
                          <a:solidFill>
                            <a:srgbClr val="FF0000"/>
                          </a:solidFill>
                          <a:latin typeface="Cambria Math" panose="02040503050406030204" pitchFamily="18" charset="0"/>
                        </a:rPr>
                        <m:t>7 </m:t>
                      </m:r>
                      <m:r>
                        <a:rPr lang="en-IN" b="0" i="1" smtClean="0">
                          <a:solidFill>
                            <a:srgbClr val="FF0000"/>
                          </a:solidFill>
                          <a:latin typeface="Cambria Math" panose="02040503050406030204" pitchFamily="18" charset="0"/>
                        </a:rPr>
                        <m:t>𝑐𝑜𝑚𝑏𝑖𝑛𝑒</m:t>
                      </m:r>
                      <m:r>
                        <a:rPr lang="en-IN" b="0" i="1" smtClean="0">
                          <a:solidFill>
                            <a:srgbClr val="FF0000"/>
                          </a:solidFill>
                          <a:latin typeface="Cambria Math" panose="02040503050406030204" pitchFamily="18" charset="0"/>
                        </a:rPr>
                        <m:t> </m:t>
                      </m:r>
                      <m:r>
                        <a:rPr lang="en-IN" b="0" i="1" smtClean="0">
                          <a:solidFill>
                            <a:srgbClr val="FF0000"/>
                          </a:solidFill>
                          <a:latin typeface="Cambria Math" panose="02040503050406030204" pitchFamily="18" charset="0"/>
                        </a:rPr>
                        <m:t>𝑡𝑜</m:t>
                      </m:r>
                      <m:r>
                        <a:rPr lang="en-IN" b="0" i="1" smtClean="0">
                          <a:solidFill>
                            <a:srgbClr val="FF0000"/>
                          </a:solidFill>
                          <a:latin typeface="Cambria Math" panose="02040503050406030204" pitchFamily="18" charset="0"/>
                        </a:rPr>
                        <m:t> </m:t>
                      </m:r>
                      <m:r>
                        <a:rPr lang="en-IN" b="0" i="1" smtClean="0">
                          <a:solidFill>
                            <a:srgbClr val="FF0000"/>
                          </a:solidFill>
                          <a:latin typeface="Cambria Math" panose="02040503050406030204" pitchFamily="18" charset="0"/>
                        </a:rPr>
                        <m:t>𝑔𝑖𝑣𝑒</m:t>
                      </m:r>
                      <m:r>
                        <a:rPr lang="en-IN" b="0" i="1" smtClean="0">
                          <a:solidFill>
                            <a:srgbClr val="FF0000"/>
                          </a:solidFill>
                          <a:latin typeface="Cambria Math" panose="02040503050406030204" pitchFamily="18" charset="0"/>
                        </a:rPr>
                        <m:t> </m:t>
                      </m:r>
                      <m:sSub>
                        <m:sSubPr>
                          <m:ctrlPr>
                            <a:rPr lang="en-IN" b="0" i="1" smtClean="0">
                              <a:solidFill>
                                <a:srgbClr val="FF0000"/>
                              </a:solidFill>
                              <a:latin typeface="Cambria Math" panose="02040503050406030204" pitchFamily="18" charset="0"/>
                            </a:rPr>
                          </m:ctrlPr>
                        </m:sSubPr>
                        <m:e>
                          <m:r>
                            <a:rPr lang="en-IN" b="0" i="1" smtClean="0">
                              <a:solidFill>
                                <a:srgbClr val="FF0000"/>
                              </a:solidFill>
                              <a:latin typeface="Cambria Math" panose="02040503050406030204" pitchFamily="18" charset="0"/>
                            </a:rPr>
                            <m:t>𝑢</m:t>
                          </m:r>
                        </m:e>
                        <m:sub>
                          <m:r>
                            <a:rPr lang="en-IN" b="0" i="1" smtClean="0">
                              <a:solidFill>
                                <a:srgbClr val="FF0000"/>
                              </a:solidFill>
                              <a:latin typeface="Cambria Math" panose="02040503050406030204" pitchFamily="18" charset="0"/>
                            </a:rPr>
                            <m:t>𝑖</m:t>
                          </m:r>
                        </m:sub>
                      </m:sSub>
                      <m:r>
                        <a:rPr lang="en-IN" b="0" i="1" smtClean="0">
                          <a:solidFill>
                            <a:srgbClr val="FF0000"/>
                          </a:solidFill>
                          <a:latin typeface="Cambria Math" panose="02040503050406030204" pitchFamily="18" charset="0"/>
                        </a:rPr>
                        <m:t>+</m:t>
                      </m:r>
                      <m:sSub>
                        <m:sSubPr>
                          <m:ctrlPr>
                            <a:rPr lang="en-IN" b="0" i="1" smtClean="0">
                              <a:solidFill>
                                <a:srgbClr val="FF0000"/>
                              </a:solidFill>
                              <a:latin typeface="Cambria Math" panose="02040503050406030204" pitchFamily="18" charset="0"/>
                            </a:rPr>
                          </m:ctrlPr>
                        </m:sSubPr>
                        <m:e>
                          <m:r>
                            <a:rPr lang="en-IN" b="0" i="1" smtClean="0">
                              <a:solidFill>
                                <a:srgbClr val="FF0000"/>
                              </a:solidFill>
                              <a:latin typeface="Cambria Math" panose="02040503050406030204" pitchFamily="18" charset="0"/>
                            </a:rPr>
                            <m:t>𝑏</m:t>
                          </m:r>
                        </m:e>
                        <m:sub>
                          <m:r>
                            <a:rPr lang="en-IN" b="0" i="1" smtClean="0">
                              <a:solidFill>
                                <a:srgbClr val="FF0000"/>
                              </a:solidFill>
                              <a:latin typeface="Cambria Math" panose="02040503050406030204" pitchFamily="18" charset="0"/>
                            </a:rPr>
                            <m:t>𝑗</m:t>
                          </m:r>
                        </m:sub>
                      </m:sSub>
                      <m:r>
                        <a:rPr lang="en-IN" b="0" i="1" smtClean="0">
                          <a:solidFill>
                            <a:srgbClr val="FF0000"/>
                          </a:solidFill>
                          <a:latin typeface="Cambria Math" panose="02040503050406030204" pitchFamily="18" charset="0"/>
                        </a:rPr>
                        <m:t>=</m:t>
                      </m:r>
                      <m:sSub>
                        <m:sSubPr>
                          <m:ctrlPr>
                            <a:rPr lang="en-IN" b="0" i="1" smtClean="0">
                              <a:solidFill>
                                <a:srgbClr val="FF0000"/>
                              </a:solidFill>
                              <a:latin typeface="Cambria Math" panose="02040503050406030204" pitchFamily="18" charset="0"/>
                            </a:rPr>
                          </m:ctrlPr>
                        </m:sSubPr>
                        <m:e>
                          <m:r>
                            <a:rPr lang="en-IN" b="0" i="1" smtClean="0">
                              <a:solidFill>
                                <a:srgbClr val="FF0000"/>
                              </a:solidFill>
                              <a:latin typeface="Cambria Math" panose="02040503050406030204" pitchFamily="18" charset="0"/>
                            </a:rPr>
                            <m:t>𝑢</m:t>
                          </m:r>
                        </m:e>
                        <m:sub>
                          <m:r>
                            <a:rPr lang="en-IN" b="0" i="1" smtClean="0">
                              <a:solidFill>
                                <a:srgbClr val="FF0000"/>
                              </a:solidFill>
                              <a:latin typeface="Cambria Math" panose="02040503050406030204" pitchFamily="18" charset="0"/>
                            </a:rPr>
                            <m:t>𝑗</m:t>
                          </m:r>
                        </m:sub>
                      </m:sSub>
                    </m:oMath>
                  </m:oMathPara>
                </a14:m>
                <a:endParaRPr lang="en-IN">
                  <a:solidFill>
                    <a:srgbClr val="FF0000"/>
                  </a:solidFill>
                </a:endParaRPr>
              </a:p>
            </p:txBody>
          </p:sp>
        </mc:Choice>
        <mc:Fallback xmlns="">
          <p:sp>
            <p:nvSpPr>
              <p:cNvPr id="12" name="TextBox 11">
                <a:extLst>
                  <a:ext uri="{FF2B5EF4-FFF2-40B4-BE49-F238E27FC236}">
                    <a16:creationId xmlns:a16="http://schemas.microsoft.com/office/drawing/2014/main" id="{60A649E4-3A96-461D-B73B-B105AAA31096}"/>
                  </a:ext>
                </a:extLst>
              </p:cNvPr>
              <p:cNvSpPr txBox="1">
                <a:spLocks noRot="1" noChangeAspect="1" noMove="1" noResize="1" noEditPoints="1" noAdjustHandles="1" noChangeArrowheads="1" noChangeShapeType="1" noTextEdit="1"/>
              </p:cNvSpPr>
              <p:nvPr/>
            </p:nvSpPr>
            <p:spPr>
              <a:xfrm>
                <a:off x="1329214" y="2681405"/>
                <a:ext cx="9162808" cy="391646"/>
              </a:xfrm>
              <a:prstGeom prst="rect">
                <a:avLst/>
              </a:prstGeom>
              <a:blipFill>
                <a:blip r:embed="rId5"/>
                <a:stretch>
                  <a:fillRect b="-781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72E39C80-6903-443E-A278-7AD81C8D4273}"/>
                  </a:ext>
                </a:extLst>
              </p:cNvPr>
              <p:cNvSpPr txBox="1"/>
              <p:nvPr/>
            </p:nvSpPr>
            <p:spPr>
              <a:xfrm>
                <a:off x="1413930" y="4620935"/>
                <a:ext cx="9162809" cy="646331"/>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en-IN" sz="1800" b="0" i="1" smtClean="0">
                          <a:solidFill>
                            <a:srgbClr val="FF0000"/>
                          </a:solidFill>
                          <a:latin typeface="Cambria Math" panose="02040503050406030204" pitchFamily="18" charset="0"/>
                        </a:rPr>
                        <m:t>𝑇𝑜𝑡𝑎𝑙</m:t>
                      </m:r>
                      <m:r>
                        <a:rPr lang="en-IN" sz="1800" b="0" i="1" smtClean="0">
                          <a:solidFill>
                            <a:srgbClr val="FF0000"/>
                          </a:solidFill>
                          <a:latin typeface="Cambria Math" panose="02040503050406030204" pitchFamily="18" charset="0"/>
                        </a:rPr>
                        <m:t> </m:t>
                      </m:r>
                      <m:r>
                        <a:rPr lang="en-IN" sz="1800" b="0" i="1" smtClean="0">
                          <a:solidFill>
                            <a:srgbClr val="FF0000"/>
                          </a:solidFill>
                          <a:latin typeface="Cambria Math" panose="02040503050406030204" pitchFamily="18" charset="0"/>
                        </a:rPr>
                        <m:t>𝑛𝑢𝑚𝑏𝑒𝑟</m:t>
                      </m:r>
                      <m:r>
                        <a:rPr lang="en-IN" sz="1800" b="0" i="1" smtClean="0">
                          <a:solidFill>
                            <a:srgbClr val="FF0000"/>
                          </a:solidFill>
                          <a:latin typeface="Cambria Math" panose="02040503050406030204" pitchFamily="18" charset="0"/>
                        </a:rPr>
                        <m:t> </m:t>
                      </m:r>
                      <m:r>
                        <a:rPr lang="en-IN" sz="1800" b="0" i="1" smtClean="0">
                          <a:solidFill>
                            <a:srgbClr val="FF0000"/>
                          </a:solidFill>
                          <a:latin typeface="Cambria Math" panose="02040503050406030204" pitchFamily="18" charset="0"/>
                        </a:rPr>
                        <m:t>𝑜𝑓</m:t>
                      </m:r>
                      <m:r>
                        <a:rPr lang="en-IN" sz="1800" b="0" i="1" smtClean="0">
                          <a:solidFill>
                            <a:srgbClr val="FF0000"/>
                          </a:solidFill>
                          <a:latin typeface="Cambria Math" panose="02040503050406030204" pitchFamily="18" charset="0"/>
                        </a:rPr>
                        <m:t> </m:t>
                      </m:r>
                      <m:r>
                        <a:rPr lang="en-IN" sz="1800" b="0" i="1" smtClean="0">
                          <a:solidFill>
                            <a:srgbClr val="FF0000"/>
                          </a:solidFill>
                          <a:latin typeface="Cambria Math" panose="02040503050406030204" pitchFamily="18" charset="0"/>
                        </a:rPr>
                        <m:t>𝑠𝑡𝑢𝑑𝑒𝑛𝑡𝑠</m:t>
                      </m:r>
                      <m:r>
                        <a:rPr lang="en-IN" sz="1800" b="0" i="1" smtClean="0">
                          <a:solidFill>
                            <a:srgbClr val="FF0000"/>
                          </a:solidFill>
                          <a:latin typeface="Cambria Math" panose="02040503050406030204" pitchFamily="18" charset="0"/>
                        </a:rPr>
                        <m:t> </m:t>
                      </m:r>
                      <m:r>
                        <a:rPr lang="en-IN" sz="1800" b="0" i="1" smtClean="0">
                          <a:solidFill>
                            <a:srgbClr val="FF0000"/>
                          </a:solidFill>
                          <a:latin typeface="Cambria Math" panose="02040503050406030204" pitchFamily="18" charset="0"/>
                        </a:rPr>
                        <m:t>𝑝𝑖𝑐𝑘𝑒𝑑</m:t>
                      </m:r>
                      <m:r>
                        <a:rPr lang="en-IN" sz="1800" b="0" i="1" smtClean="0">
                          <a:solidFill>
                            <a:srgbClr val="FF0000"/>
                          </a:solidFill>
                          <a:latin typeface="Cambria Math" panose="02040503050406030204" pitchFamily="18" charset="0"/>
                        </a:rPr>
                        <m:t> </m:t>
                      </m:r>
                      <m:r>
                        <a:rPr lang="en-IN" sz="1800" b="0" i="1" smtClean="0">
                          <a:solidFill>
                            <a:srgbClr val="FF0000"/>
                          </a:solidFill>
                          <a:latin typeface="Cambria Math" panose="02040503050406030204" pitchFamily="18" charset="0"/>
                        </a:rPr>
                        <m:t>𝑢𝑝</m:t>
                      </m:r>
                      <m:r>
                        <a:rPr lang="en-IN" sz="1800" b="0" i="1" smtClean="0">
                          <a:solidFill>
                            <a:srgbClr val="FF0000"/>
                          </a:solidFill>
                          <a:latin typeface="Cambria Math" panose="02040503050406030204" pitchFamily="18" charset="0"/>
                        </a:rPr>
                        <m:t> </m:t>
                      </m:r>
                      <m:r>
                        <a:rPr lang="en-IN" sz="1800" b="0" i="1" smtClean="0">
                          <a:solidFill>
                            <a:srgbClr val="FF0000"/>
                          </a:solidFill>
                          <a:latin typeface="Cambria Math" panose="02040503050406030204" pitchFamily="18" charset="0"/>
                        </a:rPr>
                        <m:t>𝑗𝑢𝑠𝑡</m:t>
                      </m:r>
                      <m:r>
                        <a:rPr lang="en-IN" sz="1800" b="0" i="1" smtClean="0">
                          <a:solidFill>
                            <a:srgbClr val="FF0000"/>
                          </a:solidFill>
                          <a:latin typeface="Cambria Math" panose="02040503050406030204" pitchFamily="18" charset="0"/>
                        </a:rPr>
                        <m:t> </m:t>
                      </m:r>
                      <m:r>
                        <a:rPr lang="en-IN" sz="1800" b="0" i="1" smtClean="0">
                          <a:solidFill>
                            <a:srgbClr val="FF0000"/>
                          </a:solidFill>
                          <a:latin typeface="Cambria Math" panose="02040503050406030204" pitchFamily="18" charset="0"/>
                        </a:rPr>
                        <m:t>𝑎𝑓𝑡𝑒𝑟</m:t>
                      </m:r>
                      <m:r>
                        <a:rPr lang="en-IN" sz="1800" b="0" i="1" smtClean="0">
                          <a:solidFill>
                            <a:srgbClr val="FF0000"/>
                          </a:solidFill>
                          <a:latin typeface="Cambria Math" panose="02040503050406030204" pitchFamily="18" charset="0"/>
                        </a:rPr>
                        <m:t> </m:t>
                      </m:r>
                      <m:r>
                        <a:rPr lang="en-IN" sz="1800" b="0" i="1" smtClean="0">
                          <a:solidFill>
                            <a:srgbClr val="FF0000"/>
                          </a:solidFill>
                          <a:latin typeface="Cambria Math" panose="02040503050406030204" pitchFamily="18" charset="0"/>
                        </a:rPr>
                        <m:t>𝑙𝑒𝑎𝑣𝑖𝑛𝑔</m:t>
                      </m:r>
                      <m:r>
                        <a:rPr lang="en-IN" sz="1800" b="0" i="1" smtClean="0">
                          <a:solidFill>
                            <a:srgbClr val="FF0000"/>
                          </a:solidFill>
                          <a:latin typeface="Cambria Math" panose="02040503050406030204" pitchFamily="18" charset="0"/>
                        </a:rPr>
                        <m:t> </m:t>
                      </m:r>
                      <m:r>
                        <a:rPr lang="en-IN" sz="1800" b="0" i="1" smtClean="0">
                          <a:solidFill>
                            <a:srgbClr val="FF0000"/>
                          </a:solidFill>
                          <a:latin typeface="Cambria Math" panose="02040503050406030204" pitchFamily="18" charset="0"/>
                        </a:rPr>
                        <m:t>𝑛𝑜𝑑𝑒</m:t>
                      </m:r>
                      <m:r>
                        <a:rPr lang="en-IN" sz="1800" b="0" i="1" smtClean="0">
                          <a:solidFill>
                            <a:srgbClr val="FF0000"/>
                          </a:solidFill>
                          <a:latin typeface="Cambria Math" panose="02040503050406030204" pitchFamily="18" charset="0"/>
                        </a:rPr>
                        <m:t> </m:t>
                      </m:r>
                      <m:r>
                        <a:rPr lang="en-IN" sz="1800" b="0" i="1" smtClean="0">
                          <a:solidFill>
                            <a:srgbClr val="FF0000"/>
                          </a:solidFill>
                          <a:latin typeface="Cambria Math" panose="02040503050406030204" pitchFamily="18" charset="0"/>
                        </a:rPr>
                        <m:t>𝑖</m:t>
                      </m:r>
                      <m:r>
                        <a:rPr lang="en-IN" sz="1800" b="0" i="1" smtClean="0">
                          <a:solidFill>
                            <a:srgbClr val="FF0000"/>
                          </a:solidFill>
                          <a:latin typeface="Cambria Math" panose="02040503050406030204" pitchFamily="18" charset="0"/>
                        </a:rPr>
                        <m:t> </m:t>
                      </m:r>
                      <m:r>
                        <a:rPr lang="en-IN" sz="1800" b="0" i="1" smtClean="0">
                          <a:solidFill>
                            <a:srgbClr val="FF0000"/>
                          </a:solidFill>
                          <a:latin typeface="Cambria Math" panose="02040503050406030204" pitchFamily="18" charset="0"/>
                        </a:rPr>
                        <m:t>𝑖𝑠</m:t>
                      </m:r>
                      <m:r>
                        <a:rPr lang="en-IN" sz="1800" b="0" i="1" smtClean="0">
                          <a:solidFill>
                            <a:srgbClr val="FF0000"/>
                          </a:solidFill>
                          <a:latin typeface="Cambria Math" panose="02040503050406030204" pitchFamily="18" charset="0"/>
                        </a:rPr>
                        <m:t> </m:t>
                      </m:r>
                      <m:r>
                        <a:rPr lang="en-IN" sz="1800" b="0" i="1" smtClean="0">
                          <a:solidFill>
                            <a:srgbClr val="FF0000"/>
                          </a:solidFill>
                          <a:latin typeface="Cambria Math" panose="02040503050406030204" pitchFamily="18" charset="0"/>
                        </a:rPr>
                        <m:t>𝑙𝑒𝑠𝑠</m:t>
                      </m:r>
                      <m:r>
                        <a:rPr lang="en-IN" sz="1800" b="0" i="1" smtClean="0">
                          <a:solidFill>
                            <a:srgbClr val="FF0000"/>
                          </a:solidFill>
                          <a:latin typeface="Cambria Math" panose="02040503050406030204" pitchFamily="18" charset="0"/>
                        </a:rPr>
                        <m:t> </m:t>
                      </m:r>
                      <m:r>
                        <a:rPr lang="en-IN" sz="1800" b="0" i="1" smtClean="0">
                          <a:solidFill>
                            <a:srgbClr val="FF0000"/>
                          </a:solidFill>
                          <a:latin typeface="Cambria Math" panose="02040503050406030204" pitchFamily="18" charset="0"/>
                        </a:rPr>
                        <m:t>𝑡h𝑎𝑛</m:t>
                      </m:r>
                      <m:r>
                        <a:rPr lang="en-IN" sz="1800" b="0" i="1" smtClean="0">
                          <a:solidFill>
                            <a:srgbClr val="FF0000"/>
                          </a:solidFill>
                          <a:latin typeface="Cambria Math" panose="02040503050406030204" pitchFamily="18" charset="0"/>
                        </a:rPr>
                        <m:t> </m:t>
                      </m:r>
                      <m:r>
                        <a:rPr lang="en-IN" sz="1800" b="0" i="1" smtClean="0">
                          <a:solidFill>
                            <a:srgbClr val="FF0000"/>
                          </a:solidFill>
                          <a:latin typeface="Cambria Math" panose="02040503050406030204" pitchFamily="18" charset="0"/>
                        </a:rPr>
                        <m:t>𝑜𝑟</m:t>
                      </m:r>
                      <m:r>
                        <a:rPr lang="en-IN" sz="1800" b="0" i="1" smtClean="0">
                          <a:solidFill>
                            <a:srgbClr val="FF0000"/>
                          </a:solidFill>
                          <a:latin typeface="Cambria Math" panose="02040503050406030204" pitchFamily="18" charset="0"/>
                        </a:rPr>
                        <m:t> </m:t>
                      </m:r>
                      <m:r>
                        <a:rPr lang="en-IN" sz="1800" b="0" i="1" smtClean="0">
                          <a:solidFill>
                            <a:srgbClr val="FF0000"/>
                          </a:solidFill>
                          <a:latin typeface="Cambria Math" panose="02040503050406030204" pitchFamily="18" charset="0"/>
                        </a:rPr>
                        <m:t>𝑒𝑞𝑢𝑎𝑙</m:t>
                      </m:r>
                      <m:r>
                        <a:rPr lang="en-IN" sz="1800" b="0" i="1" smtClean="0">
                          <a:solidFill>
                            <a:srgbClr val="FF0000"/>
                          </a:solidFill>
                          <a:latin typeface="Cambria Math" panose="02040503050406030204" pitchFamily="18" charset="0"/>
                        </a:rPr>
                        <m:t> </m:t>
                      </m:r>
                      <m:r>
                        <a:rPr lang="en-IN" sz="1800" b="0" i="1" smtClean="0">
                          <a:solidFill>
                            <a:srgbClr val="FF0000"/>
                          </a:solidFill>
                          <a:latin typeface="Cambria Math" panose="02040503050406030204" pitchFamily="18" charset="0"/>
                        </a:rPr>
                        <m:t>𝑡𝑜</m:t>
                      </m:r>
                      <m:r>
                        <a:rPr lang="en-IN" sz="1800" b="0" i="1" smtClean="0">
                          <a:solidFill>
                            <a:srgbClr val="FF0000"/>
                          </a:solidFill>
                          <a:latin typeface="Cambria Math" panose="02040503050406030204" pitchFamily="18" charset="0"/>
                        </a:rPr>
                        <m:t> </m:t>
                      </m:r>
                    </m:oMath>
                  </m:oMathPara>
                </a14:m>
                <a:endParaRPr lang="en-IN" sz="1800" b="0" i="1">
                  <a:solidFill>
                    <a:srgbClr val="FF0000"/>
                  </a:solidFill>
                  <a:latin typeface="Cambria Math" panose="02040503050406030204" pitchFamily="18" charset="0"/>
                </a:endParaRPr>
              </a:p>
              <a:p>
                <a14:m>
                  <m:oMath xmlns:m="http://schemas.openxmlformats.org/officeDocument/2006/math">
                    <m:r>
                      <a:rPr lang="en-IN" sz="1800" b="0" i="1" smtClean="0">
                        <a:solidFill>
                          <a:srgbClr val="FF0000"/>
                        </a:solidFill>
                        <a:latin typeface="Cambria Math" panose="02040503050406030204" pitchFamily="18" charset="0"/>
                      </a:rPr>
                      <m:t>𝑚𝑎𝑥𝑖𝑚𝑢𝑚</m:t>
                    </m:r>
                    <m:r>
                      <a:rPr lang="en-IN" sz="1800" b="0" i="1" smtClean="0">
                        <a:solidFill>
                          <a:srgbClr val="FF0000"/>
                        </a:solidFill>
                        <a:latin typeface="Cambria Math" panose="02040503050406030204" pitchFamily="18" charset="0"/>
                      </a:rPr>
                      <m:t> </m:t>
                    </m:r>
                    <m:r>
                      <a:rPr lang="en-IN" sz="1800" b="0" i="1" smtClean="0">
                        <a:solidFill>
                          <a:srgbClr val="FF0000"/>
                        </a:solidFill>
                        <a:latin typeface="Cambria Math" panose="02040503050406030204" pitchFamily="18" charset="0"/>
                      </a:rPr>
                      <m:t>𝑐𝑎𝑝𝑎𝑐𝑖𝑡𝑦</m:t>
                    </m:r>
                    <m:r>
                      <a:rPr lang="en-IN" sz="1800" b="0" i="1" smtClean="0">
                        <a:solidFill>
                          <a:srgbClr val="FF0000"/>
                        </a:solidFill>
                        <a:latin typeface="Cambria Math" panose="02040503050406030204" pitchFamily="18" charset="0"/>
                      </a:rPr>
                      <m:t> </m:t>
                    </m:r>
                    <m:r>
                      <a:rPr lang="en-IN" sz="1800" b="0" i="1" smtClean="0">
                        <a:solidFill>
                          <a:srgbClr val="FF0000"/>
                        </a:solidFill>
                        <a:latin typeface="Cambria Math" panose="02040503050406030204" pitchFamily="18" charset="0"/>
                      </a:rPr>
                      <m:t>𝑝𝑜𝑠𝑠𝑖𝑏𝑙𝑒</m:t>
                    </m:r>
                  </m:oMath>
                </a14:m>
                <a:r>
                  <a:rPr lang="en-IN">
                    <a:solidFill>
                      <a:srgbClr val="FF0000"/>
                    </a:solidFill>
                  </a:rPr>
                  <a:t> </a:t>
                </a:r>
              </a:p>
            </p:txBody>
          </p:sp>
        </mc:Choice>
        <mc:Fallback xmlns="">
          <p:sp>
            <p:nvSpPr>
              <p:cNvPr id="14" name="TextBox 13">
                <a:extLst>
                  <a:ext uri="{FF2B5EF4-FFF2-40B4-BE49-F238E27FC236}">
                    <a16:creationId xmlns:a16="http://schemas.microsoft.com/office/drawing/2014/main" id="{72E39C80-6903-443E-A278-7AD81C8D4273}"/>
                  </a:ext>
                </a:extLst>
              </p:cNvPr>
              <p:cNvSpPr txBox="1">
                <a:spLocks noRot="1" noChangeAspect="1" noMove="1" noResize="1" noEditPoints="1" noAdjustHandles="1" noChangeArrowheads="1" noChangeShapeType="1" noTextEdit="1"/>
              </p:cNvSpPr>
              <p:nvPr/>
            </p:nvSpPr>
            <p:spPr>
              <a:xfrm>
                <a:off x="1413930" y="4620935"/>
                <a:ext cx="9162809" cy="646331"/>
              </a:xfrm>
              <a:prstGeom prst="rect">
                <a:avLst/>
              </a:prstGeom>
              <a:blipFill>
                <a:blip r:embed="rId6"/>
                <a:stretch>
                  <a:fillRect b="-75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6C65A419-D2D9-4D25-8EC6-224603643E7D}"/>
                  </a:ext>
                </a:extLst>
              </p:cNvPr>
              <p:cNvSpPr txBox="1"/>
              <p:nvPr/>
            </p:nvSpPr>
            <p:spPr>
              <a:xfrm>
                <a:off x="1413930" y="3102362"/>
                <a:ext cx="8870505" cy="553998"/>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r>
                        <a:rPr lang="en-IN" i="1" smtClean="0">
                          <a:solidFill>
                            <a:srgbClr val="FF0000"/>
                          </a:solidFill>
                          <a:latin typeface="Cambria Math" panose="02040503050406030204" pitchFamily="18" charset="0"/>
                        </a:rPr>
                        <m:t>𝑖</m:t>
                      </m:r>
                      <m:r>
                        <a:rPr lang="en-IN" i="1" smtClean="0">
                          <a:solidFill>
                            <a:srgbClr val="FF0000"/>
                          </a:solidFill>
                          <a:latin typeface="Cambria Math" panose="02040503050406030204" pitchFamily="18" charset="0"/>
                        </a:rPr>
                        <m:t>.</m:t>
                      </m:r>
                      <m:r>
                        <a:rPr lang="en-IN" i="1" smtClean="0">
                          <a:solidFill>
                            <a:srgbClr val="FF0000"/>
                          </a:solidFill>
                          <a:latin typeface="Cambria Math" panose="02040503050406030204" pitchFamily="18" charset="0"/>
                        </a:rPr>
                        <m:t>𝑒</m:t>
                      </m:r>
                      <m:r>
                        <a:rPr lang="en-IN" i="1" smtClean="0">
                          <a:solidFill>
                            <a:srgbClr val="FF0000"/>
                          </a:solidFill>
                          <a:latin typeface="Cambria Math" panose="02040503050406030204" pitchFamily="18" charset="0"/>
                        </a:rPr>
                        <m:t>.  </m:t>
                      </m:r>
                      <m:r>
                        <a:rPr lang="en-IN" i="1" smtClean="0">
                          <a:solidFill>
                            <a:srgbClr val="FF0000"/>
                          </a:solidFill>
                          <a:latin typeface="Cambria Math" panose="02040503050406030204" pitchFamily="18" charset="0"/>
                        </a:rPr>
                        <m:t>𝑡𝑜𝑡𝑎𝑙</m:t>
                      </m:r>
                      <m:r>
                        <a:rPr lang="en-IN" i="1" smtClean="0">
                          <a:solidFill>
                            <a:srgbClr val="FF0000"/>
                          </a:solidFill>
                          <a:latin typeface="Cambria Math" panose="02040503050406030204" pitchFamily="18" charset="0"/>
                        </a:rPr>
                        <m:t> </m:t>
                      </m:r>
                      <m:r>
                        <a:rPr lang="en-IN" i="1" smtClean="0">
                          <a:solidFill>
                            <a:srgbClr val="FF0000"/>
                          </a:solidFill>
                          <a:latin typeface="Cambria Math" panose="02040503050406030204" pitchFamily="18" charset="0"/>
                        </a:rPr>
                        <m:t>𝑛𝑢𝑚𝑏𝑒𝑟</m:t>
                      </m:r>
                      <m:r>
                        <a:rPr lang="en-IN" i="1" smtClean="0">
                          <a:solidFill>
                            <a:srgbClr val="FF0000"/>
                          </a:solidFill>
                          <a:latin typeface="Cambria Math" panose="02040503050406030204" pitchFamily="18" charset="0"/>
                        </a:rPr>
                        <m:t> </m:t>
                      </m:r>
                      <m:r>
                        <a:rPr lang="en-IN" i="1" smtClean="0">
                          <a:solidFill>
                            <a:srgbClr val="FF0000"/>
                          </a:solidFill>
                          <a:latin typeface="Cambria Math" panose="02040503050406030204" pitchFamily="18" charset="0"/>
                        </a:rPr>
                        <m:t>𝑜𝑓</m:t>
                      </m:r>
                      <m:r>
                        <a:rPr lang="en-IN" i="1" smtClean="0">
                          <a:solidFill>
                            <a:srgbClr val="FF0000"/>
                          </a:solidFill>
                          <a:latin typeface="Cambria Math" panose="02040503050406030204" pitchFamily="18" charset="0"/>
                        </a:rPr>
                        <m:t> </m:t>
                      </m:r>
                      <m:r>
                        <a:rPr lang="en-IN" i="1" smtClean="0">
                          <a:solidFill>
                            <a:srgbClr val="FF0000"/>
                          </a:solidFill>
                          <a:latin typeface="Cambria Math" panose="02040503050406030204" pitchFamily="18" charset="0"/>
                        </a:rPr>
                        <m:t>𝑠𝑡𝑢𝑑𝑒𝑛𝑡𝑠</m:t>
                      </m:r>
                      <m:r>
                        <a:rPr lang="en-IN" i="1" smtClean="0">
                          <a:solidFill>
                            <a:srgbClr val="FF0000"/>
                          </a:solidFill>
                          <a:latin typeface="Cambria Math" panose="02040503050406030204" pitchFamily="18" charset="0"/>
                        </a:rPr>
                        <m:t> </m:t>
                      </m:r>
                      <m:r>
                        <a:rPr lang="en-IN" i="1" smtClean="0">
                          <a:solidFill>
                            <a:srgbClr val="FF0000"/>
                          </a:solidFill>
                          <a:latin typeface="Cambria Math" panose="02040503050406030204" pitchFamily="18" charset="0"/>
                        </a:rPr>
                        <m:t>𝑝𝑖𝑐𝑘𝑒𝑑</m:t>
                      </m:r>
                      <m:r>
                        <a:rPr lang="en-IN" i="1" smtClean="0">
                          <a:solidFill>
                            <a:srgbClr val="FF0000"/>
                          </a:solidFill>
                          <a:latin typeface="Cambria Math" panose="02040503050406030204" pitchFamily="18" charset="0"/>
                        </a:rPr>
                        <m:t> </m:t>
                      </m:r>
                      <m:r>
                        <a:rPr lang="en-IN" i="1" smtClean="0">
                          <a:solidFill>
                            <a:srgbClr val="FF0000"/>
                          </a:solidFill>
                          <a:latin typeface="Cambria Math" panose="02040503050406030204" pitchFamily="18" charset="0"/>
                        </a:rPr>
                        <m:t>𝑢𝑝</m:t>
                      </m:r>
                      <m:r>
                        <a:rPr lang="en-IN" i="1" smtClean="0">
                          <a:solidFill>
                            <a:srgbClr val="FF0000"/>
                          </a:solidFill>
                          <a:latin typeface="Cambria Math" panose="02040503050406030204" pitchFamily="18" charset="0"/>
                        </a:rPr>
                        <m:t> </m:t>
                      </m:r>
                      <m:r>
                        <a:rPr lang="en-IN" i="1" smtClean="0">
                          <a:solidFill>
                            <a:srgbClr val="FF0000"/>
                          </a:solidFill>
                          <a:latin typeface="Cambria Math" panose="02040503050406030204" pitchFamily="18" charset="0"/>
                        </a:rPr>
                        <m:t>𝑡𝑖𝑙𝑙</m:t>
                      </m:r>
                      <m:r>
                        <a:rPr lang="en-IN" i="1" smtClean="0">
                          <a:solidFill>
                            <a:srgbClr val="FF0000"/>
                          </a:solidFill>
                          <a:latin typeface="Cambria Math" panose="02040503050406030204" pitchFamily="18" charset="0"/>
                        </a:rPr>
                        <m:t> </m:t>
                      </m:r>
                      <m:r>
                        <a:rPr lang="en-IN" i="1" smtClean="0">
                          <a:solidFill>
                            <a:srgbClr val="FF0000"/>
                          </a:solidFill>
                          <a:latin typeface="Cambria Math" panose="02040503050406030204" pitchFamily="18" charset="0"/>
                        </a:rPr>
                        <m:t>𝑛𝑜𝑑𝑒</m:t>
                      </m:r>
                      <m:r>
                        <a:rPr lang="en-IN" i="1" smtClean="0">
                          <a:solidFill>
                            <a:srgbClr val="FF0000"/>
                          </a:solidFill>
                          <a:latin typeface="Cambria Math" panose="02040503050406030204" pitchFamily="18" charset="0"/>
                        </a:rPr>
                        <m:t> </m:t>
                      </m:r>
                      <m:r>
                        <a:rPr lang="en-IN" i="1" smtClean="0">
                          <a:solidFill>
                            <a:srgbClr val="FF0000"/>
                          </a:solidFill>
                          <a:latin typeface="Cambria Math" panose="02040503050406030204" pitchFamily="18" charset="0"/>
                        </a:rPr>
                        <m:t>𝑖</m:t>
                      </m:r>
                      <m:r>
                        <a:rPr lang="en-IN" i="1" smtClean="0">
                          <a:solidFill>
                            <a:srgbClr val="FF0000"/>
                          </a:solidFill>
                          <a:latin typeface="Cambria Math" panose="02040503050406030204" pitchFamily="18" charset="0"/>
                        </a:rPr>
                        <m:t>+ </m:t>
                      </m:r>
                      <m:r>
                        <a:rPr lang="en-IN" i="1">
                          <a:solidFill>
                            <a:srgbClr val="FF0000"/>
                          </a:solidFill>
                          <a:latin typeface="Cambria Math" panose="02040503050406030204" pitchFamily="18" charset="0"/>
                        </a:rPr>
                        <m:t>𝑛𝑢𝑚𝑏𝑒𝑟</m:t>
                      </m:r>
                      <m:r>
                        <a:rPr lang="en-IN" i="1">
                          <a:solidFill>
                            <a:srgbClr val="FF0000"/>
                          </a:solidFill>
                          <a:latin typeface="Cambria Math" panose="02040503050406030204" pitchFamily="18" charset="0"/>
                        </a:rPr>
                        <m:t> </m:t>
                      </m:r>
                      <m:r>
                        <a:rPr lang="en-IN" i="1">
                          <a:solidFill>
                            <a:srgbClr val="FF0000"/>
                          </a:solidFill>
                          <a:latin typeface="Cambria Math" panose="02040503050406030204" pitchFamily="18" charset="0"/>
                        </a:rPr>
                        <m:t>𝑜𝑓</m:t>
                      </m:r>
                      <m:r>
                        <a:rPr lang="en-IN" i="1">
                          <a:solidFill>
                            <a:srgbClr val="FF0000"/>
                          </a:solidFill>
                          <a:latin typeface="Cambria Math" panose="02040503050406030204" pitchFamily="18" charset="0"/>
                        </a:rPr>
                        <m:t> </m:t>
                      </m:r>
                      <m:r>
                        <a:rPr lang="en-IN" i="1">
                          <a:solidFill>
                            <a:srgbClr val="FF0000"/>
                          </a:solidFill>
                          <a:latin typeface="Cambria Math" panose="02040503050406030204" pitchFamily="18" charset="0"/>
                        </a:rPr>
                        <m:t>𝑠𝑡𝑢𝑑𝑒𝑛𝑡𝑠</m:t>
                      </m:r>
                      <m:r>
                        <a:rPr lang="en-IN" i="1">
                          <a:solidFill>
                            <a:srgbClr val="FF0000"/>
                          </a:solidFill>
                          <a:latin typeface="Cambria Math" panose="02040503050406030204" pitchFamily="18" charset="0"/>
                        </a:rPr>
                        <m:t> </m:t>
                      </m:r>
                      <m:r>
                        <a:rPr lang="en-IN" i="1">
                          <a:solidFill>
                            <a:srgbClr val="FF0000"/>
                          </a:solidFill>
                          <a:latin typeface="Cambria Math" panose="02040503050406030204" pitchFamily="18" charset="0"/>
                        </a:rPr>
                        <m:t>𝑎𝑡</m:t>
                      </m:r>
                      <m:r>
                        <a:rPr lang="en-IN" i="1">
                          <a:solidFill>
                            <a:srgbClr val="FF0000"/>
                          </a:solidFill>
                          <a:latin typeface="Cambria Math" panose="02040503050406030204" pitchFamily="18" charset="0"/>
                        </a:rPr>
                        <m:t> </m:t>
                      </m:r>
                      <m:r>
                        <a:rPr lang="en-IN" i="1">
                          <a:solidFill>
                            <a:srgbClr val="FF0000"/>
                          </a:solidFill>
                          <a:latin typeface="Cambria Math" panose="02040503050406030204" pitchFamily="18" charset="0"/>
                        </a:rPr>
                        <m:t>𝑛𝑜𝑑𝑒</m:t>
                      </m:r>
                      <m:r>
                        <a:rPr lang="en-IN" i="1">
                          <a:solidFill>
                            <a:srgbClr val="FF0000"/>
                          </a:solidFill>
                          <a:latin typeface="Cambria Math" panose="02040503050406030204" pitchFamily="18" charset="0"/>
                        </a:rPr>
                        <m:t> </m:t>
                      </m:r>
                      <m:r>
                        <a:rPr lang="en-IN" i="1">
                          <a:solidFill>
                            <a:srgbClr val="FF0000"/>
                          </a:solidFill>
                          <a:latin typeface="Cambria Math" panose="02040503050406030204" pitchFamily="18" charset="0"/>
                        </a:rPr>
                        <m:t>𝑗</m:t>
                      </m:r>
                      <m:r>
                        <a:rPr lang="en-IN" i="1">
                          <a:solidFill>
                            <a:srgbClr val="FF0000"/>
                          </a:solidFill>
                          <a:latin typeface="Cambria Math" panose="02040503050406030204" pitchFamily="18" charset="0"/>
                        </a:rPr>
                        <m:t>=</m:t>
                      </m:r>
                    </m:oMath>
                  </m:oMathPara>
                </a14:m>
                <a:endParaRPr lang="en-IN" i="1" dirty="0">
                  <a:solidFill>
                    <a:srgbClr val="FF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IN" i="1">
                          <a:solidFill>
                            <a:srgbClr val="FF0000"/>
                          </a:solidFill>
                          <a:latin typeface="Cambria Math" panose="02040503050406030204" pitchFamily="18" charset="0"/>
                        </a:rPr>
                        <m:t>𝑡𝑜𝑡𝑎𝑙</m:t>
                      </m:r>
                      <m:r>
                        <a:rPr lang="en-IN" i="1">
                          <a:solidFill>
                            <a:srgbClr val="FF0000"/>
                          </a:solidFill>
                          <a:latin typeface="Cambria Math" panose="02040503050406030204" pitchFamily="18" charset="0"/>
                        </a:rPr>
                        <m:t> </m:t>
                      </m:r>
                      <m:r>
                        <a:rPr lang="en-IN" i="1">
                          <a:solidFill>
                            <a:srgbClr val="FF0000"/>
                          </a:solidFill>
                          <a:latin typeface="Cambria Math" panose="02040503050406030204" pitchFamily="18" charset="0"/>
                        </a:rPr>
                        <m:t>𝑛𝑢𝑚𝑏𝑒𝑟</m:t>
                      </m:r>
                      <m:r>
                        <a:rPr lang="en-IN" i="1">
                          <a:solidFill>
                            <a:srgbClr val="FF0000"/>
                          </a:solidFill>
                          <a:latin typeface="Cambria Math" panose="02040503050406030204" pitchFamily="18" charset="0"/>
                        </a:rPr>
                        <m:t> </m:t>
                      </m:r>
                      <m:r>
                        <a:rPr lang="en-IN" i="1">
                          <a:solidFill>
                            <a:srgbClr val="FF0000"/>
                          </a:solidFill>
                          <a:latin typeface="Cambria Math" panose="02040503050406030204" pitchFamily="18" charset="0"/>
                        </a:rPr>
                        <m:t>𝑜𝑓</m:t>
                      </m:r>
                      <m:r>
                        <a:rPr lang="en-IN" i="1">
                          <a:solidFill>
                            <a:srgbClr val="FF0000"/>
                          </a:solidFill>
                          <a:latin typeface="Cambria Math" panose="02040503050406030204" pitchFamily="18" charset="0"/>
                        </a:rPr>
                        <m:t> </m:t>
                      </m:r>
                      <m:r>
                        <a:rPr lang="en-IN" i="1">
                          <a:solidFill>
                            <a:srgbClr val="FF0000"/>
                          </a:solidFill>
                          <a:latin typeface="Cambria Math" panose="02040503050406030204" pitchFamily="18" charset="0"/>
                        </a:rPr>
                        <m:t>𝑠𝑡𝑢𝑑𝑒𝑛𝑡𝑠</m:t>
                      </m:r>
                      <m:r>
                        <a:rPr lang="en-IN" i="1">
                          <a:solidFill>
                            <a:srgbClr val="FF0000"/>
                          </a:solidFill>
                          <a:latin typeface="Cambria Math" panose="02040503050406030204" pitchFamily="18" charset="0"/>
                        </a:rPr>
                        <m:t> </m:t>
                      </m:r>
                      <m:r>
                        <a:rPr lang="en-IN" i="1">
                          <a:solidFill>
                            <a:srgbClr val="FF0000"/>
                          </a:solidFill>
                          <a:latin typeface="Cambria Math" panose="02040503050406030204" pitchFamily="18" charset="0"/>
                        </a:rPr>
                        <m:t>𝑝𝑖𝑐𝑘𝑒𝑑</m:t>
                      </m:r>
                      <m:r>
                        <a:rPr lang="en-IN" i="1">
                          <a:solidFill>
                            <a:srgbClr val="FF0000"/>
                          </a:solidFill>
                          <a:latin typeface="Cambria Math" panose="02040503050406030204" pitchFamily="18" charset="0"/>
                        </a:rPr>
                        <m:t> </m:t>
                      </m:r>
                      <m:r>
                        <a:rPr lang="en-IN" i="1">
                          <a:solidFill>
                            <a:srgbClr val="FF0000"/>
                          </a:solidFill>
                          <a:latin typeface="Cambria Math" panose="02040503050406030204" pitchFamily="18" charset="0"/>
                        </a:rPr>
                        <m:t>𝑢𝑝</m:t>
                      </m:r>
                      <m:r>
                        <a:rPr lang="en-IN" i="1">
                          <a:solidFill>
                            <a:srgbClr val="FF0000"/>
                          </a:solidFill>
                          <a:latin typeface="Cambria Math" panose="02040503050406030204" pitchFamily="18" charset="0"/>
                        </a:rPr>
                        <m:t> </m:t>
                      </m:r>
                      <m:r>
                        <a:rPr lang="en-IN" i="1">
                          <a:solidFill>
                            <a:srgbClr val="FF0000"/>
                          </a:solidFill>
                          <a:latin typeface="Cambria Math" panose="02040503050406030204" pitchFamily="18" charset="0"/>
                        </a:rPr>
                        <m:t>𝑡𝑖𝑙𝑙</m:t>
                      </m:r>
                      <m:r>
                        <a:rPr lang="en-IN" i="1">
                          <a:solidFill>
                            <a:srgbClr val="FF0000"/>
                          </a:solidFill>
                          <a:latin typeface="Cambria Math" panose="02040503050406030204" pitchFamily="18" charset="0"/>
                        </a:rPr>
                        <m:t> </m:t>
                      </m:r>
                      <m:r>
                        <a:rPr lang="en-IN" i="1">
                          <a:solidFill>
                            <a:srgbClr val="FF0000"/>
                          </a:solidFill>
                          <a:latin typeface="Cambria Math" panose="02040503050406030204" pitchFamily="18" charset="0"/>
                        </a:rPr>
                        <m:t>𝑛𝑜𝑑𝑒</m:t>
                      </m:r>
                      <m:r>
                        <a:rPr lang="en-IN" i="1">
                          <a:solidFill>
                            <a:srgbClr val="FF0000"/>
                          </a:solidFill>
                          <a:latin typeface="Cambria Math" panose="02040503050406030204" pitchFamily="18" charset="0"/>
                        </a:rPr>
                        <m:t> </m:t>
                      </m:r>
                      <m:r>
                        <a:rPr lang="en-IN" i="1">
                          <a:solidFill>
                            <a:srgbClr val="FF0000"/>
                          </a:solidFill>
                          <a:latin typeface="Cambria Math" panose="02040503050406030204" pitchFamily="18" charset="0"/>
                        </a:rPr>
                        <m:t>𝑗</m:t>
                      </m:r>
                      <m:r>
                        <a:rPr lang="en-IN" i="1">
                          <a:solidFill>
                            <a:srgbClr val="FF0000"/>
                          </a:solidFill>
                          <a:latin typeface="Cambria Math" panose="02040503050406030204" pitchFamily="18" charset="0"/>
                        </a:rPr>
                        <m:t> , </m:t>
                      </m:r>
                      <m:r>
                        <a:rPr lang="en-IN" i="1">
                          <a:solidFill>
                            <a:srgbClr val="FF0000"/>
                          </a:solidFill>
                          <a:latin typeface="Cambria Math" panose="02040503050406030204" pitchFamily="18" charset="0"/>
                        </a:rPr>
                        <m:t>𝑎𝑠</m:t>
                      </m:r>
                      <m:r>
                        <a:rPr lang="en-IN" i="1">
                          <a:solidFill>
                            <a:srgbClr val="FF0000"/>
                          </a:solidFill>
                          <a:latin typeface="Cambria Math" panose="02040503050406030204" pitchFamily="18" charset="0"/>
                        </a:rPr>
                        <m:t> </m:t>
                      </m:r>
                      <m:r>
                        <a:rPr lang="en-IN" i="1">
                          <a:solidFill>
                            <a:srgbClr val="FF0000"/>
                          </a:solidFill>
                          <a:latin typeface="Cambria Math" panose="02040503050406030204" pitchFamily="18" charset="0"/>
                        </a:rPr>
                        <m:t>𝑏𝑢𝑠</m:t>
                      </m:r>
                      <m:r>
                        <a:rPr lang="en-IN" i="1">
                          <a:solidFill>
                            <a:srgbClr val="FF0000"/>
                          </a:solidFill>
                          <a:latin typeface="Cambria Math" panose="02040503050406030204" pitchFamily="18" charset="0"/>
                        </a:rPr>
                        <m:t> </m:t>
                      </m:r>
                      <m:r>
                        <a:rPr lang="en-IN" i="1">
                          <a:solidFill>
                            <a:srgbClr val="FF0000"/>
                          </a:solidFill>
                          <a:latin typeface="Cambria Math" panose="02040503050406030204" pitchFamily="18" charset="0"/>
                        </a:rPr>
                        <m:t>𝑚𝑜𝑣𝑒𝑠</m:t>
                      </m:r>
                      <m:r>
                        <a:rPr lang="en-IN" i="1">
                          <a:solidFill>
                            <a:srgbClr val="FF0000"/>
                          </a:solidFill>
                          <a:latin typeface="Cambria Math" panose="02040503050406030204" pitchFamily="18" charset="0"/>
                        </a:rPr>
                        <m:t> </m:t>
                      </m:r>
                      <m:r>
                        <a:rPr lang="en-IN" i="1">
                          <a:solidFill>
                            <a:srgbClr val="FF0000"/>
                          </a:solidFill>
                          <a:latin typeface="Cambria Math" panose="02040503050406030204" pitchFamily="18" charset="0"/>
                        </a:rPr>
                        <m:t>𝑓𝑟𝑜𝑚</m:t>
                      </m:r>
                      <m:r>
                        <a:rPr lang="en-IN" i="1">
                          <a:solidFill>
                            <a:srgbClr val="FF0000"/>
                          </a:solidFill>
                          <a:latin typeface="Cambria Math" panose="02040503050406030204" pitchFamily="18" charset="0"/>
                        </a:rPr>
                        <m:t> </m:t>
                      </m:r>
                      <m:r>
                        <a:rPr lang="en-IN" i="1">
                          <a:solidFill>
                            <a:srgbClr val="FF0000"/>
                          </a:solidFill>
                          <a:latin typeface="Cambria Math" panose="02040503050406030204" pitchFamily="18" charset="0"/>
                        </a:rPr>
                        <m:t>𝑖</m:t>
                      </m:r>
                      <m:r>
                        <a:rPr lang="en-IN" i="1">
                          <a:solidFill>
                            <a:srgbClr val="FF0000"/>
                          </a:solidFill>
                          <a:latin typeface="Cambria Math" panose="02040503050406030204" pitchFamily="18" charset="0"/>
                        </a:rPr>
                        <m:t> </m:t>
                      </m:r>
                      <m:r>
                        <a:rPr lang="en-IN" i="1">
                          <a:solidFill>
                            <a:srgbClr val="FF0000"/>
                          </a:solidFill>
                          <a:latin typeface="Cambria Math" panose="02040503050406030204" pitchFamily="18" charset="0"/>
                        </a:rPr>
                        <m:t>𝑡𝑜</m:t>
                      </m:r>
                      <m:r>
                        <a:rPr lang="en-IN" i="1">
                          <a:solidFill>
                            <a:srgbClr val="FF0000"/>
                          </a:solidFill>
                          <a:latin typeface="Cambria Math" panose="02040503050406030204" pitchFamily="18" charset="0"/>
                        </a:rPr>
                        <m:t> </m:t>
                      </m:r>
                      <m:r>
                        <a:rPr lang="en-IN" i="1">
                          <a:solidFill>
                            <a:srgbClr val="FF0000"/>
                          </a:solidFill>
                          <a:latin typeface="Cambria Math" panose="02040503050406030204" pitchFamily="18" charset="0"/>
                        </a:rPr>
                        <m:t>𝑗</m:t>
                      </m:r>
                    </m:oMath>
                  </m:oMathPara>
                </a14:m>
                <a:endParaRPr lang="en-IN" dirty="0"/>
              </a:p>
            </p:txBody>
          </p:sp>
        </mc:Choice>
        <mc:Fallback xmlns="">
          <p:sp>
            <p:nvSpPr>
              <p:cNvPr id="2" name="TextBox 1">
                <a:extLst>
                  <a:ext uri="{FF2B5EF4-FFF2-40B4-BE49-F238E27FC236}">
                    <a16:creationId xmlns:a16="http://schemas.microsoft.com/office/drawing/2014/main" id="{6C65A419-D2D9-4D25-8EC6-224603643E7D}"/>
                  </a:ext>
                </a:extLst>
              </p:cNvPr>
              <p:cNvSpPr txBox="1">
                <a:spLocks noRot="1" noChangeAspect="1" noMove="1" noResize="1" noEditPoints="1" noAdjustHandles="1" noChangeArrowheads="1" noChangeShapeType="1" noTextEdit="1"/>
              </p:cNvSpPr>
              <p:nvPr/>
            </p:nvSpPr>
            <p:spPr>
              <a:xfrm>
                <a:off x="1413930" y="3102362"/>
                <a:ext cx="8870505" cy="553998"/>
              </a:xfrm>
              <a:prstGeom prst="rect">
                <a:avLst/>
              </a:prstGeom>
              <a:blipFill>
                <a:blip r:embed="rId7"/>
                <a:stretch>
                  <a:fillRect l="-962" b="-16484"/>
                </a:stretch>
              </a:blipFill>
            </p:spPr>
            <p:txBody>
              <a:bodyPr/>
              <a:lstStyle/>
              <a:p>
                <a:r>
                  <a:rPr lang="en-US">
                    <a:noFill/>
                  </a:rPr>
                  <a:t> </a:t>
                </a:r>
              </a:p>
            </p:txBody>
          </p:sp>
        </mc:Fallback>
      </mc:AlternateContent>
    </p:spTree>
    <p:extLst>
      <p:ext uri="{BB962C8B-B14F-4D97-AF65-F5344CB8AC3E}">
        <p14:creationId xmlns:p14="http://schemas.microsoft.com/office/powerpoint/2010/main" val="38714618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5FA73E79-BD8E-4A5C-B298-19E4BCAB2451}"/>
              </a:ext>
            </a:extLst>
          </p:cNvPr>
          <p:cNvSpPr txBox="1">
            <a:spLocks noGrp="1"/>
          </p:cNvSpPr>
          <p:nvPr>
            <p:ph idx="1"/>
          </p:nvPr>
        </p:nvSpPr>
        <p:spPr>
          <a:xfrm>
            <a:off x="1413930" y="2129010"/>
            <a:ext cx="8250931" cy="737638"/>
          </a:xfrm>
          <a:prstGeom prst="rect">
            <a:avLst/>
          </a:prstGeom>
          <a:noFill/>
        </p:spPr>
        <p:txBody>
          <a:bodyPr wrap="square" lIns="0" tIns="0" rIns="0" bIns="0" rtlCol="0">
            <a:spAutoFit/>
          </a:bodyPr>
          <a:lstStyle/>
          <a:p>
            <a:pPr marL="0" indent="0">
              <a:buNone/>
            </a:pPr>
            <a:endParaRPr lang="en-IN" dirty="0"/>
          </a:p>
          <a:p>
            <a:endParaRPr lang="en-IN" dirty="0"/>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501E7A74-FA76-4831-B9BE-F48A08B1C73A}"/>
                  </a:ext>
                </a:extLst>
              </p:cNvPr>
              <p:cNvSpPr txBox="1"/>
              <p:nvPr/>
            </p:nvSpPr>
            <p:spPr>
              <a:xfrm>
                <a:off x="1301881" y="1651956"/>
                <a:ext cx="4733860" cy="584775"/>
              </a:xfrm>
              <a:prstGeom prst="rect">
                <a:avLst/>
              </a:prstGeom>
              <a:noFill/>
            </p:spPr>
            <p:txBody>
              <a:bodyPr wrap="none" lIns="0" tIns="0" rIns="0" bIns="0" rtlCol="0">
                <a:spAutoFit/>
              </a:bodyPr>
              <a:lstStyle/>
              <a:p>
                <a14:m>
                  <m:oMath xmlns:m="http://schemas.openxmlformats.org/officeDocument/2006/math">
                    <m:r>
                      <a:rPr lang="en-IN" sz="2000" b="0" i="1" smtClean="0">
                        <a:latin typeface="Cambria Math" panose="02040503050406030204" pitchFamily="18" charset="0"/>
                      </a:rPr>
                      <m:t>𝑀</m:t>
                    </m:r>
                    <m:r>
                      <a:rPr lang="en-IN" sz="2000" b="0" i="1" smtClean="0">
                        <a:latin typeface="Cambria Math" panose="02040503050406030204" pitchFamily="18" charset="0"/>
                      </a:rPr>
                      <m:t>9 : </m:t>
                    </m:r>
                    <m:sSub>
                      <m:sSubPr>
                        <m:ctrlPr>
                          <a:rPr lang="en-IN" sz="2000" b="0" i="1" smtClean="0">
                            <a:latin typeface="Cambria Math" panose="02040503050406030204" pitchFamily="18" charset="0"/>
                          </a:rPr>
                        </m:ctrlPr>
                      </m:sSubPr>
                      <m:e>
                        <m:r>
                          <a:rPr lang="en-IN" sz="2000" b="0" i="1" smtClean="0">
                            <a:latin typeface="Cambria Math" panose="02040503050406030204" pitchFamily="18" charset="0"/>
                          </a:rPr>
                          <m:t>𝑢</m:t>
                        </m:r>
                      </m:e>
                      <m:sub>
                        <m:r>
                          <a:rPr lang="en-IN" sz="2000" b="0" i="1" smtClean="0">
                            <a:latin typeface="Cambria Math" panose="02040503050406030204" pitchFamily="18" charset="0"/>
                          </a:rPr>
                          <m:t>𝑖</m:t>
                        </m:r>
                      </m:sub>
                    </m:sSub>
                    <m:r>
                      <a:rPr lang="en-IN" sz="2000" b="0" i="1" smtClean="0">
                        <a:latin typeface="Cambria Math" panose="02040503050406030204" pitchFamily="18" charset="0"/>
                      </a:rPr>
                      <m:t>−</m:t>
                    </m:r>
                    <m:sSub>
                      <m:sSubPr>
                        <m:ctrlPr>
                          <a:rPr lang="en-IN" sz="2000" b="0" i="1" smtClean="0">
                            <a:latin typeface="Cambria Math" panose="02040503050406030204" pitchFamily="18" charset="0"/>
                          </a:rPr>
                        </m:ctrlPr>
                      </m:sSubPr>
                      <m:e>
                        <m:r>
                          <a:rPr lang="en-IN" sz="2000" b="0" i="1" smtClean="0">
                            <a:latin typeface="Cambria Math" panose="02040503050406030204" pitchFamily="18" charset="0"/>
                          </a:rPr>
                          <m:t>𝑏</m:t>
                        </m:r>
                      </m:e>
                      <m:sub>
                        <m:r>
                          <a:rPr lang="en-IN" sz="2000" b="0" i="1" smtClean="0">
                            <a:latin typeface="Cambria Math" panose="02040503050406030204" pitchFamily="18" charset="0"/>
                          </a:rPr>
                          <m:t>𝑖</m:t>
                        </m:r>
                      </m:sub>
                    </m:sSub>
                    <m:r>
                      <a:rPr lang="en-IN" sz="2000" b="0" i="1" smtClean="0">
                        <a:latin typeface="Cambria Math" panose="02040503050406030204" pitchFamily="18" charset="0"/>
                      </a:rPr>
                      <m:t>∗</m:t>
                    </m:r>
                    <m:sSub>
                      <m:sSubPr>
                        <m:ctrlPr>
                          <a:rPr lang="en-IN" sz="2000" b="0" i="1" smtClean="0">
                            <a:latin typeface="Cambria Math" panose="02040503050406030204" pitchFamily="18" charset="0"/>
                          </a:rPr>
                        </m:ctrlPr>
                      </m:sSubPr>
                      <m:e>
                        <m:r>
                          <a:rPr lang="en-IN" sz="2000" b="0" i="1" smtClean="0">
                            <a:latin typeface="Cambria Math" panose="02040503050406030204" pitchFamily="18" charset="0"/>
                          </a:rPr>
                          <m:t>𝑥</m:t>
                        </m:r>
                      </m:e>
                      <m:sub>
                        <m:r>
                          <a:rPr lang="en-IN" sz="2000" b="0" i="1" smtClean="0">
                            <a:latin typeface="Cambria Math" panose="02040503050406030204" pitchFamily="18" charset="0"/>
                          </a:rPr>
                          <m:t>0</m:t>
                        </m:r>
                        <m:r>
                          <a:rPr lang="en-IN" sz="2000" b="0" i="1" smtClean="0">
                            <a:latin typeface="Cambria Math" panose="02040503050406030204" pitchFamily="18" charset="0"/>
                          </a:rPr>
                          <m:t>𝑖</m:t>
                        </m:r>
                      </m:sub>
                    </m:sSub>
                    <m:r>
                      <a:rPr lang="en-IN" sz="2000" b="0" i="1" smtClean="0">
                        <a:latin typeface="Cambria Math" panose="02040503050406030204" pitchFamily="18" charset="0"/>
                      </a:rPr>
                      <m:t>+</m:t>
                    </m:r>
                    <m:r>
                      <a:rPr lang="en-IN" sz="2000" b="0" i="1" smtClean="0">
                        <a:latin typeface="Cambria Math" panose="02040503050406030204" pitchFamily="18" charset="0"/>
                      </a:rPr>
                      <m:t>𝑄</m:t>
                    </m:r>
                    <m:r>
                      <a:rPr lang="en-IN" sz="2000" b="0" i="1" smtClean="0">
                        <a:latin typeface="Cambria Math" panose="02040503050406030204" pitchFamily="18" charset="0"/>
                      </a:rPr>
                      <m:t>∗</m:t>
                    </m:r>
                    <m:sSub>
                      <m:sSubPr>
                        <m:ctrlPr>
                          <a:rPr lang="en-IN" sz="2000" b="0" i="1" smtClean="0">
                            <a:latin typeface="Cambria Math" panose="02040503050406030204" pitchFamily="18" charset="0"/>
                          </a:rPr>
                        </m:ctrlPr>
                      </m:sSubPr>
                      <m:e>
                        <m:r>
                          <a:rPr lang="en-IN" sz="2000" b="0" i="1" smtClean="0">
                            <a:latin typeface="Cambria Math" panose="02040503050406030204" pitchFamily="18" charset="0"/>
                          </a:rPr>
                          <m:t>𝑥</m:t>
                        </m:r>
                      </m:e>
                      <m:sub>
                        <m:r>
                          <a:rPr lang="en-IN" sz="2000" b="0" i="1" smtClean="0">
                            <a:latin typeface="Cambria Math" panose="02040503050406030204" pitchFamily="18" charset="0"/>
                          </a:rPr>
                          <m:t>𝑜𝑖</m:t>
                        </m:r>
                      </m:sub>
                    </m:sSub>
                    <m:r>
                      <a:rPr lang="en-IN" sz="2000" b="0" i="1" smtClean="0">
                        <a:latin typeface="Cambria Math" panose="02040503050406030204" pitchFamily="18" charset="0"/>
                      </a:rPr>
                      <m:t>≤</m:t>
                    </m:r>
                    <m:r>
                      <a:rPr lang="en-IN" sz="2000" b="0" i="1" smtClean="0">
                        <a:latin typeface="Cambria Math" panose="02040503050406030204" pitchFamily="18" charset="0"/>
                      </a:rPr>
                      <m:t>𝑄</m:t>
                    </m:r>
                    <m:r>
                      <a:rPr lang="en-IN" sz="2000" b="0" i="1" smtClean="0">
                        <a:latin typeface="Cambria Math" panose="02040503050406030204" pitchFamily="18" charset="0"/>
                      </a:rPr>
                      <m:t>  ∀ </m:t>
                    </m:r>
                    <m:r>
                      <a:rPr lang="en-IN" sz="2000" b="0" i="1" smtClean="0">
                        <a:latin typeface="Cambria Math" panose="02040503050406030204" pitchFamily="18" charset="0"/>
                        <a:ea typeface="Cambria Math" panose="02040503050406030204" pitchFamily="18" charset="0"/>
                      </a:rPr>
                      <m:t>𝑖</m:t>
                    </m:r>
                    <m:r>
                      <a:rPr lang="en-IN" sz="2000" b="0" i="1" smtClean="0">
                        <a:latin typeface="Cambria Math" panose="02040503050406030204" pitchFamily="18" charset="0"/>
                        <a:ea typeface="Cambria Math" panose="02040503050406030204" pitchFamily="18" charset="0"/>
                      </a:rPr>
                      <m:t>∈</m:t>
                    </m:r>
                    <m:sSub>
                      <m:sSubPr>
                        <m:ctrlPr>
                          <a:rPr lang="en-IN" sz="2000" b="0" i="1" smtClean="0">
                            <a:latin typeface="Cambria Math" panose="02040503050406030204" pitchFamily="18" charset="0"/>
                            <a:ea typeface="Cambria Math" panose="02040503050406030204" pitchFamily="18" charset="0"/>
                          </a:rPr>
                        </m:ctrlPr>
                      </m:sSubPr>
                      <m:e>
                        <m:r>
                          <a:rPr lang="en-IN" sz="2000" b="0" i="1" smtClean="0">
                            <a:latin typeface="Cambria Math" panose="02040503050406030204" pitchFamily="18" charset="0"/>
                            <a:ea typeface="Cambria Math" panose="02040503050406030204" pitchFamily="18" charset="0"/>
                          </a:rPr>
                          <m:t>𝑁</m:t>
                        </m:r>
                      </m:e>
                      <m:sub>
                        <m:r>
                          <a:rPr lang="en-IN" sz="2000" b="0" i="1" smtClean="0">
                            <a:latin typeface="Cambria Math" panose="02040503050406030204" pitchFamily="18" charset="0"/>
                            <a:ea typeface="Cambria Math" panose="02040503050406030204" pitchFamily="18" charset="0"/>
                          </a:rPr>
                          <m:t>2</m:t>
                        </m:r>
                      </m:sub>
                    </m:sSub>
                  </m:oMath>
                </a14:m>
                <a:r>
                  <a:rPr lang="en-IN" sz="2000" b="0" dirty="0">
                    <a:ea typeface="Cambria Math" panose="02040503050406030204" pitchFamily="18" charset="0"/>
                  </a:rPr>
                  <a:t> </a:t>
                </a:r>
              </a:p>
              <a:p>
                <a:endParaRPr lang="en-IN" dirty="0"/>
              </a:p>
            </p:txBody>
          </p:sp>
        </mc:Choice>
        <mc:Fallback xmlns="">
          <p:sp>
            <p:nvSpPr>
              <p:cNvPr id="3" name="TextBox 2">
                <a:extLst>
                  <a:ext uri="{FF2B5EF4-FFF2-40B4-BE49-F238E27FC236}">
                    <a16:creationId xmlns:a16="http://schemas.microsoft.com/office/drawing/2014/main" id="{501E7A74-FA76-4831-B9BE-F48A08B1C73A}"/>
                  </a:ext>
                </a:extLst>
              </p:cNvPr>
              <p:cNvSpPr txBox="1">
                <a:spLocks noRot="1" noChangeAspect="1" noMove="1" noResize="1" noEditPoints="1" noAdjustHandles="1" noChangeArrowheads="1" noChangeShapeType="1" noTextEdit="1"/>
              </p:cNvSpPr>
              <p:nvPr/>
            </p:nvSpPr>
            <p:spPr>
              <a:xfrm>
                <a:off x="1301881" y="1651956"/>
                <a:ext cx="4733860" cy="584775"/>
              </a:xfrm>
              <a:prstGeom prst="rect">
                <a:avLst/>
              </a:prstGeom>
              <a:blipFill>
                <a:blip r:embed="rId2"/>
                <a:stretch>
                  <a:fillRect l="-19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C8DC7EE4-23E6-4B4F-852E-FF529F5D57D9}"/>
                  </a:ext>
                </a:extLst>
              </p:cNvPr>
              <p:cNvSpPr txBox="1"/>
              <p:nvPr/>
            </p:nvSpPr>
            <p:spPr>
              <a:xfrm>
                <a:off x="1241068" y="2871098"/>
                <a:ext cx="8497801" cy="754694"/>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en-IN" sz="2000" b="0" i="1" smtClean="0">
                          <a:latin typeface="Cambria Math" panose="02040503050406030204" pitchFamily="18" charset="0"/>
                        </a:rPr>
                        <m:t>𝑀</m:t>
                      </m:r>
                      <m:r>
                        <a:rPr lang="en-IN" sz="2000" b="0" i="1" smtClean="0">
                          <a:latin typeface="Cambria Math" panose="02040503050406030204" pitchFamily="18" charset="0"/>
                        </a:rPr>
                        <m:t>10 :</m:t>
                      </m:r>
                      <m:sSub>
                        <m:sSubPr>
                          <m:ctrlPr>
                            <a:rPr lang="en-IN" sz="2000" i="1">
                              <a:latin typeface="Cambria Math" panose="02040503050406030204" pitchFamily="18" charset="0"/>
                            </a:rPr>
                          </m:ctrlPr>
                        </m:sSubPr>
                        <m:e>
                          <m:r>
                            <a:rPr lang="en-IN" sz="2000" b="0" i="1" smtClean="0">
                              <a:latin typeface="Cambria Math" panose="02040503050406030204" pitchFamily="18" charset="0"/>
                            </a:rPr>
                            <m:t>𝑣</m:t>
                          </m:r>
                        </m:e>
                        <m:sub>
                          <m:r>
                            <a:rPr lang="en-IN" sz="2000" i="1">
                              <a:latin typeface="Cambria Math" panose="02040503050406030204" pitchFamily="18" charset="0"/>
                            </a:rPr>
                            <m:t>𝑖</m:t>
                          </m:r>
                        </m:sub>
                      </m:sSub>
                      <m:r>
                        <a:rPr lang="en-IN" sz="2000" i="1">
                          <a:latin typeface="Cambria Math" panose="02040503050406030204" pitchFamily="18" charset="0"/>
                        </a:rPr>
                        <m:t>+</m:t>
                      </m:r>
                      <m:sSub>
                        <m:sSubPr>
                          <m:ctrlPr>
                            <a:rPr lang="en-IN" sz="2000" b="0" i="1" smtClean="0">
                              <a:latin typeface="Cambria Math" panose="02040503050406030204" pitchFamily="18" charset="0"/>
                            </a:rPr>
                          </m:ctrlPr>
                        </m:sSubPr>
                        <m:e>
                          <m:r>
                            <a:rPr lang="en-IN" sz="2000" b="0" i="1" smtClean="0">
                              <a:latin typeface="Cambria Math" panose="02040503050406030204" pitchFamily="18" charset="0"/>
                            </a:rPr>
                            <m:t>𝑑</m:t>
                          </m:r>
                        </m:e>
                        <m:sub>
                          <m:r>
                            <a:rPr lang="en-IN" sz="2000" b="0" i="1" smtClean="0">
                              <a:latin typeface="Cambria Math" panose="02040503050406030204" pitchFamily="18" charset="0"/>
                            </a:rPr>
                            <m:t>𝑖𝑗</m:t>
                          </m:r>
                        </m:sub>
                      </m:sSub>
                      <m:r>
                        <a:rPr lang="en-IN" sz="2000" i="1">
                          <a:latin typeface="Cambria Math" panose="02040503050406030204" pitchFamily="18" charset="0"/>
                        </a:rPr>
                        <m:t>≤1000000∗</m:t>
                      </m:r>
                      <m:d>
                        <m:dPr>
                          <m:ctrlPr>
                            <a:rPr lang="en-IN" sz="2000" i="1">
                              <a:latin typeface="Cambria Math" panose="02040503050406030204" pitchFamily="18" charset="0"/>
                            </a:rPr>
                          </m:ctrlPr>
                        </m:dPr>
                        <m:e>
                          <m:r>
                            <a:rPr lang="en-IN" sz="2000" i="1">
                              <a:latin typeface="Cambria Math" panose="02040503050406030204" pitchFamily="18" charset="0"/>
                            </a:rPr>
                            <m:t>1−</m:t>
                          </m:r>
                          <m:sSub>
                            <m:sSubPr>
                              <m:ctrlPr>
                                <a:rPr lang="en-IN" sz="2000" i="1">
                                  <a:latin typeface="Cambria Math" panose="02040503050406030204" pitchFamily="18" charset="0"/>
                                </a:rPr>
                              </m:ctrlPr>
                            </m:sSubPr>
                            <m:e>
                              <m:r>
                                <a:rPr lang="en-IN" sz="2000" i="1">
                                  <a:latin typeface="Cambria Math" panose="02040503050406030204" pitchFamily="18" charset="0"/>
                                </a:rPr>
                                <m:t>𝑥</m:t>
                              </m:r>
                            </m:e>
                            <m:sub>
                              <m:r>
                                <a:rPr lang="en-IN" sz="2000" i="1">
                                  <a:latin typeface="Cambria Math" panose="02040503050406030204" pitchFamily="18" charset="0"/>
                                </a:rPr>
                                <m:t>𝑖𝑗</m:t>
                              </m:r>
                            </m:sub>
                          </m:sSub>
                        </m:e>
                      </m:d>
                      <m:r>
                        <a:rPr lang="en-IN" sz="2000" i="1">
                          <a:latin typeface="Cambria Math" panose="02040503050406030204" pitchFamily="18" charset="0"/>
                        </a:rPr>
                        <m:t>+</m:t>
                      </m:r>
                      <m:sSub>
                        <m:sSubPr>
                          <m:ctrlPr>
                            <a:rPr lang="en-IN" sz="2000" i="1">
                              <a:latin typeface="Cambria Math" panose="02040503050406030204" pitchFamily="18" charset="0"/>
                            </a:rPr>
                          </m:ctrlPr>
                        </m:sSubPr>
                        <m:e>
                          <m:r>
                            <a:rPr lang="en-IN" sz="2000" b="0" i="1" smtClean="0">
                              <a:latin typeface="Cambria Math" panose="02040503050406030204" pitchFamily="18" charset="0"/>
                            </a:rPr>
                            <m:t>𝑣</m:t>
                          </m:r>
                        </m:e>
                        <m:sub>
                          <m:r>
                            <a:rPr lang="en-IN" sz="2000" i="1">
                              <a:latin typeface="Cambria Math" panose="02040503050406030204" pitchFamily="18" charset="0"/>
                            </a:rPr>
                            <m:t>𝑗</m:t>
                          </m:r>
                        </m:sub>
                      </m:sSub>
                      <m:r>
                        <a:rPr lang="en-IN" sz="2000" i="1">
                          <a:latin typeface="Cambria Math" panose="02040503050406030204" pitchFamily="18" charset="0"/>
                        </a:rPr>
                        <m:t>   ; </m:t>
                      </m:r>
                      <m:r>
                        <a:rPr lang="en-IN" sz="2000" i="1">
                          <a:latin typeface="Cambria Math" panose="02040503050406030204" pitchFamily="18" charset="0"/>
                          <a:ea typeface="Cambria Math" panose="02040503050406030204" pitchFamily="18" charset="0"/>
                        </a:rPr>
                        <m:t>∀</m:t>
                      </m:r>
                      <m:r>
                        <a:rPr lang="en-IN" sz="2000" i="1">
                          <a:latin typeface="Cambria Math" panose="02040503050406030204" pitchFamily="18" charset="0"/>
                          <a:ea typeface="Cambria Math" panose="02040503050406030204" pitchFamily="18" charset="0"/>
                        </a:rPr>
                        <m:t>𝑖</m:t>
                      </m:r>
                      <m:r>
                        <a:rPr lang="en-IN" sz="2000" i="1">
                          <a:latin typeface="Cambria Math" panose="02040503050406030204" pitchFamily="18" charset="0"/>
                          <a:ea typeface="Cambria Math" panose="02040503050406030204" pitchFamily="18" charset="0"/>
                        </a:rPr>
                        <m:t>,</m:t>
                      </m:r>
                      <m:r>
                        <a:rPr lang="en-IN" sz="2000" i="1">
                          <a:latin typeface="Cambria Math" panose="02040503050406030204" pitchFamily="18" charset="0"/>
                          <a:ea typeface="Cambria Math" panose="02040503050406030204" pitchFamily="18" charset="0"/>
                        </a:rPr>
                        <m:t>𝑗</m:t>
                      </m:r>
                      <m:r>
                        <a:rPr lang="en-IN" sz="2000" i="1">
                          <a:latin typeface="Cambria Math" panose="02040503050406030204" pitchFamily="18" charset="0"/>
                          <a:ea typeface="Cambria Math" panose="02040503050406030204" pitchFamily="18" charset="0"/>
                        </a:rPr>
                        <m:t>∈</m:t>
                      </m:r>
                      <m:sSub>
                        <m:sSubPr>
                          <m:ctrlPr>
                            <a:rPr lang="en-IN" sz="2000" i="1">
                              <a:latin typeface="Cambria Math" panose="02040503050406030204" pitchFamily="18" charset="0"/>
                              <a:ea typeface="Cambria Math" panose="02040503050406030204" pitchFamily="18" charset="0"/>
                            </a:rPr>
                          </m:ctrlPr>
                        </m:sSubPr>
                        <m:e>
                          <m:r>
                            <a:rPr lang="en-IN" sz="2000" i="1">
                              <a:latin typeface="Cambria Math" panose="02040503050406030204" pitchFamily="18" charset="0"/>
                              <a:ea typeface="Cambria Math" panose="02040503050406030204" pitchFamily="18" charset="0"/>
                            </a:rPr>
                            <m:t>𝑁</m:t>
                          </m:r>
                        </m:e>
                        <m:sub>
                          <m:r>
                            <a:rPr lang="en-IN" sz="2000" i="1">
                              <a:latin typeface="Cambria Math" panose="02040503050406030204" pitchFamily="18" charset="0"/>
                              <a:ea typeface="Cambria Math" panose="02040503050406030204" pitchFamily="18" charset="0"/>
                            </a:rPr>
                            <m:t>2 </m:t>
                          </m:r>
                        </m:sub>
                      </m:sSub>
                      <m:r>
                        <a:rPr lang="en-IN" sz="2000" i="1">
                          <a:latin typeface="Cambria Math" panose="02040503050406030204" pitchFamily="18" charset="0"/>
                          <a:ea typeface="Cambria Math" panose="02040503050406030204" pitchFamily="18" charset="0"/>
                        </a:rPr>
                        <m:t> , </m:t>
                      </m:r>
                      <m:r>
                        <a:rPr lang="en-IN" sz="2000" i="1">
                          <a:latin typeface="Cambria Math" panose="02040503050406030204" pitchFamily="18" charset="0"/>
                          <a:ea typeface="Cambria Math" panose="02040503050406030204" pitchFamily="18" charset="0"/>
                        </a:rPr>
                        <m:t>𝑖</m:t>
                      </m:r>
                      <m:r>
                        <a:rPr lang="en-IN" sz="2000" i="1">
                          <a:latin typeface="Cambria Math" panose="02040503050406030204" pitchFamily="18" charset="0"/>
                          <a:ea typeface="Cambria Math" panose="02040503050406030204" pitchFamily="18" charset="0"/>
                        </a:rPr>
                        <m:t>≠</m:t>
                      </m:r>
                      <m:r>
                        <a:rPr lang="en-IN" sz="2000" i="1">
                          <a:latin typeface="Cambria Math" panose="02040503050406030204" pitchFamily="18" charset="0"/>
                          <a:ea typeface="Cambria Math" panose="02040503050406030204" pitchFamily="18" charset="0"/>
                        </a:rPr>
                        <m:t>𝑗</m:t>
                      </m:r>
                    </m:oMath>
                  </m:oMathPara>
                </a14:m>
                <a:endParaRPr lang="en-IN" sz="2000">
                  <a:ea typeface="Cambria Math" panose="02040503050406030204" pitchFamily="18" charset="0"/>
                </a:endParaRPr>
              </a:p>
              <a:p>
                <a:endParaRPr lang="en-IN" sz="2000" b="0">
                  <a:ea typeface="Cambria Math" panose="02040503050406030204" pitchFamily="18" charset="0"/>
                </a:endParaRPr>
              </a:p>
            </p:txBody>
          </p:sp>
        </mc:Choice>
        <mc:Fallback xmlns="">
          <p:sp>
            <p:nvSpPr>
              <p:cNvPr id="6" name="TextBox 5">
                <a:extLst>
                  <a:ext uri="{FF2B5EF4-FFF2-40B4-BE49-F238E27FC236}">
                    <a16:creationId xmlns:a16="http://schemas.microsoft.com/office/drawing/2014/main" id="{C8DC7EE4-23E6-4B4F-852E-FF529F5D57D9}"/>
                  </a:ext>
                </a:extLst>
              </p:cNvPr>
              <p:cNvSpPr txBox="1">
                <a:spLocks noRot="1" noChangeAspect="1" noMove="1" noResize="1" noEditPoints="1" noAdjustHandles="1" noChangeArrowheads="1" noChangeShapeType="1" noTextEdit="1"/>
              </p:cNvSpPr>
              <p:nvPr/>
            </p:nvSpPr>
            <p:spPr>
              <a:xfrm>
                <a:off x="1241068" y="2871098"/>
                <a:ext cx="8497801" cy="754694"/>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3CBB3072-7835-4488-BB49-2A93F21FD1C7}"/>
                  </a:ext>
                </a:extLst>
              </p:cNvPr>
              <p:cNvSpPr txBox="1"/>
              <p:nvPr/>
            </p:nvSpPr>
            <p:spPr>
              <a:xfrm>
                <a:off x="1224376" y="3487278"/>
                <a:ext cx="6895245" cy="75469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IN" sz="2000" b="0" i="1" smtClean="0">
                          <a:latin typeface="Cambria Math" panose="02040503050406030204" pitchFamily="18" charset="0"/>
                        </a:rPr>
                        <m:t>𝑀</m:t>
                      </m:r>
                      <m:r>
                        <a:rPr lang="en-IN" sz="2000" b="0" i="1" smtClean="0">
                          <a:latin typeface="Cambria Math" panose="02040503050406030204" pitchFamily="18" charset="0"/>
                        </a:rPr>
                        <m:t>11 :</m:t>
                      </m:r>
                      <m:sSub>
                        <m:sSubPr>
                          <m:ctrlPr>
                            <a:rPr lang="en-IN" sz="2000" i="1">
                              <a:latin typeface="Cambria Math" panose="02040503050406030204" pitchFamily="18" charset="0"/>
                            </a:rPr>
                          </m:ctrlPr>
                        </m:sSubPr>
                        <m:e>
                          <m:r>
                            <a:rPr lang="en-IN" sz="2000" i="1">
                              <a:latin typeface="Cambria Math" panose="02040503050406030204" pitchFamily="18" charset="0"/>
                            </a:rPr>
                            <m:t>𝑣</m:t>
                          </m:r>
                        </m:e>
                        <m:sub>
                          <m:r>
                            <a:rPr lang="en-IN" sz="2000" i="1">
                              <a:latin typeface="Cambria Math" panose="02040503050406030204" pitchFamily="18" charset="0"/>
                            </a:rPr>
                            <m:t>𝑖</m:t>
                          </m:r>
                        </m:sub>
                      </m:sSub>
                      <m:r>
                        <a:rPr lang="en-IN" sz="2000" i="1">
                          <a:latin typeface="Cambria Math" panose="02040503050406030204" pitchFamily="18" charset="0"/>
                        </a:rPr>
                        <m:t>+</m:t>
                      </m:r>
                      <m:sSub>
                        <m:sSubPr>
                          <m:ctrlPr>
                            <a:rPr lang="en-IN" sz="2000" i="1">
                              <a:latin typeface="Cambria Math" panose="02040503050406030204" pitchFamily="18" charset="0"/>
                            </a:rPr>
                          </m:ctrlPr>
                        </m:sSubPr>
                        <m:e>
                          <m:r>
                            <a:rPr lang="en-IN" sz="2000" i="1">
                              <a:latin typeface="Cambria Math" panose="02040503050406030204" pitchFamily="18" charset="0"/>
                            </a:rPr>
                            <m:t>𝑑</m:t>
                          </m:r>
                        </m:e>
                        <m:sub>
                          <m:r>
                            <a:rPr lang="en-IN" sz="2000" i="1">
                              <a:latin typeface="Cambria Math" panose="02040503050406030204" pitchFamily="18" charset="0"/>
                            </a:rPr>
                            <m:t>𝑖𝑗</m:t>
                          </m:r>
                        </m:sub>
                      </m:sSub>
                      <m:r>
                        <a:rPr lang="en-IN" sz="2000" b="0" i="1" smtClean="0">
                          <a:latin typeface="Cambria Math" panose="02040503050406030204" pitchFamily="18" charset="0"/>
                        </a:rPr>
                        <m:t>+</m:t>
                      </m:r>
                      <m:r>
                        <a:rPr lang="en-IN" sz="2000" i="1">
                          <a:latin typeface="Cambria Math" panose="02040503050406030204" pitchFamily="18" charset="0"/>
                        </a:rPr>
                        <m:t>1000000∗</m:t>
                      </m:r>
                      <m:d>
                        <m:dPr>
                          <m:ctrlPr>
                            <a:rPr lang="en-IN" sz="2000" i="1">
                              <a:latin typeface="Cambria Math" panose="02040503050406030204" pitchFamily="18" charset="0"/>
                            </a:rPr>
                          </m:ctrlPr>
                        </m:dPr>
                        <m:e>
                          <m:r>
                            <a:rPr lang="en-IN" sz="2000" i="1">
                              <a:latin typeface="Cambria Math" panose="02040503050406030204" pitchFamily="18" charset="0"/>
                            </a:rPr>
                            <m:t>1−</m:t>
                          </m:r>
                          <m:sSub>
                            <m:sSubPr>
                              <m:ctrlPr>
                                <a:rPr lang="en-IN" sz="2000" i="1">
                                  <a:latin typeface="Cambria Math" panose="02040503050406030204" pitchFamily="18" charset="0"/>
                                </a:rPr>
                              </m:ctrlPr>
                            </m:sSubPr>
                            <m:e>
                              <m:r>
                                <a:rPr lang="en-IN" sz="2000" i="1">
                                  <a:latin typeface="Cambria Math" panose="02040503050406030204" pitchFamily="18" charset="0"/>
                                </a:rPr>
                                <m:t>𝑥</m:t>
                              </m:r>
                            </m:e>
                            <m:sub>
                              <m:r>
                                <a:rPr lang="en-IN" sz="2000" i="1">
                                  <a:latin typeface="Cambria Math" panose="02040503050406030204" pitchFamily="18" charset="0"/>
                                </a:rPr>
                                <m:t>𝑖𝑗</m:t>
                              </m:r>
                            </m:sub>
                          </m:sSub>
                        </m:e>
                      </m:d>
                      <m:r>
                        <a:rPr lang="en-IN" sz="2000" b="0" i="1" smtClean="0">
                          <a:latin typeface="Cambria Math" panose="02040503050406030204" pitchFamily="18" charset="0"/>
                        </a:rPr>
                        <m:t>≥</m:t>
                      </m:r>
                      <m:sSub>
                        <m:sSubPr>
                          <m:ctrlPr>
                            <a:rPr lang="en-IN" sz="2000" i="1">
                              <a:latin typeface="Cambria Math" panose="02040503050406030204" pitchFamily="18" charset="0"/>
                            </a:rPr>
                          </m:ctrlPr>
                        </m:sSubPr>
                        <m:e>
                          <m:r>
                            <a:rPr lang="en-IN" sz="2000" i="1">
                              <a:latin typeface="Cambria Math" panose="02040503050406030204" pitchFamily="18" charset="0"/>
                            </a:rPr>
                            <m:t>𝑣</m:t>
                          </m:r>
                        </m:e>
                        <m:sub>
                          <m:r>
                            <a:rPr lang="en-IN" sz="2000" i="1">
                              <a:latin typeface="Cambria Math" panose="02040503050406030204" pitchFamily="18" charset="0"/>
                            </a:rPr>
                            <m:t>𝑗</m:t>
                          </m:r>
                        </m:sub>
                      </m:sSub>
                      <m:r>
                        <a:rPr lang="en-IN" sz="2000" i="1">
                          <a:latin typeface="Cambria Math" panose="02040503050406030204" pitchFamily="18" charset="0"/>
                        </a:rPr>
                        <m:t>   ; </m:t>
                      </m:r>
                      <m:r>
                        <a:rPr lang="en-IN" sz="2000" i="1">
                          <a:latin typeface="Cambria Math" panose="02040503050406030204" pitchFamily="18" charset="0"/>
                          <a:ea typeface="Cambria Math" panose="02040503050406030204" pitchFamily="18" charset="0"/>
                        </a:rPr>
                        <m:t>∀</m:t>
                      </m:r>
                      <m:r>
                        <a:rPr lang="en-IN" sz="2000" i="1">
                          <a:latin typeface="Cambria Math" panose="02040503050406030204" pitchFamily="18" charset="0"/>
                          <a:ea typeface="Cambria Math" panose="02040503050406030204" pitchFamily="18" charset="0"/>
                        </a:rPr>
                        <m:t>𝑖</m:t>
                      </m:r>
                      <m:r>
                        <a:rPr lang="en-IN" sz="2000" i="1">
                          <a:latin typeface="Cambria Math" panose="02040503050406030204" pitchFamily="18" charset="0"/>
                          <a:ea typeface="Cambria Math" panose="02040503050406030204" pitchFamily="18" charset="0"/>
                        </a:rPr>
                        <m:t>,</m:t>
                      </m:r>
                      <m:r>
                        <a:rPr lang="en-IN" sz="2000" i="1">
                          <a:latin typeface="Cambria Math" panose="02040503050406030204" pitchFamily="18" charset="0"/>
                          <a:ea typeface="Cambria Math" panose="02040503050406030204" pitchFamily="18" charset="0"/>
                        </a:rPr>
                        <m:t>𝑗</m:t>
                      </m:r>
                      <m:r>
                        <a:rPr lang="en-IN" sz="2000" i="1">
                          <a:latin typeface="Cambria Math" panose="02040503050406030204" pitchFamily="18" charset="0"/>
                          <a:ea typeface="Cambria Math" panose="02040503050406030204" pitchFamily="18" charset="0"/>
                        </a:rPr>
                        <m:t>∈</m:t>
                      </m:r>
                      <m:sSub>
                        <m:sSubPr>
                          <m:ctrlPr>
                            <a:rPr lang="en-IN" sz="2000" i="1">
                              <a:latin typeface="Cambria Math" panose="02040503050406030204" pitchFamily="18" charset="0"/>
                              <a:ea typeface="Cambria Math" panose="02040503050406030204" pitchFamily="18" charset="0"/>
                            </a:rPr>
                          </m:ctrlPr>
                        </m:sSubPr>
                        <m:e>
                          <m:r>
                            <a:rPr lang="en-IN" sz="2000" i="1">
                              <a:latin typeface="Cambria Math" panose="02040503050406030204" pitchFamily="18" charset="0"/>
                              <a:ea typeface="Cambria Math" panose="02040503050406030204" pitchFamily="18" charset="0"/>
                            </a:rPr>
                            <m:t>𝑁</m:t>
                          </m:r>
                        </m:e>
                        <m:sub>
                          <m:r>
                            <a:rPr lang="en-IN" sz="2000" i="1">
                              <a:latin typeface="Cambria Math" panose="02040503050406030204" pitchFamily="18" charset="0"/>
                              <a:ea typeface="Cambria Math" panose="02040503050406030204" pitchFamily="18" charset="0"/>
                            </a:rPr>
                            <m:t>2 </m:t>
                          </m:r>
                        </m:sub>
                      </m:sSub>
                      <m:r>
                        <a:rPr lang="en-IN" sz="2000" i="1">
                          <a:latin typeface="Cambria Math" panose="02040503050406030204" pitchFamily="18" charset="0"/>
                          <a:ea typeface="Cambria Math" panose="02040503050406030204" pitchFamily="18" charset="0"/>
                        </a:rPr>
                        <m:t> , </m:t>
                      </m:r>
                      <m:r>
                        <a:rPr lang="en-IN" sz="2000" i="1">
                          <a:latin typeface="Cambria Math" panose="02040503050406030204" pitchFamily="18" charset="0"/>
                          <a:ea typeface="Cambria Math" panose="02040503050406030204" pitchFamily="18" charset="0"/>
                        </a:rPr>
                        <m:t>𝑖</m:t>
                      </m:r>
                      <m:r>
                        <a:rPr lang="en-IN" sz="2000" i="1">
                          <a:latin typeface="Cambria Math" panose="02040503050406030204" pitchFamily="18" charset="0"/>
                          <a:ea typeface="Cambria Math" panose="02040503050406030204" pitchFamily="18" charset="0"/>
                        </a:rPr>
                        <m:t>≠</m:t>
                      </m:r>
                      <m:r>
                        <a:rPr lang="en-IN" sz="2000" i="1">
                          <a:latin typeface="Cambria Math" panose="02040503050406030204" pitchFamily="18" charset="0"/>
                          <a:ea typeface="Cambria Math" panose="02040503050406030204" pitchFamily="18" charset="0"/>
                        </a:rPr>
                        <m:t>𝑗</m:t>
                      </m:r>
                    </m:oMath>
                  </m:oMathPara>
                </a14:m>
                <a:endParaRPr lang="en-IN" sz="2000" dirty="0">
                  <a:ea typeface="Cambria Math" panose="02040503050406030204" pitchFamily="18" charset="0"/>
                </a:endParaRPr>
              </a:p>
              <a:p>
                <a:endParaRPr lang="en-IN" sz="2000" b="0" dirty="0">
                  <a:ea typeface="Cambria Math" panose="02040503050406030204" pitchFamily="18" charset="0"/>
                </a:endParaRPr>
              </a:p>
            </p:txBody>
          </p:sp>
        </mc:Choice>
        <mc:Fallback xmlns="">
          <p:sp>
            <p:nvSpPr>
              <p:cNvPr id="8" name="TextBox 7">
                <a:extLst>
                  <a:ext uri="{FF2B5EF4-FFF2-40B4-BE49-F238E27FC236}">
                    <a16:creationId xmlns:a16="http://schemas.microsoft.com/office/drawing/2014/main" id="{3CBB3072-7835-4488-BB49-2A93F21FD1C7}"/>
                  </a:ext>
                </a:extLst>
              </p:cNvPr>
              <p:cNvSpPr txBox="1">
                <a:spLocks noRot="1" noChangeAspect="1" noMove="1" noResize="1" noEditPoints="1" noAdjustHandles="1" noChangeArrowheads="1" noChangeShapeType="1" noTextEdit="1"/>
              </p:cNvSpPr>
              <p:nvPr/>
            </p:nvSpPr>
            <p:spPr>
              <a:xfrm>
                <a:off x="1224376" y="3487278"/>
                <a:ext cx="6895245" cy="754694"/>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72E39C80-6903-443E-A278-7AD81C8D4273}"/>
                  </a:ext>
                </a:extLst>
              </p:cNvPr>
              <p:cNvSpPr txBox="1"/>
              <p:nvPr/>
            </p:nvSpPr>
            <p:spPr>
              <a:xfrm>
                <a:off x="1224376" y="4192049"/>
                <a:ext cx="9162809" cy="945643"/>
              </a:xfrm>
              <a:prstGeom prst="rect">
                <a:avLst/>
              </a:prstGeom>
              <a:noFill/>
            </p:spPr>
            <p:txBody>
              <a:bodyPr wrap="square">
                <a:spAutoFit/>
              </a:bodyPr>
              <a:lstStyle/>
              <a:p>
                <a14:m>
                  <m:oMath xmlns:m="http://schemas.openxmlformats.org/officeDocument/2006/math">
                    <m:r>
                      <a:rPr lang="en-IN" b="0" i="1" smtClean="0">
                        <a:solidFill>
                          <a:srgbClr val="FF0000"/>
                        </a:solidFill>
                        <a:latin typeface="Cambria Math" panose="02040503050406030204" pitchFamily="18" charset="0"/>
                      </a:rPr>
                      <m:t>𝑇𝑟𝑖𝑣𝑖𝑎𝑙</m:t>
                    </m:r>
                    <m:r>
                      <a:rPr lang="en-IN" b="0" i="1" smtClean="0">
                        <a:solidFill>
                          <a:srgbClr val="FF0000"/>
                        </a:solidFill>
                        <a:latin typeface="Cambria Math" panose="02040503050406030204" pitchFamily="18" charset="0"/>
                      </a:rPr>
                      <m:t> </m:t>
                    </m:r>
                    <m:r>
                      <a:rPr lang="en-IN" b="0" i="1" smtClean="0">
                        <a:solidFill>
                          <a:srgbClr val="FF0000"/>
                        </a:solidFill>
                        <a:latin typeface="Cambria Math" panose="02040503050406030204" pitchFamily="18" charset="0"/>
                      </a:rPr>
                      <m:t>𝑓𝑜𝑟</m:t>
                    </m:r>
                    <m:r>
                      <a:rPr lang="en-IN" b="0" i="1" smtClean="0">
                        <a:solidFill>
                          <a:srgbClr val="FF0000"/>
                        </a:solidFill>
                        <a:latin typeface="Cambria Math" panose="02040503050406030204" pitchFamily="18" charset="0"/>
                      </a:rPr>
                      <m:t> </m:t>
                    </m:r>
                    <m:sSub>
                      <m:sSubPr>
                        <m:ctrlPr>
                          <a:rPr lang="en-IN" b="0" i="1" smtClean="0">
                            <a:solidFill>
                              <a:srgbClr val="FF0000"/>
                            </a:solidFill>
                            <a:latin typeface="Cambria Math" panose="02040503050406030204" pitchFamily="18" charset="0"/>
                          </a:rPr>
                        </m:ctrlPr>
                      </m:sSubPr>
                      <m:e>
                        <m:r>
                          <a:rPr lang="en-IN" b="0" i="1" smtClean="0">
                            <a:solidFill>
                              <a:srgbClr val="FF0000"/>
                            </a:solidFill>
                            <a:latin typeface="Cambria Math" panose="02040503050406030204" pitchFamily="18" charset="0"/>
                          </a:rPr>
                          <m:t>𝑥</m:t>
                        </m:r>
                      </m:e>
                      <m:sub>
                        <m:r>
                          <a:rPr lang="en-IN" b="0" i="1" smtClean="0">
                            <a:solidFill>
                              <a:srgbClr val="FF0000"/>
                            </a:solidFill>
                            <a:latin typeface="Cambria Math" panose="02040503050406030204" pitchFamily="18" charset="0"/>
                          </a:rPr>
                          <m:t>𝑖𝑗</m:t>
                        </m:r>
                      </m:sub>
                    </m:sSub>
                    <m:r>
                      <a:rPr lang="en-IN" b="0" i="1" smtClean="0">
                        <a:solidFill>
                          <a:srgbClr val="FF0000"/>
                        </a:solidFill>
                        <a:latin typeface="Cambria Math" panose="02040503050406030204" pitchFamily="18" charset="0"/>
                      </a:rPr>
                      <m:t>=0 . </m:t>
                    </m:r>
                    <m:r>
                      <a:rPr lang="en-IN" b="0" i="1" smtClean="0">
                        <a:solidFill>
                          <a:srgbClr val="FF0000"/>
                        </a:solidFill>
                        <a:latin typeface="Cambria Math" panose="02040503050406030204" pitchFamily="18" charset="0"/>
                      </a:rPr>
                      <m:t>𝐹𝑜𝑟</m:t>
                    </m:r>
                    <m:r>
                      <a:rPr lang="en-IN" b="0" i="1" smtClean="0">
                        <a:solidFill>
                          <a:srgbClr val="FF0000"/>
                        </a:solidFill>
                        <a:latin typeface="Cambria Math" panose="02040503050406030204" pitchFamily="18" charset="0"/>
                      </a:rPr>
                      <m:t> </m:t>
                    </m:r>
                    <m:sSub>
                      <m:sSubPr>
                        <m:ctrlPr>
                          <a:rPr lang="en-IN" b="0" i="1" smtClean="0">
                            <a:solidFill>
                              <a:srgbClr val="FF0000"/>
                            </a:solidFill>
                            <a:latin typeface="Cambria Math" panose="02040503050406030204" pitchFamily="18" charset="0"/>
                          </a:rPr>
                        </m:ctrlPr>
                      </m:sSubPr>
                      <m:e>
                        <m:r>
                          <a:rPr lang="en-IN" b="0" i="1" smtClean="0">
                            <a:solidFill>
                              <a:srgbClr val="FF0000"/>
                            </a:solidFill>
                            <a:latin typeface="Cambria Math" panose="02040503050406030204" pitchFamily="18" charset="0"/>
                          </a:rPr>
                          <m:t>𝑥</m:t>
                        </m:r>
                      </m:e>
                      <m:sub>
                        <m:r>
                          <a:rPr lang="en-IN" b="0" i="1" smtClean="0">
                            <a:solidFill>
                              <a:srgbClr val="FF0000"/>
                            </a:solidFill>
                            <a:latin typeface="Cambria Math" panose="02040503050406030204" pitchFamily="18" charset="0"/>
                          </a:rPr>
                          <m:t>𝑖𝑗</m:t>
                        </m:r>
                      </m:sub>
                    </m:sSub>
                    <m:r>
                      <a:rPr lang="en-IN" b="0" i="1" smtClean="0">
                        <a:solidFill>
                          <a:srgbClr val="FF0000"/>
                        </a:solidFill>
                        <a:latin typeface="Cambria Math" panose="02040503050406030204" pitchFamily="18" charset="0"/>
                      </a:rPr>
                      <m:t>=1 , </m:t>
                    </m:r>
                    <m:r>
                      <a:rPr lang="en-IN" b="0" i="1" smtClean="0">
                        <a:solidFill>
                          <a:srgbClr val="FF0000"/>
                        </a:solidFill>
                        <a:latin typeface="Cambria Math" panose="02040503050406030204" pitchFamily="18" charset="0"/>
                      </a:rPr>
                      <m:t>𝑀</m:t>
                    </m:r>
                    <m:r>
                      <a:rPr lang="en-IN" b="0" i="1" smtClean="0">
                        <a:solidFill>
                          <a:srgbClr val="FF0000"/>
                        </a:solidFill>
                        <a:latin typeface="Cambria Math" panose="02040503050406030204" pitchFamily="18" charset="0"/>
                      </a:rPr>
                      <m:t>10 </m:t>
                    </m:r>
                    <m:r>
                      <a:rPr lang="en-IN" b="0" i="1" smtClean="0">
                        <a:solidFill>
                          <a:srgbClr val="FF0000"/>
                        </a:solidFill>
                        <a:latin typeface="Cambria Math" panose="02040503050406030204" pitchFamily="18" charset="0"/>
                      </a:rPr>
                      <m:t>𝑎𝑛𝑑</m:t>
                    </m:r>
                    <m:r>
                      <a:rPr lang="en-IN" b="0" i="1" smtClean="0">
                        <a:solidFill>
                          <a:srgbClr val="FF0000"/>
                        </a:solidFill>
                        <a:latin typeface="Cambria Math" panose="02040503050406030204" pitchFamily="18" charset="0"/>
                      </a:rPr>
                      <m:t> </m:t>
                    </m:r>
                    <m:r>
                      <a:rPr lang="en-IN" b="0" i="1" smtClean="0">
                        <a:solidFill>
                          <a:srgbClr val="FF0000"/>
                        </a:solidFill>
                        <a:latin typeface="Cambria Math" panose="02040503050406030204" pitchFamily="18" charset="0"/>
                      </a:rPr>
                      <m:t>𝑀</m:t>
                    </m:r>
                    <m:r>
                      <a:rPr lang="en-IN" b="0" i="1" smtClean="0">
                        <a:solidFill>
                          <a:srgbClr val="FF0000"/>
                        </a:solidFill>
                        <a:latin typeface="Cambria Math" panose="02040503050406030204" pitchFamily="18" charset="0"/>
                      </a:rPr>
                      <m:t>11 </m:t>
                    </m:r>
                    <m:r>
                      <a:rPr lang="en-IN" b="0" i="1" smtClean="0">
                        <a:solidFill>
                          <a:srgbClr val="FF0000"/>
                        </a:solidFill>
                        <a:latin typeface="Cambria Math" panose="02040503050406030204" pitchFamily="18" charset="0"/>
                      </a:rPr>
                      <m:t>𝑐𝑜𝑚𝑏𝑖𝑛𝑒</m:t>
                    </m:r>
                    <m:r>
                      <a:rPr lang="en-IN" b="0" i="1" smtClean="0">
                        <a:solidFill>
                          <a:srgbClr val="FF0000"/>
                        </a:solidFill>
                        <a:latin typeface="Cambria Math" panose="02040503050406030204" pitchFamily="18" charset="0"/>
                      </a:rPr>
                      <m:t> </m:t>
                    </m:r>
                    <m:r>
                      <a:rPr lang="en-IN" b="0" i="1" smtClean="0">
                        <a:solidFill>
                          <a:srgbClr val="FF0000"/>
                        </a:solidFill>
                        <a:latin typeface="Cambria Math" panose="02040503050406030204" pitchFamily="18" charset="0"/>
                      </a:rPr>
                      <m:t>𝑡𝑜</m:t>
                    </m:r>
                    <m:r>
                      <a:rPr lang="en-IN" b="0" i="1" smtClean="0">
                        <a:solidFill>
                          <a:srgbClr val="FF0000"/>
                        </a:solidFill>
                        <a:latin typeface="Cambria Math" panose="02040503050406030204" pitchFamily="18" charset="0"/>
                      </a:rPr>
                      <m:t> </m:t>
                    </m:r>
                    <m:r>
                      <a:rPr lang="en-IN" b="0" i="1" smtClean="0">
                        <a:solidFill>
                          <a:srgbClr val="FF0000"/>
                        </a:solidFill>
                        <a:latin typeface="Cambria Math" panose="02040503050406030204" pitchFamily="18" charset="0"/>
                      </a:rPr>
                      <m:t>𝑔𝑖𝑣𝑒</m:t>
                    </m:r>
                    <m:r>
                      <a:rPr lang="en-IN" b="0" i="1" smtClean="0">
                        <a:solidFill>
                          <a:srgbClr val="FF0000"/>
                        </a:solidFill>
                        <a:latin typeface="Cambria Math" panose="02040503050406030204" pitchFamily="18" charset="0"/>
                      </a:rPr>
                      <m:t> </m:t>
                    </m:r>
                    <m:sSub>
                      <m:sSubPr>
                        <m:ctrlPr>
                          <a:rPr lang="en-IN" b="0" i="1" smtClean="0">
                            <a:solidFill>
                              <a:srgbClr val="FF0000"/>
                            </a:solidFill>
                            <a:latin typeface="Cambria Math" panose="02040503050406030204" pitchFamily="18" charset="0"/>
                          </a:rPr>
                        </m:ctrlPr>
                      </m:sSubPr>
                      <m:e>
                        <m:r>
                          <a:rPr lang="en-IN" b="0" i="1" smtClean="0">
                            <a:solidFill>
                              <a:srgbClr val="FF0000"/>
                            </a:solidFill>
                            <a:latin typeface="Cambria Math" panose="02040503050406030204" pitchFamily="18" charset="0"/>
                          </a:rPr>
                          <m:t>𝑣</m:t>
                        </m:r>
                      </m:e>
                      <m:sub>
                        <m:r>
                          <a:rPr lang="en-IN" b="0" i="1" smtClean="0">
                            <a:solidFill>
                              <a:srgbClr val="FF0000"/>
                            </a:solidFill>
                            <a:latin typeface="Cambria Math" panose="02040503050406030204" pitchFamily="18" charset="0"/>
                          </a:rPr>
                          <m:t>𝑖</m:t>
                        </m:r>
                      </m:sub>
                    </m:sSub>
                    <m:r>
                      <a:rPr lang="en-IN" b="0" i="1" smtClean="0">
                        <a:solidFill>
                          <a:srgbClr val="FF0000"/>
                        </a:solidFill>
                        <a:latin typeface="Cambria Math" panose="02040503050406030204" pitchFamily="18" charset="0"/>
                      </a:rPr>
                      <m:t>+</m:t>
                    </m:r>
                    <m:sSub>
                      <m:sSubPr>
                        <m:ctrlPr>
                          <a:rPr lang="en-IN" b="0" i="1" smtClean="0">
                            <a:solidFill>
                              <a:srgbClr val="FF0000"/>
                            </a:solidFill>
                            <a:latin typeface="Cambria Math" panose="02040503050406030204" pitchFamily="18" charset="0"/>
                          </a:rPr>
                        </m:ctrlPr>
                      </m:sSubPr>
                      <m:e>
                        <m:r>
                          <a:rPr lang="en-IN" b="0" i="1" smtClean="0">
                            <a:solidFill>
                              <a:srgbClr val="FF0000"/>
                            </a:solidFill>
                            <a:latin typeface="Cambria Math" panose="02040503050406030204" pitchFamily="18" charset="0"/>
                          </a:rPr>
                          <m:t>𝑑</m:t>
                        </m:r>
                      </m:e>
                      <m:sub>
                        <m:r>
                          <a:rPr lang="en-IN" b="0" i="1" smtClean="0">
                            <a:solidFill>
                              <a:srgbClr val="FF0000"/>
                            </a:solidFill>
                            <a:latin typeface="Cambria Math" panose="02040503050406030204" pitchFamily="18" charset="0"/>
                          </a:rPr>
                          <m:t>𝑖𝑗</m:t>
                        </m:r>
                      </m:sub>
                    </m:sSub>
                    <m:r>
                      <a:rPr lang="en-IN" b="0" i="1" smtClean="0">
                        <a:solidFill>
                          <a:srgbClr val="FF0000"/>
                        </a:solidFill>
                        <a:latin typeface="Cambria Math" panose="02040503050406030204" pitchFamily="18" charset="0"/>
                      </a:rPr>
                      <m:t>=</m:t>
                    </m:r>
                    <m:sSub>
                      <m:sSubPr>
                        <m:ctrlPr>
                          <a:rPr lang="en-IN" b="0" i="1" smtClean="0">
                            <a:solidFill>
                              <a:srgbClr val="FF0000"/>
                            </a:solidFill>
                            <a:latin typeface="Cambria Math" panose="02040503050406030204" pitchFamily="18" charset="0"/>
                          </a:rPr>
                        </m:ctrlPr>
                      </m:sSubPr>
                      <m:e>
                        <m:r>
                          <a:rPr lang="en-IN" b="0" i="1" smtClean="0">
                            <a:solidFill>
                              <a:srgbClr val="FF0000"/>
                            </a:solidFill>
                            <a:latin typeface="Cambria Math" panose="02040503050406030204" pitchFamily="18" charset="0"/>
                          </a:rPr>
                          <m:t>𝑣</m:t>
                        </m:r>
                      </m:e>
                      <m:sub>
                        <m:r>
                          <a:rPr lang="en-IN" b="0" i="1" smtClean="0">
                            <a:solidFill>
                              <a:srgbClr val="FF0000"/>
                            </a:solidFill>
                            <a:latin typeface="Cambria Math" panose="02040503050406030204" pitchFamily="18" charset="0"/>
                          </a:rPr>
                          <m:t>𝑗</m:t>
                        </m:r>
                      </m:sub>
                    </m:sSub>
                  </m:oMath>
                </a14:m>
                <a:r>
                  <a:rPr lang="en-IN" b="0">
                    <a:solidFill>
                      <a:srgbClr val="FF0000"/>
                    </a:solidFill>
                  </a:rPr>
                  <a:t>.</a:t>
                </a:r>
              </a:p>
              <a:p>
                <a:pPr/>
                <a14:m>
                  <m:oMathPara xmlns:m="http://schemas.openxmlformats.org/officeDocument/2006/math">
                    <m:oMathParaPr>
                      <m:jc m:val="left"/>
                    </m:oMathParaPr>
                    <m:oMath xmlns:m="http://schemas.openxmlformats.org/officeDocument/2006/math">
                      <m:r>
                        <a:rPr lang="en-IN" b="0" i="1" smtClean="0">
                          <a:solidFill>
                            <a:srgbClr val="FF0000"/>
                          </a:solidFill>
                          <a:latin typeface="Cambria Math" panose="02040503050406030204" pitchFamily="18" charset="0"/>
                        </a:rPr>
                        <m:t>𝑖</m:t>
                      </m:r>
                      <m:r>
                        <a:rPr lang="en-IN" b="0" i="1" smtClean="0">
                          <a:solidFill>
                            <a:srgbClr val="FF0000"/>
                          </a:solidFill>
                          <a:latin typeface="Cambria Math" panose="02040503050406030204" pitchFamily="18" charset="0"/>
                        </a:rPr>
                        <m:t>.</m:t>
                      </m:r>
                      <m:r>
                        <a:rPr lang="en-IN" b="0" i="1" smtClean="0">
                          <a:solidFill>
                            <a:srgbClr val="FF0000"/>
                          </a:solidFill>
                          <a:latin typeface="Cambria Math" panose="02040503050406030204" pitchFamily="18" charset="0"/>
                        </a:rPr>
                        <m:t>𝑒</m:t>
                      </m:r>
                      <m:r>
                        <a:rPr lang="en-IN" b="0" i="1" smtClean="0">
                          <a:solidFill>
                            <a:srgbClr val="FF0000"/>
                          </a:solidFill>
                          <a:latin typeface="Cambria Math" panose="02040503050406030204" pitchFamily="18" charset="0"/>
                        </a:rPr>
                        <m:t>.</m:t>
                      </m:r>
                      <m:r>
                        <a:rPr lang="en-IN" i="1" smtClean="0">
                          <a:solidFill>
                            <a:srgbClr val="FF0000"/>
                          </a:solidFill>
                          <a:latin typeface="Cambria Math" panose="02040503050406030204" pitchFamily="18" charset="0"/>
                        </a:rPr>
                        <m:t>𝑑𝑖𝑠𝑡𝑎𝑛𝑐𝑒</m:t>
                      </m:r>
                      <m:r>
                        <a:rPr lang="en-IN" i="1" smtClean="0">
                          <a:solidFill>
                            <a:srgbClr val="FF0000"/>
                          </a:solidFill>
                          <a:latin typeface="Cambria Math" panose="02040503050406030204" pitchFamily="18" charset="0"/>
                        </a:rPr>
                        <m:t> </m:t>
                      </m:r>
                      <m:r>
                        <a:rPr lang="en-IN" i="1" smtClean="0">
                          <a:solidFill>
                            <a:srgbClr val="FF0000"/>
                          </a:solidFill>
                          <a:latin typeface="Cambria Math" panose="02040503050406030204" pitchFamily="18" charset="0"/>
                        </a:rPr>
                        <m:t>𝑡𝑟𝑎𝑣𝑒𝑙𝑙𝑒𝑑</m:t>
                      </m:r>
                      <m:r>
                        <a:rPr lang="en-IN" i="1" smtClean="0">
                          <a:solidFill>
                            <a:srgbClr val="FF0000"/>
                          </a:solidFill>
                          <a:latin typeface="Cambria Math" panose="02040503050406030204" pitchFamily="18" charset="0"/>
                        </a:rPr>
                        <m:t> </m:t>
                      </m:r>
                      <m:r>
                        <a:rPr lang="en-IN" i="1" smtClean="0">
                          <a:solidFill>
                            <a:srgbClr val="FF0000"/>
                          </a:solidFill>
                          <a:latin typeface="Cambria Math" panose="02040503050406030204" pitchFamily="18" charset="0"/>
                        </a:rPr>
                        <m:t>𝑏𝑦</m:t>
                      </m:r>
                      <m:r>
                        <a:rPr lang="en-IN" i="1" smtClean="0">
                          <a:solidFill>
                            <a:srgbClr val="FF0000"/>
                          </a:solidFill>
                          <a:latin typeface="Cambria Math" panose="02040503050406030204" pitchFamily="18" charset="0"/>
                        </a:rPr>
                        <m:t> </m:t>
                      </m:r>
                      <m:r>
                        <a:rPr lang="en-IN" i="1" smtClean="0">
                          <a:solidFill>
                            <a:srgbClr val="FF0000"/>
                          </a:solidFill>
                          <a:latin typeface="Cambria Math" panose="02040503050406030204" pitchFamily="18" charset="0"/>
                        </a:rPr>
                        <m:t>𝑏𝑢𝑠</m:t>
                      </m:r>
                      <m:r>
                        <a:rPr lang="en-IN" i="1" smtClean="0">
                          <a:solidFill>
                            <a:srgbClr val="FF0000"/>
                          </a:solidFill>
                          <a:latin typeface="Cambria Math" panose="02040503050406030204" pitchFamily="18" charset="0"/>
                        </a:rPr>
                        <m:t> </m:t>
                      </m:r>
                      <m:r>
                        <a:rPr lang="en-IN" i="1" smtClean="0">
                          <a:solidFill>
                            <a:srgbClr val="FF0000"/>
                          </a:solidFill>
                          <a:latin typeface="Cambria Math" panose="02040503050406030204" pitchFamily="18" charset="0"/>
                        </a:rPr>
                        <m:t>𝑢𝑝𝑡𝑖𝑙</m:t>
                      </m:r>
                      <m:r>
                        <a:rPr lang="en-IN" i="1" smtClean="0">
                          <a:solidFill>
                            <a:srgbClr val="FF0000"/>
                          </a:solidFill>
                          <a:latin typeface="Cambria Math" panose="02040503050406030204" pitchFamily="18" charset="0"/>
                        </a:rPr>
                        <m:t> </m:t>
                      </m:r>
                      <m:r>
                        <a:rPr lang="en-IN" i="1" smtClean="0">
                          <a:solidFill>
                            <a:srgbClr val="FF0000"/>
                          </a:solidFill>
                          <a:latin typeface="Cambria Math" panose="02040503050406030204" pitchFamily="18" charset="0"/>
                        </a:rPr>
                        <m:t>𝑛𝑜𝑑𝑒</m:t>
                      </m:r>
                      <m:r>
                        <a:rPr lang="en-IN" i="1" smtClean="0">
                          <a:solidFill>
                            <a:srgbClr val="FF0000"/>
                          </a:solidFill>
                          <a:latin typeface="Cambria Math" panose="02040503050406030204" pitchFamily="18" charset="0"/>
                        </a:rPr>
                        <m:t> </m:t>
                      </m:r>
                      <m:r>
                        <a:rPr lang="en-IN" i="1" smtClean="0">
                          <a:solidFill>
                            <a:srgbClr val="FF0000"/>
                          </a:solidFill>
                          <a:latin typeface="Cambria Math" panose="02040503050406030204" pitchFamily="18" charset="0"/>
                        </a:rPr>
                        <m:t>𝑖</m:t>
                      </m:r>
                      <m:r>
                        <a:rPr lang="en-IN" b="0" i="1" smtClean="0">
                          <a:solidFill>
                            <a:srgbClr val="FF0000"/>
                          </a:solidFill>
                          <a:latin typeface="Cambria Math" panose="02040503050406030204" pitchFamily="18" charset="0"/>
                        </a:rPr>
                        <m:t>+</m:t>
                      </m:r>
                      <m:r>
                        <a:rPr lang="en-IN" b="0" i="1" smtClean="0">
                          <a:solidFill>
                            <a:srgbClr val="FF0000"/>
                          </a:solidFill>
                          <a:latin typeface="Cambria Math" panose="02040503050406030204" pitchFamily="18" charset="0"/>
                        </a:rPr>
                        <m:t>𝑑𝑖𝑠𝑡𝑎𝑛𝑐𝑒</m:t>
                      </m:r>
                      <m:r>
                        <a:rPr lang="en-IN" b="0" i="1" smtClean="0">
                          <a:solidFill>
                            <a:srgbClr val="FF0000"/>
                          </a:solidFill>
                          <a:latin typeface="Cambria Math" panose="02040503050406030204" pitchFamily="18" charset="0"/>
                        </a:rPr>
                        <m:t> </m:t>
                      </m:r>
                      <m:r>
                        <a:rPr lang="en-IN" b="0" i="1" smtClean="0">
                          <a:solidFill>
                            <a:srgbClr val="FF0000"/>
                          </a:solidFill>
                          <a:latin typeface="Cambria Math" panose="02040503050406030204" pitchFamily="18" charset="0"/>
                        </a:rPr>
                        <m:t>𝑏𝑒𝑡𝑤𝑒𝑒𝑛</m:t>
                      </m:r>
                      <m:r>
                        <a:rPr lang="en-IN" b="0" i="1" smtClean="0">
                          <a:solidFill>
                            <a:srgbClr val="FF0000"/>
                          </a:solidFill>
                          <a:latin typeface="Cambria Math" panose="02040503050406030204" pitchFamily="18" charset="0"/>
                        </a:rPr>
                        <m:t> </m:t>
                      </m:r>
                      <m:r>
                        <a:rPr lang="en-IN" b="0" i="1" smtClean="0">
                          <a:solidFill>
                            <a:srgbClr val="FF0000"/>
                          </a:solidFill>
                          <a:latin typeface="Cambria Math" panose="02040503050406030204" pitchFamily="18" charset="0"/>
                        </a:rPr>
                        <m:t>𝑛𝑜𝑑𝑒𝑠</m:t>
                      </m:r>
                      <m:r>
                        <a:rPr lang="en-IN" b="0" i="1" smtClean="0">
                          <a:solidFill>
                            <a:srgbClr val="FF0000"/>
                          </a:solidFill>
                          <a:latin typeface="Cambria Math" panose="02040503050406030204" pitchFamily="18" charset="0"/>
                        </a:rPr>
                        <m:t> </m:t>
                      </m:r>
                      <m:r>
                        <a:rPr lang="en-IN" b="0" i="1" smtClean="0">
                          <a:solidFill>
                            <a:srgbClr val="FF0000"/>
                          </a:solidFill>
                          <a:latin typeface="Cambria Math" panose="02040503050406030204" pitchFamily="18" charset="0"/>
                        </a:rPr>
                        <m:t>𝑖</m:t>
                      </m:r>
                      <m:r>
                        <a:rPr lang="en-IN" b="0" i="1" smtClean="0">
                          <a:solidFill>
                            <a:srgbClr val="FF0000"/>
                          </a:solidFill>
                          <a:latin typeface="Cambria Math" panose="02040503050406030204" pitchFamily="18" charset="0"/>
                        </a:rPr>
                        <m:t> </m:t>
                      </m:r>
                      <m:r>
                        <a:rPr lang="en-IN" b="0" i="1" smtClean="0">
                          <a:solidFill>
                            <a:srgbClr val="FF0000"/>
                          </a:solidFill>
                          <a:latin typeface="Cambria Math" panose="02040503050406030204" pitchFamily="18" charset="0"/>
                        </a:rPr>
                        <m:t>𝑎𝑛𝑑</m:t>
                      </m:r>
                      <m:r>
                        <a:rPr lang="en-IN" b="0" i="1" smtClean="0">
                          <a:solidFill>
                            <a:srgbClr val="FF0000"/>
                          </a:solidFill>
                          <a:latin typeface="Cambria Math" panose="02040503050406030204" pitchFamily="18" charset="0"/>
                        </a:rPr>
                        <m:t> </m:t>
                      </m:r>
                      <m:r>
                        <a:rPr lang="en-IN" b="0" i="1" smtClean="0">
                          <a:solidFill>
                            <a:srgbClr val="FF0000"/>
                          </a:solidFill>
                          <a:latin typeface="Cambria Math" panose="02040503050406030204" pitchFamily="18" charset="0"/>
                        </a:rPr>
                        <m:t>𝑗</m:t>
                      </m:r>
                      <m:r>
                        <a:rPr lang="en-IN" b="0" i="1" smtClean="0">
                          <a:solidFill>
                            <a:srgbClr val="FF0000"/>
                          </a:solidFill>
                          <a:latin typeface="Cambria Math" panose="02040503050406030204" pitchFamily="18" charset="0"/>
                        </a:rPr>
                        <m:t>= </m:t>
                      </m:r>
                    </m:oMath>
                  </m:oMathPara>
                </a14:m>
                <a:endParaRPr lang="en-IN">
                  <a:solidFill>
                    <a:srgbClr val="FF0000"/>
                  </a:solidFill>
                </a:endParaRPr>
              </a:p>
              <a:p>
                <a:pPr/>
                <a14:m>
                  <m:oMathPara xmlns:m="http://schemas.openxmlformats.org/officeDocument/2006/math">
                    <m:oMathParaPr>
                      <m:jc m:val="left"/>
                    </m:oMathParaPr>
                    <m:oMath xmlns:m="http://schemas.openxmlformats.org/officeDocument/2006/math">
                      <m:r>
                        <a:rPr lang="en-IN" i="1">
                          <a:solidFill>
                            <a:srgbClr val="FF0000"/>
                          </a:solidFill>
                          <a:latin typeface="Cambria Math" panose="02040503050406030204" pitchFamily="18" charset="0"/>
                        </a:rPr>
                        <m:t>𝑑𝑖𝑠𝑡𝑎𝑛𝑐𝑒</m:t>
                      </m:r>
                      <m:r>
                        <a:rPr lang="en-IN" i="1">
                          <a:solidFill>
                            <a:srgbClr val="FF0000"/>
                          </a:solidFill>
                          <a:latin typeface="Cambria Math" panose="02040503050406030204" pitchFamily="18" charset="0"/>
                        </a:rPr>
                        <m:t> </m:t>
                      </m:r>
                      <m:r>
                        <a:rPr lang="en-IN" i="1">
                          <a:solidFill>
                            <a:srgbClr val="FF0000"/>
                          </a:solidFill>
                          <a:latin typeface="Cambria Math" panose="02040503050406030204" pitchFamily="18" charset="0"/>
                        </a:rPr>
                        <m:t>𝑡𝑟𝑎𝑣𝑒𝑙𝑙𝑒𝑑</m:t>
                      </m:r>
                      <m:r>
                        <a:rPr lang="en-IN" i="1">
                          <a:solidFill>
                            <a:srgbClr val="FF0000"/>
                          </a:solidFill>
                          <a:latin typeface="Cambria Math" panose="02040503050406030204" pitchFamily="18" charset="0"/>
                        </a:rPr>
                        <m:t> </m:t>
                      </m:r>
                      <m:r>
                        <a:rPr lang="en-IN" i="1">
                          <a:solidFill>
                            <a:srgbClr val="FF0000"/>
                          </a:solidFill>
                          <a:latin typeface="Cambria Math" panose="02040503050406030204" pitchFamily="18" charset="0"/>
                        </a:rPr>
                        <m:t>𝑏𝑦</m:t>
                      </m:r>
                      <m:r>
                        <a:rPr lang="en-IN" i="1">
                          <a:solidFill>
                            <a:srgbClr val="FF0000"/>
                          </a:solidFill>
                          <a:latin typeface="Cambria Math" panose="02040503050406030204" pitchFamily="18" charset="0"/>
                        </a:rPr>
                        <m:t> </m:t>
                      </m:r>
                      <m:r>
                        <a:rPr lang="en-IN" i="1">
                          <a:solidFill>
                            <a:srgbClr val="FF0000"/>
                          </a:solidFill>
                          <a:latin typeface="Cambria Math" panose="02040503050406030204" pitchFamily="18" charset="0"/>
                        </a:rPr>
                        <m:t>𝑏𝑢𝑠</m:t>
                      </m:r>
                      <m:r>
                        <a:rPr lang="en-IN" i="1">
                          <a:solidFill>
                            <a:srgbClr val="FF0000"/>
                          </a:solidFill>
                          <a:latin typeface="Cambria Math" panose="02040503050406030204" pitchFamily="18" charset="0"/>
                        </a:rPr>
                        <m:t> </m:t>
                      </m:r>
                      <m:r>
                        <a:rPr lang="en-IN" i="1">
                          <a:solidFill>
                            <a:srgbClr val="FF0000"/>
                          </a:solidFill>
                          <a:latin typeface="Cambria Math" panose="02040503050406030204" pitchFamily="18" charset="0"/>
                        </a:rPr>
                        <m:t>𝑢𝑝𝑡𝑖𝑙</m:t>
                      </m:r>
                      <m:r>
                        <a:rPr lang="en-IN" i="1">
                          <a:solidFill>
                            <a:srgbClr val="FF0000"/>
                          </a:solidFill>
                          <a:latin typeface="Cambria Math" panose="02040503050406030204" pitchFamily="18" charset="0"/>
                        </a:rPr>
                        <m:t> </m:t>
                      </m:r>
                      <m:r>
                        <a:rPr lang="en-IN" i="1">
                          <a:solidFill>
                            <a:srgbClr val="FF0000"/>
                          </a:solidFill>
                          <a:latin typeface="Cambria Math" panose="02040503050406030204" pitchFamily="18" charset="0"/>
                        </a:rPr>
                        <m:t>𝑛𝑜𝑑𝑒</m:t>
                      </m:r>
                      <m:r>
                        <a:rPr lang="en-IN" i="1">
                          <a:solidFill>
                            <a:srgbClr val="FF0000"/>
                          </a:solidFill>
                          <a:latin typeface="Cambria Math" panose="02040503050406030204" pitchFamily="18" charset="0"/>
                        </a:rPr>
                        <m:t> </m:t>
                      </m:r>
                      <m:r>
                        <a:rPr lang="en-IN" b="0" i="1" smtClean="0">
                          <a:solidFill>
                            <a:srgbClr val="FF0000"/>
                          </a:solidFill>
                          <a:latin typeface="Cambria Math" panose="02040503050406030204" pitchFamily="18" charset="0"/>
                        </a:rPr>
                        <m:t>𝑗</m:t>
                      </m:r>
                      <m:r>
                        <a:rPr lang="en-IN" b="0" i="1" smtClean="0">
                          <a:solidFill>
                            <a:srgbClr val="FF0000"/>
                          </a:solidFill>
                          <a:latin typeface="Cambria Math" panose="02040503050406030204" pitchFamily="18" charset="0"/>
                        </a:rPr>
                        <m:t> , </m:t>
                      </m:r>
                      <m:r>
                        <a:rPr lang="en-IN" b="0" i="1" smtClean="0">
                          <a:solidFill>
                            <a:srgbClr val="FF0000"/>
                          </a:solidFill>
                          <a:latin typeface="Cambria Math" panose="02040503050406030204" pitchFamily="18" charset="0"/>
                        </a:rPr>
                        <m:t>𝑎𝑠</m:t>
                      </m:r>
                      <m:r>
                        <a:rPr lang="en-IN" b="0" i="1" smtClean="0">
                          <a:solidFill>
                            <a:srgbClr val="FF0000"/>
                          </a:solidFill>
                          <a:latin typeface="Cambria Math" panose="02040503050406030204" pitchFamily="18" charset="0"/>
                        </a:rPr>
                        <m:t> </m:t>
                      </m:r>
                      <m:r>
                        <a:rPr lang="en-IN" b="0" i="1" smtClean="0">
                          <a:solidFill>
                            <a:srgbClr val="FF0000"/>
                          </a:solidFill>
                          <a:latin typeface="Cambria Math" panose="02040503050406030204" pitchFamily="18" charset="0"/>
                        </a:rPr>
                        <m:t>𝑏𝑢𝑠</m:t>
                      </m:r>
                      <m:r>
                        <a:rPr lang="en-IN" b="0" i="1" smtClean="0">
                          <a:solidFill>
                            <a:srgbClr val="FF0000"/>
                          </a:solidFill>
                          <a:latin typeface="Cambria Math" panose="02040503050406030204" pitchFamily="18" charset="0"/>
                        </a:rPr>
                        <m:t> </m:t>
                      </m:r>
                      <m:r>
                        <a:rPr lang="en-IN" b="0" i="1" smtClean="0">
                          <a:solidFill>
                            <a:srgbClr val="FF0000"/>
                          </a:solidFill>
                          <a:latin typeface="Cambria Math" panose="02040503050406030204" pitchFamily="18" charset="0"/>
                        </a:rPr>
                        <m:t>𝑚𝑜𝑣𝑒𝑠</m:t>
                      </m:r>
                      <m:r>
                        <a:rPr lang="en-IN" b="0" i="1" smtClean="0">
                          <a:solidFill>
                            <a:srgbClr val="FF0000"/>
                          </a:solidFill>
                          <a:latin typeface="Cambria Math" panose="02040503050406030204" pitchFamily="18" charset="0"/>
                        </a:rPr>
                        <m:t> </m:t>
                      </m:r>
                      <m:r>
                        <a:rPr lang="en-IN" b="0" i="1" smtClean="0">
                          <a:solidFill>
                            <a:srgbClr val="FF0000"/>
                          </a:solidFill>
                          <a:latin typeface="Cambria Math" panose="02040503050406030204" pitchFamily="18" charset="0"/>
                        </a:rPr>
                        <m:t>𝑓𝑟𝑜𝑚</m:t>
                      </m:r>
                      <m:r>
                        <a:rPr lang="en-IN" b="0" i="1" smtClean="0">
                          <a:solidFill>
                            <a:srgbClr val="FF0000"/>
                          </a:solidFill>
                          <a:latin typeface="Cambria Math" panose="02040503050406030204" pitchFamily="18" charset="0"/>
                        </a:rPr>
                        <m:t> </m:t>
                      </m:r>
                      <m:r>
                        <a:rPr lang="en-IN" b="0" i="1" smtClean="0">
                          <a:solidFill>
                            <a:srgbClr val="FF0000"/>
                          </a:solidFill>
                          <a:latin typeface="Cambria Math" panose="02040503050406030204" pitchFamily="18" charset="0"/>
                        </a:rPr>
                        <m:t>𝑖</m:t>
                      </m:r>
                      <m:r>
                        <a:rPr lang="en-IN" b="0" i="1" smtClean="0">
                          <a:solidFill>
                            <a:srgbClr val="FF0000"/>
                          </a:solidFill>
                          <a:latin typeface="Cambria Math" panose="02040503050406030204" pitchFamily="18" charset="0"/>
                        </a:rPr>
                        <m:t> </m:t>
                      </m:r>
                      <m:r>
                        <a:rPr lang="en-IN" b="0" i="1" smtClean="0">
                          <a:solidFill>
                            <a:srgbClr val="FF0000"/>
                          </a:solidFill>
                          <a:latin typeface="Cambria Math" panose="02040503050406030204" pitchFamily="18" charset="0"/>
                        </a:rPr>
                        <m:t>𝑡𝑜</m:t>
                      </m:r>
                      <m:r>
                        <a:rPr lang="en-IN" b="0" i="1" smtClean="0">
                          <a:solidFill>
                            <a:srgbClr val="FF0000"/>
                          </a:solidFill>
                          <a:latin typeface="Cambria Math" panose="02040503050406030204" pitchFamily="18" charset="0"/>
                        </a:rPr>
                        <m:t> </m:t>
                      </m:r>
                      <m:r>
                        <a:rPr lang="en-IN" b="0" i="1" smtClean="0">
                          <a:solidFill>
                            <a:srgbClr val="FF0000"/>
                          </a:solidFill>
                          <a:latin typeface="Cambria Math" panose="02040503050406030204" pitchFamily="18" charset="0"/>
                        </a:rPr>
                        <m:t>𝑗</m:t>
                      </m:r>
                      <m:r>
                        <a:rPr lang="en-IN" b="0" i="1" smtClean="0">
                          <a:solidFill>
                            <a:srgbClr val="FF0000"/>
                          </a:solidFill>
                          <a:latin typeface="Cambria Math" panose="02040503050406030204" pitchFamily="18" charset="0"/>
                        </a:rPr>
                        <m:t>. </m:t>
                      </m:r>
                    </m:oMath>
                  </m:oMathPara>
                </a14:m>
                <a:endParaRPr lang="en-IN">
                  <a:solidFill>
                    <a:srgbClr val="FF0000"/>
                  </a:solidFill>
                </a:endParaRPr>
              </a:p>
            </p:txBody>
          </p:sp>
        </mc:Choice>
        <mc:Fallback xmlns="">
          <p:sp>
            <p:nvSpPr>
              <p:cNvPr id="14" name="TextBox 13">
                <a:extLst>
                  <a:ext uri="{FF2B5EF4-FFF2-40B4-BE49-F238E27FC236}">
                    <a16:creationId xmlns:a16="http://schemas.microsoft.com/office/drawing/2014/main" id="{72E39C80-6903-443E-A278-7AD81C8D4273}"/>
                  </a:ext>
                </a:extLst>
              </p:cNvPr>
              <p:cNvSpPr txBox="1">
                <a:spLocks noRot="1" noChangeAspect="1" noMove="1" noResize="1" noEditPoints="1" noAdjustHandles="1" noChangeArrowheads="1" noChangeShapeType="1" noTextEdit="1"/>
              </p:cNvSpPr>
              <p:nvPr/>
            </p:nvSpPr>
            <p:spPr>
              <a:xfrm>
                <a:off x="1224376" y="4192049"/>
                <a:ext cx="9162809" cy="945643"/>
              </a:xfrm>
              <a:prstGeom prst="rect">
                <a:avLst/>
              </a:prstGeom>
              <a:blipFill>
                <a:blip r:embed="rId5"/>
                <a:stretch>
                  <a:fillRect t="-3226" b="-45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991224D4-BBD4-40F1-826D-0D5794122649}"/>
                  </a:ext>
                </a:extLst>
              </p:cNvPr>
              <p:cNvSpPr txBox="1"/>
              <p:nvPr/>
            </p:nvSpPr>
            <p:spPr>
              <a:xfrm>
                <a:off x="1241068" y="2149381"/>
                <a:ext cx="9824013" cy="369332"/>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en-IN" b="0" i="1" smtClean="0">
                          <a:solidFill>
                            <a:srgbClr val="FF0000"/>
                          </a:solidFill>
                          <a:latin typeface="Cambria Math" panose="02040503050406030204" pitchFamily="18" charset="0"/>
                        </a:rPr>
                        <m:t>𝑇𝑟𝑖𝑣𝑖𝑎𝑙</m:t>
                      </m:r>
                      <m:r>
                        <a:rPr lang="en-IN" b="0" i="1" smtClean="0">
                          <a:solidFill>
                            <a:srgbClr val="FF0000"/>
                          </a:solidFill>
                          <a:latin typeface="Cambria Math" panose="02040503050406030204" pitchFamily="18" charset="0"/>
                        </a:rPr>
                        <m:t> </m:t>
                      </m:r>
                      <m:r>
                        <a:rPr lang="en-IN" b="0" i="1" smtClean="0">
                          <a:solidFill>
                            <a:srgbClr val="FF0000"/>
                          </a:solidFill>
                          <a:latin typeface="Cambria Math" panose="02040503050406030204" pitchFamily="18" charset="0"/>
                        </a:rPr>
                        <m:t>𝑓𝑜𝑟</m:t>
                      </m:r>
                      <m:r>
                        <a:rPr lang="en-IN" b="0" i="1" smtClean="0">
                          <a:solidFill>
                            <a:srgbClr val="FF0000"/>
                          </a:solidFill>
                          <a:latin typeface="Cambria Math" panose="02040503050406030204" pitchFamily="18" charset="0"/>
                        </a:rPr>
                        <m:t> </m:t>
                      </m:r>
                      <m:r>
                        <a:rPr lang="en-IN" b="0" i="1" smtClean="0">
                          <a:solidFill>
                            <a:srgbClr val="FF0000"/>
                          </a:solidFill>
                          <a:latin typeface="Cambria Math" panose="02040503050406030204" pitchFamily="18" charset="0"/>
                        </a:rPr>
                        <m:t>𝑛𝑜𝑑𝑒𝑠</m:t>
                      </m:r>
                      <m:r>
                        <a:rPr lang="en-IN" b="0" i="1" smtClean="0">
                          <a:solidFill>
                            <a:srgbClr val="FF0000"/>
                          </a:solidFill>
                          <a:latin typeface="Cambria Math" panose="02040503050406030204" pitchFamily="18" charset="0"/>
                        </a:rPr>
                        <m:t> </m:t>
                      </m:r>
                      <m:r>
                        <a:rPr lang="en-IN" b="0" i="1" smtClean="0">
                          <a:solidFill>
                            <a:srgbClr val="FF0000"/>
                          </a:solidFill>
                          <a:latin typeface="Cambria Math" panose="02040503050406030204" pitchFamily="18" charset="0"/>
                        </a:rPr>
                        <m:t>𝑓𝑜𝑟</m:t>
                      </m:r>
                      <m:r>
                        <a:rPr lang="en-IN" b="0" i="1" smtClean="0">
                          <a:solidFill>
                            <a:srgbClr val="FF0000"/>
                          </a:solidFill>
                          <a:latin typeface="Cambria Math" panose="02040503050406030204" pitchFamily="18" charset="0"/>
                        </a:rPr>
                        <m:t> </m:t>
                      </m:r>
                      <m:r>
                        <a:rPr lang="en-IN" b="0" i="1" smtClean="0">
                          <a:solidFill>
                            <a:srgbClr val="FF0000"/>
                          </a:solidFill>
                          <a:latin typeface="Cambria Math" panose="02040503050406030204" pitchFamily="18" charset="0"/>
                        </a:rPr>
                        <m:t>𝑤h𝑖𝑐h</m:t>
                      </m:r>
                      <m:r>
                        <a:rPr lang="en-IN" b="0" i="1" smtClean="0">
                          <a:solidFill>
                            <a:srgbClr val="FF0000"/>
                          </a:solidFill>
                          <a:latin typeface="Cambria Math" panose="02040503050406030204" pitchFamily="18" charset="0"/>
                        </a:rPr>
                        <m:t> </m:t>
                      </m:r>
                      <m:sSub>
                        <m:sSubPr>
                          <m:ctrlPr>
                            <a:rPr lang="en-IN" b="0" i="1" smtClean="0">
                              <a:solidFill>
                                <a:srgbClr val="FF0000"/>
                              </a:solidFill>
                              <a:latin typeface="Cambria Math" panose="02040503050406030204" pitchFamily="18" charset="0"/>
                            </a:rPr>
                          </m:ctrlPr>
                        </m:sSubPr>
                        <m:e>
                          <m:r>
                            <a:rPr lang="en-IN" b="0" i="1" smtClean="0">
                              <a:solidFill>
                                <a:srgbClr val="FF0000"/>
                              </a:solidFill>
                              <a:latin typeface="Cambria Math" panose="02040503050406030204" pitchFamily="18" charset="0"/>
                            </a:rPr>
                            <m:t>𝑥</m:t>
                          </m:r>
                        </m:e>
                        <m:sub>
                          <m:r>
                            <a:rPr lang="en-IN" b="0" i="1" smtClean="0">
                              <a:solidFill>
                                <a:srgbClr val="FF0000"/>
                              </a:solidFill>
                              <a:latin typeface="Cambria Math" panose="02040503050406030204" pitchFamily="18" charset="0"/>
                            </a:rPr>
                            <m:t>0</m:t>
                          </m:r>
                          <m:r>
                            <a:rPr lang="en-IN" b="0" i="1" smtClean="0">
                              <a:solidFill>
                                <a:srgbClr val="FF0000"/>
                              </a:solidFill>
                              <a:latin typeface="Cambria Math" panose="02040503050406030204" pitchFamily="18" charset="0"/>
                            </a:rPr>
                            <m:t>𝑖</m:t>
                          </m:r>
                        </m:sub>
                      </m:sSub>
                      <m:r>
                        <a:rPr lang="en-IN" b="0" i="1" smtClean="0">
                          <a:solidFill>
                            <a:srgbClr val="FF0000"/>
                          </a:solidFill>
                          <a:latin typeface="Cambria Math" panose="02040503050406030204" pitchFamily="18" charset="0"/>
                        </a:rPr>
                        <m:t>=0.  </m:t>
                      </m:r>
                      <m:r>
                        <a:rPr lang="en-IN" b="0" i="1" smtClean="0">
                          <a:solidFill>
                            <a:srgbClr val="FF0000"/>
                          </a:solidFill>
                          <a:latin typeface="Cambria Math" panose="02040503050406030204" pitchFamily="18" charset="0"/>
                        </a:rPr>
                        <m:t>𝐹𝑜𝑟</m:t>
                      </m:r>
                      <m:r>
                        <a:rPr lang="en-IN" b="0" i="1" smtClean="0">
                          <a:solidFill>
                            <a:srgbClr val="FF0000"/>
                          </a:solidFill>
                          <a:latin typeface="Cambria Math" panose="02040503050406030204" pitchFamily="18" charset="0"/>
                        </a:rPr>
                        <m:t> </m:t>
                      </m:r>
                      <m:sSub>
                        <m:sSubPr>
                          <m:ctrlPr>
                            <a:rPr lang="en-IN" b="0" i="1" smtClean="0">
                              <a:solidFill>
                                <a:srgbClr val="FF0000"/>
                              </a:solidFill>
                              <a:latin typeface="Cambria Math" panose="02040503050406030204" pitchFamily="18" charset="0"/>
                            </a:rPr>
                          </m:ctrlPr>
                        </m:sSubPr>
                        <m:e>
                          <m:r>
                            <a:rPr lang="en-IN" b="0" i="1" smtClean="0">
                              <a:solidFill>
                                <a:srgbClr val="FF0000"/>
                              </a:solidFill>
                              <a:latin typeface="Cambria Math" panose="02040503050406030204" pitchFamily="18" charset="0"/>
                            </a:rPr>
                            <m:t>𝑥</m:t>
                          </m:r>
                        </m:e>
                        <m:sub>
                          <m:r>
                            <a:rPr lang="en-IN" b="0" i="1" smtClean="0">
                              <a:solidFill>
                                <a:srgbClr val="FF0000"/>
                              </a:solidFill>
                              <a:latin typeface="Cambria Math" panose="02040503050406030204" pitchFamily="18" charset="0"/>
                            </a:rPr>
                            <m:t>0</m:t>
                          </m:r>
                          <m:r>
                            <a:rPr lang="en-IN" b="0" i="1" smtClean="0">
                              <a:solidFill>
                                <a:srgbClr val="FF0000"/>
                              </a:solidFill>
                              <a:latin typeface="Cambria Math" panose="02040503050406030204" pitchFamily="18" charset="0"/>
                            </a:rPr>
                            <m:t>𝑖</m:t>
                          </m:r>
                        </m:sub>
                      </m:sSub>
                      <m:r>
                        <a:rPr lang="en-IN" b="0" i="1" smtClean="0">
                          <a:solidFill>
                            <a:srgbClr val="FF0000"/>
                          </a:solidFill>
                          <a:latin typeface="Cambria Math" panose="02040503050406030204" pitchFamily="18" charset="0"/>
                        </a:rPr>
                        <m:t>=1;</m:t>
                      </m:r>
                      <m:r>
                        <a:rPr lang="en-IN" b="0" i="1" smtClean="0">
                          <a:solidFill>
                            <a:srgbClr val="FF0000"/>
                          </a:solidFill>
                          <a:latin typeface="Cambria Math" panose="02040503050406030204" pitchFamily="18" charset="0"/>
                        </a:rPr>
                        <m:t>𝑀</m:t>
                      </m:r>
                      <m:r>
                        <a:rPr lang="en-IN" b="0" i="1" smtClean="0">
                          <a:solidFill>
                            <a:srgbClr val="FF0000"/>
                          </a:solidFill>
                          <a:latin typeface="Cambria Math" panose="02040503050406030204" pitchFamily="18" charset="0"/>
                        </a:rPr>
                        <m:t>9 </m:t>
                      </m:r>
                      <m:r>
                        <a:rPr lang="en-IN" b="0" i="1" smtClean="0">
                          <a:solidFill>
                            <a:srgbClr val="FF0000"/>
                          </a:solidFill>
                          <a:latin typeface="Cambria Math" panose="02040503050406030204" pitchFamily="18" charset="0"/>
                        </a:rPr>
                        <m:t>𝑎𝑛𝑑</m:t>
                      </m:r>
                      <m:r>
                        <a:rPr lang="en-IN" b="0" i="1" smtClean="0">
                          <a:solidFill>
                            <a:srgbClr val="FF0000"/>
                          </a:solidFill>
                          <a:latin typeface="Cambria Math" panose="02040503050406030204" pitchFamily="18" charset="0"/>
                        </a:rPr>
                        <m:t> </m:t>
                      </m:r>
                      <m:r>
                        <a:rPr lang="en-IN" b="0" i="1" smtClean="0">
                          <a:solidFill>
                            <a:srgbClr val="FF0000"/>
                          </a:solidFill>
                          <a:latin typeface="Cambria Math" panose="02040503050406030204" pitchFamily="18" charset="0"/>
                        </a:rPr>
                        <m:t>𝑀</m:t>
                      </m:r>
                      <m:r>
                        <a:rPr lang="en-IN" b="0" i="1" smtClean="0">
                          <a:solidFill>
                            <a:srgbClr val="FF0000"/>
                          </a:solidFill>
                          <a:latin typeface="Cambria Math" panose="02040503050406030204" pitchFamily="18" charset="0"/>
                        </a:rPr>
                        <m:t>5 </m:t>
                      </m:r>
                      <m:r>
                        <a:rPr lang="en-IN" b="0" i="1" smtClean="0">
                          <a:solidFill>
                            <a:srgbClr val="FF0000"/>
                          </a:solidFill>
                          <a:latin typeface="Cambria Math" panose="02040503050406030204" pitchFamily="18" charset="0"/>
                        </a:rPr>
                        <m:t>𝑐𝑜𝑚𝑏𝑖𝑛𝑒</m:t>
                      </m:r>
                      <m:r>
                        <a:rPr lang="en-IN" b="0" i="1" smtClean="0">
                          <a:solidFill>
                            <a:srgbClr val="FF0000"/>
                          </a:solidFill>
                          <a:latin typeface="Cambria Math" panose="02040503050406030204" pitchFamily="18" charset="0"/>
                        </a:rPr>
                        <m:t> </m:t>
                      </m:r>
                      <m:r>
                        <a:rPr lang="en-IN" b="0" i="1" smtClean="0">
                          <a:solidFill>
                            <a:srgbClr val="FF0000"/>
                          </a:solidFill>
                          <a:latin typeface="Cambria Math" panose="02040503050406030204" pitchFamily="18" charset="0"/>
                        </a:rPr>
                        <m:t>𝑡𝑜</m:t>
                      </m:r>
                      <m:r>
                        <a:rPr lang="en-IN" b="0" i="1" smtClean="0">
                          <a:solidFill>
                            <a:srgbClr val="FF0000"/>
                          </a:solidFill>
                          <a:latin typeface="Cambria Math" panose="02040503050406030204" pitchFamily="18" charset="0"/>
                        </a:rPr>
                        <m:t> </m:t>
                      </m:r>
                      <m:r>
                        <a:rPr lang="en-IN" b="0" i="1" smtClean="0">
                          <a:solidFill>
                            <a:srgbClr val="FF0000"/>
                          </a:solidFill>
                          <a:latin typeface="Cambria Math" panose="02040503050406030204" pitchFamily="18" charset="0"/>
                        </a:rPr>
                        <m:t>𝑔𝑖𝑣𝑒</m:t>
                      </m:r>
                      <m:r>
                        <a:rPr lang="en-IN" b="0" i="1" smtClean="0">
                          <a:solidFill>
                            <a:srgbClr val="FF0000"/>
                          </a:solidFill>
                          <a:latin typeface="Cambria Math" panose="02040503050406030204" pitchFamily="18" charset="0"/>
                        </a:rPr>
                        <m:t> </m:t>
                      </m:r>
                      <m:sSub>
                        <m:sSubPr>
                          <m:ctrlPr>
                            <a:rPr lang="en-IN" b="0" i="1" smtClean="0">
                              <a:solidFill>
                                <a:srgbClr val="FF0000"/>
                              </a:solidFill>
                              <a:latin typeface="Cambria Math" panose="02040503050406030204" pitchFamily="18" charset="0"/>
                            </a:rPr>
                          </m:ctrlPr>
                        </m:sSubPr>
                        <m:e>
                          <m:r>
                            <a:rPr lang="en-IN" b="0" i="1" smtClean="0">
                              <a:solidFill>
                                <a:srgbClr val="FF0000"/>
                              </a:solidFill>
                              <a:latin typeface="Cambria Math" panose="02040503050406030204" pitchFamily="18" charset="0"/>
                            </a:rPr>
                            <m:t>𝑏</m:t>
                          </m:r>
                        </m:e>
                        <m:sub>
                          <m:r>
                            <a:rPr lang="en-IN" b="0" i="1" smtClean="0">
                              <a:solidFill>
                                <a:srgbClr val="FF0000"/>
                              </a:solidFill>
                              <a:latin typeface="Cambria Math" panose="02040503050406030204" pitchFamily="18" charset="0"/>
                            </a:rPr>
                            <m:t>𝑖</m:t>
                          </m:r>
                        </m:sub>
                      </m:sSub>
                      <m:r>
                        <a:rPr lang="en-IN" b="0" i="1" smtClean="0">
                          <a:solidFill>
                            <a:srgbClr val="FF0000"/>
                          </a:solidFill>
                          <a:latin typeface="Cambria Math" panose="02040503050406030204" pitchFamily="18" charset="0"/>
                        </a:rPr>
                        <m:t>=</m:t>
                      </m:r>
                      <m:sSub>
                        <m:sSubPr>
                          <m:ctrlPr>
                            <a:rPr lang="en-IN" b="0" i="1" smtClean="0">
                              <a:solidFill>
                                <a:srgbClr val="FF0000"/>
                              </a:solidFill>
                              <a:latin typeface="Cambria Math" panose="02040503050406030204" pitchFamily="18" charset="0"/>
                            </a:rPr>
                          </m:ctrlPr>
                        </m:sSubPr>
                        <m:e>
                          <m:r>
                            <a:rPr lang="en-IN" b="0" i="1" smtClean="0">
                              <a:solidFill>
                                <a:srgbClr val="FF0000"/>
                              </a:solidFill>
                              <a:latin typeface="Cambria Math" panose="02040503050406030204" pitchFamily="18" charset="0"/>
                            </a:rPr>
                            <m:t>𝑢</m:t>
                          </m:r>
                        </m:e>
                        <m:sub>
                          <m:r>
                            <a:rPr lang="en-IN" b="0" i="1" smtClean="0">
                              <a:solidFill>
                                <a:srgbClr val="FF0000"/>
                              </a:solidFill>
                              <a:latin typeface="Cambria Math" panose="02040503050406030204" pitchFamily="18" charset="0"/>
                            </a:rPr>
                            <m:t>𝑖</m:t>
                          </m:r>
                        </m:sub>
                      </m:sSub>
                      <m:r>
                        <a:rPr lang="en-IN" b="0" i="1" smtClean="0">
                          <a:solidFill>
                            <a:srgbClr val="FF0000"/>
                          </a:solidFill>
                          <a:latin typeface="Cambria Math" panose="02040503050406030204" pitchFamily="18" charset="0"/>
                        </a:rPr>
                        <m:t>. </m:t>
                      </m:r>
                    </m:oMath>
                  </m:oMathPara>
                </a14:m>
                <a:endParaRPr lang="en-IN">
                  <a:solidFill>
                    <a:srgbClr val="FF0000"/>
                  </a:solidFill>
                </a:endParaRPr>
              </a:p>
            </p:txBody>
          </p:sp>
        </mc:Choice>
        <mc:Fallback xmlns="">
          <p:sp>
            <p:nvSpPr>
              <p:cNvPr id="9" name="TextBox 8">
                <a:extLst>
                  <a:ext uri="{FF2B5EF4-FFF2-40B4-BE49-F238E27FC236}">
                    <a16:creationId xmlns:a16="http://schemas.microsoft.com/office/drawing/2014/main" id="{991224D4-BBD4-40F1-826D-0D5794122649}"/>
                  </a:ext>
                </a:extLst>
              </p:cNvPr>
              <p:cNvSpPr txBox="1">
                <a:spLocks noRot="1" noChangeAspect="1" noMove="1" noResize="1" noEditPoints="1" noAdjustHandles="1" noChangeArrowheads="1" noChangeShapeType="1" noTextEdit="1"/>
              </p:cNvSpPr>
              <p:nvPr/>
            </p:nvSpPr>
            <p:spPr>
              <a:xfrm>
                <a:off x="1241068" y="2149381"/>
                <a:ext cx="9824013" cy="369332"/>
              </a:xfrm>
              <a:prstGeom prst="rect">
                <a:avLst/>
              </a:prstGeom>
              <a:blipFill>
                <a:blip r:embed="rId6"/>
                <a:stretch>
                  <a:fillRect b="-13333"/>
                </a:stretch>
              </a:blipFill>
            </p:spPr>
            <p:txBody>
              <a:bodyPr/>
              <a:lstStyle/>
              <a:p>
                <a:r>
                  <a:rPr lang="en-US">
                    <a:noFill/>
                  </a:rPr>
                  <a:t> </a:t>
                </a:r>
              </a:p>
            </p:txBody>
          </p:sp>
        </mc:Fallback>
      </mc:AlternateContent>
    </p:spTree>
    <p:extLst>
      <p:ext uri="{BB962C8B-B14F-4D97-AF65-F5344CB8AC3E}">
        <p14:creationId xmlns:p14="http://schemas.microsoft.com/office/powerpoint/2010/main" val="37550609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5FA73E79-BD8E-4A5C-B298-19E4BCAB2451}"/>
              </a:ext>
            </a:extLst>
          </p:cNvPr>
          <p:cNvSpPr txBox="1">
            <a:spLocks noGrp="1"/>
          </p:cNvSpPr>
          <p:nvPr>
            <p:ph idx="1"/>
          </p:nvPr>
        </p:nvSpPr>
        <p:spPr>
          <a:xfrm>
            <a:off x="1413930" y="2129010"/>
            <a:ext cx="8250931" cy="737638"/>
          </a:xfrm>
          <a:prstGeom prst="rect">
            <a:avLst/>
          </a:prstGeom>
          <a:noFill/>
        </p:spPr>
        <p:txBody>
          <a:bodyPr wrap="square" lIns="0" tIns="0" rIns="0" bIns="0" rtlCol="0">
            <a:spAutoFit/>
          </a:bodyPr>
          <a:lstStyle/>
          <a:p>
            <a:pPr marL="0" indent="0">
              <a:buNone/>
            </a:pPr>
            <a:endParaRPr lang="en-IN"/>
          </a:p>
          <a:p>
            <a:endParaRPr lang="en-IN"/>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501E7A74-FA76-4831-B9BE-F48A08B1C73A}"/>
                  </a:ext>
                </a:extLst>
              </p:cNvPr>
              <p:cNvSpPr txBox="1"/>
              <p:nvPr/>
            </p:nvSpPr>
            <p:spPr>
              <a:xfrm>
                <a:off x="988928" y="1978751"/>
                <a:ext cx="3857403"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sz="2000" b="0" i="1" smtClean="0">
                          <a:latin typeface="Cambria Math" panose="02040503050406030204" pitchFamily="18" charset="0"/>
                        </a:rPr>
                        <m:t>𝑀</m:t>
                      </m:r>
                      <m:r>
                        <a:rPr lang="en-IN" sz="2000" b="0" i="1" smtClean="0">
                          <a:latin typeface="Cambria Math" panose="02040503050406030204" pitchFamily="18" charset="0"/>
                        </a:rPr>
                        <m:t>12 :</m:t>
                      </m:r>
                      <m:sSub>
                        <m:sSubPr>
                          <m:ctrlPr>
                            <a:rPr lang="en-IN" sz="2000" b="0" i="1" smtClean="0">
                              <a:latin typeface="Cambria Math" panose="02040503050406030204" pitchFamily="18" charset="0"/>
                            </a:rPr>
                          </m:ctrlPr>
                        </m:sSubPr>
                        <m:e>
                          <m:r>
                            <a:rPr lang="en-IN" sz="2000" b="0" i="1" smtClean="0">
                              <a:latin typeface="Cambria Math" panose="02040503050406030204" pitchFamily="18" charset="0"/>
                            </a:rPr>
                            <m:t>𝑣</m:t>
                          </m:r>
                        </m:e>
                        <m:sub>
                          <m:r>
                            <a:rPr lang="en-IN" sz="2000" b="0" i="1" smtClean="0">
                              <a:latin typeface="Cambria Math" panose="02040503050406030204" pitchFamily="18" charset="0"/>
                            </a:rPr>
                            <m:t>𝑖</m:t>
                          </m:r>
                        </m:sub>
                      </m:sSub>
                      <m:r>
                        <a:rPr lang="en-IN" sz="2000" b="0" i="1" smtClean="0">
                          <a:latin typeface="Cambria Math" panose="02040503050406030204" pitchFamily="18" charset="0"/>
                        </a:rPr>
                        <m:t>−</m:t>
                      </m:r>
                      <m:sSub>
                        <m:sSubPr>
                          <m:ctrlPr>
                            <a:rPr lang="en-IN" sz="2000" b="0" i="1" smtClean="0">
                              <a:latin typeface="Cambria Math" panose="02040503050406030204" pitchFamily="18" charset="0"/>
                            </a:rPr>
                          </m:ctrlPr>
                        </m:sSubPr>
                        <m:e>
                          <m:r>
                            <a:rPr lang="en-IN" sz="2000" b="0" i="1" smtClean="0">
                              <a:latin typeface="Cambria Math" panose="02040503050406030204" pitchFamily="18" charset="0"/>
                            </a:rPr>
                            <m:t>𝑑</m:t>
                          </m:r>
                        </m:e>
                        <m:sub>
                          <m:r>
                            <a:rPr lang="en-IN" sz="2000" b="0" i="1" smtClean="0">
                              <a:latin typeface="Cambria Math" panose="02040503050406030204" pitchFamily="18" charset="0"/>
                            </a:rPr>
                            <m:t>𝑜𝑖</m:t>
                          </m:r>
                        </m:sub>
                      </m:sSub>
                      <m:r>
                        <a:rPr lang="en-IN" sz="2000" b="0" i="1" smtClean="0">
                          <a:latin typeface="Cambria Math" panose="02040503050406030204" pitchFamily="18" charset="0"/>
                        </a:rPr>
                        <m:t>∗</m:t>
                      </m:r>
                      <m:sSub>
                        <m:sSubPr>
                          <m:ctrlPr>
                            <a:rPr lang="en-IN" sz="2000" b="0" i="1" smtClean="0">
                              <a:latin typeface="Cambria Math" panose="02040503050406030204" pitchFamily="18" charset="0"/>
                            </a:rPr>
                          </m:ctrlPr>
                        </m:sSubPr>
                        <m:e>
                          <m:r>
                            <a:rPr lang="en-IN" sz="2000" b="0" i="1" smtClean="0">
                              <a:latin typeface="Cambria Math" panose="02040503050406030204" pitchFamily="18" charset="0"/>
                            </a:rPr>
                            <m:t>𝑥</m:t>
                          </m:r>
                        </m:e>
                        <m:sub>
                          <m:r>
                            <a:rPr lang="en-IN" sz="2000" b="0" i="1" smtClean="0">
                              <a:latin typeface="Cambria Math" panose="02040503050406030204" pitchFamily="18" charset="0"/>
                            </a:rPr>
                            <m:t>𝑜𝑖</m:t>
                          </m:r>
                        </m:sub>
                      </m:sSub>
                      <m:r>
                        <a:rPr lang="en-IN" sz="2000" b="0" i="1" smtClean="0">
                          <a:latin typeface="Cambria Math" panose="02040503050406030204" pitchFamily="18" charset="0"/>
                          <a:ea typeface="Cambria Math" panose="02040503050406030204" pitchFamily="18" charset="0"/>
                        </a:rPr>
                        <m:t>≥0; ∀</m:t>
                      </m:r>
                      <m:r>
                        <a:rPr lang="en-IN" sz="2000" b="0" i="1" smtClean="0">
                          <a:latin typeface="Cambria Math" panose="02040503050406030204" pitchFamily="18" charset="0"/>
                          <a:ea typeface="Cambria Math" panose="02040503050406030204" pitchFamily="18" charset="0"/>
                        </a:rPr>
                        <m:t>𝑖</m:t>
                      </m:r>
                      <m:r>
                        <a:rPr lang="en-IN" sz="2000" b="0" i="1" smtClean="0">
                          <a:latin typeface="Cambria Math" panose="02040503050406030204" pitchFamily="18" charset="0"/>
                          <a:ea typeface="Cambria Math" panose="02040503050406030204" pitchFamily="18" charset="0"/>
                        </a:rPr>
                        <m:t>∈</m:t>
                      </m:r>
                      <m:sSub>
                        <m:sSubPr>
                          <m:ctrlPr>
                            <a:rPr lang="en-IN" sz="2000" b="0" i="1" smtClean="0">
                              <a:latin typeface="Cambria Math" panose="02040503050406030204" pitchFamily="18" charset="0"/>
                              <a:ea typeface="Cambria Math" panose="02040503050406030204" pitchFamily="18" charset="0"/>
                            </a:rPr>
                          </m:ctrlPr>
                        </m:sSubPr>
                        <m:e>
                          <m:r>
                            <a:rPr lang="en-IN" sz="2000" b="0" i="1" smtClean="0">
                              <a:latin typeface="Cambria Math" panose="02040503050406030204" pitchFamily="18" charset="0"/>
                              <a:ea typeface="Cambria Math" panose="02040503050406030204" pitchFamily="18" charset="0"/>
                            </a:rPr>
                            <m:t>𝑁</m:t>
                          </m:r>
                        </m:e>
                        <m:sub>
                          <m:r>
                            <a:rPr lang="en-IN" sz="2000" b="0" i="1" smtClean="0">
                              <a:latin typeface="Cambria Math" panose="02040503050406030204" pitchFamily="18" charset="0"/>
                              <a:ea typeface="Cambria Math" panose="02040503050406030204" pitchFamily="18" charset="0"/>
                            </a:rPr>
                            <m:t>2</m:t>
                          </m:r>
                        </m:sub>
                      </m:sSub>
                    </m:oMath>
                  </m:oMathPara>
                </a14:m>
                <a:endParaRPr lang="en-IN"/>
              </a:p>
            </p:txBody>
          </p:sp>
        </mc:Choice>
        <mc:Fallback xmlns="">
          <p:sp>
            <p:nvSpPr>
              <p:cNvPr id="3" name="TextBox 2">
                <a:extLst>
                  <a:ext uri="{FF2B5EF4-FFF2-40B4-BE49-F238E27FC236}">
                    <a16:creationId xmlns:a16="http://schemas.microsoft.com/office/drawing/2014/main" id="{501E7A74-FA76-4831-B9BE-F48A08B1C73A}"/>
                  </a:ext>
                </a:extLst>
              </p:cNvPr>
              <p:cNvSpPr txBox="1">
                <a:spLocks noRot="1" noChangeAspect="1" noMove="1" noResize="1" noEditPoints="1" noAdjustHandles="1" noChangeArrowheads="1" noChangeShapeType="1" noTextEdit="1"/>
              </p:cNvSpPr>
              <p:nvPr/>
            </p:nvSpPr>
            <p:spPr>
              <a:xfrm>
                <a:off x="988928" y="1978751"/>
                <a:ext cx="3857403" cy="307777"/>
              </a:xfrm>
              <a:prstGeom prst="rect">
                <a:avLst/>
              </a:prstGeom>
              <a:blipFill>
                <a:blip r:embed="rId2"/>
                <a:stretch>
                  <a:fillRect b="-1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C8DC7EE4-23E6-4B4F-852E-FF529F5D57D9}"/>
                  </a:ext>
                </a:extLst>
              </p:cNvPr>
              <p:cNvSpPr txBox="1"/>
              <p:nvPr/>
            </p:nvSpPr>
            <p:spPr>
              <a:xfrm>
                <a:off x="988928" y="3103972"/>
                <a:ext cx="6094070" cy="400110"/>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en-IN" sz="2000" b="0" i="1" smtClean="0">
                          <a:latin typeface="Cambria Math" panose="02040503050406030204" pitchFamily="18" charset="0"/>
                        </a:rPr>
                        <m:t>𝑀</m:t>
                      </m:r>
                      <m:r>
                        <a:rPr lang="en-IN" sz="2000" b="0" i="1" smtClean="0">
                          <a:latin typeface="Cambria Math" panose="02040503050406030204" pitchFamily="18" charset="0"/>
                        </a:rPr>
                        <m:t>13 :</m:t>
                      </m:r>
                      <m:sSub>
                        <m:sSubPr>
                          <m:ctrlPr>
                            <a:rPr lang="en-IN" sz="2000" i="1">
                              <a:latin typeface="Cambria Math" panose="02040503050406030204" pitchFamily="18" charset="0"/>
                            </a:rPr>
                          </m:ctrlPr>
                        </m:sSubPr>
                        <m:e>
                          <m:r>
                            <a:rPr lang="en-IN" sz="2000" i="1">
                              <a:latin typeface="Cambria Math" panose="02040503050406030204" pitchFamily="18" charset="0"/>
                            </a:rPr>
                            <m:t>𝑣</m:t>
                          </m:r>
                        </m:e>
                        <m:sub>
                          <m:r>
                            <a:rPr lang="en-IN" sz="2000" i="1">
                              <a:latin typeface="Cambria Math" panose="02040503050406030204" pitchFamily="18" charset="0"/>
                            </a:rPr>
                            <m:t>𝑖</m:t>
                          </m:r>
                        </m:sub>
                      </m:sSub>
                      <m:r>
                        <a:rPr lang="en-IN" sz="2000" i="1">
                          <a:latin typeface="Cambria Math" panose="02040503050406030204" pitchFamily="18" charset="0"/>
                        </a:rPr>
                        <m:t>−</m:t>
                      </m:r>
                      <m:sSub>
                        <m:sSubPr>
                          <m:ctrlPr>
                            <a:rPr lang="en-IN" sz="2000" i="1">
                              <a:latin typeface="Cambria Math" panose="02040503050406030204" pitchFamily="18" charset="0"/>
                            </a:rPr>
                          </m:ctrlPr>
                        </m:sSubPr>
                        <m:e>
                          <m:r>
                            <a:rPr lang="en-IN" sz="2000" i="1">
                              <a:latin typeface="Cambria Math" panose="02040503050406030204" pitchFamily="18" charset="0"/>
                            </a:rPr>
                            <m:t>𝑑</m:t>
                          </m:r>
                        </m:e>
                        <m:sub>
                          <m:r>
                            <a:rPr lang="en-IN" sz="2000" i="1">
                              <a:latin typeface="Cambria Math" panose="02040503050406030204" pitchFamily="18" charset="0"/>
                            </a:rPr>
                            <m:t>𝑜𝑖</m:t>
                          </m:r>
                        </m:sub>
                      </m:sSub>
                      <m:r>
                        <a:rPr lang="en-IN" sz="2000" i="1">
                          <a:latin typeface="Cambria Math" panose="02040503050406030204" pitchFamily="18" charset="0"/>
                        </a:rPr>
                        <m:t>∗</m:t>
                      </m:r>
                      <m:sSub>
                        <m:sSubPr>
                          <m:ctrlPr>
                            <a:rPr lang="en-IN" sz="2000" i="1" smtClean="0">
                              <a:latin typeface="Cambria Math" panose="02040503050406030204" pitchFamily="18" charset="0"/>
                            </a:rPr>
                          </m:ctrlPr>
                        </m:sSubPr>
                        <m:e>
                          <m:r>
                            <a:rPr lang="en-IN" sz="2000" i="1">
                              <a:latin typeface="Cambria Math" panose="02040503050406030204" pitchFamily="18" charset="0"/>
                            </a:rPr>
                            <m:t>𝑥</m:t>
                          </m:r>
                        </m:e>
                        <m:sub>
                          <m:r>
                            <a:rPr lang="en-IN" sz="2000" i="1">
                              <a:latin typeface="Cambria Math" panose="02040503050406030204" pitchFamily="18" charset="0"/>
                            </a:rPr>
                            <m:t>𝑜𝑖</m:t>
                          </m:r>
                        </m:sub>
                      </m:sSub>
                      <m:r>
                        <a:rPr lang="en-IN" sz="2000" b="0" i="1" smtClean="0">
                          <a:latin typeface="Cambria Math" panose="02040503050406030204" pitchFamily="18" charset="0"/>
                        </a:rPr>
                        <m:t>+</m:t>
                      </m:r>
                      <m:r>
                        <a:rPr lang="en-IN" sz="2000" b="0" i="1" smtClean="0">
                          <a:latin typeface="Cambria Math" panose="02040503050406030204" pitchFamily="18" charset="0"/>
                        </a:rPr>
                        <m:t>𝑇</m:t>
                      </m:r>
                      <m:r>
                        <a:rPr lang="en-IN" sz="2000" b="0" i="1" smtClean="0">
                          <a:latin typeface="Cambria Math" panose="02040503050406030204" pitchFamily="18" charset="0"/>
                        </a:rPr>
                        <m:t>∗</m:t>
                      </m:r>
                      <m:sSub>
                        <m:sSubPr>
                          <m:ctrlPr>
                            <a:rPr lang="en-IN" sz="2000" b="0" i="1" smtClean="0">
                              <a:latin typeface="Cambria Math" panose="02040503050406030204" pitchFamily="18" charset="0"/>
                            </a:rPr>
                          </m:ctrlPr>
                        </m:sSubPr>
                        <m:e>
                          <m:r>
                            <a:rPr lang="en-IN" sz="2000" b="0" i="1" smtClean="0">
                              <a:latin typeface="Cambria Math" panose="02040503050406030204" pitchFamily="18" charset="0"/>
                            </a:rPr>
                            <m:t>𝑥</m:t>
                          </m:r>
                        </m:e>
                        <m:sub>
                          <m:r>
                            <a:rPr lang="en-IN" sz="2000" b="0" i="1" smtClean="0">
                              <a:latin typeface="Cambria Math" panose="02040503050406030204" pitchFamily="18" charset="0"/>
                            </a:rPr>
                            <m:t>𝑜𝑖</m:t>
                          </m:r>
                        </m:sub>
                      </m:sSub>
                      <m:r>
                        <a:rPr lang="en-IN" sz="2000" i="1">
                          <a:latin typeface="Cambria Math" panose="02040503050406030204" pitchFamily="18" charset="0"/>
                          <a:ea typeface="Cambria Math" panose="02040503050406030204" pitchFamily="18" charset="0"/>
                        </a:rPr>
                        <m:t>≤</m:t>
                      </m:r>
                      <m:r>
                        <a:rPr lang="en-IN" sz="2000" b="0" i="1" smtClean="0">
                          <a:latin typeface="Cambria Math" panose="02040503050406030204" pitchFamily="18" charset="0"/>
                          <a:ea typeface="Cambria Math" panose="02040503050406030204" pitchFamily="18" charset="0"/>
                        </a:rPr>
                        <m:t>𝑇</m:t>
                      </m:r>
                      <m:r>
                        <a:rPr lang="en-IN" sz="2000" b="0" i="1" smtClean="0">
                          <a:latin typeface="Cambria Math" panose="02040503050406030204" pitchFamily="18" charset="0"/>
                          <a:ea typeface="Cambria Math" panose="02040503050406030204" pitchFamily="18" charset="0"/>
                        </a:rPr>
                        <m:t>  ; ∀</m:t>
                      </m:r>
                      <m:r>
                        <a:rPr lang="en-IN" sz="2000" i="1">
                          <a:latin typeface="Cambria Math" panose="02040503050406030204" pitchFamily="18" charset="0"/>
                          <a:ea typeface="Cambria Math" panose="02040503050406030204" pitchFamily="18" charset="0"/>
                        </a:rPr>
                        <m:t>𝑖</m:t>
                      </m:r>
                      <m:r>
                        <a:rPr lang="en-IN" sz="2000" i="1">
                          <a:latin typeface="Cambria Math" panose="02040503050406030204" pitchFamily="18" charset="0"/>
                          <a:ea typeface="Cambria Math" panose="02040503050406030204" pitchFamily="18" charset="0"/>
                        </a:rPr>
                        <m:t>∈</m:t>
                      </m:r>
                      <m:sSub>
                        <m:sSubPr>
                          <m:ctrlPr>
                            <a:rPr lang="en-IN" sz="2000" i="1">
                              <a:latin typeface="Cambria Math" panose="02040503050406030204" pitchFamily="18" charset="0"/>
                              <a:ea typeface="Cambria Math" panose="02040503050406030204" pitchFamily="18" charset="0"/>
                            </a:rPr>
                          </m:ctrlPr>
                        </m:sSubPr>
                        <m:e>
                          <m:r>
                            <a:rPr lang="en-IN" sz="2000" i="1">
                              <a:latin typeface="Cambria Math" panose="02040503050406030204" pitchFamily="18" charset="0"/>
                              <a:ea typeface="Cambria Math" panose="02040503050406030204" pitchFamily="18" charset="0"/>
                            </a:rPr>
                            <m:t>𝑁</m:t>
                          </m:r>
                        </m:e>
                        <m:sub>
                          <m:r>
                            <a:rPr lang="en-IN" sz="2000" i="1">
                              <a:latin typeface="Cambria Math" panose="02040503050406030204" pitchFamily="18" charset="0"/>
                              <a:ea typeface="Cambria Math" panose="02040503050406030204" pitchFamily="18" charset="0"/>
                            </a:rPr>
                            <m:t>2</m:t>
                          </m:r>
                        </m:sub>
                      </m:sSub>
                    </m:oMath>
                  </m:oMathPara>
                </a14:m>
                <a:endParaRPr lang="en-IN" sz="2000" b="0">
                  <a:ea typeface="Cambria Math" panose="02040503050406030204" pitchFamily="18" charset="0"/>
                </a:endParaRPr>
              </a:p>
            </p:txBody>
          </p:sp>
        </mc:Choice>
        <mc:Fallback xmlns="">
          <p:sp>
            <p:nvSpPr>
              <p:cNvPr id="6" name="TextBox 5">
                <a:extLst>
                  <a:ext uri="{FF2B5EF4-FFF2-40B4-BE49-F238E27FC236}">
                    <a16:creationId xmlns:a16="http://schemas.microsoft.com/office/drawing/2014/main" id="{C8DC7EE4-23E6-4B4F-852E-FF529F5D57D9}"/>
                  </a:ext>
                </a:extLst>
              </p:cNvPr>
              <p:cNvSpPr txBox="1">
                <a:spLocks noRot="1" noChangeAspect="1" noMove="1" noResize="1" noEditPoints="1" noAdjustHandles="1" noChangeArrowheads="1" noChangeShapeType="1" noTextEdit="1"/>
              </p:cNvSpPr>
              <p:nvPr/>
            </p:nvSpPr>
            <p:spPr>
              <a:xfrm>
                <a:off x="988928" y="3103972"/>
                <a:ext cx="6094070" cy="400110"/>
              </a:xfrm>
              <a:prstGeom prst="rect">
                <a:avLst/>
              </a:prstGeom>
              <a:blipFill>
                <a:blip r:embed="rId3"/>
                <a:stretch>
                  <a:fillRect b="-15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3CBB3072-7835-4488-BB49-2A93F21FD1C7}"/>
                  </a:ext>
                </a:extLst>
              </p:cNvPr>
              <p:cNvSpPr txBox="1"/>
              <p:nvPr/>
            </p:nvSpPr>
            <p:spPr>
              <a:xfrm>
                <a:off x="991339" y="4352401"/>
                <a:ext cx="11122013" cy="874085"/>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en-IN" sz="2000" b="0" i="1" smtClean="0">
                          <a:latin typeface="Cambria Math" panose="02040503050406030204" pitchFamily="18" charset="0"/>
                        </a:rPr>
                        <m:t>𝑀</m:t>
                      </m:r>
                      <m:r>
                        <a:rPr lang="en-IN" sz="2000" b="0" i="1" smtClean="0">
                          <a:latin typeface="Cambria Math" panose="02040503050406030204" pitchFamily="18" charset="0"/>
                        </a:rPr>
                        <m:t>14 :  </m:t>
                      </m:r>
                      <m:nary>
                        <m:naryPr>
                          <m:chr m:val="∑"/>
                          <m:supHide m:val="on"/>
                          <m:ctrlPr>
                            <a:rPr lang="en-IN" sz="2000" b="0" i="1" smtClean="0">
                              <a:latin typeface="Cambria Math" panose="02040503050406030204" pitchFamily="18" charset="0"/>
                            </a:rPr>
                          </m:ctrlPr>
                        </m:naryPr>
                        <m:sub>
                          <m:r>
                            <m:rPr>
                              <m:brk m:alnAt="7"/>
                            </m:rPr>
                            <a:rPr lang="en-IN" sz="2000" b="0" i="1" smtClean="0">
                              <a:latin typeface="Cambria Math" panose="02040503050406030204" pitchFamily="18" charset="0"/>
                            </a:rPr>
                            <m:t>𝑖</m:t>
                          </m:r>
                        </m:sub>
                        <m:sup/>
                        <m:e>
                          <m:nary>
                            <m:naryPr>
                              <m:chr m:val="∑"/>
                              <m:supHide m:val="on"/>
                              <m:ctrlPr>
                                <a:rPr lang="en-IN" sz="2000" b="0" i="1" smtClean="0">
                                  <a:latin typeface="Cambria Math" panose="02040503050406030204" pitchFamily="18" charset="0"/>
                                </a:rPr>
                              </m:ctrlPr>
                            </m:naryPr>
                            <m:sub>
                              <m:r>
                                <m:rPr>
                                  <m:brk m:alnAt="7"/>
                                </m:rPr>
                                <a:rPr lang="en-IN" sz="2000" b="0" i="1" smtClean="0">
                                  <a:latin typeface="Cambria Math" panose="02040503050406030204" pitchFamily="18" charset="0"/>
                                </a:rPr>
                                <m:t>𝑗</m:t>
                              </m:r>
                            </m:sub>
                            <m:sup/>
                            <m:e>
                              <m:sSub>
                                <m:sSubPr>
                                  <m:ctrlPr>
                                    <a:rPr lang="en-IN" sz="2000" i="1">
                                      <a:latin typeface="Cambria Math" panose="02040503050406030204" pitchFamily="18" charset="0"/>
                                    </a:rPr>
                                  </m:ctrlPr>
                                </m:sSubPr>
                                <m:e>
                                  <m:r>
                                    <a:rPr lang="en-IN" sz="2000" i="1">
                                      <a:latin typeface="Cambria Math" panose="02040503050406030204" pitchFamily="18" charset="0"/>
                                    </a:rPr>
                                    <m:t>𝑥</m:t>
                                  </m:r>
                                </m:e>
                                <m:sub>
                                  <m:r>
                                    <a:rPr lang="en-IN" sz="2000" i="1">
                                      <a:latin typeface="Cambria Math" panose="02040503050406030204" pitchFamily="18" charset="0"/>
                                    </a:rPr>
                                    <m:t>𝑖𝑗</m:t>
                                  </m:r>
                                </m:sub>
                              </m:sSub>
                            </m:e>
                          </m:nary>
                        </m:e>
                      </m:nary>
                      <m:r>
                        <a:rPr lang="en-IN" sz="2000" b="0" i="1" smtClean="0">
                          <a:latin typeface="Cambria Math" panose="02040503050406030204" pitchFamily="18" charset="0"/>
                        </a:rPr>
                        <m:t>  ≤</m:t>
                      </m:r>
                      <m:d>
                        <m:dPr>
                          <m:begChr m:val="|"/>
                          <m:endChr m:val="|"/>
                          <m:ctrlPr>
                            <a:rPr lang="en-IN" sz="2000" b="0" i="1" smtClean="0">
                              <a:latin typeface="Cambria Math" panose="02040503050406030204" pitchFamily="18" charset="0"/>
                            </a:rPr>
                          </m:ctrlPr>
                        </m:dPr>
                        <m:e>
                          <m:r>
                            <a:rPr lang="en-IN" sz="2000" b="0" i="1" smtClean="0">
                              <a:latin typeface="Cambria Math" panose="02040503050406030204" pitchFamily="18" charset="0"/>
                            </a:rPr>
                            <m:t>𝑃𝑂𝑊</m:t>
                          </m:r>
                          <m:d>
                            <m:dPr>
                              <m:ctrlPr>
                                <a:rPr lang="en-IN" sz="2000" b="0" i="1" smtClean="0">
                                  <a:latin typeface="Cambria Math" panose="02040503050406030204" pitchFamily="18" charset="0"/>
                                </a:rPr>
                              </m:ctrlPr>
                            </m:dPr>
                            <m:e>
                              <m:r>
                                <a:rPr lang="en-IN" sz="2000" b="0" i="1" smtClean="0">
                                  <a:latin typeface="Cambria Math" panose="02040503050406030204" pitchFamily="18" charset="0"/>
                                </a:rPr>
                                <m:t>𝑠</m:t>
                              </m:r>
                            </m:e>
                          </m:d>
                        </m:e>
                      </m:d>
                      <m:r>
                        <a:rPr lang="en-IN" sz="2000" b="0" i="1" smtClean="0">
                          <a:latin typeface="Cambria Math" panose="02040503050406030204" pitchFamily="18" charset="0"/>
                        </a:rPr>
                        <m:t>−1  ;∀ </m:t>
                      </m:r>
                      <m:r>
                        <a:rPr lang="en-IN" sz="2000" b="0" i="1" smtClean="0">
                          <a:latin typeface="Cambria Math" panose="02040503050406030204" pitchFamily="18" charset="0"/>
                          <a:ea typeface="Cambria Math" panose="02040503050406030204" pitchFamily="18" charset="0"/>
                        </a:rPr>
                        <m:t>𝑠</m:t>
                      </m:r>
                      <m:r>
                        <a:rPr lang="en-IN" sz="2000" b="0" i="1" smtClean="0">
                          <a:latin typeface="Cambria Math" panose="02040503050406030204" pitchFamily="18" charset="0"/>
                          <a:ea typeface="Cambria Math" panose="02040503050406030204" pitchFamily="18" charset="0"/>
                        </a:rPr>
                        <m:t>∈</m:t>
                      </m:r>
                      <m:d>
                        <m:dPr>
                          <m:begChr m:val="{"/>
                          <m:endChr m:val="}"/>
                          <m:ctrlPr>
                            <a:rPr lang="en-IN" sz="2000" b="0" i="1" smtClean="0">
                              <a:latin typeface="Cambria Math" panose="02040503050406030204" pitchFamily="18" charset="0"/>
                              <a:ea typeface="Cambria Math" panose="02040503050406030204" pitchFamily="18" charset="0"/>
                            </a:rPr>
                          </m:ctrlPr>
                        </m:dPr>
                        <m:e>
                          <m:r>
                            <a:rPr lang="en-IN" sz="2000" b="0" i="1" smtClean="0">
                              <a:latin typeface="Cambria Math" panose="02040503050406030204" pitchFamily="18" charset="0"/>
                              <a:ea typeface="Cambria Math" panose="02040503050406030204" pitchFamily="18" charset="0"/>
                            </a:rPr>
                            <m:t>1,2,.. </m:t>
                          </m:r>
                          <m:d>
                            <m:dPr>
                              <m:ctrlPr>
                                <a:rPr lang="en-IN" sz="2000" b="0" i="1" smtClean="0">
                                  <a:latin typeface="Cambria Math" panose="02040503050406030204" pitchFamily="18" charset="0"/>
                                  <a:ea typeface="Cambria Math" panose="02040503050406030204" pitchFamily="18" charset="0"/>
                                </a:rPr>
                              </m:ctrlPr>
                            </m:dPr>
                            <m:e>
                              <m:sSup>
                                <m:sSupPr>
                                  <m:ctrlPr>
                                    <a:rPr lang="en-IN" sz="2000" b="0" i="1" smtClean="0">
                                      <a:latin typeface="Cambria Math" panose="02040503050406030204" pitchFamily="18" charset="0"/>
                                      <a:ea typeface="Cambria Math" panose="02040503050406030204" pitchFamily="18" charset="0"/>
                                    </a:rPr>
                                  </m:ctrlPr>
                                </m:sSupPr>
                                <m:e>
                                  <m:r>
                                    <a:rPr lang="en-IN" sz="2000" b="0" i="1" smtClean="0">
                                      <a:latin typeface="Cambria Math" panose="02040503050406030204" pitchFamily="18" charset="0"/>
                                      <a:ea typeface="Cambria Math" panose="02040503050406030204" pitchFamily="18" charset="0"/>
                                    </a:rPr>
                                    <m:t>2</m:t>
                                  </m:r>
                                </m:e>
                                <m:sup>
                                  <m:r>
                                    <a:rPr lang="en-IN" sz="2000" b="0" i="1" smtClean="0">
                                      <a:latin typeface="Cambria Math" panose="02040503050406030204" pitchFamily="18" charset="0"/>
                                      <a:ea typeface="Cambria Math" panose="02040503050406030204" pitchFamily="18" charset="0"/>
                                    </a:rPr>
                                    <m:t>𝑛</m:t>
                                  </m:r>
                                </m:sup>
                              </m:sSup>
                              <m:r>
                                <a:rPr lang="en-IN" sz="2000" b="0" i="1" smtClean="0">
                                  <a:latin typeface="Cambria Math" panose="02040503050406030204" pitchFamily="18" charset="0"/>
                                  <a:ea typeface="Cambria Math" panose="02040503050406030204" pitchFamily="18" charset="0"/>
                                </a:rPr>
                                <m:t>−1</m:t>
                              </m:r>
                            </m:e>
                          </m:d>
                        </m:e>
                      </m:d>
                      <m:r>
                        <a:rPr lang="en-IN" sz="2000" b="0" i="1" smtClean="0">
                          <a:latin typeface="Cambria Math" panose="02040503050406030204" pitchFamily="18" charset="0"/>
                          <a:ea typeface="Cambria Math" panose="02040503050406030204" pitchFamily="18" charset="0"/>
                        </a:rPr>
                        <m:t>, </m:t>
                      </m:r>
                      <m:r>
                        <a:rPr lang="en-IN" sz="2000" b="0" i="1" smtClean="0">
                          <a:latin typeface="Cambria Math" panose="02040503050406030204" pitchFamily="18" charset="0"/>
                          <a:ea typeface="Cambria Math" panose="02040503050406030204" pitchFamily="18" charset="0"/>
                        </a:rPr>
                        <m:t>𝑖</m:t>
                      </m:r>
                      <m:r>
                        <a:rPr lang="en-IN" sz="2000" b="0" i="1" smtClean="0">
                          <a:latin typeface="Cambria Math" panose="02040503050406030204" pitchFamily="18" charset="0"/>
                          <a:ea typeface="Cambria Math" panose="02040503050406030204" pitchFamily="18" charset="0"/>
                        </a:rPr>
                        <m:t>,</m:t>
                      </m:r>
                      <m:r>
                        <a:rPr lang="en-IN" sz="2000" b="0" i="1" smtClean="0">
                          <a:latin typeface="Cambria Math" panose="02040503050406030204" pitchFamily="18" charset="0"/>
                          <a:ea typeface="Cambria Math" panose="02040503050406030204" pitchFamily="18" charset="0"/>
                        </a:rPr>
                        <m:t>𝑗</m:t>
                      </m:r>
                      <m:r>
                        <a:rPr lang="en-IN" sz="2000" b="0" i="1" smtClean="0">
                          <a:latin typeface="Cambria Math" panose="02040503050406030204" pitchFamily="18" charset="0"/>
                          <a:ea typeface="Cambria Math" panose="02040503050406030204" pitchFamily="18" charset="0"/>
                        </a:rPr>
                        <m:t>∈</m:t>
                      </m:r>
                      <m:r>
                        <a:rPr lang="en-IN" sz="2000" b="0" i="1" smtClean="0">
                          <a:latin typeface="Cambria Math" panose="02040503050406030204" pitchFamily="18" charset="0"/>
                          <a:ea typeface="Cambria Math" panose="02040503050406030204" pitchFamily="18" charset="0"/>
                        </a:rPr>
                        <m:t>𝑃𝑂𝑊</m:t>
                      </m:r>
                      <m:d>
                        <m:dPr>
                          <m:ctrlPr>
                            <a:rPr lang="en-IN" sz="2000" b="0" i="1" smtClean="0">
                              <a:latin typeface="Cambria Math" panose="02040503050406030204" pitchFamily="18" charset="0"/>
                              <a:ea typeface="Cambria Math" panose="02040503050406030204" pitchFamily="18" charset="0"/>
                            </a:rPr>
                          </m:ctrlPr>
                        </m:dPr>
                        <m:e>
                          <m:r>
                            <a:rPr lang="en-IN" sz="2000" b="0" i="1" smtClean="0">
                              <a:latin typeface="Cambria Math" panose="02040503050406030204" pitchFamily="18" charset="0"/>
                              <a:ea typeface="Cambria Math" panose="02040503050406030204" pitchFamily="18" charset="0"/>
                            </a:rPr>
                            <m:t>𝑠</m:t>
                          </m:r>
                        </m:e>
                      </m:d>
                      <m:r>
                        <a:rPr lang="en-IN" sz="2000" b="0" i="1" smtClean="0">
                          <a:latin typeface="Cambria Math" panose="02040503050406030204" pitchFamily="18" charset="0"/>
                          <a:ea typeface="Cambria Math" panose="02040503050406030204" pitchFamily="18" charset="0"/>
                        </a:rPr>
                        <m:t> , </m:t>
                      </m:r>
                      <m:r>
                        <a:rPr lang="en-IN" sz="2000" b="0" i="1" smtClean="0">
                          <a:latin typeface="Cambria Math" panose="02040503050406030204" pitchFamily="18" charset="0"/>
                          <a:ea typeface="Cambria Math" panose="02040503050406030204" pitchFamily="18" charset="0"/>
                        </a:rPr>
                        <m:t>𝑖</m:t>
                      </m:r>
                      <m:r>
                        <a:rPr lang="en-IN" sz="2000" b="0" i="1" smtClean="0">
                          <a:latin typeface="Cambria Math" panose="02040503050406030204" pitchFamily="18" charset="0"/>
                          <a:ea typeface="Cambria Math" panose="02040503050406030204" pitchFamily="18" charset="0"/>
                        </a:rPr>
                        <m:t>≠</m:t>
                      </m:r>
                      <m:r>
                        <a:rPr lang="en-IN" sz="2000" b="0" i="1" smtClean="0">
                          <a:latin typeface="Cambria Math" panose="02040503050406030204" pitchFamily="18" charset="0"/>
                          <a:ea typeface="Cambria Math" panose="02040503050406030204" pitchFamily="18" charset="0"/>
                        </a:rPr>
                        <m:t>𝑗</m:t>
                      </m:r>
                      <m:r>
                        <a:rPr lang="en-IN" sz="2000" b="0" i="1" smtClean="0">
                          <a:latin typeface="Cambria Math" panose="02040503050406030204" pitchFamily="18" charset="0"/>
                          <a:ea typeface="Cambria Math" panose="02040503050406030204" pitchFamily="18" charset="0"/>
                        </a:rPr>
                        <m:t>,</m:t>
                      </m:r>
                      <m:d>
                        <m:dPr>
                          <m:begChr m:val="|"/>
                          <m:endChr m:val="|"/>
                          <m:ctrlPr>
                            <a:rPr lang="en-IN" sz="2000" i="1">
                              <a:latin typeface="Cambria Math" panose="02040503050406030204" pitchFamily="18" charset="0"/>
                              <a:ea typeface="Cambria Math" panose="02040503050406030204" pitchFamily="18" charset="0"/>
                            </a:rPr>
                          </m:ctrlPr>
                        </m:dPr>
                        <m:e>
                          <m:r>
                            <a:rPr lang="en-IN" sz="2000" i="1">
                              <a:latin typeface="Cambria Math" panose="02040503050406030204" pitchFamily="18" charset="0"/>
                            </a:rPr>
                            <m:t>𝑃𝑂𝑊</m:t>
                          </m:r>
                          <m:d>
                            <m:dPr>
                              <m:ctrlPr>
                                <a:rPr lang="en-IN" sz="2000" i="1">
                                  <a:latin typeface="Cambria Math" panose="02040503050406030204" pitchFamily="18" charset="0"/>
                                </a:rPr>
                              </m:ctrlPr>
                            </m:dPr>
                            <m:e>
                              <m:r>
                                <a:rPr lang="en-IN" sz="2000" i="1">
                                  <a:latin typeface="Cambria Math" panose="02040503050406030204" pitchFamily="18" charset="0"/>
                                </a:rPr>
                                <m:t>𝑠</m:t>
                              </m:r>
                            </m:e>
                          </m:d>
                        </m:e>
                      </m:d>
                      <m:r>
                        <a:rPr lang="en-IN" sz="2000" i="1">
                          <a:latin typeface="Cambria Math" panose="02040503050406030204" pitchFamily="18" charset="0"/>
                        </a:rPr>
                        <m:t>≥2</m:t>
                      </m:r>
                    </m:oMath>
                  </m:oMathPara>
                </a14:m>
                <a:endParaRPr lang="en-IN" sz="2000" b="0">
                  <a:ea typeface="Cambria Math" panose="02040503050406030204" pitchFamily="18" charset="0"/>
                </a:endParaRPr>
              </a:p>
            </p:txBody>
          </p:sp>
        </mc:Choice>
        <mc:Fallback xmlns="">
          <p:sp>
            <p:nvSpPr>
              <p:cNvPr id="8" name="TextBox 7">
                <a:extLst>
                  <a:ext uri="{FF2B5EF4-FFF2-40B4-BE49-F238E27FC236}">
                    <a16:creationId xmlns:a16="http://schemas.microsoft.com/office/drawing/2014/main" id="{3CBB3072-7835-4488-BB49-2A93F21FD1C7}"/>
                  </a:ext>
                </a:extLst>
              </p:cNvPr>
              <p:cNvSpPr txBox="1">
                <a:spLocks noRot="1" noChangeAspect="1" noMove="1" noResize="1" noEditPoints="1" noAdjustHandles="1" noChangeArrowheads="1" noChangeShapeType="1" noTextEdit="1"/>
              </p:cNvSpPr>
              <p:nvPr/>
            </p:nvSpPr>
            <p:spPr>
              <a:xfrm>
                <a:off x="991339" y="4352401"/>
                <a:ext cx="11122013" cy="87408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7BCA9B76-4B07-4D48-B2BF-EE59884EE32C}"/>
                  </a:ext>
                </a:extLst>
              </p:cNvPr>
              <p:cNvSpPr txBox="1"/>
              <p:nvPr/>
            </p:nvSpPr>
            <p:spPr>
              <a:xfrm>
                <a:off x="988928" y="2391922"/>
                <a:ext cx="9073698" cy="369332"/>
              </a:xfrm>
              <a:prstGeom prst="rect">
                <a:avLst/>
              </a:prstGeom>
              <a:noFill/>
            </p:spPr>
            <p:txBody>
              <a:bodyPr wrap="square">
                <a:spAutoFit/>
              </a:bodyPr>
              <a:lstStyle/>
              <a:p>
                <a14:m>
                  <m:oMath xmlns:m="http://schemas.openxmlformats.org/officeDocument/2006/math">
                    <m:r>
                      <a:rPr lang="en-IN" b="0" i="1" smtClean="0">
                        <a:solidFill>
                          <a:srgbClr val="FF0000"/>
                        </a:solidFill>
                        <a:latin typeface="Cambria Math" panose="02040503050406030204" pitchFamily="18" charset="0"/>
                      </a:rPr>
                      <m:t>𝑇𝑟𝑖𝑣𝑖𝑎𝑙</m:t>
                    </m:r>
                    <m:r>
                      <a:rPr lang="en-IN" b="0" i="1" smtClean="0">
                        <a:solidFill>
                          <a:srgbClr val="FF0000"/>
                        </a:solidFill>
                        <a:latin typeface="Cambria Math" panose="02040503050406030204" pitchFamily="18" charset="0"/>
                      </a:rPr>
                      <m:t> </m:t>
                    </m:r>
                    <m:r>
                      <a:rPr lang="en-IN" b="0" i="1" smtClean="0">
                        <a:solidFill>
                          <a:srgbClr val="FF0000"/>
                        </a:solidFill>
                        <a:latin typeface="Cambria Math" panose="02040503050406030204" pitchFamily="18" charset="0"/>
                      </a:rPr>
                      <m:t>𝑓𝑜𝑟</m:t>
                    </m:r>
                    <m:r>
                      <a:rPr lang="en-IN" b="0" i="1" smtClean="0">
                        <a:solidFill>
                          <a:srgbClr val="FF0000"/>
                        </a:solidFill>
                        <a:latin typeface="Cambria Math" panose="02040503050406030204" pitchFamily="18" charset="0"/>
                      </a:rPr>
                      <m:t> </m:t>
                    </m:r>
                    <m:sSub>
                      <m:sSubPr>
                        <m:ctrlPr>
                          <a:rPr lang="en-IN" b="0" i="1" smtClean="0">
                            <a:solidFill>
                              <a:srgbClr val="FF0000"/>
                            </a:solidFill>
                            <a:latin typeface="Cambria Math" panose="02040503050406030204" pitchFamily="18" charset="0"/>
                          </a:rPr>
                        </m:ctrlPr>
                      </m:sSubPr>
                      <m:e>
                        <m:r>
                          <a:rPr lang="en-IN" b="0" i="1" smtClean="0">
                            <a:solidFill>
                              <a:srgbClr val="FF0000"/>
                            </a:solidFill>
                            <a:latin typeface="Cambria Math" panose="02040503050406030204" pitchFamily="18" charset="0"/>
                          </a:rPr>
                          <m:t>𝑥</m:t>
                        </m:r>
                      </m:e>
                      <m:sub>
                        <m:r>
                          <a:rPr lang="en-IN" b="0" i="1" smtClean="0">
                            <a:solidFill>
                              <a:srgbClr val="FF0000"/>
                            </a:solidFill>
                            <a:latin typeface="Cambria Math" panose="02040503050406030204" pitchFamily="18" charset="0"/>
                          </a:rPr>
                          <m:t>0</m:t>
                        </m:r>
                        <m:r>
                          <a:rPr lang="en-IN" b="0" i="1" smtClean="0">
                            <a:solidFill>
                              <a:srgbClr val="FF0000"/>
                            </a:solidFill>
                            <a:latin typeface="Cambria Math" panose="02040503050406030204" pitchFamily="18" charset="0"/>
                          </a:rPr>
                          <m:t>𝑖</m:t>
                        </m:r>
                      </m:sub>
                    </m:sSub>
                    <m:r>
                      <a:rPr lang="en-IN" b="0" i="1" smtClean="0">
                        <a:solidFill>
                          <a:srgbClr val="FF0000"/>
                        </a:solidFill>
                        <a:latin typeface="Cambria Math" panose="02040503050406030204" pitchFamily="18" charset="0"/>
                      </a:rPr>
                      <m:t>=0. </m:t>
                    </m:r>
                    <m:r>
                      <a:rPr lang="en-IN" b="0" i="1" smtClean="0">
                        <a:solidFill>
                          <a:srgbClr val="FF0000"/>
                        </a:solidFill>
                        <a:latin typeface="Cambria Math" panose="02040503050406030204" pitchFamily="18" charset="0"/>
                      </a:rPr>
                      <m:t>𝐹𝑜𝑟</m:t>
                    </m:r>
                    <m:r>
                      <a:rPr lang="en-IN" b="0" i="1" smtClean="0">
                        <a:solidFill>
                          <a:srgbClr val="FF0000"/>
                        </a:solidFill>
                        <a:latin typeface="Cambria Math" panose="02040503050406030204" pitchFamily="18" charset="0"/>
                      </a:rPr>
                      <m:t> </m:t>
                    </m:r>
                    <m:sSub>
                      <m:sSubPr>
                        <m:ctrlPr>
                          <a:rPr lang="en-IN" b="0" i="1" smtClean="0">
                            <a:solidFill>
                              <a:srgbClr val="FF0000"/>
                            </a:solidFill>
                            <a:latin typeface="Cambria Math" panose="02040503050406030204" pitchFamily="18" charset="0"/>
                          </a:rPr>
                        </m:ctrlPr>
                      </m:sSubPr>
                      <m:e>
                        <m:r>
                          <a:rPr lang="en-IN" b="0" i="1" smtClean="0">
                            <a:solidFill>
                              <a:srgbClr val="FF0000"/>
                            </a:solidFill>
                            <a:latin typeface="Cambria Math" panose="02040503050406030204" pitchFamily="18" charset="0"/>
                          </a:rPr>
                          <m:t>𝑥</m:t>
                        </m:r>
                      </m:e>
                      <m:sub>
                        <m:r>
                          <a:rPr lang="en-IN" b="0" i="1" smtClean="0">
                            <a:solidFill>
                              <a:srgbClr val="FF0000"/>
                            </a:solidFill>
                            <a:latin typeface="Cambria Math" panose="02040503050406030204" pitchFamily="18" charset="0"/>
                          </a:rPr>
                          <m:t>𝑜𝑖</m:t>
                        </m:r>
                      </m:sub>
                    </m:sSub>
                    <m:r>
                      <a:rPr lang="en-IN" b="0" i="1" smtClean="0">
                        <a:solidFill>
                          <a:srgbClr val="FF0000"/>
                        </a:solidFill>
                        <a:latin typeface="Cambria Math" panose="02040503050406030204" pitchFamily="18" charset="0"/>
                      </a:rPr>
                      <m:t>=1;</m:t>
                    </m:r>
                    <m:r>
                      <a:rPr lang="en-IN" b="0" i="1" smtClean="0">
                        <a:solidFill>
                          <a:srgbClr val="FF0000"/>
                        </a:solidFill>
                        <a:latin typeface="Cambria Math" panose="02040503050406030204" pitchFamily="18" charset="0"/>
                      </a:rPr>
                      <m:t>𝑀</m:t>
                    </m:r>
                    <m:r>
                      <a:rPr lang="en-IN" b="0" i="1" smtClean="0">
                        <a:solidFill>
                          <a:srgbClr val="FF0000"/>
                        </a:solidFill>
                        <a:latin typeface="Cambria Math" panose="02040503050406030204" pitchFamily="18" charset="0"/>
                      </a:rPr>
                      <m:t>12 </m:t>
                    </m:r>
                    <m:r>
                      <a:rPr lang="en-IN" b="0" i="1" smtClean="0">
                        <a:solidFill>
                          <a:srgbClr val="FF0000"/>
                        </a:solidFill>
                        <a:latin typeface="Cambria Math" panose="02040503050406030204" pitchFamily="18" charset="0"/>
                      </a:rPr>
                      <m:t>𝑎𝑛𝑑</m:t>
                    </m:r>
                    <m:r>
                      <a:rPr lang="en-IN" b="0" i="1" smtClean="0">
                        <a:solidFill>
                          <a:srgbClr val="FF0000"/>
                        </a:solidFill>
                        <a:latin typeface="Cambria Math" panose="02040503050406030204" pitchFamily="18" charset="0"/>
                      </a:rPr>
                      <m:t> </m:t>
                    </m:r>
                    <m:r>
                      <a:rPr lang="en-IN" b="0" i="1" smtClean="0">
                        <a:solidFill>
                          <a:srgbClr val="FF0000"/>
                        </a:solidFill>
                        <a:latin typeface="Cambria Math" panose="02040503050406030204" pitchFamily="18" charset="0"/>
                      </a:rPr>
                      <m:t>𝑀</m:t>
                    </m:r>
                    <m:r>
                      <a:rPr lang="en-IN" b="0" i="1" smtClean="0">
                        <a:solidFill>
                          <a:srgbClr val="FF0000"/>
                        </a:solidFill>
                        <a:latin typeface="Cambria Math" panose="02040503050406030204" pitchFamily="18" charset="0"/>
                      </a:rPr>
                      <m:t>13 </m:t>
                    </m:r>
                    <m:r>
                      <a:rPr lang="en-IN" b="0" i="1" smtClean="0">
                        <a:solidFill>
                          <a:srgbClr val="FF0000"/>
                        </a:solidFill>
                        <a:latin typeface="Cambria Math" panose="02040503050406030204" pitchFamily="18" charset="0"/>
                      </a:rPr>
                      <m:t>𝑐𝑜𝑚𝑏𝑖𝑛𝑒</m:t>
                    </m:r>
                    <m:r>
                      <a:rPr lang="en-IN" b="0" i="1" smtClean="0">
                        <a:solidFill>
                          <a:srgbClr val="FF0000"/>
                        </a:solidFill>
                        <a:latin typeface="Cambria Math" panose="02040503050406030204" pitchFamily="18" charset="0"/>
                      </a:rPr>
                      <m:t> </m:t>
                    </m:r>
                    <m:r>
                      <a:rPr lang="en-IN" b="0" i="1" smtClean="0">
                        <a:solidFill>
                          <a:srgbClr val="FF0000"/>
                        </a:solidFill>
                        <a:latin typeface="Cambria Math" panose="02040503050406030204" pitchFamily="18" charset="0"/>
                      </a:rPr>
                      <m:t>𝑡𝑜</m:t>
                    </m:r>
                    <m:r>
                      <a:rPr lang="en-IN" b="0" i="1" smtClean="0">
                        <a:solidFill>
                          <a:srgbClr val="FF0000"/>
                        </a:solidFill>
                        <a:latin typeface="Cambria Math" panose="02040503050406030204" pitchFamily="18" charset="0"/>
                      </a:rPr>
                      <m:t> </m:t>
                    </m:r>
                    <m:r>
                      <a:rPr lang="en-IN" b="0" i="1" smtClean="0">
                        <a:solidFill>
                          <a:srgbClr val="FF0000"/>
                        </a:solidFill>
                        <a:latin typeface="Cambria Math" panose="02040503050406030204" pitchFamily="18" charset="0"/>
                      </a:rPr>
                      <m:t>𝑔𝑖𝑣𝑒</m:t>
                    </m:r>
                    <m:r>
                      <a:rPr lang="en-IN" b="0" i="1" smtClean="0">
                        <a:solidFill>
                          <a:srgbClr val="FF0000"/>
                        </a:solidFill>
                        <a:latin typeface="Cambria Math" panose="02040503050406030204" pitchFamily="18" charset="0"/>
                      </a:rPr>
                      <m:t> </m:t>
                    </m:r>
                    <m:sSub>
                      <m:sSubPr>
                        <m:ctrlPr>
                          <a:rPr lang="en-IN" b="0" i="1" smtClean="0">
                            <a:solidFill>
                              <a:srgbClr val="FF0000"/>
                            </a:solidFill>
                            <a:latin typeface="Cambria Math" panose="02040503050406030204" pitchFamily="18" charset="0"/>
                          </a:rPr>
                        </m:ctrlPr>
                      </m:sSubPr>
                      <m:e>
                        <m:r>
                          <a:rPr lang="en-IN" b="0" i="1" smtClean="0">
                            <a:solidFill>
                              <a:srgbClr val="FF0000"/>
                            </a:solidFill>
                            <a:latin typeface="Cambria Math" panose="02040503050406030204" pitchFamily="18" charset="0"/>
                          </a:rPr>
                          <m:t>𝑣</m:t>
                        </m:r>
                      </m:e>
                      <m:sub>
                        <m:r>
                          <a:rPr lang="en-IN" b="0" i="1" smtClean="0">
                            <a:solidFill>
                              <a:srgbClr val="FF0000"/>
                            </a:solidFill>
                            <a:latin typeface="Cambria Math" panose="02040503050406030204" pitchFamily="18" charset="0"/>
                          </a:rPr>
                          <m:t>𝑖</m:t>
                        </m:r>
                      </m:sub>
                    </m:sSub>
                    <m:r>
                      <a:rPr lang="en-IN" b="0" i="1" smtClean="0">
                        <a:solidFill>
                          <a:srgbClr val="FF0000"/>
                        </a:solidFill>
                        <a:latin typeface="Cambria Math" panose="02040503050406030204" pitchFamily="18" charset="0"/>
                      </a:rPr>
                      <m:t>=</m:t>
                    </m:r>
                    <m:sSub>
                      <m:sSubPr>
                        <m:ctrlPr>
                          <a:rPr lang="en-IN" b="0" i="1" smtClean="0">
                            <a:solidFill>
                              <a:srgbClr val="FF0000"/>
                            </a:solidFill>
                            <a:latin typeface="Cambria Math" panose="02040503050406030204" pitchFamily="18" charset="0"/>
                          </a:rPr>
                        </m:ctrlPr>
                      </m:sSubPr>
                      <m:e>
                        <m:r>
                          <a:rPr lang="en-IN" b="0" i="1" smtClean="0">
                            <a:solidFill>
                              <a:srgbClr val="FF0000"/>
                            </a:solidFill>
                            <a:latin typeface="Cambria Math" panose="02040503050406030204" pitchFamily="18" charset="0"/>
                          </a:rPr>
                          <m:t>𝑑</m:t>
                        </m:r>
                      </m:e>
                      <m:sub>
                        <m:r>
                          <a:rPr lang="en-IN" b="0" i="1" smtClean="0">
                            <a:solidFill>
                              <a:srgbClr val="FF0000"/>
                            </a:solidFill>
                            <a:latin typeface="Cambria Math" panose="02040503050406030204" pitchFamily="18" charset="0"/>
                          </a:rPr>
                          <m:t>𝑜𝑖</m:t>
                        </m:r>
                      </m:sub>
                    </m:sSub>
                    <m:r>
                      <a:rPr lang="en-IN" b="0" i="1" smtClean="0">
                        <a:solidFill>
                          <a:srgbClr val="FF0000"/>
                        </a:solidFill>
                        <a:latin typeface="Cambria Math" panose="02040503050406030204" pitchFamily="18" charset="0"/>
                      </a:rPr>
                      <m:t>.  </m:t>
                    </m:r>
                  </m:oMath>
                </a14:m>
                <a:r>
                  <a:rPr lang="en-IN">
                    <a:solidFill>
                      <a:srgbClr val="FF0000"/>
                    </a:solidFill>
                  </a:rPr>
                  <a:t> </a:t>
                </a:r>
              </a:p>
            </p:txBody>
          </p:sp>
        </mc:Choice>
        <mc:Fallback xmlns="">
          <p:sp>
            <p:nvSpPr>
              <p:cNvPr id="10" name="TextBox 9">
                <a:extLst>
                  <a:ext uri="{FF2B5EF4-FFF2-40B4-BE49-F238E27FC236}">
                    <a16:creationId xmlns:a16="http://schemas.microsoft.com/office/drawing/2014/main" id="{7BCA9B76-4B07-4D48-B2BF-EE59884EE32C}"/>
                  </a:ext>
                </a:extLst>
              </p:cNvPr>
              <p:cNvSpPr txBox="1">
                <a:spLocks noRot="1" noChangeAspect="1" noMove="1" noResize="1" noEditPoints="1" noAdjustHandles="1" noChangeArrowheads="1" noChangeShapeType="1" noTextEdit="1"/>
              </p:cNvSpPr>
              <p:nvPr/>
            </p:nvSpPr>
            <p:spPr>
              <a:xfrm>
                <a:off x="988928" y="2391922"/>
                <a:ext cx="9073698" cy="369332"/>
              </a:xfrm>
              <a:prstGeom prst="rect">
                <a:avLst/>
              </a:prstGeom>
              <a:blipFill>
                <a:blip r:embed="rId5"/>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60A649E4-3A96-461D-B73B-B105AAA31096}"/>
                  </a:ext>
                </a:extLst>
              </p:cNvPr>
              <p:cNvSpPr txBox="1"/>
              <p:nvPr/>
            </p:nvSpPr>
            <p:spPr>
              <a:xfrm>
                <a:off x="988928" y="3585965"/>
                <a:ext cx="11746684" cy="646331"/>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en-IN" b="0" i="1" smtClean="0">
                          <a:solidFill>
                            <a:srgbClr val="FF0000"/>
                          </a:solidFill>
                          <a:latin typeface="Cambria Math" panose="02040503050406030204" pitchFamily="18" charset="0"/>
                        </a:rPr>
                        <m:t>𝐹𝑜𝑟</m:t>
                      </m:r>
                      <m:r>
                        <a:rPr lang="en-IN" b="0" i="1" smtClean="0">
                          <a:solidFill>
                            <a:srgbClr val="FF0000"/>
                          </a:solidFill>
                          <a:latin typeface="Cambria Math" panose="02040503050406030204" pitchFamily="18" charset="0"/>
                        </a:rPr>
                        <m:t> </m:t>
                      </m:r>
                      <m:sSub>
                        <m:sSubPr>
                          <m:ctrlPr>
                            <a:rPr lang="en-IN" b="0" i="1" smtClean="0">
                              <a:solidFill>
                                <a:srgbClr val="FF0000"/>
                              </a:solidFill>
                              <a:latin typeface="Cambria Math" panose="02040503050406030204" pitchFamily="18" charset="0"/>
                            </a:rPr>
                          </m:ctrlPr>
                        </m:sSubPr>
                        <m:e>
                          <m:r>
                            <a:rPr lang="en-IN" b="0" i="1" smtClean="0">
                              <a:solidFill>
                                <a:srgbClr val="FF0000"/>
                              </a:solidFill>
                              <a:latin typeface="Cambria Math" panose="02040503050406030204" pitchFamily="18" charset="0"/>
                            </a:rPr>
                            <m:t>𝑥</m:t>
                          </m:r>
                        </m:e>
                        <m:sub>
                          <m:r>
                            <a:rPr lang="en-IN" b="0" i="1" smtClean="0">
                              <a:solidFill>
                                <a:srgbClr val="FF0000"/>
                              </a:solidFill>
                              <a:latin typeface="Cambria Math" panose="02040503050406030204" pitchFamily="18" charset="0"/>
                            </a:rPr>
                            <m:t>𝑜𝑖</m:t>
                          </m:r>
                        </m:sub>
                      </m:sSub>
                      <m:r>
                        <a:rPr lang="en-IN" b="0" i="1" smtClean="0">
                          <a:solidFill>
                            <a:srgbClr val="FF0000"/>
                          </a:solidFill>
                          <a:latin typeface="Cambria Math" panose="02040503050406030204" pitchFamily="18" charset="0"/>
                        </a:rPr>
                        <m:t>=0; </m:t>
                      </m:r>
                      <m:sSub>
                        <m:sSubPr>
                          <m:ctrlPr>
                            <a:rPr lang="en-IN" b="0" i="1" smtClean="0">
                              <a:solidFill>
                                <a:srgbClr val="FF0000"/>
                              </a:solidFill>
                              <a:latin typeface="Cambria Math" panose="02040503050406030204" pitchFamily="18" charset="0"/>
                            </a:rPr>
                          </m:ctrlPr>
                        </m:sSubPr>
                        <m:e>
                          <m:r>
                            <a:rPr lang="en-IN" b="0" i="1" smtClean="0">
                              <a:solidFill>
                                <a:srgbClr val="FF0000"/>
                              </a:solidFill>
                              <a:latin typeface="Cambria Math" panose="02040503050406030204" pitchFamily="18" charset="0"/>
                            </a:rPr>
                            <m:t>𝑣</m:t>
                          </m:r>
                        </m:e>
                        <m:sub>
                          <m:r>
                            <a:rPr lang="en-IN" b="0" i="1" smtClean="0">
                              <a:solidFill>
                                <a:srgbClr val="FF0000"/>
                              </a:solidFill>
                              <a:latin typeface="Cambria Math" panose="02040503050406030204" pitchFamily="18" charset="0"/>
                            </a:rPr>
                            <m:t>𝑖</m:t>
                          </m:r>
                        </m:sub>
                      </m:sSub>
                      <m:r>
                        <a:rPr lang="en-IN" b="0" i="1" smtClean="0">
                          <a:solidFill>
                            <a:srgbClr val="FF0000"/>
                          </a:solidFill>
                          <a:latin typeface="Cambria Math" panose="02040503050406030204" pitchFamily="18" charset="0"/>
                        </a:rPr>
                        <m:t> </m:t>
                      </m:r>
                      <m:r>
                        <a:rPr lang="en-IN" b="0" i="1" smtClean="0">
                          <a:solidFill>
                            <a:srgbClr val="FF0000"/>
                          </a:solidFill>
                          <a:latin typeface="Cambria Math" panose="02040503050406030204" pitchFamily="18" charset="0"/>
                        </a:rPr>
                        <m:t>𝑖𝑠</m:t>
                      </m:r>
                      <m:r>
                        <a:rPr lang="en-IN" b="0" i="1" smtClean="0">
                          <a:solidFill>
                            <a:srgbClr val="FF0000"/>
                          </a:solidFill>
                          <a:latin typeface="Cambria Math" panose="02040503050406030204" pitchFamily="18" charset="0"/>
                        </a:rPr>
                        <m:t> </m:t>
                      </m:r>
                      <m:r>
                        <a:rPr lang="en-IN" b="0" i="1" smtClean="0">
                          <a:solidFill>
                            <a:srgbClr val="FF0000"/>
                          </a:solidFill>
                          <a:latin typeface="Cambria Math" panose="02040503050406030204" pitchFamily="18" charset="0"/>
                        </a:rPr>
                        <m:t>𝑙𝑖𝑚𝑖𝑡𝑒𝑑</m:t>
                      </m:r>
                      <m:r>
                        <a:rPr lang="en-IN" b="0" i="1" smtClean="0">
                          <a:solidFill>
                            <a:srgbClr val="FF0000"/>
                          </a:solidFill>
                          <a:latin typeface="Cambria Math" panose="02040503050406030204" pitchFamily="18" charset="0"/>
                        </a:rPr>
                        <m:t> </m:t>
                      </m:r>
                      <m:r>
                        <a:rPr lang="en-IN" b="0" i="1" smtClean="0">
                          <a:solidFill>
                            <a:srgbClr val="FF0000"/>
                          </a:solidFill>
                          <a:latin typeface="Cambria Math" panose="02040503050406030204" pitchFamily="18" charset="0"/>
                        </a:rPr>
                        <m:t>𝑏𝑦</m:t>
                      </m:r>
                      <m:r>
                        <a:rPr lang="en-IN" b="0" i="1" smtClean="0">
                          <a:solidFill>
                            <a:srgbClr val="FF0000"/>
                          </a:solidFill>
                          <a:latin typeface="Cambria Math" panose="02040503050406030204" pitchFamily="18" charset="0"/>
                        </a:rPr>
                        <m:t> </m:t>
                      </m:r>
                      <m:r>
                        <a:rPr lang="en-IN" b="0" i="1" smtClean="0">
                          <a:solidFill>
                            <a:srgbClr val="FF0000"/>
                          </a:solidFill>
                          <a:latin typeface="Cambria Math" panose="02040503050406030204" pitchFamily="18" charset="0"/>
                        </a:rPr>
                        <m:t>𝑚𝑎𝑥𝑖𝑚𝑢𝑚</m:t>
                      </m:r>
                      <m:r>
                        <a:rPr lang="en-IN" b="0" i="1" smtClean="0">
                          <a:solidFill>
                            <a:srgbClr val="FF0000"/>
                          </a:solidFill>
                          <a:latin typeface="Cambria Math" panose="02040503050406030204" pitchFamily="18" charset="0"/>
                        </a:rPr>
                        <m:t> </m:t>
                      </m:r>
                      <m:r>
                        <a:rPr lang="en-IN" b="0" i="1" smtClean="0">
                          <a:solidFill>
                            <a:srgbClr val="FF0000"/>
                          </a:solidFill>
                          <a:latin typeface="Cambria Math" panose="02040503050406030204" pitchFamily="18" charset="0"/>
                        </a:rPr>
                        <m:t>𝑑𝑖𝑠𝑡𝑎𝑛𝑐𝑒</m:t>
                      </m:r>
                      <m:r>
                        <a:rPr lang="en-IN" b="0" i="1" smtClean="0">
                          <a:solidFill>
                            <a:srgbClr val="FF0000"/>
                          </a:solidFill>
                          <a:latin typeface="Cambria Math" panose="02040503050406030204" pitchFamily="18" charset="0"/>
                        </a:rPr>
                        <m:t> </m:t>
                      </m:r>
                      <m:r>
                        <a:rPr lang="en-IN" b="0" i="1" smtClean="0">
                          <a:solidFill>
                            <a:srgbClr val="FF0000"/>
                          </a:solidFill>
                          <a:latin typeface="Cambria Math" panose="02040503050406030204" pitchFamily="18" charset="0"/>
                        </a:rPr>
                        <m:t>𝑡h𝑎𝑡</m:t>
                      </m:r>
                      <m:r>
                        <a:rPr lang="en-IN" b="0" i="1" smtClean="0">
                          <a:solidFill>
                            <a:srgbClr val="FF0000"/>
                          </a:solidFill>
                          <a:latin typeface="Cambria Math" panose="02040503050406030204" pitchFamily="18" charset="0"/>
                        </a:rPr>
                        <m:t> </m:t>
                      </m:r>
                      <m:r>
                        <a:rPr lang="en-IN" b="0" i="1" smtClean="0">
                          <a:solidFill>
                            <a:srgbClr val="FF0000"/>
                          </a:solidFill>
                          <a:latin typeface="Cambria Math" panose="02040503050406030204" pitchFamily="18" charset="0"/>
                        </a:rPr>
                        <m:t>𝑡h𝑒</m:t>
                      </m:r>
                      <m:r>
                        <a:rPr lang="en-IN" b="0" i="1" smtClean="0">
                          <a:solidFill>
                            <a:srgbClr val="FF0000"/>
                          </a:solidFill>
                          <a:latin typeface="Cambria Math" panose="02040503050406030204" pitchFamily="18" charset="0"/>
                        </a:rPr>
                        <m:t> </m:t>
                      </m:r>
                      <m:r>
                        <a:rPr lang="en-IN" b="0" i="1" smtClean="0">
                          <a:solidFill>
                            <a:srgbClr val="FF0000"/>
                          </a:solidFill>
                          <a:latin typeface="Cambria Math" panose="02040503050406030204" pitchFamily="18" charset="0"/>
                        </a:rPr>
                        <m:t>𝑏𝑢𝑠</m:t>
                      </m:r>
                      <m:r>
                        <a:rPr lang="en-IN" b="0" i="1" smtClean="0">
                          <a:solidFill>
                            <a:srgbClr val="FF0000"/>
                          </a:solidFill>
                          <a:latin typeface="Cambria Math" panose="02040503050406030204" pitchFamily="18" charset="0"/>
                        </a:rPr>
                        <m:t> </m:t>
                      </m:r>
                      <m:r>
                        <a:rPr lang="en-IN" b="0" i="1" smtClean="0">
                          <a:solidFill>
                            <a:srgbClr val="FF0000"/>
                          </a:solidFill>
                          <a:latin typeface="Cambria Math" panose="02040503050406030204" pitchFamily="18" charset="0"/>
                        </a:rPr>
                        <m:t>𝑐𝑎𝑛</m:t>
                      </m:r>
                      <m:r>
                        <a:rPr lang="en-IN" b="0" i="1" smtClean="0">
                          <a:solidFill>
                            <a:srgbClr val="FF0000"/>
                          </a:solidFill>
                          <a:latin typeface="Cambria Math" panose="02040503050406030204" pitchFamily="18" charset="0"/>
                        </a:rPr>
                        <m:t> </m:t>
                      </m:r>
                      <m:r>
                        <a:rPr lang="en-IN" b="0" i="1" smtClean="0">
                          <a:solidFill>
                            <a:srgbClr val="FF0000"/>
                          </a:solidFill>
                          <a:latin typeface="Cambria Math" panose="02040503050406030204" pitchFamily="18" charset="0"/>
                        </a:rPr>
                        <m:t>𝑡𝑟𝑎𝑣𝑒𝑙</m:t>
                      </m:r>
                      <m:r>
                        <a:rPr lang="en-IN" b="0" i="1" smtClean="0">
                          <a:solidFill>
                            <a:srgbClr val="FF0000"/>
                          </a:solidFill>
                          <a:latin typeface="Cambria Math" panose="02040503050406030204" pitchFamily="18" charset="0"/>
                        </a:rPr>
                        <m:t>.  </m:t>
                      </m:r>
                      <m:r>
                        <a:rPr lang="en-IN" b="0" i="1" smtClean="0">
                          <a:solidFill>
                            <a:srgbClr val="FF0000"/>
                          </a:solidFill>
                          <a:latin typeface="Cambria Math" panose="02040503050406030204" pitchFamily="18" charset="0"/>
                        </a:rPr>
                        <m:t>𝐹𝑜𝑟</m:t>
                      </m:r>
                      <m:r>
                        <a:rPr lang="en-IN" b="0" i="1" smtClean="0">
                          <a:solidFill>
                            <a:srgbClr val="FF0000"/>
                          </a:solidFill>
                          <a:latin typeface="Cambria Math" panose="02040503050406030204" pitchFamily="18" charset="0"/>
                        </a:rPr>
                        <m:t> </m:t>
                      </m:r>
                      <m:sSub>
                        <m:sSubPr>
                          <m:ctrlPr>
                            <a:rPr lang="en-IN" b="0" i="1" smtClean="0">
                              <a:solidFill>
                                <a:srgbClr val="FF0000"/>
                              </a:solidFill>
                              <a:latin typeface="Cambria Math" panose="02040503050406030204" pitchFamily="18" charset="0"/>
                            </a:rPr>
                          </m:ctrlPr>
                        </m:sSubPr>
                        <m:e>
                          <m:r>
                            <a:rPr lang="en-IN" b="0" i="1" smtClean="0">
                              <a:solidFill>
                                <a:srgbClr val="FF0000"/>
                              </a:solidFill>
                              <a:latin typeface="Cambria Math" panose="02040503050406030204" pitchFamily="18" charset="0"/>
                            </a:rPr>
                            <m:t>𝑥</m:t>
                          </m:r>
                        </m:e>
                        <m:sub>
                          <m:r>
                            <a:rPr lang="en-IN" b="0" i="1" smtClean="0">
                              <a:solidFill>
                                <a:srgbClr val="FF0000"/>
                              </a:solidFill>
                              <a:latin typeface="Cambria Math" panose="02040503050406030204" pitchFamily="18" charset="0"/>
                            </a:rPr>
                            <m:t>0</m:t>
                          </m:r>
                          <m:r>
                            <a:rPr lang="en-IN" b="0" i="1" smtClean="0">
                              <a:solidFill>
                                <a:srgbClr val="FF0000"/>
                              </a:solidFill>
                              <a:latin typeface="Cambria Math" panose="02040503050406030204" pitchFamily="18" charset="0"/>
                            </a:rPr>
                            <m:t>𝑖</m:t>
                          </m:r>
                        </m:sub>
                      </m:sSub>
                      <m:r>
                        <a:rPr lang="en-IN" b="0" i="1" smtClean="0">
                          <a:solidFill>
                            <a:srgbClr val="FF0000"/>
                          </a:solidFill>
                          <a:latin typeface="Cambria Math" panose="02040503050406030204" pitchFamily="18" charset="0"/>
                        </a:rPr>
                        <m:t>= </m:t>
                      </m:r>
                      <m:r>
                        <a:rPr lang="en-IN" i="1">
                          <a:solidFill>
                            <a:srgbClr val="FF0000"/>
                          </a:solidFill>
                          <a:latin typeface="Cambria Math" panose="02040503050406030204" pitchFamily="18" charset="0"/>
                        </a:rPr>
                        <m:t>1,</m:t>
                      </m:r>
                    </m:oMath>
                  </m:oMathPara>
                </a14:m>
                <a:endParaRPr lang="en-IN" i="1">
                  <a:solidFill>
                    <a:srgbClr val="FF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IN" i="1">
                          <a:solidFill>
                            <a:srgbClr val="FF0000"/>
                          </a:solidFill>
                          <a:latin typeface="Cambria Math" panose="02040503050406030204" pitchFamily="18" charset="0"/>
                        </a:rPr>
                        <m:t>𝑀</m:t>
                      </m:r>
                      <m:r>
                        <a:rPr lang="en-IN" i="1">
                          <a:solidFill>
                            <a:srgbClr val="FF0000"/>
                          </a:solidFill>
                          <a:latin typeface="Cambria Math" panose="02040503050406030204" pitchFamily="18" charset="0"/>
                        </a:rPr>
                        <m:t>12 </m:t>
                      </m:r>
                      <m:r>
                        <a:rPr lang="en-IN" i="1">
                          <a:solidFill>
                            <a:srgbClr val="FF0000"/>
                          </a:solidFill>
                          <a:latin typeface="Cambria Math" panose="02040503050406030204" pitchFamily="18" charset="0"/>
                        </a:rPr>
                        <m:t>𝑎𝑛𝑑</m:t>
                      </m:r>
                      <m:r>
                        <a:rPr lang="en-IN" i="1">
                          <a:solidFill>
                            <a:srgbClr val="FF0000"/>
                          </a:solidFill>
                          <a:latin typeface="Cambria Math" panose="02040503050406030204" pitchFamily="18" charset="0"/>
                        </a:rPr>
                        <m:t> </m:t>
                      </m:r>
                      <m:r>
                        <a:rPr lang="en-IN" i="1">
                          <a:solidFill>
                            <a:srgbClr val="FF0000"/>
                          </a:solidFill>
                          <a:latin typeface="Cambria Math" panose="02040503050406030204" pitchFamily="18" charset="0"/>
                        </a:rPr>
                        <m:t>𝑀</m:t>
                      </m:r>
                      <m:r>
                        <a:rPr lang="en-IN" i="1">
                          <a:solidFill>
                            <a:srgbClr val="FF0000"/>
                          </a:solidFill>
                          <a:latin typeface="Cambria Math" panose="02040503050406030204" pitchFamily="18" charset="0"/>
                        </a:rPr>
                        <m:t>13  </m:t>
                      </m:r>
                      <m:r>
                        <a:rPr lang="en-IN" i="1">
                          <a:solidFill>
                            <a:srgbClr val="FF0000"/>
                          </a:solidFill>
                          <a:latin typeface="Cambria Math" panose="02040503050406030204" pitchFamily="18" charset="0"/>
                        </a:rPr>
                        <m:t>𝑐𝑜𝑚𝑏𝑖𝑛𝑒</m:t>
                      </m:r>
                      <m:r>
                        <a:rPr lang="en-IN" i="1">
                          <a:solidFill>
                            <a:srgbClr val="FF0000"/>
                          </a:solidFill>
                          <a:latin typeface="Cambria Math" panose="02040503050406030204" pitchFamily="18" charset="0"/>
                        </a:rPr>
                        <m:t> </m:t>
                      </m:r>
                      <m:r>
                        <a:rPr lang="en-IN" i="1">
                          <a:solidFill>
                            <a:srgbClr val="FF0000"/>
                          </a:solidFill>
                          <a:latin typeface="Cambria Math" panose="02040503050406030204" pitchFamily="18" charset="0"/>
                        </a:rPr>
                        <m:t>𝑡𝑜</m:t>
                      </m:r>
                      <m:r>
                        <a:rPr lang="en-IN" i="1">
                          <a:solidFill>
                            <a:srgbClr val="FF0000"/>
                          </a:solidFill>
                          <a:latin typeface="Cambria Math" panose="02040503050406030204" pitchFamily="18" charset="0"/>
                        </a:rPr>
                        <m:t> </m:t>
                      </m:r>
                      <m:r>
                        <a:rPr lang="en-IN" i="1">
                          <a:solidFill>
                            <a:srgbClr val="FF0000"/>
                          </a:solidFill>
                          <a:latin typeface="Cambria Math" panose="02040503050406030204" pitchFamily="18" charset="0"/>
                        </a:rPr>
                        <m:t>𝑔𝑖𝑣𝑒</m:t>
                      </m:r>
                      <m:r>
                        <a:rPr lang="en-IN" i="1">
                          <a:solidFill>
                            <a:srgbClr val="FF0000"/>
                          </a:solidFill>
                          <a:latin typeface="Cambria Math" panose="02040503050406030204" pitchFamily="18" charset="0"/>
                        </a:rPr>
                        <m:t> </m:t>
                      </m:r>
                      <m:sSub>
                        <m:sSubPr>
                          <m:ctrlPr>
                            <a:rPr lang="en-IN" i="1">
                              <a:solidFill>
                                <a:srgbClr val="FF0000"/>
                              </a:solidFill>
                              <a:latin typeface="Cambria Math" panose="02040503050406030204" pitchFamily="18" charset="0"/>
                            </a:rPr>
                          </m:ctrlPr>
                        </m:sSubPr>
                        <m:e>
                          <m:r>
                            <a:rPr lang="en-IN" i="1">
                              <a:solidFill>
                                <a:srgbClr val="FF0000"/>
                              </a:solidFill>
                              <a:latin typeface="Cambria Math" panose="02040503050406030204" pitchFamily="18" charset="0"/>
                            </a:rPr>
                            <m:t>𝑣</m:t>
                          </m:r>
                        </m:e>
                        <m:sub>
                          <m:r>
                            <a:rPr lang="en-IN" i="1">
                              <a:solidFill>
                                <a:srgbClr val="FF0000"/>
                              </a:solidFill>
                              <a:latin typeface="Cambria Math" panose="02040503050406030204" pitchFamily="18" charset="0"/>
                            </a:rPr>
                            <m:t>𝑖</m:t>
                          </m:r>
                        </m:sub>
                      </m:sSub>
                      <m:r>
                        <a:rPr lang="en-IN" i="1">
                          <a:solidFill>
                            <a:srgbClr val="FF0000"/>
                          </a:solidFill>
                          <a:latin typeface="Cambria Math" panose="02040503050406030204" pitchFamily="18" charset="0"/>
                        </a:rPr>
                        <m:t>=</m:t>
                      </m:r>
                      <m:sSub>
                        <m:sSubPr>
                          <m:ctrlPr>
                            <a:rPr lang="en-IN" i="1">
                              <a:solidFill>
                                <a:srgbClr val="FF0000"/>
                              </a:solidFill>
                              <a:latin typeface="Cambria Math" panose="02040503050406030204" pitchFamily="18" charset="0"/>
                            </a:rPr>
                          </m:ctrlPr>
                        </m:sSubPr>
                        <m:e>
                          <m:r>
                            <a:rPr lang="en-IN" i="1">
                              <a:solidFill>
                                <a:srgbClr val="FF0000"/>
                              </a:solidFill>
                              <a:latin typeface="Cambria Math" panose="02040503050406030204" pitchFamily="18" charset="0"/>
                            </a:rPr>
                            <m:t>𝑑</m:t>
                          </m:r>
                        </m:e>
                        <m:sub>
                          <m:r>
                            <a:rPr lang="en-IN" i="1">
                              <a:solidFill>
                                <a:srgbClr val="FF0000"/>
                              </a:solidFill>
                              <a:latin typeface="Cambria Math" panose="02040503050406030204" pitchFamily="18" charset="0"/>
                            </a:rPr>
                            <m:t>𝑜𝑖</m:t>
                          </m:r>
                        </m:sub>
                      </m:sSub>
                    </m:oMath>
                  </m:oMathPara>
                </a14:m>
                <a:endParaRPr lang="en-IN">
                  <a:solidFill>
                    <a:srgbClr val="FF0000"/>
                  </a:solidFill>
                </a:endParaRPr>
              </a:p>
            </p:txBody>
          </p:sp>
        </mc:Choice>
        <mc:Fallback xmlns="">
          <p:sp>
            <p:nvSpPr>
              <p:cNvPr id="12" name="TextBox 11">
                <a:extLst>
                  <a:ext uri="{FF2B5EF4-FFF2-40B4-BE49-F238E27FC236}">
                    <a16:creationId xmlns:a16="http://schemas.microsoft.com/office/drawing/2014/main" id="{60A649E4-3A96-461D-B73B-B105AAA31096}"/>
                  </a:ext>
                </a:extLst>
              </p:cNvPr>
              <p:cNvSpPr txBox="1">
                <a:spLocks noRot="1" noChangeAspect="1" noMove="1" noResize="1" noEditPoints="1" noAdjustHandles="1" noChangeArrowheads="1" noChangeShapeType="1" noTextEdit="1"/>
              </p:cNvSpPr>
              <p:nvPr/>
            </p:nvSpPr>
            <p:spPr>
              <a:xfrm>
                <a:off x="988928" y="3585965"/>
                <a:ext cx="11746684" cy="646331"/>
              </a:xfrm>
              <a:prstGeom prst="rect">
                <a:avLst/>
              </a:prstGeom>
              <a:blipFill>
                <a:blip r:embed="rId6"/>
                <a:stretch>
                  <a:fillRect b="-75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72E39C80-6903-443E-A278-7AD81C8D4273}"/>
                  </a:ext>
                </a:extLst>
              </p:cNvPr>
              <p:cNvSpPr txBox="1"/>
              <p:nvPr/>
            </p:nvSpPr>
            <p:spPr>
              <a:xfrm>
                <a:off x="991339" y="5092050"/>
                <a:ext cx="9162809" cy="369332"/>
              </a:xfrm>
              <a:prstGeom prst="rect">
                <a:avLst/>
              </a:prstGeom>
              <a:noFill/>
            </p:spPr>
            <p:txBody>
              <a:bodyPr wrap="square">
                <a:spAutoFit/>
              </a:bodyPr>
              <a:lstStyle/>
              <a:p>
                <a14:m>
                  <m:oMath xmlns:m="http://schemas.openxmlformats.org/officeDocument/2006/math">
                    <m:r>
                      <a:rPr lang="en-IN" b="0" i="1" smtClean="0">
                        <a:solidFill>
                          <a:srgbClr val="FF0000"/>
                        </a:solidFill>
                        <a:latin typeface="Cambria Math" panose="02040503050406030204" pitchFamily="18" charset="0"/>
                      </a:rPr>
                      <m:t>𝑇𝑜</m:t>
                    </m:r>
                    <m:r>
                      <a:rPr lang="en-IN" b="0" i="1" smtClean="0">
                        <a:solidFill>
                          <a:srgbClr val="FF0000"/>
                        </a:solidFill>
                        <a:latin typeface="Cambria Math" panose="02040503050406030204" pitchFamily="18" charset="0"/>
                      </a:rPr>
                      <m:t> </m:t>
                    </m:r>
                    <m:r>
                      <a:rPr lang="en-IN" b="0" i="1" smtClean="0">
                        <a:solidFill>
                          <a:srgbClr val="FF0000"/>
                        </a:solidFill>
                        <a:latin typeface="Cambria Math" panose="02040503050406030204" pitchFamily="18" charset="0"/>
                      </a:rPr>
                      <m:t>𝑒𝑛𝑠𝑢𝑟𝑒</m:t>
                    </m:r>
                    <m:r>
                      <a:rPr lang="en-IN" b="0" i="1" smtClean="0">
                        <a:solidFill>
                          <a:srgbClr val="FF0000"/>
                        </a:solidFill>
                        <a:latin typeface="Cambria Math" panose="02040503050406030204" pitchFamily="18" charset="0"/>
                      </a:rPr>
                      <m:t> </m:t>
                    </m:r>
                    <m:r>
                      <a:rPr lang="en-IN" b="0" i="1" smtClean="0">
                        <a:solidFill>
                          <a:srgbClr val="FF0000"/>
                        </a:solidFill>
                        <a:latin typeface="Cambria Math" panose="02040503050406030204" pitchFamily="18" charset="0"/>
                      </a:rPr>
                      <m:t>𝑡h𝑎𝑡</m:t>
                    </m:r>
                    <m:r>
                      <a:rPr lang="en-IN" b="0" i="1" smtClean="0">
                        <a:solidFill>
                          <a:srgbClr val="FF0000"/>
                        </a:solidFill>
                        <a:latin typeface="Cambria Math" panose="02040503050406030204" pitchFamily="18" charset="0"/>
                      </a:rPr>
                      <m:t> </m:t>
                    </m:r>
                    <m:r>
                      <a:rPr lang="en-IN" b="0" i="1" smtClean="0">
                        <a:solidFill>
                          <a:srgbClr val="FF0000"/>
                        </a:solidFill>
                        <a:latin typeface="Cambria Math" panose="02040503050406030204" pitchFamily="18" charset="0"/>
                      </a:rPr>
                      <m:t>𝑐𝑦𝑐𝑙𝑒𝑠</m:t>
                    </m:r>
                    <m:r>
                      <a:rPr lang="en-IN" b="0" i="1" smtClean="0">
                        <a:solidFill>
                          <a:srgbClr val="FF0000"/>
                        </a:solidFill>
                        <a:latin typeface="Cambria Math" panose="02040503050406030204" pitchFamily="18" charset="0"/>
                      </a:rPr>
                      <m:t> </m:t>
                    </m:r>
                    <m:r>
                      <a:rPr lang="en-IN" b="0" i="1" smtClean="0">
                        <a:solidFill>
                          <a:srgbClr val="FF0000"/>
                        </a:solidFill>
                        <a:latin typeface="Cambria Math" panose="02040503050406030204" pitchFamily="18" charset="0"/>
                      </a:rPr>
                      <m:t>𝑑𝑜</m:t>
                    </m:r>
                    <m:r>
                      <a:rPr lang="en-IN" b="0" i="1" smtClean="0">
                        <a:solidFill>
                          <a:srgbClr val="FF0000"/>
                        </a:solidFill>
                        <a:latin typeface="Cambria Math" panose="02040503050406030204" pitchFamily="18" charset="0"/>
                      </a:rPr>
                      <m:t> </m:t>
                    </m:r>
                    <m:r>
                      <a:rPr lang="en-IN" b="0" i="1" smtClean="0">
                        <a:solidFill>
                          <a:srgbClr val="FF0000"/>
                        </a:solidFill>
                        <a:latin typeface="Cambria Math" panose="02040503050406030204" pitchFamily="18" charset="0"/>
                      </a:rPr>
                      <m:t>𝑛𝑜𝑡</m:t>
                    </m:r>
                    <m:r>
                      <a:rPr lang="en-IN" b="0" i="1" smtClean="0">
                        <a:solidFill>
                          <a:srgbClr val="FF0000"/>
                        </a:solidFill>
                        <a:latin typeface="Cambria Math" panose="02040503050406030204" pitchFamily="18" charset="0"/>
                      </a:rPr>
                      <m:t> </m:t>
                    </m:r>
                    <m:r>
                      <a:rPr lang="en-IN" b="0" i="1" smtClean="0">
                        <a:solidFill>
                          <a:srgbClr val="FF0000"/>
                        </a:solidFill>
                        <a:latin typeface="Cambria Math" panose="02040503050406030204" pitchFamily="18" charset="0"/>
                      </a:rPr>
                      <m:t>𝑜𝑐𝑐𝑢𝑟</m:t>
                    </m:r>
                    <m:r>
                      <a:rPr lang="en-IN" b="0" i="1" smtClean="0">
                        <a:solidFill>
                          <a:srgbClr val="FF0000"/>
                        </a:solidFill>
                        <a:latin typeface="Cambria Math" panose="02040503050406030204" pitchFamily="18" charset="0"/>
                      </a:rPr>
                      <m:t>.</m:t>
                    </m:r>
                  </m:oMath>
                </a14:m>
                <a:r>
                  <a:rPr lang="en-IN">
                    <a:solidFill>
                      <a:srgbClr val="FF0000"/>
                    </a:solidFill>
                  </a:rPr>
                  <a:t> </a:t>
                </a:r>
              </a:p>
            </p:txBody>
          </p:sp>
        </mc:Choice>
        <mc:Fallback xmlns="">
          <p:sp>
            <p:nvSpPr>
              <p:cNvPr id="14" name="TextBox 13">
                <a:extLst>
                  <a:ext uri="{FF2B5EF4-FFF2-40B4-BE49-F238E27FC236}">
                    <a16:creationId xmlns:a16="http://schemas.microsoft.com/office/drawing/2014/main" id="{72E39C80-6903-443E-A278-7AD81C8D4273}"/>
                  </a:ext>
                </a:extLst>
              </p:cNvPr>
              <p:cNvSpPr txBox="1">
                <a:spLocks noRot="1" noChangeAspect="1" noMove="1" noResize="1" noEditPoints="1" noAdjustHandles="1" noChangeArrowheads="1" noChangeShapeType="1" noTextEdit="1"/>
              </p:cNvSpPr>
              <p:nvPr/>
            </p:nvSpPr>
            <p:spPr>
              <a:xfrm>
                <a:off x="991339" y="5092050"/>
                <a:ext cx="9162809" cy="369332"/>
              </a:xfrm>
              <a:prstGeom prst="rect">
                <a:avLst/>
              </a:prstGeom>
              <a:blipFill>
                <a:blip r:embed="rId7"/>
                <a:stretch>
                  <a:fillRect b="-13115"/>
                </a:stretch>
              </a:blipFill>
            </p:spPr>
            <p:txBody>
              <a:bodyPr/>
              <a:lstStyle/>
              <a:p>
                <a:r>
                  <a:rPr lang="en-US">
                    <a:noFill/>
                  </a:rPr>
                  <a:t> </a:t>
                </a:r>
              </a:p>
            </p:txBody>
          </p:sp>
        </mc:Fallback>
      </mc:AlternateContent>
    </p:spTree>
    <p:extLst>
      <p:ext uri="{BB962C8B-B14F-4D97-AF65-F5344CB8AC3E}">
        <p14:creationId xmlns:p14="http://schemas.microsoft.com/office/powerpoint/2010/main" val="38864390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2F02C-D3AF-411C-AF4B-2C505DD3209A}"/>
              </a:ext>
            </a:extLst>
          </p:cNvPr>
          <p:cNvSpPr>
            <a:spLocks noGrp="1"/>
          </p:cNvSpPr>
          <p:nvPr>
            <p:ph type="title"/>
          </p:nvPr>
        </p:nvSpPr>
        <p:spPr>
          <a:xfrm>
            <a:off x="1519286" y="0"/>
            <a:ext cx="8610600" cy="1112363"/>
          </a:xfrm>
        </p:spPr>
        <p:txBody>
          <a:bodyPr/>
          <a:lstStyle/>
          <a:p>
            <a:pPr algn="ctr"/>
            <a:r>
              <a:rPr lang="en-IN"/>
              <a:t>Data Set</a:t>
            </a:r>
          </a:p>
        </p:txBody>
      </p:sp>
      <p:pic>
        <p:nvPicPr>
          <p:cNvPr id="5" name="Picture 4">
            <a:extLst>
              <a:ext uri="{FF2B5EF4-FFF2-40B4-BE49-F238E27FC236}">
                <a16:creationId xmlns:a16="http://schemas.microsoft.com/office/drawing/2014/main" id="{99BA260D-97A9-40B3-AE09-9B121FB64AF8}"/>
              </a:ext>
            </a:extLst>
          </p:cNvPr>
          <p:cNvPicPr>
            <a:picLocks noChangeAspect="1"/>
          </p:cNvPicPr>
          <p:nvPr/>
        </p:nvPicPr>
        <p:blipFill rotWithShape="1">
          <a:blip r:embed="rId2">
            <a:extLst>
              <a:ext uri="{28A0092B-C50C-407E-A947-70E740481C1C}">
                <a14:useLocalDpi xmlns:a14="http://schemas.microsoft.com/office/drawing/2010/main" val="0"/>
              </a:ext>
            </a:extLst>
          </a:blip>
          <a:srcRect l="50000" t="10721" r="9304" b="15921"/>
          <a:stretch/>
        </p:blipFill>
        <p:spPr>
          <a:xfrm>
            <a:off x="3060961" y="887762"/>
            <a:ext cx="5762527" cy="5842976"/>
          </a:xfrm>
          <a:prstGeom prst="rect">
            <a:avLst/>
          </a:prstGeom>
        </p:spPr>
      </p:pic>
    </p:spTree>
    <p:extLst>
      <p:ext uri="{BB962C8B-B14F-4D97-AF65-F5344CB8AC3E}">
        <p14:creationId xmlns:p14="http://schemas.microsoft.com/office/powerpoint/2010/main" val="37468936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E7F20-C79D-45AB-B879-0D9E45A03B7D}"/>
              </a:ext>
            </a:extLst>
          </p:cNvPr>
          <p:cNvSpPr>
            <a:spLocks noGrp="1"/>
          </p:cNvSpPr>
          <p:nvPr>
            <p:ph type="title"/>
          </p:nvPr>
        </p:nvSpPr>
        <p:spPr>
          <a:xfrm>
            <a:off x="1047568" y="193265"/>
            <a:ext cx="8610600" cy="994512"/>
          </a:xfrm>
        </p:spPr>
        <p:txBody>
          <a:bodyPr/>
          <a:lstStyle/>
          <a:p>
            <a:pPr algn="ctr"/>
            <a:r>
              <a:rPr lang="en-IN" b="1"/>
              <a:t>Results</a:t>
            </a:r>
          </a:p>
        </p:txBody>
      </p:sp>
      <p:pic>
        <p:nvPicPr>
          <p:cNvPr id="5" name="Picture 4">
            <a:extLst>
              <a:ext uri="{FF2B5EF4-FFF2-40B4-BE49-F238E27FC236}">
                <a16:creationId xmlns:a16="http://schemas.microsoft.com/office/drawing/2014/main" id="{3AB13656-2F9C-4E93-9118-D56B53B3B259}"/>
              </a:ext>
            </a:extLst>
          </p:cNvPr>
          <p:cNvPicPr>
            <a:picLocks noChangeAspect="1"/>
          </p:cNvPicPr>
          <p:nvPr/>
        </p:nvPicPr>
        <p:blipFill rotWithShape="1">
          <a:blip r:embed="rId2">
            <a:extLst>
              <a:ext uri="{28A0092B-C50C-407E-A947-70E740481C1C}">
                <a14:useLocalDpi xmlns:a14="http://schemas.microsoft.com/office/drawing/2010/main" val="0"/>
              </a:ext>
            </a:extLst>
          </a:blip>
          <a:srcRect l="2816" t="5683" b="5527"/>
          <a:stretch/>
        </p:blipFill>
        <p:spPr>
          <a:xfrm>
            <a:off x="810706" y="1593130"/>
            <a:ext cx="4447080" cy="4062954"/>
          </a:xfrm>
          <a:prstGeom prst="rect">
            <a:avLst/>
          </a:prstGeom>
        </p:spPr>
      </p:pic>
      <p:pic>
        <p:nvPicPr>
          <p:cNvPr id="6" name="Picture 5">
            <a:extLst>
              <a:ext uri="{FF2B5EF4-FFF2-40B4-BE49-F238E27FC236}">
                <a16:creationId xmlns:a16="http://schemas.microsoft.com/office/drawing/2014/main" id="{8501EEBD-B123-4C7B-B8C1-B42667EA62EE}"/>
              </a:ext>
            </a:extLst>
          </p:cNvPr>
          <p:cNvPicPr>
            <a:picLocks noChangeAspect="1"/>
          </p:cNvPicPr>
          <p:nvPr/>
        </p:nvPicPr>
        <p:blipFill rotWithShape="1">
          <a:blip r:embed="rId3">
            <a:extLst>
              <a:ext uri="{28A0092B-C50C-407E-A947-70E740481C1C}">
                <a14:useLocalDpi xmlns:a14="http://schemas.microsoft.com/office/drawing/2010/main" val="0"/>
              </a:ext>
            </a:extLst>
          </a:blip>
          <a:srcRect l="10089" t="11960" r="56798" b="11889"/>
          <a:stretch/>
        </p:blipFill>
        <p:spPr>
          <a:xfrm>
            <a:off x="6934216" y="550046"/>
            <a:ext cx="4726741" cy="6114689"/>
          </a:xfrm>
          <a:prstGeom prst="rect">
            <a:avLst/>
          </a:prstGeom>
        </p:spPr>
      </p:pic>
    </p:spTree>
    <p:extLst>
      <p:ext uri="{BB962C8B-B14F-4D97-AF65-F5344CB8AC3E}">
        <p14:creationId xmlns:p14="http://schemas.microsoft.com/office/powerpoint/2010/main" val="8617454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C71A1-129A-44B8-A00F-D0F07C382DA9}"/>
              </a:ext>
            </a:extLst>
          </p:cNvPr>
          <p:cNvSpPr>
            <a:spLocks noGrp="1"/>
          </p:cNvSpPr>
          <p:nvPr>
            <p:ph type="title"/>
          </p:nvPr>
        </p:nvSpPr>
        <p:spPr>
          <a:xfrm>
            <a:off x="1790700" y="820934"/>
            <a:ext cx="8610600" cy="1293028"/>
          </a:xfrm>
        </p:spPr>
        <p:txBody>
          <a:bodyPr/>
          <a:lstStyle/>
          <a:p>
            <a:pPr algn="ctr"/>
            <a:r>
              <a:rPr lang="en-IN"/>
              <a:t>Model 2</a:t>
            </a:r>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F8BEA75E-E21D-4E42-AC44-810A21F9DD7A}"/>
                  </a:ext>
                </a:extLst>
              </p:cNvPr>
              <p:cNvSpPr>
                <a:spLocks noGrp="1"/>
              </p:cNvSpPr>
              <p:nvPr>
                <p:ph idx="1"/>
              </p:nvPr>
            </p:nvSpPr>
            <p:spPr>
              <a:xfrm>
                <a:off x="314228" y="2345389"/>
                <a:ext cx="11877772" cy="3037316"/>
              </a:xfrm>
            </p:spPr>
            <p:txBody>
              <a:bodyPr>
                <a:normAutofit fontScale="85000" lnSpcReduction="20000"/>
              </a:bodyPr>
              <a:lstStyle/>
              <a:p>
                <a:r>
                  <a:rPr lang="en-IN" dirty="0"/>
                  <a:t>This model deals with the case of variable initial and final stations.</a:t>
                </a:r>
                <a:br>
                  <a:rPr lang="en-IN" dirty="0"/>
                </a:br>
                <a:endParaRPr lang="en-IN" dirty="0"/>
              </a:p>
              <a:p>
                <a:r>
                  <a:rPr lang="en-IN" dirty="0"/>
                  <a:t>For each of the {R} routes, the initial and final stations are fixed. </a:t>
                </a:r>
              </a:p>
              <a:p>
                <a:endParaRPr lang="en-IN" dirty="0"/>
              </a:p>
              <a:p>
                <a:r>
                  <a:rPr lang="en-IN" dirty="0"/>
                  <a:t>Number of Passengers demanding to travel from node o to destination d are denoted as </a:t>
                </a:r>
                <a14:m>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𝐷</m:t>
                        </m:r>
                      </m:e>
                      <m:sup>
                        <m:r>
                          <a:rPr lang="en-IN" b="0" i="1" smtClean="0">
                            <a:latin typeface="Cambria Math" panose="02040503050406030204" pitchFamily="18" charset="0"/>
                          </a:rPr>
                          <m:t>𝑜𝑑</m:t>
                        </m:r>
                      </m:sup>
                    </m:sSup>
                    <m:r>
                      <a:rPr lang="en-IN" b="0" i="1" smtClean="0">
                        <a:latin typeface="Cambria Math" panose="02040503050406030204" pitchFamily="18" charset="0"/>
                      </a:rPr>
                      <m:t>.</m:t>
                    </m:r>
                  </m:oMath>
                </a14:m>
                <a:endParaRPr lang="en-IN" b="0" dirty="0"/>
              </a:p>
              <a:p>
                <a:endParaRPr lang="en-IN" b="0" dirty="0"/>
              </a:p>
              <a:p>
                <a:r>
                  <a:rPr lang="en-IN" b="0" dirty="0"/>
                  <a:t>Demand </a:t>
                </a:r>
                <a14:m>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𝐷</m:t>
                        </m:r>
                      </m:e>
                      <m:sup>
                        <m:r>
                          <a:rPr lang="en-IN" b="0" i="1" smtClean="0">
                            <a:latin typeface="Cambria Math" panose="02040503050406030204" pitchFamily="18" charset="0"/>
                          </a:rPr>
                          <m:t>𝑜𝑑</m:t>
                        </m:r>
                      </m:sup>
                    </m:sSup>
                  </m:oMath>
                </a14:m>
                <a:r>
                  <a:rPr lang="en-IN" b="0" dirty="0"/>
                  <a:t> can make transfer at any node </a:t>
                </a:r>
                <a:r>
                  <a:rPr lang="en-IN" b="0" dirty="0" err="1"/>
                  <a:t>i</a:t>
                </a:r>
                <a:r>
                  <a:rPr lang="en-IN" b="0" dirty="0"/>
                  <a:t>, from one route to the other.</a:t>
                </a:r>
              </a:p>
              <a:p>
                <a:endParaRPr lang="en-IN" dirty="0"/>
              </a:p>
              <a:p>
                <a:r>
                  <a:rPr lang="en-IN" dirty="0"/>
                  <a:t>For such system, we need to specify the distance between nodes, initial and final stations for each route and  demand od. </a:t>
                </a:r>
              </a:p>
              <a:p>
                <a:pPr marL="0" indent="0">
                  <a:buNone/>
                </a:pPr>
                <a:endParaRPr lang="en-IN" dirty="0"/>
              </a:p>
            </p:txBody>
          </p:sp>
        </mc:Choice>
        <mc:Fallback xmlns="">
          <p:sp>
            <p:nvSpPr>
              <p:cNvPr id="4" name="Content Placeholder 2">
                <a:extLst>
                  <a:ext uri="{FF2B5EF4-FFF2-40B4-BE49-F238E27FC236}">
                    <a16:creationId xmlns:a16="http://schemas.microsoft.com/office/drawing/2014/main" id="{F8BEA75E-E21D-4E42-AC44-810A21F9DD7A}"/>
                  </a:ext>
                </a:extLst>
              </p:cNvPr>
              <p:cNvSpPr>
                <a:spLocks noGrp="1" noRot="1" noChangeAspect="1" noMove="1" noResize="1" noEditPoints="1" noAdjustHandles="1" noChangeArrowheads="1" noChangeShapeType="1" noTextEdit="1"/>
              </p:cNvSpPr>
              <p:nvPr>
                <p:ph idx="1"/>
              </p:nvPr>
            </p:nvSpPr>
            <p:spPr>
              <a:xfrm>
                <a:off x="314228" y="2345389"/>
                <a:ext cx="11877772" cy="3037316"/>
              </a:xfrm>
              <a:blipFill>
                <a:blip r:embed="rId2"/>
                <a:stretch>
                  <a:fillRect l="-411" t="-3815" b="-2811"/>
                </a:stretch>
              </a:blipFill>
            </p:spPr>
            <p:txBody>
              <a:bodyPr/>
              <a:lstStyle/>
              <a:p>
                <a:r>
                  <a:rPr lang="en-IN">
                    <a:noFill/>
                  </a:rPr>
                  <a:t> </a:t>
                </a:r>
              </a:p>
            </p:txBody>
          </p:sp>
        </mc:Fallback>
      </mc:AlternateContent>
    </p:spTree>
    <p:extLst>
      <p:ext uri="{BB962C8B-B14F-4D97-AF65-F5344CB8AC3E}">
        <p14:creationId xmlns:p14="http://schemas.microsoft.com/office/powerpoint/2010/main" val="9529122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862A6298-727A-46A0-BF10-5ED9F7FBE963}"/>
              </a:ext>
            </a:extLst>
          </p:cNvPr>
          <p:cNvSpPr txBox="1"/>
          <p:nvPr/>
        </p:nvSpPr>
        <p:spPr>
          <a:xfrm>
            <a:off x="3341803" y="192567"/>
            <a:ext cx="6094428" cy="369332"/>
          </a:xfrm>
          <a:prstGeom prst="rect">
            <a:avLst/>
          </a:prstGeom>
          <a:noFill/>
        </p:spPr>
        <p:txBody>
          <a:bodyPr wrap="square">
            <a:spAutoFit/>
          </a:bodyPr>
          <a:lstStyle/>
          <a:p>
            <a:r>
              <a:rPr lang="en-IN" sz="1800" b="1"/>
              <a:t>Parameters, </a:t>
            </a:r>
            <a:r>
              <a:rPr lang="en-IN" b="1"/>
              <a:t>Va</a:t>
            </a:r>
            <a:r>
              <a:rPr lang="en-IN" sz="1800" b="1"/>
              <a:t>riables and Objective Function</a:t>
            </a:r>
          </a:p>
        </p:txBody>
      </p:sp>
      <p:pic>
        <p:nvPicPr>
          <p:cNvPr id="3" name="Picture 2">
            <a:extLst>
              <a:ext uri="{FF2B5EF4-FFF2-40B4-BE49-F238E27FC236}">
                <a16:creationId xmlns:a16="http://schemas.microsoft.com/office/drawing/2014/main" id="{F173C466-B418-4882-B6EF-A5623B1E6D02}"/>
              </a:ext>
            </a:extLst>
          </p:cNvPr>
          <p:cNvPicPr>
            <a:picLocks noChangeAspect="1"/>
          </p:cNvPicPr>
          <p:nvPr/>
        </p:nvPicPr>
        <p:blipFill rotWithShape="1">
          <a:blip r:embed="rId2">
            <a:extLst>
              <a:ext uri="{28A0092B-C50C-407E-A947-70E740481C1C}">
                <a14:useLocalDpi xmlns:a14="http://schemas.microsoft.com/office/drawing/2010/main" val="0"/>
              </a:ext>
            </a:extLst>
          </a:blip>
          <a:srcRect l="3093" t="9938" r="8891" b="33886"/>
          <a:stretch/>
        </p:blipFill>
        <p:spPr>
          <a:xfrm>
            <a:off x="72272" y="1489435"/>
            <a:ext cx="12047456" cy="4298622"/>
          </a:xfrm>
          <a:prstGeom prst="rect">
            <a:avLst/>
          </a:prstGeom>
        </p:spPr>
      </p:pic>
    </p:spTree>
    <p:extLst>
      <p:ext uri="{BB962C8B-B14F-4D97-AF65-F5344CB8AC3E}">
        <p14:creationId xmlns:p14="http://schemas.microsoft.com/office/powerpoint/2010/main" val="23774509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733E1-520E-4D31-8AEA-EDF27376B1F4}"/>
              </a:ext>
            </a:extLst>
          </p:cNvPr>
          <p:cNvSpPr>
            <a:spLocks noGrp="1"/>
          </p:cNvSpPr>
          <p:nvPr>
            <p:ph type="title"/>
          </p:nvPr>
        </p:nvSpPr>
        <p:spPr>
          <a:xfrm>
            <a:off x="1790700" y="639315"/>
            <a:ext cx="8610600" cy="1293028"/>
          </a:xfrm>
        </p:spPr>
        <p:txBody>
          <a:bodyPr/>
          <a:lstStyle/>
          <a:p>
            <a:pPr algn="ctr"/>
            <a:r>
              <a:rPr lang="en-IN"/>
              <a:t>Variables</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5FA73E79-BD8E-4A5C-B298-19E4BCAB2451}"/>
                  </a:ext>
                </a:extLst>
              </p:cNvPr>
              <p:cNvSpPr txBox="1">
                <a:spLocks noGrp="1"/>
              </p:cNvSpPr>
              <p:nvPr>
                <p:ph idx="1"/>
              </p:nvPr>
            </p:nvSpPr>
            <p:spPr>
              <a:xfrm>
                <a:off x="781858" y="1806829"/>
                <a:ext cx="11057514" cy="6568080"/>
              </a:xfrm>
              <a:prstGeom prst="rect">
                <a:avLst/>
              </a:prstGeom>
              <a:noFill/>
            </p:spPr>
            <p:txBody>
              <a:bodyPr wrap="none" lIns="0" tIns="0" rIns="0" bIns="0" rtlCol="0">
                <a:spAutoFit/>
              </a:bodyPr>
              <a:lstStyle/>
              <a:p>
                <a14:m>
                  <m:oMath xmlns:m="http://schemas.openxmlformats.org/officeDocument/2006/math">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𝑥</m:t>
                        </m:r>
                      </m:e>
                      <m:sub>
                        <m:r>
                          <a:rPr lang="en-IN" sz="2400" b="0" i="1" smtClean="0">
                            <a:latin typeface="Cambria Math" panose="02040503050406030204" pitchFamily="18" charset="0"/>
                          </a:rPr>
                          <m:t>𝑖𝑗𝑟</m:t>
                        </m:r>
                      </m:sub>
                    </m:sSub>
                    <m:r>
                      <a:rPr lang="en-IN" sz="2400" b="0" i="1" smtClean="0">
                        <a:latin typeface="Cambria Math" panose="02040503050406030204" pitchFamily="18" charset="0"/>
                      </a:rPr>
                      <m:t>=</m:t>
                    </m:r>
                    <m:d>
                      <m:dPr>
                        <m:begChr m:val="{"/>
                        <m:endChr m:val=""/>
                        <m:ctrlPr>
                          <a:rPr lang="en-IN" sz="2400" b="0" i="1" smtClean="0">
                            <a:latin typeface="Cambria Math" panose="02040503050406030204" pitchFamily="18" charset="0"/>
                          </a:rPr>
                        </m:ctrlPr>
                      </m:dPr>
                      <m:e>
                        <m:eqArr>
                          <m:eqArrPr>
                            <m:ctrlPr>
                              <a:rPr lang="en-IN" sz="2400" b="0" i="1" smtClean="0">
                                <a:latin typeface="Cambria Math" panose="02040503050406030204" pitchFamily="18" charset="0"/>
                              </a:rPr>
                            </m:ctrlPr>
                          </m:eqArrPr>
                          <m:e>
                            <m:r>
                              <a:rPr lang="en-IN" sz="2400" b="0" i="1" smtClean="0">
                                <a:latin typeface="Cambria Math" panose="02040503050406030204" pitchFamily="18" charset="0"/>
                              </a:rPr>
                              <m:t>1      </m:t>
                            </m:r>
                            <m:r>
                              <a:rPr lang="en-IN" sz="2400" b="0" i="1" smtClean="0">
                                <a:latin typeface="Cambria Math" panose="02040503050406030204" pitchFamily="18" charset="0"/>
                              </a:rPr>
                              <m:t>𝑖𝑓</m:t>
                            </m:r>
                            <m:r>
                              <a:rPr lang="en-IN" sz="2400" b="0" i="1" smtClean="0">
                                <a:latin typeface="Cambria Math" panose="02040503050406030204" pitchFamily="18" charset="0"/>
                              </a:rPr>
                              <m:t> </m:t>
                            </m:r>
                            <m:r>
                              <a:rPr lang="en-IN" sz="2400" b="0" i="1" smtClean="0">
                                <a:latin typeface="Cambria Math" panose="02040503050406030204" pitchFamily="18" charset="0"/>
                              </a:rPr>
                              <m:t>𝑟𝑜𝑢𝑡𝑒</m:t>
                            </m:r>
                            <m:r>
                              <a:rPr lang="en-IN" sz="2400" b="0" i="1" smtClean="0">
                                <a:latin typeface="Cambria Math" panose="02040503050406030204" pitchFamily="18" charset="0"/>
                              </a:rPr>
                              <m:t> </m:t>
                            </m:r>
                            <m:r>
                              <a:rPr lang="en-IN" sz="2400" b="0" i="1" smtClean="0">
                                <a:latin typeface="Cambria Math" panose="02040503050406030204" pitchFamily="18" charset="0"/>
                              </a:rPr>
                              <m:t>𝑟</m:t>
                            </m:r>
                            <m:r>
                              <a:rPr lang="en-IN" sz="2400" b="0" i="1" smtClean="0">
                                <a:latin typeface="Cambria Math" panose="02040503050406030204" pitchFamily="18" charset="0"/>
                              </a:rPr>
                              <m:t> </m:t>
                            </m:r>
                            <m:r>
                              <a:rPr lang="en-IN" sz="2400" b="0" i="1" smtClean="0">
                                <a:latin typeface="Cambria Math" panose="02040503050406030204" pitchFamily="18" charset="0"/>
                              </a:rPr>
                              <m:t>𝑝𝑎𝑠𝑠𝑒𝑠</m:t>
                            </m:r>
                            <m:r>
                              <a:rPr lang="en-IN" sz="2400" b="0" i="1" smtClean="0">
                                <a:latin typeface="Cambria Math" panose="02040503050406030204" pitchFamily="18" charset="0"/>
                              </a:rPr>
                              <m:t> </m:t>
                            </m:r>
                            <m:r>
                              <a:rPr lang="en-IN" sz="2400" b="0" i="1" smtClean="0">
                                <a:latin typeface="Cambria Math" panose="02040503050406030204" pitchFamily="18" charset="0"/>
                              </a:rPr>
                              <m:t>𝑡h𝑟𝑜𝑢𝑔h</m:t>
                            </m:r>
                            <m:r>
                              <a:rPr lang="en-IN" sz="2400" b="0" i="1" smtClean="0">
                                <a:latin typeface="Cambria Math" panose="02040503050406030204" pitchFamily="18" charset="0"/>
                              </a:rPr>
                              <m:t> </m:t>
                            </m:r>
                            <m:r>
                              <a:rPr lang="en-IN" sz="2400" b="0" i="1" smtClean="0">
                                <a:latin typeface="Cambria Math" panose="02040503050406030204" pitchFamily="18" charset="0"/>
                              </a:rPr>
                              <m:t>𝑠𝑒𝑔𝑚𝑒𝑛𝑡</m:t>
                            </m:r>
                            <m:r>
                              <a:rPr lang="en-IN" sz="2400" b="0" i="1" smtClean="0">
                                <a:latin typeface="Cambria Math" panose="02040503050406030204" pitchFamily="18" charset="0"/>
                              </a:rPr>
                              <m:t> </m:t>
                            </m:r>
                            <m:r>
                              <a:rPr lang="en-IN" sz="2400" b="0" i="1" smtClean="0">
                                <a:latin typeface="Cambria Math" panose="02040503050406030204" pitchFamily="18" charset="0"/>
                              </a:rPr>
                              <m:t>𝑖𝑗</m:t>
                            </m:r>
                          </m:e>
                          <m:e>
                            <m:r>
                              <a:rPr lang="en-IN" sz="2400" b="0" i="1" smtClean="0">
                                <a:latin typeface="Cambria Math" panose="02040503050406030204" pitchFamily="18" charset="0"/>
                              </a:rPr>
                              <m:t>0        </m:t>
                            </m:r>
                            <m:r>
                              <a:rPr lang="en-IN" sz="2400" b="0" i="1" smtClean="0">
                                <a:latin typeface="Cambria Math" panose="02040503050406030204" pitchFamily="18" charset="0"/>
                              </a:rPr>
                              <m:t>𝑜𝑡h𝑒𝑟𝑤𝑖𝑠𝑒</m:t>
                            </m:r>
                            <m:r>
                              <a:rPr lang="en-IN" sz="2400" b="0" i="1" smtClean="0">
                                <a:latin typeface="Cambria Math" panose="02040503050406030204" pitchFamily="18" charset="0"/>
                              </a:rPr>
                              <m:t>                                                     </m:t>
                            </m:r>
                          </m:e>
                        </m:eqArr>
                      </m:e>
                    </m:d>
                    <m:r>
                      <a:rPr lang="en-IN" sz="2400" b="0" i="1" smtClean="0">
                        <a:latin typeface="Cambria Math" panose="02040503050406030204" pitchFamily="18" charset="0"/>
                      </a:rPr>
                      <m:t> </m:t>
                    </m:r>
                  </m:oMath>
                </a14:m>
                <a:endParaRPr lang="en-IN" sz="2400" b="0" i="1" dirty="0">
                  <a:latin typeface="Cambria Math" panose="02040503050406030204" pitchFamily="18" charset="0"/>
                </a:endParaRPr>
              </a:p>
              <a:p>
                <a14:m>
                  <m:oMath xmlns:m="http://schemas.openxmlformats.org/officeDocument/2006/math">
                    <m:sSubSup>
                      <m:sSubSupPr>
                        <m:ctrlPr>
                          <a:rPr lang="en-IN" sz="2400" b="0" i="1" smtClean="0">
                            <a:latin typeface="Cambria Math" panose="02040503050406030204" pitchFamily="18" charset="0"/>
                          </a:rPr>
                        </m:ctrlPr>
                      </m:sSubSupPr>
                      <m:e>
                        <m:r>
                          <a:rPr lang="en-IN" sz="2400" b="0" i="1" smtClean="0">
                            <a:latin typeface="Cambria Math" panose="02040503050406030204" pitchFamily="18" charset="0"/>
                          </a:rPr>
                          <m:t>𝑝</m:t>
                        </m:r>
                      </m:e>
                      <m:sub>
                        <m:r>
                          <a:rPr lang="en-IN" sz="2400" b="0" i="1" smtClean="0">
                            <a:latin typeface="Cambria Math" panose="02040503050406030204" pitchFamily="18" charset="0"/>
                          </a:rPr>
                          <m:t>𝑖𝑗𝑟</m:t>
                        </m:r>
                      </m:sub>
                      <m:sup>
                        <m:r>
                          <a:rPr lang="en-IN" sz="2400" b="0" i="1" smtClean="0">
                            <a:latin typeface="Cambria Math" panose="02040503050406030204" pitchFamily="18" charset="0"/>
                          </a:rPr>
                          <m:t>𝑜𝑑</m:t>
                        </m:r>
                      </m:sup>
                    </m:sSubSup>
                    <m:r>
                      <a:rPr lang="en-IN" sz="2400" b="0" i="1" smtClean="0">
                        <a:latin typeface="Cambria Math" panose="02040503050406030204" pitchFamily="18" charset="0"/>
                      </a:rPr>
                      <m:t>=</m:t>
                    </m:r>
                    <m:d>
                      <m:dPr>
                        <m:begChr m:val="{"/>
                        <m:endChr m:val=""/>
                        <m:ctrlPr>
                          <a:rPr lang="en-IN" sz="2400" b="0" i="1" smtClean="0">
                            <a:latin typeface="Cambria Math" panose="02040503050406030204" pitchFamily="18" charset="0"/>
                          </a:rPr>
                        </m:ctrlPr>
                      </m:dPr>
                      <m:e>
                        <m:eqArr>
                          <m:eqArrPr>
                            <m:ctrlPr>
                              <a:rPr lang="en-IN" sz="2400" b="0" i="1" smtClean="0">
                                <a:latin typeface="Cambria Math" panose="02040503050406030204" pitchFamily="18" charset="0"/>
                              </a:rPr>
                            </m:ctrlPr>
                          </m:eqArrPr>
                          <m:e>
                            <m:r>
                              <a:rPr lang="en-IN" sz="2400" b="0" i="1" smtClean="0">
                                <a:latin typeface="Cambria Math" panose="02040503050406030204" pitchFamily="18" charset="0"/>
                              </a:rPr>
                              <m:t>1      </m:t>
                            </m:r>
                            <m:r>
                              <a:rPr lang="en-IN" sz="2400" b="0" i="1" smtClean="0">
                                <a:latin typeface="Cambria Math" panose="02040503050406030204" pitchFamily="18" charset="0"/>
                              </a:rPr>
                              <m:t>𝑖𝑓</m:t>
                            </m:r>
                            <m:r>
                              <a:rPr lang="en-IN" sz="2400" b="0" i="1" smtClean="0">
                                <a:latin typeface="Cambria Math" panose="02040503050406030204" pitchFamily="18" charset="0"/>
                              </a:rPr>
                              <m:t> </m:t>
                            </m:r>
                            <m:r>
                              <a:rPr lang="en-IN" sz="2400" b="0" i="1" smtClean="0">
                                <a:latin typeface="Cambria Math" panose="02040503050406030204" pitchFamily="18" charset="0"/>
                              </a:rPr>
                              <m:t>𝑑𝑒𝑚𝑎𝑛𝑑</m:t>
                            </m:r>
                            <m:r>
                              <a:rPr lang="en-IN" sz="2400" b="0" i="1" smtClean="0">
                                <a:latin typeface="Cambria Math" panose="02040503050406030204" pitchFamily="18" charset="0"/>
                              </a:rPr>
                              <m:t>  </m:t>
                            </m:r>
                            <m:r>
                              <a:rPr lang="en-IN" sz="2400" b="0" i="1" smtClean="0">
                                <a:latin typeface="Cambria Math" panose="02040503050406030204" pitchFamily="18" charset="0"/>
                              </a:rPr>
                              <m:t>𝑜𝑑</m:t>
                            </m:r>
                            <m:r>
                              <a:rPr lang="en-IN" sz="2400" b="0" i="1" smtClean="0">
                                <a:latin typeface="Cambria Math" panose="02040503050406030204" pitchFamily="18" charset="0"/>
                              </a:rPr>
                              <m:t> </m:t>
                            </m:r>
                            <m:r>
                              <a:rPr lang="en-IN" sz="2400" b="0" i="1" smtClean="0">
                                <a:latin typeface="Cambria Math" panose="02040503050406030204" pitchFamily="18" charset="0"/>
                              </a:rPr>
                              <m:t>𝑢𝑠𝑒𝑠</m:t>
                            </m:r>
                            <m:r>
                              <a:rPr lang="en-IN" sz="2400" b="0" i="1" smtClean="0">
                                <a:latin typeface="Cambria Math" panose="02040503050406030204" pitchFamily="18" charset="0"/>
                              </a:rPr>
                              <m:t> </m:t>
                            </m:r>
                            <m:r>
                              <a:rPr lang="en-IN" sz="2400" b="0" i="1" smtClean="0">
                                <a:latin typeface="Cambria Math" panose="02040503050406030204" pitchFamily="18" charset="0"/>
                              </a:rPr>
                              <m:t>𝑠𝑒𝑔𝑚𝑒𝑛𝑡</m:t>
                            </m:r>
                            <m:r>
                              <a:rPr lang="en-IN" sz="2400" b="0" i="1" smtClean="0">
                                <a:latin typeface="Cambria Math" panose="02040503050406030204" pitchFamily="18" charset="0"/>
                              </a:rPr>
                              <m:t> </m:t>
                            </m:r>
                            <m:r>
                              <a:rPr lang="en-IN" sz="2400" b="0" i="1" smtClean="0">
                                <a:latin typeface="Cambria Math" panose="02040503050406030204" pitchFamily="18" charset="0"/>
                              </a:rPr>
                              <m:t>𝑖𝑗</m:t>
                            </m:r>
                            <m:r>
                              <a:rPr lang="en-IN" sz="2400" b="0" i="1" smtClean="0">
                                <a:latin typeface="Cambria Math" panose="02040503050406030204" pitchFamily="18" charset="0"/>
                              </a:rPr>
                              <m:t> </m:t>
                            </m:r>
                            <m:r>
                              <a:rPr lang="en-IN" sz="2400" b="0" i="1" smtClean="0">
                                <a:latin typeface="Cambria Math" panose="02040503050406030204" pitchFamily="18" charset="0"/>
                              </a:rPr>
                              <m:t>𝑜𝑛</m:t>
                            </m:r>
                            <m:r>
                              <a:rPr lang="en-IN" sz="2400" b="0" i="1" smtClean="0">
                                <a:latin typeface="Cambria Math" panose="02040503050406030204" pitchFamily="18" charset="0"/>
                              </a:rPr>
                              <m:t> </m:t>
                            </m:r>
                            <m:r>
                              <a:rPr lang="en-IN" sz="2400" b="0" i="1" smtClean="0">
                                <a:latin typeface="Cambria Math" panose="02040503050406030204" pitchFamily="18" charset="0"/>
                              </a:rPr>
                              <m:t>𝑟𝑜𝑢𝑡𝑒</m:t>
                            </m:r>
                            <m:r>
                              <a:rPr lang="en-IN" sz="2400" b="0" i="1" smtClean="0">
                                <a:latin typeface="Cambria Math" panose="02040503050406030204" pitchFamily="18" charset="0"/>
                              </a:rPr>
                              <m:t> </m:t>
                            </m:r>
                            <m:r>
                              <a:rPr lang="en-IN" sz="2400" b="0" i="1" smtClean="0">
                                <a:latin typeface="Cambria Math" panose="02040503050406030204" pitchFamily="18" charset="0"/>
                              </a:rPr>
                              <m:t>𝑟</m:t>
                            </m:r>
                          </m:e>
                          <m:e>
                            <m:r>
                              <a:rPr lang="en-IN" sz="2400" b="0" i="1" smtClean="0">
                                <a:latin typeface="Cambria Math" panose="02040503050406030204" pitchFamily="18" charset="0"/>
                              </a:rPr>
                              <m:t>0        </m:t>
                            </m:r>
                            <m:r>
                              <a:rPr lang="en-IN" sz="2400" b="0" i="1" smtClean="0">
                                <a:latin typeface="Cambria Math" panose="02040503050406030204" pitchFamily="18" charset="0"/>
                              </a:rPr>
                              <m:t>𝑜𝑡h𝑒𝑟𝑤𝑖𝑠𝑒</m:t>
                            </m:r>
                            <m:r>
                              <a:rPr lang="en-IN" sz="2400" b="0" i="1" smtClean="0">
                                <a:latin typeface="Cambria Math" panose="02040503050406030204" pitchFamily="18" charset="0"/>
                              </a:rPr>
                              <m:t>                                                             </m:t>
                            </m:r>
                          </m:e>
                        </m:eqArr>
                      </m:e>
                    </m:d>
                    <m:r>
                      <a:rPr lang="en-IN" sz="2400" b="0" i="1" smtClean="0">
                        <a:latin typeface="Cambria Math" panose="02040503050406030204" pitchFamily="18" charset="0"/>
                      </a:rPr>
                      <m:t> </m:t>
                    </m:r>
                  </m:oMath>
                </a14:m>
                <a:endParaRPr lang="en-IN" sz="2400" b="0" i="1" dirty="0">
                  <a:latin typeface="Cambria Math" panose="02040503050406030204" pitchFamily="18" charset="0"/>
                </a:endParaRPr>
              </a:p>
              <a:p>
                <a14:m>
                  <m:oMath xmlns:m="http://schemas.openxmlformats.org/officeDocument/2006/math">
                    <m:sSubSup>
                      <m:sSubSupPr>
                        <m:ctrlPr>
                          <a:rPr lang="en-IN" sz="2400" b="0" i="1" smtClean="0">
                            <a:latin typeface="Cambria Math" panose="02040503050406030204" pitchFamily="18" charset="0"/>
                          </a:rPr>
                        </m:ctrlPr>
                      </m:sSubSupPr>
                      <m:e>
                        <m:r>
                          <a:rPr lang="en-IN" sz="2400" b="0" i="1" smtClean="0">
                            <a:latin typeface="Cambria Math" panose="02040503050406030204" pitchFamily="18" charset="0"/>
                          </a:rPr>
                          <m:t>𝑡</m:t>
                        </m:r>
                      </m:e>
                      <m:sub>
                        <m:r>
                          <a:rPr lang="en-IN" sz="2400" b="0" i="1" smtClean="0">
                            <a:latin typeface="Cambria Math" panose="02040503050406030204" pitchFamily="18" charset="0"/>
                          </a:rPr>
                          <m:t>𝑖</m:t>
                        </m:r>
                      </m:sub>
                      <m:sup>
                        <m:r>
                          <a:rPr lang="en-IN" sz="2400" b="0" i="1" smtClean="0">
                            <a:latin typeface="Cambria Math" panose="02040503050406030204" pitchFamily="18" charset="0"/>
                          </a:rPr>
                          <m:t>𝑜𝑑</m:t>
                        </m:r>
                      </m:sup>
                    </m:sSubSup>
                    <m:r>
                      <a:rPr lang="en-IN" sz="2400" b="0" i="1" smtClean="0">
                        <a:latin typeface="Cambria Math" panose="02040503050406030204" pitchFamily="18" charset="0"/>
                      </a:rPr>
                      <m:t>=</m:t>
                    </m:r>
                    <m:d>
                      <m:dPr>
                        <m:begChr m:val="{"/>
                        <m:endChr m:val=""/>
                        <m:ctrlPr>
                          <a:rPr lang="en-IN" sz="2400" b="0" i="1" smtClean="0">
                            <a:latin typeface="Cambria Math" panose="02040503050406030204" pitchFamily="18" charset="0"/>
                          </a:rPr>
                        </m:ctrlPr>
                      </m:dPr>
                      <m:e>
                        <m:eqArr>
                          <m:eqArrPr>
                            <m:ctrlPr>
                              <a:rPr lang="en-IN" sz="2400" b="0" i="1" smtClean="0">
                                <a:latin typeface="Cambria Math" panose="02040503050406030204" pitchFamily="18" charset="0"/>
                              </a:rPr>
                            </m:ctrlPr>
                          </m:eqArrPr>
                          <m:e>
                            <m:r>
                              <a:rPr lang="en-IN" sz="2400" b="0" i="1" smtClean="0">
                                <a:latin typeface="Cambria Math" panose="02040503050406030204" pitchFamily="18" charset="0"/>
                              </a:rPr>
                              <m:t>1      </m:t>
                            </m:r>
                            <m:r>
                              <a:rPr lang="en-IN" sz="2400" b="0" i="1" smtClean="0">
                                <a:latin typeface="Cambria Math" panose="02040503050406030204" pitchFamily="18" charset="0"/>
                              </a:rPr>
                              <m:t>𝑖𝑓</m:t>
                            </m:r>
                            <m:r>
                              <a:rPr lang="en-IN" sz="2400" b="0" i="1" smtClean="0">
                                <a:latin typeface="Cambria Math" panose="02040503050406030204" pitchFamily="18" charset="0"/>
                              </a:rPr>
                              <m:t> </m:t>
                            </m:r>
                            <m:r>
                              <a:rPr lang="en-IN" sz="2400" b="0" i="1" smtClean="0">
                                <a:latin typeface="Cambria Math" panose="02040503050406030204" pitchFamily="18" charset="0"/>
                              </a:rPr>
                              <m:t>𝑑𝑒𝑚𝑎𝑛𝑑</m:t>
                            </m:r>
                            <m:r>
                              <a:rPr lang="en-IN" sz="2400" b="0" i="1" smtClean="0">
                                <a:latin typeface="Cambria Math" panose="02040503050406030204" pitchFamily="18" charset="0"/>
                              </a:rPr>
                              <m:t> </m:t>
                            </m:r>
                            <m:r>
                              <a:rPr lang="en-IN" sz="2400" b="0" i="1" smtClean="0">
                                <a:latin typeface="Cambria Math" panose="02040503050406030204" pitchFamily="18" charset="0"/>
                              </a:rPr>
                              <m:t>𝑜𝑑</m:t>
                            </m:r>
                            <m:r>
                              <a:rPr lang="en-IN" sz="2400" b="0" i="1" smtClean="0">
                                <a:latin typeface="Cambria Math" panose="02040503050406030204" pitchFamily="18" charset="0"/>
                              </a:rPr>
                              <m:t> </m:t>
                            </m:r>
                            <m:r>
                              <a:rPr lang="en-IN" sz="2400" b="0" i="1" smtClean="0">
                                <a:latin typeface="Cambria Math" panose="02040503050406030204" pitchFamily="18" charset="0"/>
                              </a:rPr>
                              <m:t>𝑠𝑡𝑜𝑝𝑠</m:t>
                            </m:r>
                            <m:r>
                              <a:rPr lang="en-IN" sz="2400" b="0" i="1" smtClean="0">
                                <a:latin typeface="Cambria Math" panose="02040503050406030204" pitchFamily="18" charset="0"/>
                              </a:rPr>
                              <m:t> </m:t>
                            </m:r>
                            <m:r>
                              <a:rPr lang="en-IN" sz="2400" b="0" i="1" smtClean="0">
                                <a:latin typeface="Cambria Math" panose="02040503050406030204" pitchFamily="18" charset="0"/>
                              </a:rPr>
                              <m:t>𝑎𝑡</m:t>
                            </m:r>
                            <m:r>
                              <a:rPr lang="en-IN" sz="2400" b="0" i="1" smtClean="0">
                                <a:latin typeface="Cambria Math" panose="02040503050406030204" pitchFamily="18" charset="0"/>
                              </a:rPr>
                              <m:t> </m:t>
                            </m:r>
                            <m:r>
                              <a:rPr lang="en-IN" sz="2400" b="0" i="1" smtClean="0">
                                <a:latin typeface="Cambria Math" panose="02040503050406030204" pitchFamily="18" charset="0"/>
                              </a:rPr>
                              <m:t>𝑛𝑜𝑑𝑒</m:t>
                            </m:r>
                            <m:r>
                              <a:rPr lang="en-IN" sz="2400" b="0" i="1" smtClean="0">
                                <a:latin typeface="Cambria Math" panose="02040503050406030204" pitchFamily="18" charset="0"/>
                              </a:rPr>
                              <m:t> </m:t>
                            </m:r>
                            <m:r>
                              <a:rPr lang="en-IN" sz="2400" b="0" i="1" smtClean="0">
                                <a:latin typeface="Cambria Math" panose="02040503050406030204" pitchFamily="18" charset="0"/>
                              </a:rPr>
                              <m:t>𝑖</m:t>
                            </m:r>
                            <m:r>
                              <a:rPr lang="en-IN" sz="2400" b="0" i="1" smtClean="0">
                                <a:latin typeface="Cambria Math" panose="02040503050406030204" pitchFamily="18" charset="0"/>
                              </a:rPr>
                              <m:t>  </m:t>
                            </m:r>
                            <m:r>
                              <a:rPr lang="en-IN" sz="2400" b="0" i="1" smtClean="0">
                                <a:latin typeface="Cambria Math" panose="02040503050406030204" pitchFamily="18" charset="0"/>
                              </a:rPr>
                              <m:t>𝑓𝑜𝑟</m:t>
                            </m:r>
                            <m:r>
                              <a:rPr lang="en-IN" sz="2400" b="0" i="1" smtClean="0">
                                <a:latin typeface="Cambria Math" panose="02040503050406030204" pitchFamily="18" charset="0"/>
                              </a:rPr>
                              <m:t> </m:t>
                            </m:r>
                            <m:r>
                              <a:rPr lang="en-IN" sz="2400" b="0" i="1" smtClean="0">
                                <a:latin typeface="Cambria Math" panose="02040503050406030204" pitchFamily="18" charset="0"/>
                              </a:rPr>
                              <m:t>𝑡𝑟𝑎𝑛𝑠𝑓𝑒𝑟</m:t>
                            </m:r>
                          </m:e>
                          <m:e>
                            <m:r>
                              <a:rPr lang="en-IN" sz="2400" b="0" i="1" smtClean="0">
                                <a:latin typeface="Cambria Math" panose="02040503050406030204" pitchFamily="18" charset="0"/>
                              </a:rPr>
                              <m:t>0        </m:t>
                            </m:r>
                            <m:r>
                              <a:rPr lang="en-IN" sz="2400" b="0" i="1" smtClean="0">
                                <a:latin typeface="Cambria Math" panose="02040503050406030204" pitchFamily="18" charset="0"/>
                              </a:rPr>
                              <m:t>𝑜𝑡h𝑒𝑟𝑤𝑖𝑠𝑒</m:t>
                            </m:r>
                            <m:r>
                              <a:rPr lang="en-IN" sz="2400" b="0" i="1" smtClean="0">
                                <a:latin typeface="Cambria Math" panose="02040503050406030204" pitchFamily="18" charset="0"/>
                              </a:rPr>
                              <m:t>                                                                </m:t>
                            </m:r>
                          </m:e>
                        </m:eqArr>
                      </m:e>
                    </m:d>
                  </m:oMath>
                </a14:m>
                <a:endParaRPr lang="en-IN" sz="2400" b="0" i="1" dirty="0">
                  <a:latin typeface="Cambria Math" panose="02040503050406030204" pitchFamily="18" charset="0"/>
                </a:endParaRPr>
              </a:p>
              <a:p>
                <a14:m>
                  <m:oMath xmlns:m="http://schemas.openxmlformats.org/officeDocument/2006/math">
                    <m:sSup>
                      <m:sSupPr>
                        <m:ctrlPr>
                          <a:rPr lang="en-IN" sz="2400" b="0" i="1" smtClean="0">
                            <a:latin typeface="Cambria Math" panose="02040503050406030204" pitchFamily="18" charset="0"/>
                          </a:rPr>
                        </m:ctrlPr>
                      </m:sSupPr>
                      <m:e>
                        <m:r>
                          <a:rPr lang="en-IN" sz="2400" b="0" i="1" smtClean="0">
                            <a:latin typeface="Cambria Math" panose="02040503050406030204" pitchFamily="18" charset="0"/>
                          </a:rPr>
                          <m:t>𝑚</m:t>
                        </m:r>
                      </m:e>
                      <m:sup>
                        <m:r>
                          <a:rPr lang="en-IN" sz="2400" b="0" i="1" smtClean="0">
                            <a:latin typeface="Cambria Math" panose="02040503050406030204" pitchFamily="18" charset="0"/>
                          </a:rPr>
                          <m:t>𝑜𝑑</m:t>
                        </m:r>
                      </m:sup>
                    </m:sSup>
                    <m:r>
                      <a:rPr lang="en-IN" sz="2400" i="1">
                        <a:latin typeface="Cambria Math" panose="02040503050406030204" pitchFamily="18" charset="0"/>
                      </a:rPr>
                      <m:t>=</m:t>
                    </m:r>
                    <m:d>
                      <m:dPr>
                        <m:begChr m:val="{"/>
                        <m:endChr m:val=""/>
                        <m:ctrlPr>
                          <a:rPr lang="en-IN" sz="2400" i="1">
                            <a:latin typeface="Cambria Math" panose="02040503050406030204" pitchFamily="18" charset="0"/>
                          </a:rPr>
                        </m:ctrlPr>
                      </m:dPr>
                      <m:e>
                        <m:eqArr>
                          <m:eqArrPr>
                            <m:ctrlPr>
                              <a:rPr lang="en-IN" sz="2400" i="1">
                                <a:latin typeface="Cambria Math" panose="02040503050406030204" pitchFamily="18" charset="0"/>
                              </a:rPr>
                            </m:ctrlPr>
                          </m:eqArrPr>
                          <m:e>
                            <m:r>
                              <a:rPr lang="en-IN" sz="2400" i="1">
                                <a:latin typeface="Cambria Math" panose="02040503050406030204" pitchFamily="18" charset="0"/>
                              </a:rPr>
                              <m:t>1      </m:t>
                            </m:r>
                            <m:r>
                              <a:rPr lang="en-IN" sz="2400" i="1">
                                <a:latin typeface="Cambria Math" panose="02040503050406030204" pitchFamily="18" charset="0"/>
                              </a:rPr>
                              <m:t>𝑖𝑓</m:t>
                            </m:r>
                            <m:r>
                              <a:rPr lang="en-IN" sz="2400" i="1">
                                <a:latin typeface="Cambria Math" panose="02040503050406030204" pitchFamily="18" charset="0"/>
                              </a:rPr>
                              <m:t> </m:t>
                            </m:r>
                            <m:r>
                              <a:rPr lang="en-IN" sz="2400" b="0" i="1" smtClean="0">
                                <a:latin typeface="Cambria Math" panose="02040503050406030204" pitchFamily="18" charset="0"/>
                              </a:rPr>
                              <m:t>𝑑𝑒𝑚𝑎𝑛𝑑</m:t>
                            </m:r>
                            <m:r>
                              <a:rPr lang="en-IN" sz="2400" b="0" i="1" smtClean="0">
                                <a:latin typeface="Cambria Math" panose="02040503050406030204" pitchFamily="18" charset="0"/>
                              </a:rPr>
                              <m:t> </m:t>
                            </m:r>
                            <m:r>
                              <a:rPr lang="en-IN" sz="2400" b="0" i="1" smtClean="0">
                                <a:latin typeface="Cambria Math" panose="02040503050406030204" pitchFamily="18" charset="0"/>
                              </a:rPr>
                              <m:t>𝑜𝑑</m:t>
                            </m:r>
                            <m:r>
                              <a:rPr lang="en-IN" sz="2400" b="0" i="1" smtClean="0">
                                <a:latin typeface="Cambria Math" panose="02040503050406030204" pitchFamily="18" charset="0"/>
                              </a:rPr>
                              <m:t> </m:t>
                            </m:r>
                            <m:r>
                              <a:rPr lang="en-IN" sz="2400" b="0" i="1" smtClean="0">
                                <a:latin typeface="Cambria Math" panose="02040503050406030204" pitchFamily="18" charset="0"/>
                              </a:rPr>
                              <m:t>𝑢𝑠𝑒𝑠</m:t>
                            </m:r>
                            <m:r>
                              <a:rPr lang="en-IN" sz="2400" b="0" i="1" smtClean="0">
                                <a:latin typeface="Cambria Math" panose="02040503050406030204" pitchFamily="18" charset="0"/>
                              </a:rPr>
                              <m:t> </m:t>
                            </m:r>
                            <m:r>
                              <a:rPr lang="en-IN" sz="2400" b="0" i="1" smtClean="0">
                                <a:latin typeface="Cambria Math" panose="02040503050406030204" pitchFamily="18" charset="0"/>
                              </a:rPr>
                              <m:t>𝑏𝑢𝑠</m:t>
                            </m:r>
                            <m:r>
                              <a:rPr lang="en-IN" sz="2400" b="0" i="1" smtClean="0">
                                <a:latin typeface="Cambria Math" panose="02040503050406030204" pitchFamily="18" charset="0"/>
                              </a:rPr>
                              <m:t> </m:t>
                            </m:r>
                            <m:r>
                              <a:rPr lang="en-IN" sz="2400" b="0" i="1" smtClean="0">
                                <a:latin typeface="Cambria Math" panose="02040503050406030204" pitchFamily="18" charset="0"/>
                              </a:rPr>
                              <m:t>𝑓𝑜𝑟</m:t>
                            </m:r>
                            <m:r>
                              <a:rPr lang="en-IN" sz="2400" b="0" i="1" smtClean="0">
                                <a:latin typeface="Cambria Math" panose="02040503050406030204" pitchFamily="18" charset="0"/>
                              </a:rPr>
                              <m:t> </m:t>
                            </m:r>
                            <m:r>
                              <a:rPr lang="en-IN" sz="2400" b="0" i="1" smtClean="0">
                                <a:latin typeface="Cambria Math" panose="02040503050406030204" pitchFamily="18" charset="0"/>
                              </a:rPr>
                              <m:t>𝑡𝑟𝑎𝑣𝑒𝑙𝑙𝑖𝑛𝑔</m:t>
                            </m:r>
                          </m:e>
                          <m:e>
                            <m:r>
                              <a:rPr lang="en-IN" sz="2400" i="1">
                                <a:latin typeface="Cambria Math" panose="02040503050406030204" pitchFamily="18" charset="0"/>
                              </a:rPr>
                              <m:t>0        </m:t>
                            </m:r>
                            <m:r>
                              <a:rPr lang="en-IN" sz="2400" i="1">
                                <a:latin typeface="Cambria Math" panose="02040503050406030204" pitchFamily="18" charset="0"/>
                              </a:rPr>
                              <m:t>𝑜𝑡h𝑒𝑟𝑤𝑖𝑠𝑒</m:t>
                            </m:r>
                            <m:r>
                              <a:rPr lang="en-IN" sz="2400" i="1">
                                <a:latin typeface="Cambria Math" panose="02040503050406030204" pitchFamily="18" charset="0"/>
                              </a:rPr>
                              <m:t>                                                     </m:t>
                            </m:r>
                          </m:e>
                        </m:eqArr>
                      </m:e>
                    </m:d>
                  </m:oMath>
                </a14:m>
                <a:endParaRPr lang="en-IN" sz="2400" i="1" dirty="0">
                  <a:latin typeface="Cambria Math" panose="02040503050406030204" pitchFamily="18" charset="0"/>
                </a:endParaRPr>
              </a:p>
              <a:p>
                <a14:m>
                  <m:oMath xmlns:m="http://schemas.openxmlformats.org/officeDocument/2006/math">
                    <m:sSubSup>
                      <m:sSubSupPr>
                        <m:ctrlPr>
                          <a:rPr lang="en-IN" sz="2400" b="0" i="1" smtClean="0">
                            <a:latin typeface="Cambria Math" panose="02040503050406030204" pitchFamily="18" charset="0"/>
                          </a:rPr>
                        </m:ctrlPr>
                      </m:sSubSupPr>
                      <m:e>
                        <m:r>
                          <a:rPr lang="en-IN" sz="2400" b="0" i="1" smtClean="0">
                            <a:latin typeface="Cambria Math" panose="02040503050406030204" pitchFamily="18" charset="0"/>
                          </a:rPr>
                          <m:t>𝐶</m:t>
                        </m:r>
                      </m:e>
                      <m:sub>
                        <m:r>
                          <a:rPr lang="en-IN" sz="2400" b="0" i="1" smtClean="0">
                            <a:latin typeface="Cambria Math" panose="02040503050406030204" pitchFamily="18" charset="0"/>
                          </a:rPr>
                          <m:t>𝑏</m:t>
                        </m:r>
                      </m:sub>
                      <m:sup>
                        <m:r>
                          <a:rPr lang="en-IN" sz="2400" b="0" i="1" smtClean="0">
                            <a:latin typeface="Cambria Math" panose="02040503050406030204" pitchFamily="18" charset="0"/>
                          </a:rPr>
                          <m:t>𝑜𝑑</m:t>
                        </m:r>
                      </m:sup>
                    </m:sSubSup>
                    <m:r>
                      <a:rPr lang="en-IN" sz="2400" b="0" i="1" smtClean="0">
                        <a:latin typeface="Cambria Math" panose="02040503050406030204" pitchFamily="18" charset="0"/>
                      </a:rPr>
                      <m:t>=</m:t>
                    </m:r>
                    <m:r>
                      <a:rPr lang="en-IN" sz="2400" b="0" i="1" smtClean="0">
                        <a:latin typeface="Cambria Math" panose="02040503050406030204" pitchFamily="18" charset="0"/>
                      </a:rPr>
                      <m:t>𝐶𝑜𝑠𝑡</m:t>
                    </m:r>
                    <m:r>
                      <a:rPr lang="en-IN" sz="2400" b="0" i="1" smtClean="0">
                        <a:latin typeface="Cambria Math" panose="02040503050406030204" pitchFamily="18" charset="0"/>
                      </a:rPr>
                      <m:t> </m:t>
                    </m:r>
                    <m:r>
                      <a:rPr lang="en-IN" sz="2400" b="0" i="1" smtClean="0">
                        <a:latin typeface="Cambria Math" panose="02040503050406030204" pitchFamily="18" charset="0"/>
                      </a:rPr>
                      <m:t>𝑓𝑜𝑟</m:t>
                    </m:r>
                    <m:r>
                      <a:rPr lang="en-IN" sz="2400" b="0" i="1" smtClean="0">
                        <a:latin typeface="Cambria Math" panose="02040503050406030204" pitchFamily="18" charset="0"/>
                      </a:rPr>
                      <m:t> </m:t>
                    </m:r>
                    <m:r>
                      <a:rPr lang="en-IN" sz="2400" b="0" i="1" smtClean="0">
                        <a:latin typeface="Cambria Math" panose="02040503050406030204" pitchFamily="18" charset="0"/>
                      </a:rPr>
                      <m:t>𝑑𝑒𝑚𝑎𝑛𝑑</m:t>
                    </m:r>
                    <m:r>
                      <a:rPr lang="en-IN" sz="2400" b="0" i="1" smtClean="0">
                        <a:latin typeface="Cambria Math" panose="02040503050406030204" pitchFamily="18" charset="0"/>
                      </a:rPr>
                      <m:t> </m:t>
                    </m:r>
                    <m:r>
                      <a:rPr lang="en-IN" sz="2400" b="0" i="1" smtClean="0">
                        <a:latin typeface="Cambria Math" panose="02040503050406030204" pitchFamily="18" charset="0"/>
                      </a:rPr>
                      <m:t>𝑜𝑑</m:t>
                    </m:r>
                    <m:r>
                      <a:rPr lang="en-IN" sz="2400" b="0" i="1" smtClean="0">
                        <a:latin typeface="Cambria Math" panose="02040503050406030204" pitchFamily="18" charset="0"/>
                      </a:rPr>
                      <m:t>, </m:t>
                    </m:r>
                    <m:r>
                      <a:rPr lang="en-IN" sz="2400" b="0" i="1" smtClean="0">
                        <a:latin typeface="Cambria Math" panose="02040503050406030204" pitchFamily="18" charset="0"/>
                      </a:rPr>
                      <m:t>𝑓𝑜𝑟</m:t>
                    </m:r>
                    <m:r>
                      <a:rPr lang="en-IN" sz="2400" b="0" i="1" smtClean="0">
                        <a:latin typeface="Cambria Math" panose="02040503050406030204" pitchFamily="18" charset="0"/>
                      </a:rPr>
                      <m:t> </m:t>
                    </m:r>
                    <m:r>
                      <a:rPr lang="en-IN" sz="2400" b="0" i="1" smtClean="0">
                        <a:latin typeface="Cambria Math" panose="02040503050406030204" pitchFamily="18" charset="0"/>
                      </a:rPr>
                      <m:t>𝑢𝑠𝑖𝑛𝑔</m:t>
                    </m:r>
                    <m:r>
                      <a:rPr lang="en-IN" sz="2400" b="0" i="1" smtClean="0">
                        <a:latin typeface="Cambria Math" panose="02040503050406030204" pitchFamily="18" charset="0"/>
                      </a:rPr>
                      <m:t> </m:t>
                    </m:r>
                    <m:r>
                      <a:rPr lang="en-IN" sz="2400" b="0" i="1" smtClean="0">
                        <a:latin typeface="Cambria Math" panose="02040503050406030204" pitchFamily="18" charset="0"/>
                      </a:rPr>
                      <m:t>𝑏𝑢𝑠</m:t>
                    </m:r>
                    <m:r>
                      <a:rPr lang="en-IN" sz="2400" b="0" i="1" smtClean="0">
                        <a:latin typeface="Cambria Math" panose="02040503050406030204" pitchFamily="18" charset="0"/>
                      </a:rPr>
                      <m:t> </m:t>
                    </m:r>
                    <m:r>
                      <a:rPr lang="en-IN" sz="2400" b="0" i="1" smtClean="0">
                        <a:latin typeface="Cambria Math" panose="02040503050406030204" pitchFamily="18" charset="0"/>
                      </a:rPr>
                      <m:t>𝑠𝑦𝑠𝑡𝑒𝑚</m:t>
                    </m:r>
                    <m:r>
                      <a:rPr lang="en-IN" sz="2400" b="0" i="1" smtClean="0">
                        <a:latin typeface="Cambria Math" panose="02040503050406030204" pitchFamily="18" charset="0"/>
                      </a:rPr>
                      <m:t>.</m:t>
                    </m:r>
                  </m:oMath>
                </a14:m>
                <a:endParaRPr lang="en-IN" sz="2400" b="0" i="1" dirty="0">
                  <a:latin typeface="Cambria Math" panose="02040503050406030204" pitchFamily="18" charset="0"/>
                </a:endParaRPr>
              </a:p>
              <a:p>
                <a14:m>
                  <m:oMath xmlns:m="http://schemas.openxmlformats.org/officeDocument/2006/math">
                    <m:r>
                      <a:rPr lang="en-IN" sz="2400" i="1">
                        <a:latin typeface="Cambria Math" panose="02040503050406030204" pitchFamily="18" charset="0"/>
                      </a:rPr>
                      <m:t> </m:t>
                    </m:r>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𝑢</m:t>
                        </m:r>
                      </m:e>
                      <m:sub>
                        <m:r>
                          <a:rPr lang="en-IN" sz="2400" b="0" i="1" smtClean="0">
                            <a:latin typeface="Cambria Math" panose="02040503050406030204" pitchFamily="18" charset="0"/>
                          </a:rPr>
                          <m:t>𝑖𝑗𝑟</m:t>
                        </m:r>
                      </m:sub>
                    </m:sSub>
                    <m:r>
                      <a:rPr lang="en-IN" sz="2400" b="0" i="1" smtClean="0">
                        <a:latin typeface="Cambria Math" panose="02040503050406030204" pitchFamily="18" charset="0"/>
                      </a:rPr>
                      <m:t>=</m:t>
                    </m:r>
                    <m:r>
                      <a:rPr lang="en-IN" sz="2400" b="0" i="1" smtClean="0">
                        <a:latin typeface="Cambria Math" panose="02040503050406030204" pitchFamily="18" charset="0"/>
                      </a:rPr>
                      <m:t>𝑁𝑢𝑚𝑏𝑒𝑟</m:t>
                    </m:r>
                    <m:r>
                      <a:rPr lang="en-IN" sz="2400" b="0" i="1" smtClean="0">
                        <a:latin typeface="Cambria Math" panose="02040503050406030204" pitchFamily="18" charset="0"/>
                      </a:rPr>
                      <m:t> </m:t>
                    </m:r>
                    <m:r>
                      <a:rPr lang="en-IN" sz="2400" b="0" i="1" smtClean="0">
                        <a:latin typeface="Cambria Math" panose="02040503050406030204" pitchFamily="18" charset="0"/>
                      </a:rPr>
                      <m:t>𝑜𝑓</m:t>
                    </m:r>
                    <m:r>
                      <a:rPr lang="en-IN" sz="2400" b="0" i="1" smtClean="0">
                        <a:latin typeface="Cambria Math" panose="02040503050406030204" pitchFamily="18" charset="0"/>
                      </a:rPr>
                      <m:t> </m:t>
                    </m:r>
                    <m:r>
                      <a:rPr lang="en-IN" sz="2400" b="0" i="1" smtClean="0">
                        <a:latin typeface="Cambria Math" panose="02040503050406030204" pitchFamily="18" charset="0"/>
                      </a:rPr>
                      <m:t>𝑝𝑎𝑠𝑠𝑒𝑛𝑔𝑒𝑟𝑠</m:t>
                    </m:r>
                    <m:r>
                      <a:rPr lang="en-IN" sz="2400" b="0" i="1" smtClean="0">
                        <a:latin typeface="Cambria Math" panose="02040503050406030204" pitchFamily="18" charset="0"/>
                      </a:rPr>
                      <m:t> </m:t>
                    </m:r>
                    <m:r>
                      <a:rPr lang="en-IN" sz="2400" b="0" i="1" smtClean="0">
                        <a:latin typeface="Cambria Math" panose="02040503050406030204" pitchFamily="18" charset="0"/>
                      </a:rPr>
                      <m:t>𝑡𝑟𝑎𝑣𝑒𝑙𝑙𝑖𝑛𝑔</m:t>
                    </m:r>
                    <m:r>
                      <a:rPr lang="en-IN" sz="2400" b="0" i="1" smtClean="0">
                        <a:latin typeface="Cambria Math" panose="02040503050406030204" pitchFamily="18" charset="0"/>
                      </a:rPr>
                      <m:t> </m:t>
                    </m:r>
                    <m:r>
                      <a:rPr lang="en-IN" sz="2400" b="0" i="1" smtClean="0">
                        <a:latin typeface="Cambria Math" panose="02040503050406030204" pitchFamily="18" charset="0"/>
                      </a:rPr>
                      <m:t>𝑓𝑟𝑜𝑚</m:t>
                    </m:r>
                    <m:r>
                      <a:rPr lang="en-IN" sz="2400" b="0" i="1" smtClean="0">
                        <a:latin typeface="Cambria Math" panose="02040503050406030204" pitchFamily="18" charset="0"/>
                      </a:rPr>
                      <m:t> </m:t>
                    </m:r>
                    <m:r>
                      <a:rPr lang="en-IN" sz="2400" b="0" i="1" smtClean="0">
                        <a:latin typeface="Cambria Math" panose="02040503050406030204" pitchFamily="18" charset="0"/>
                      </a:rPr>
                      <m:t>𝑛𝑜𝑑𝑒</m:t>
                    </m:r>
                    <m:r>
                      <a:rPr lang="en-IN" sz="2400" b="0" i="1" smtClean="0">
                        <a:latin typeface="Cambria Math" panose="02040503050406030204" pitchFamily="18" charset="0"/>
                      </a:rPr>
                      <m:t> </m:t>
                    </m:r>
                    <m:r>
                      <a:rPr lang="en-IN" sz="2400" b="0" i="1" smtClean="0">
                        <a:latin typeface="Cambria Math" panose="02040503050406030204" pitchFamily="18" charset="0"/>
                      </a:rPr>
                      <m:t>𝑖</m:t>
                    </m:r>
                    <m:r>
                      <a:rPr lang="en-IN" sz="2400" b="0" i="1" smtClean="0">
                        <a:latin typeface="Cambria Math" panose="02040503050406030204" pitchFamily="18" charset="0"/>
                      </a:rPr>
                      <m:t> </m:t>
                    </m:r>
                    <m:r>
                      <a:rPr lang="en-IN" sz="2400" b="0" i="1" smtClean="0">
                        <a:latin typeface="Cambria Math" panose="02040503050406030204" pitchFamily="18" charset="0"/>
                      </a:rPr>
                      <m:t>𝑡𝑜</m:t>
                    </m:r>
                    <m:r>
                      <a:rPr lang="en-IN" sz="2400" b="0" i="1" smtClean="0">
                        <a:latin typeface="Cambria Math" panose="02040503050406030204" pitchFamily="18" charset="0"/>
                      </a:rPr>
                      <m:t> </m:t>
                    </m:r>
                    <m:r>
                      <a:rPr lang="en-IN" sz="2400" b="0" i="1" smtClean="0">
                        <a:latin typeface="Cambria Math" panose="02040503050406030204" pitchFamily="18" charset="0"/>
                      </a:rPr>
                      <m:t>𝑛𝑜𝑑𝑒</m:t>
                    </m:r>
                    <m:r>
                      <a:rPr lang="en-IN" sz="2400" b="0" i="1" smtClean="0">
                        <a:latin typeface="Cambria Math" panose="02040503050406030204" pitchFamily="18" charset="0"/>
                      </a:rPr>
                      <m:t> </m:t>
                    </m:r>
                    <m:r>
                      <a:rPr lang="en-IN" sz="2400" b="0" i="1" smtClean="0">
                        <a:latin typeface="Cambria Math" panose="02040503050406030204" pitchFamily="18" charset="0"/>
                      </a:rPr>
                      <m:t>𝑗</m:t>
                    </m:r>
                    <m:r>
                      <a:rPr lang="en-IN" sz="2400" b="0" i="1" smtClean="0">
                        <a:latin typeface="Cambria Math" panose="02040503050406030204" pitchFamily="18" charset="0"/>
                      </a:rPr>
                      <m:t> , </m:t>
                    </m:r>
                    <m:r>
                      <a:rPr lang="en-IN" sz="2400" b="0" i="1" smtClean="0">
                        <a:latin typeface="Cambria Math" panose="02040503050406030204" pitchFamily="18" charset="0"/>
                      </a:rPr>
                      <m:t>𝑢𝑠𝑖𝑛𝑔</m:t>
                    </m:r>
                    <m:r>
                      <a:rPr lang="en-IN" sz="2400" b="0" i="1" smtClean="0">
                        <a:latin typeface="Cambria Math" panose="02040503050406030204" pitchFamily="18" charset="0"/>
                      </a:rPr>
                      <m:t> </m:t>
                    </m:r>
                    <m:r>
                      <a:rPr lang="en-IN" sz="2400" b="0" i="1" smtClean="0">
                        <a:latin typeface="Cambria Math" panose="02040503050406030204" pitchFamily="18" charset="0"/>
                      </a:rPr>
                      <m:t>𝑟𝑜𝑢𝑡𝑒</m:t>
                    </m:r>
                    <m:r>
                      <a:rPr lang="en-IN" sz="2400" b="0" i="1" smtClean="0">
                        <a:latin typeface="Cambria Math" panose="02040503050406030204" pitchFamily="18" charset="0"/>
                      </a:rPr>
                      <m:t> </m:t>
                    </m:r>
                    <m:r>
                      <a:rPr lang="en-IN" sz="2400" b="0" i="1" smtClean="0">
                        <a:latin typeface="Cambria Math" panose="02040503050406030204" pitchFamily="18" charset="0"/>
                      </a:rPr>
                      <m:t>𝑟</m:t>
                    </m:r>
                    <m:r>
                      <a:rPr lang="en-IN" sz="2400" b="0" i="1" smtClean="0">
                        <a:latin typeface="Cambria Math" panose="02040503050406030204" pitchFamily="18" charset="0"/>
                      </a:rPr>
                      <m:t>. </m:t>
                    </m:r>
                  </m:oMath>
                </a14:m>
                <a:r>
                  <a:rPr lang="en-IN" sz="2400" i="1" dirty="0">
                    <a:latin typeface="Cambria Math" panose="02040503050406030204" pitchFamily="18" charset="0"/>
                  </a:rPr>
                  <a:t> </a:t>
                </a:r>
              </a:p>
              <a:p>
                <a:pPr marL="0" indent="0">
                  <a:buNone/>
                </a:pPr>
                <a:endParaRPr lang="en-IN" sz="2400" i="1" dirty="0">
                  <a:latin typeface="Cambria Math" panose="02040503050406030204" pitchFamily="18" charset="0"/>
                </a:endParaRPr>
              </a:p>
              <a:p>
                <a:endParaRPr lang="en-IN" sz="2400" b="0" i="1" dirty="0">
                  <a:latin typeface="Cambria Math" panose="02040503050406030204" pitchFamily="18" charset="0"/>
                </a:endParaRPr>
              </a:p>
              <a:p>
                <a:pPr marL="0" indent="0">
                  <a:buNone/>
                </a:pPr>
                <a:endParaRPr lang="en-IN" sz="2400" b="0" i="1" dirty="0">
                  <a:latin typeface="Cambria Math" panose="02040503050406030204" pitchFamily="18" charset="0"/>
                </a:endParaRPr>
              </a:p>
              <a:p>
                <a:pPr marL="0" indent="0">
                  <a:buNone/>
                </a:pPr>
                <a:endParaRPr lang="en-IN" dirty="0"/>
              </a:p>
              <a:p>
                <a:pPr marL="0" indent="0">
                  <a:buNone/>
                </a:pPr>
                <a:endParaRPr lang="en-IN" dirty="0"/>
              </a:p>
            </p:txBody>
          </p:sp>
        </mc:Choice>
        <mc:Fallback xmlns="">
          <p:sp>
            <p:nvSpPr>
              <p:cNvPr id="4" name="Content Placeholder 3">
                <a:extLst>
                  <a:ext uri="{FF2B5EF4-FFF2-40B4-BE49-F238E27FC236}">
                    <a16:creationId xmlns:a16="http://schemas.microsoft.com/office/drawing/2014/main" id="{5FA73E79-BD8E-4A5C-B298-19E4BCAB2451}"/>
                  </a:ext>
                </a:extLst>
              </p:cNvPr>
              <p:cNvSpPr txBox="1">
                <a:spLocks noGrp="1" noRot="1" noChangeAspect="1" noMove="1" noResize="1" noEditPoints="1" noAdjustHandles="1" noChangeArrowheads="1" noChangeShapeType="1" noTextEdit="1"/>
              </p:cNvSpPr>
              <p:nvPr>
                <p:ph idx="1"/>
              </p:nvPr>
            </p:nvSpPr>
            <p:spPr>
              <a:xfrm>
                <a:off x="781858" y="1806829"/>
                <a:ext cx="11057514" cy="6568080"/>
              </a:xfrm>
              <a:prstGeom prst="rect">
                <a:avLst/>
              </a:prstGeom>
              <a:blipFill>
                <a:blip r:embed="rId2"/>
                <a:stretch>
                  <a:fillRect l="-1544" t="-278"/>
                </a:stretch>
              </a:blipFill>
            </p:spPr>
            <p:txBody>
              <a:bodyPr/>
              <a:lstStyle/>
              <a:p>
                <a:r>
                  <a:rPr lang="en-GB">
                    <a:noFill/>
                  </a:rPr>
                  <a:t> </a:t>
                </a:r>
              </a:p>
            </p:txBody>
          </p:sp>
        </mc:Fallback>
      </mc:AlternateContent>
    </p:spTree>
    <p:extLst>
      <p:ext uri="{BB962C8B-B14F-4D97-AF65-F5344CB8AC3E}">
        <p14:creationId xmlns:p14="http://schemas.microsoft.com/office/powerpoint/2010/main" val="13768796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733E1-520E-4D31-8AEA-EDF27376B1F4}"/>
              </a:ext>
            </a:extLst>
          </p:cNvPr>
          <p:cNvSpPr>
            <a:spLocks noGrp="1"/>
          </p:cNvSpPr>
          <p:nvPr>
            <p:ph type="title"/>
          </p:nvPr>
        </p:nvSpPr>
        <p:spPr>
          <a:xfrm>
            <a:off x="1790700" y="476106"/>
            <a:ext cx="8610600" cy="1293028"/>
          </a:xfrm>
        </p:spPr>
        <p:txBody>
          <a:bodyPr/>
          <a:lstStyle/>
          <a:p>
            <a:pPr algn="ctr"/>
            <a:r>
              <a:rPr lang="en-IN"/>
              <a:t>Parameters</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5FA73E79-BD8E-4A5C-B298-19E4BCAB2451}"/>
                  </a:ext>
                </a:extLst>
              </p:cNvPr>
              <p:cNvSpPr txBox="1">
                <a:spLocks noGrp="1"/>
              </p:cNvSpPr>
              <p:nvPr>
                <p:ph idx="1"/>
              </p:nvPr>
            </p:nvSpPr>
            <p:spPr>
              <a:xfrm>
                <a:off x="1703297" y="1769134"/>
                <a:ext cx="8250931" cy="5376728"/>
              </a:xfrm>
              <a:prstGeom prst="rect">
                <a:avLst/>
              </a:prstGeom>
              <a:noFill/>
            </p:spPr>
            <p:txBody>
              <a:bodyPr wrap="square" lIns="0" tIns="0" rIns="0" bIns="0" rtlCol="0">
                <a:spAutoFit/>
              </a:bodyPr>
              <a:lstStyle/>
              <a:p>
                <a14:m>
                  <m:oMath xmlns:m="http://schemas.openxmlformats.org/officeDocument/2006/math">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𝑟</m:t>
                        </m:r>
                      </m:e>
                      <m:sub>
                        <m:r>
                          <a:rPr lang="en-IN" sz="2400" b="0" i="1" smtClean="0">
                            <a:latin typeface="Cambria Math" panose="02040503050406030204" pitchFamily="18" charset="0"/>
                          </a:rPr>
                          <m:t>0</m:t>
                        </m:r>
                      </m:sub>
                    </m:sSub>
                    <m:r>
                      <a:rPr lang="en-IN" sz="2400" b="0" i="1" smtClean="0">
                        <a:latin typeface="Cambria Math" panose="02040503050406030204" pitchFamily="18" charset="0"/>
                      </a:rPr>
                      <m:t> :</m:t>
                    </m:r>
                    <m:r>
                      <a:rPr lang="en-IN" sz="2400" b="0" i="1" smtClean="0">
                        <a:latin typeface="Cambria Math" panose="02040503050406030204" pitchFamily="18" charset="0"/>
                      </a:rPr>
                      <m:t>𝑁𝑢𝑚𝑏𝑒𝑟</m:t>
                    </m:r>
                    <m:r>
                      <a:rPr lang="en-IN" sz="2400" b="0" i="1" smtClean="0">
                        <a:latin typeface="Cambria Math" panose="02040503050406030204" pitchFamily="18" charset="0"/>
                      </a:rPr>
                      <m:t> </m:t>
                    </m:r>
                    <m:r>
                      <a:rPr lang="en-IN" sz="2400" b="0" i="1" smtClean="0">
                        <a:latin typeface="Cambria Math" panose="02040503050406030204" pitchFamily="18" charset="0"/>
                      </a:rPr>
                      <m:t>𝑜𝑓</m:t>
                    </m:r>
                    <m:r>
                      <a:rPr lang="en-IN" sz="2400" b="0" i="1" smtClean="0">
                        <a:latin typeface="Cambria Math" panose="02040503050406030204" pitchFamily="18" charset="0"/>
                      </a:rPr>
                      <m:t> </m:t>
                    </m:r>
                    <m:r>
                      <a:rPr lang="en-IN" sz="2400" b="0" i="1" smtClean="0">
                        <a:latin typeface="Cambria Math" panose="02040503050406030204" pitchFamily="18" charset="0"/>
                      </a:rPr>
                      <m:t>𝑟𝑜𝑢𝑡𝑒𝑠</m:t>
                    </m:r>
                  </m:oMath>
                </a14:m>
                <a:r>
                  <a:rPr lang="en-IN" sz="2400" i="1" dirty="0">
                    <a:latin typeface="Cambria Math" panose="02040503050406030204" pitchFamily="18" charset="0"/>
                  </a:rPr>
                  <a:t> </a:t>
                </a:r>
              </a:p>
              <a:p>
                <a14:m>
                  <m:oMath xmlns:m="http://schemas.openxmlformats.org/officeDocument/2006/math">
                    <m:r>
                      <a:rPr lang="en-IN" sz="2400" b="0" i="1" smtClean="0">
                        <a:latin typeface="Cambria Math" panose="02040503050406030204" pitchFamily="18" charset="0"/>
                      </a:rPr>
                      <m:t>𝑛</m:t>
                    </m:r>
                    <m:r>
                      <a:rPr lang="en-IN" sz="2400" b="0" i="1" smtClean="0">
                        <a:latin typeface="Cambria Math" panose="02040503050406030204" pitchFamily="18" charset="0"/>
                      </a:rPr>
                      <m:t> : </m:t>
                    </m:r>
                    <m:r>
                      <a:rPr lang="en-IN" sz="2400" b="0" i="1" smtClean="0">
                        <a:latin typeface="Cambria Math" panose="02040503050406030204" pitchFamily="18" charset="0"/>
                      </a:rPr>
                      <m:t>𝑁𝑢𝑚𝑏𝑒𝑟</m:t>
                    </m:r>
                    <m:r>
                      <a:rPr lang="en-IN" sz="2400" b="0" i="1" smtClean="0">
                        <a:latin typeface="Cambria Math" panose="02040503050406030204" pitchFamily="18" charset="0"/>
                      </a:rPr>
                      <m:t> </m:t>
                    </m:r>
                    <m:r>
                      <a:rPr lang="en-IN" sz="2400" b="0" i="1" smtClean="0">
                        <a:latin typeface="Cambria Math" panose="02040503050406030204" pitchFamily="18" charset="0"/>
                      </a:rPr>
                      <m:t>𝑜𝑓</m:t>
                    </m:r>
                    <m:r>
                      <a:rPr lang="en-IN" sz="2400" b="0" i="1" smtClean="0">
                        <a:latin typeface="Cambria Math" panose="02040503050406030204" pitchFamily="18" charset="0"/>
                      </a:rPr>
                      <m:t> </m:t>
                    </m:r>
                    <m:r>
                      <a:rPr lang="en-IN" sz="2400" b="0" i="1" smtClean="0">
                        <a:latin typeface="Cambria Math" panose="02040503050406030204" pitchFamily="18" charset="0"/>
                      </a:rPr>
                      <m:t>𝑛𝑜𝑑𝑒𝑠</m:t>
                    </m:r>
                    <m:r>
                      <a:rPr lang="en-IN" sz="2400" b="0" i="1" smtClean="0">
                        <a:latin typeface="Cambria Math" panose="02040503050406030204" pitchFamily="18" charset="0"/>
                      </a:rPr>
                      <m:t> </m:t>
                    </m:r>
                  </m:oMath>
                </a14:m>
                <a:r>
                  <a:rPr lang="en-IN" sz="2400" i="1" dirty="0">
                    <a:latin typeface="Cambria Math" panose="02040503050406030204" pitchFamily="18" charset="0"/>
                  </a:rPr>
                  <a:t> </a:t>
                </a:r>
                <a:endParaRPr lang="en-IN" sz="2400" b="0" i="1" dirty="0">
                  <a:latin typeface="Cambria Math" panose="02040503050406030204" pitchFamily="18" charset="0"/>
                </a:endParaRPr>
              </a:p>
              <a:p>
                <a14:m>
                  <m:oMath xmlns:m="http://schemas.openxmlformats.org/officeDocument/2006/math">
                    <m:sSup>
                      <m:sSupPr>
                        <m:ctrlPr>
                          <a:rPr lang="en-IN" sz="2400" b="0" i="1" smtClean="0">
                            <a:latin typeface="Cambria Math" panose="02040503050406030204" pitchFamily="18" charset="0"/>
                          </a:rPr>
                        </m:ctrlPr>
                      </m:sSupPr>
                      <m:e>
                        <m:r>
                          <a:rPr lang="en-IN" sz="2400" b="0" i="1" smtClean="0">
                            <a:latin typeface="Cambria Math" panose="02040503050406030204" pitchFamily="18" charset="0"/>
                          </a:rPr>
                          <m:t>𝐷</m:t>
                        </m:r>
                      </m:e>
                      <m:sup>
                        <m:r>
                          <a:rPr lang="en-IN" sz="2400" b="0" i="1" smtClean="0">
                            <a:latin typeface="Cambria Math" panose="02040503050406030204" pitchFamily="18" charset="0"/>
                          </a:rPr>
                          <m:t>𝑜𝑑</m:t>
                        </m:r>
                      </m:sup>
                    </m:sSup>
                    <m:r>
                      <a:rPr lang="en-IN" sz="2400" b="0" i="1" smtClean="0">
                        <a:latin typeface="Cambria Math" panose="02040503050406030204" pitchFamily="18" charset="0"/>
                      </a:rPr>
                      <m:t>:</m:t>
                    </m:r>
                    <m:r>
                      <a:rPr lang="en-IN" sz="2400" b="0" i="1" smtClean="0">
                        <a:latin typeface="Cambria Math" panose="02040503050406030204" pitchFamily="18" charset="0"/>
                      </a:rPr>
                      <m:t>𝐷𝑒𝑚𝑎𝑛𝑑</m:t>
                    </m:r>
                    <m:r>
                      <a:rPr lang="en-IN" sz="2400" b="0" i="1" smtClean="0">
                        <a:latin typeface="Cambria Math" panose="02040503050406030204" pitchFamily="18" charset="0"/>
                      </a:rPr>
                      <m:t> </m:t>
                    </m:r>
                    <m:r>
                      <a:rPr lang="en-IN" sz="2400" b="0" i="1" smtClean="0">
                        <a:latin typeface="Cambria Math" panose="02040503050406030204" pitchFamily="18" charset="0"/>
                      </a:rPr>
                      <m:t>𝑓𝑜𝑟</m:t>
                    </m:r>
                    <m:r>
                      <a:rPr lang="en-IN" sz="2400" b="0" i="1" smtClean="0">
                        <a:latin typeface="Cambria Math" panose="02040503050406030204" pitchFamily="18" charset="0"/>
                      </a:rPr>
                      <m:t> </m:t>
                    </m:r>
                    <m:r>
                      <a:rPr lang="en-IN" sz="2400" b="0" i="1" smtClean="0">
                        <a:latin typeface="Cambria Math" panose="02040503050406030204" pitchFamily="18" charset="0"/>
                      </a:rPr>
                      <m:t>𝑡𝑟𝑎𝑣𝑒𝑙𝑙𝑖𝑛𝑔</m:t>
                    </m:r>
                    <m:r>
                      <a:rPr lang="en-IN" sz="2400" b="0" i="1" smtClean="0">
                        <a:latin typeface="Cambria Math" panose="02040503050406030204" pitchFamily="18" charset="0"/>
                      </a:rPr>
                      <m:t> </m:t>
                    </m:r>
                    <m:r>
                      <a:rPr lang="en-IN" sz="2400" b="0" i="1" smtClean="0">
                        <a:latin typeface="Cambria Math" panose="02040503050406030204" pitchFamily="18" charset="0"/>
                      </a:rPr>
                      <m:t>𝑓𝑟𝑜𝑚</m:t>
                    </m:r>
                    <m:r>
                      <a:rPr lang="en-IN" sz="2400" b="0" i="1" smtClean="0">
                        <a:latin typeface="Cambria Math" panose="02040503050406030204" pitchFamily="18" charset="0"/>
                      </a:rPr>
                      <m:t> </m:t>
                    </m:r>
                    <m:r>
                      <a:rPr lang="en-IN" sz="2400" b="0" i="1" smtClean="0">
                        <a:latin typeface="Cambria Math" panose="02040503050406030204" pitchFamily="18" charset="0"/>
                      </a:rPr>
                      <m:t>𝑛𝑜𝑑𝑒</m:t>
                    </m:r>
                    <m:r>
                      <a:rPr lang="en-IN" sz="2400" b="0" i="1" smtClean="0">
                        <a:latin typeface="Cambria Math" panose="02040503050406030204" pitchFamily="18" charset="0"/>
                      </a:rPr>
                      <m:t> </m:t>
                    </m:r>
                    <m:r>
                      <a:rPr lang="en-IN" sz="2400" b="0" i="1" smtClean="0">
                        <a:latin typeface="Cambria Math" panose="02040503050406030204" pitchFamily="18" charset="0"/>
                      </a:rPr>
                      <m:t>𝑜</m:t>
                    </m:r>
                    <m:r>
                      <a:rPr lang="en-IN" sz="2400" b="0" i="1" smtClean="0">
                        <a:latin typeface="Cambria Math" panose="02040503050406030204" pitchFamily="18" charset="0"/>
                      </a:rPr>
                      <m:t> </m:t>
                    </m:r>
                    <m:r>
                      <a:rPr lang="en-IN" sz="2400" b="0" i="1" smtClean="0">
                        <a:latin typeface="Cambria Math" panose="02040503050406030204" pitchFamily="18" charset="0"/>
                      </a:rPr>
                      <m:t>𝑡𝑜</m:t>
                    </m:r>
                    <m:r>
                      <a:rPr lang="en-IN" sz="2400" b="0" i="1" smtClean="0">
                        <a:latin typeface="Cambria Math" panose="02040503050406030204" pitchFamily="18" charset="0"/>
                      </a:rPr>
                      <m:t> </m:t>
                    </m:r>
                    <m:r>
                      <a:rPr lang="en-IN" sz="2400" b="0" i="1" smtClean="0">
                        <a:latin typeface="Cambria Math" panose="02040503050406030204" pitchFamily="18" charset="0"/>
                      </a:rPr>
                      <m:t>𝑑</m:t>
                    </m:r>
                    <m:r>
                      <a:rPr lang="en-IN" sz="2400" b="0" i="1" smtClean="0">
                        <a:latin typeface="Cambria Math" panose="02040503050406030204" pitchFamily="18" charset="0"/>
                      </a:rPr>
                      <m:t>. </m:t>
                    </m:r>
                  </m:oMath>
                </a14:m>
                <a:endParaRPr lang="en-IN" sz="2400" b="0" i="1" dirty="0">
                  <a:latin typeface="Cambria Math" panose="02040503050406030204" pitchFamily="18" charset="0"/>
                </a:endParaRPr>
              </a:p>
              <a:p>
                <a14:m>
                  <m:oMath xmlns:m="http://schemas.openxmlformats.org/officeDocument/2006/math">
                    <m:r>
                      <a:rPr lang="en-IN" sz="2400" b="0" i="1" smtClean="0">
                        <a:latin typeface="Cambria Math" panose="02040503050406030204" pitchFamily="18" charset="0"/>
                      </a:rPr>
                      <m:t>𝑒</m:t>
                    </m:r>
                    <m:d>
                      <m:dPr>
                        <m:ctrlPr>
                          <a:rPr lang="en-IN" sz="2400" b="0" i="1" smtClean="0">
                            <a:latin typeface="Cambria Math" panose="02040503050406030204" pitchFamily="18" charset="0"/>
                          </a:rPr>
                        </m:ctrlPr>
                      </m:dPr>
                      <m:e>
                        <m:r>
                          <a:rPr lang="en-IN" sz="2400" b="0" i="1" smtClean="0">
                            <a:latin typeface="Cambria Math" panose="02040503050406030204" pitchFamily="18" charset="0"/>
                          </a:rPr>
                          <m:t>𝑟</m:t>
                        </m:r>
                      </m:e>
                    </m:d>
                    <m:r>
                      <a:rPr lang="en-IN" sz="2400" b="0" i="1" smtClean="0">
                        <a:latin typeface="Cambria Math" panose="02040503050406030204" pitchFamily="18" charset="0"/>
                      </a:rPr>
                      <m:t>:</m:t>
                    </m:r>
                    <m:r>
                      <a:rPr lang="en-IN" sz="2400" b="0" i="1" smtClean="0">
                        <a:latin typeface="Cambria Math" panose="02040503050406030204" pitchFamily="18" charset="0"/>
                      </a:rPr>
                      <m:t>𝑖𝑛𝑖𝑡𝑖𝑎𝑙</m:t>
                    </m:r>
                    <m:r>
                      <a:rPr lang="en-IN" sz="2400" b="0" i="1" smtClean="0">
                        <a:latin typeface="Cambria Math" panose="02040503050406030204" pitchFamily="18" charset="0"/>
                      </a:rPr>
                      <m:t> </m:t>
                    </m:r>
                    <m:r>
                      <a:rPr lang="en-IN" sz="2400" b="0" i="1" smtClean="0">
                        <a:latin typeface="Cambria Math" panose="02040503050406030204" pitchFamily="18" charset="0"/>
                      </a:rPr>
                      <m:t>𝑠𝑡𝑎𝑡𝑖𝑜𝑛</m:t>
                    </m:r>
                    <m:r>
                      <a:rPr lang="en-IN" sz="2400" b="0" i="1" smtClean="0">
                        <a:latin typeface="Cambria Math" panose="02040503050406030204" pitchFamily="18" charset="0"/>
                      </a:rPr>
                      <m:t> </m:t>
                    </m:r>
                    <m:r>
                      <a:rPr lang="en-IN" sz="2400" b="0" i="1" smtClean="0">
                        <a:latin typeface="Cambria Math" panose="02040503050406030204" pitchFamily="18" charset="0"/>
                      </a:rPr>
                      <m:t>𝑓𝑜𝑟</m:t>
                    </m:r>
                    <m:r>
                      <a:rPr lang="en-IN" sz="2400" b="0" i="1" smtClean="0">
                        <a:latin typeface="Cambria Math" panose="02040503050406030204" pitchFamily="18" charset="0"/>
                      </a:rPr>
                      <m:t> </m:t>
                    </m:r>
                    <m:r>
                      <a:rPr lang="en-IN" sz="2400" b="0" i="1" smtClean="0">
                        <a:latin typeface="Cambria Math" panose="02040503050406030204" pitchFamily="18" charset="0"/>
                      </a:rPr>
                      <m:t>𝑟𝑜𝑢𝑡𝑒</m:t>
                    </m:r>
                    <m:r>
                      <a:rPr lang="en-IN" sz="2400" b="0" i="1" smtClean="0">
                        <a:latin typeface="Cambria Math" panose="02040503050406030204" pitchFamily="18" charset="0"/>
                      </a:rPr>
                      <m:t> </m:t>
                    </m:r>
                    <m:r>
                      <a:rPr lang="en-IN" sz="2400" b="0" i="1" smtClean="0">
                        <a:latin typeface="Cambria Math" panose="02040503050406030204" pitchFamily="18" charset="0"/>
                      </a:rPr>
                      <m:t>𝑟</m:t>
                    </m:r>
                    <m:r>
                      <a:rPr lang="en-IN" sz="2400" b="0" i="1" smtClean="0">
                        <a:latin typeface="Cambria Math" panose="02040503050406030204" pitchFamily="18" charset="0"/>
                      </a:rPr>
                      <m:t>.</m:t>
                    </m:r>
                  </m:oMath>
                </a14:m>
                <a:endParaRPr lang="en-IN" sz="2400" b="0" i="1" dirty="0">
                  <a:latin typeface="Cambria Math" panose="02040503050406030204" pitchFamily="18" charset="0"/>
                </a:endParaRPr>
              </a:p>
              <a:p>
                <a14:m>
                  <m:oMath xmlns:m="http://schemas.openxmlformats.org/officeDocument/2006/math">
                    <m:r>
                      <a:rPr lang="en-IN" sz="2400" b="0" i="1" smtClean="0">
                        <a:latin typeface="Cambria Math" panose="02040503050406030204" pitchFamily="18" charset="0"/>
                      </a:rPr>
                      <m:t>𝑓</m:t>
                    </m:r>
                    <m:d>
                      <m:dPr>
                        <m:ctrlPr>
                          <a:rPr lang="en-IN" sz="2400" b="0" i="1" smtClean="0">
                            <a:latin typeface="Cambria Math" panose="02040503050406030204" pitchFamily="18" charset="0"/>
                          </a:rPr>
                        </m:ctrlPr>
                      </m:dPr>
                      <m:e>
                        <m:r>
                          <a:rPr lang="en-IN" sz="2400" b="0" i="1" smtClean="0">
                            <a:latin typeface="Cambria Math" panose="02040503050406030204" pitchFamily="18" charset="0"/>
                          </a:rPr>
                          <m:t>𝑟</m:t>
                        </m:r>
                      </m:e>
                    </m:d>
                    <m:r>
                      <a:rPr lang="en-IN" sz="2400" b="0" i="1" smtClean="0">
                        <a:latin typeface="Cambria Math" panose="02040503050406030204" pitchFamily="18" charset="0"/>
                      </a:rPr>
                      <m:t>:</m:t>
                    </m:r>
                    <m:r>
                      <a:rPr lang="en-IN" sz="2400" b="0" i="1" smtClean="0">
                        <a:latin typeface="Cambria Math" panose="02040503050406030204" pitchFamily="18" charset="0"/>
                      </a:rPr>
                      <m:t>𝑓𝑖𝑛𝑎𝑙</m:t>
                    </m:r>
                    <m:r>
                      <a:rPr lang="en-IN" sz="2400" b="0" i="1" smtClean="0">
                        <a:latin typeface="Cambria Math" panose="02040503050406030204" pitchFamily="18" charset="0"/>
                      </a:rPr>
                      <m:t> </m:t>
                    </m:r>
                    <m:r>
                      <a:rPr lang="en-IN" sz="2400" b="0" i="1" smtClean="0">
                        <a:latin typeface="Cambria Math" panose="02040503050406030204" pitchFamily="18" charset="0"/>
                      </a:rPr>
                      <m:t>𝑠𝑡𝑎𝑡𝑖𝑜𝑛</m:t>
                    </m:r>
                    <m:r>
                      <a:rPr lang="en-IN" sz="2400" b="0" i="1" smtClean="0">
                        <a:latin typeface="Cambria Math" panose="02040503050406030204" pitchFamily="18" charset="0"/>
                      </a:rPr>
                      <m:t> </m:t>
                    </m:r>
                    <m:r>
                      <a:rPr lang="en-IN" sz="2400" b="0" i="1" smtClean="0">
                        <a:latin typeface="Cambria Math" panose="02040503050406030204" pitchFamily="18" charset="0"/>
                      </a:rPr>
                      <m:t>𝑓𝑜𝑟</m:t>
                    </m:r>
                    <m:r>
                      <a:rPr lang="en-IN" sz="2400" b="0" i="1" smtClean="0">
                        <a:latin typeface="Cambria Math" panose="02040503050406030204" pitchFamily="18" charset="0"/>
                      </a:rPr>
                      <m:t> </m:t>
                    </m:r>
                    <m:r>
                      <a:rPr lang="en-IN" sz="2400" b="0" i="1" smtClean="0">
                        <a:latin typeface="Cambria Math" panose="02040503050406030204" pitchFamily="18" charset="0"/>
                      </a:rPr>
                      <m:t>𝑟𝑜𝑢𝑡𝑒</m:t>
                    </m:r>
                    <m:r>
                      <a:rPr lang="en-IN" sz="2400" b="0" i="1" smtClean="0">
                        <a:latin typeface="Cambria Math" panose="02040503050406030204" pitchFamily="18" charset="0"/>
                      </a:rPr>
                      <m:t> </m:t>
                    </m:r>
                    <m:r>
                      <a:rPr lang="en-IN" sz="2400" b="0" i="1" smtClean="0">
                        <a:latin typeface="Cambria Math" panose="02040503050406030204" pitchFamily="18" charset="0"/>
                      </a:rPr>
                      <m:t>𝑟</m:t>
                    </m:r>
                    <m:r>
                      <a:rPr lang="en-IN" sz="2400" b="0" i="1" smtClean="0">
                        <a:latin typeface="Cambria Math" panose="02040503050406030204" pitchFamily="18" charset="0"/>
                      </a:rPr>
                      <m:t>.</m:t>
                    </m:r>
                  </m:oMath>
                </a14:m>
                <a:endParaRPr lang="en-IN" sz="2400" b="0" i="1" dirty="0">
                  <a:latin typeface="Cambria Math" panose="02040503050406030204" pitchFamily="18" charset="0"/>
                </a:endParaRPr>
              </a:p>
              <a:p>
                <a14:m>
                  <m:oMath xmlns:m="http://schemas.openxmlformats.org/officeDocument/2006/math">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𝑙</m:t>
                        </m:r>
                      </m:e>
                      <m:sub>
                        <m:r>
                          <a:rPr lang="en-IN" sz="2400" b="0" i="1" smtClean="0">
                            <a:latin typeface="Cambria Math" panose="02040503050406030204" pitchFamily="18" charset="0"/>
                          </a:rPr>
                          <m:t>𝑖𝑗</m:t>
                        </m:r>
                      </m:sub>
                    </m:sSub>
                    <m:r>
                      <a:rPr lang="en-IN" sz="2400" b="0" i="1" smtClean="0">
                        <a:latin typeface="Cambria Math" panose="02040503050406030204" pitchFamily="18" charset="0"/>
                      </a:rPr>
                      <m:t>: </m:t>
                    </m:r>
                    <m:r>
                      <a:rPr lang="en-IN" sz="2400" b="0" i="1" smtClean="0">
                        <a:latin typeface="Cambria Math" panose="02040503050406030204" pitchFamily="18" charset="0"/>
                      </a:rPr>
                      <m:t>𝑙𝑒𝑛𝑔𝑡h</m:t>
                    </m:r>
                    <m:r>
                      <a:rPr lang="en-IN" sz="2400" b="0" i="1" smtClean="0">
                        <a:latin typeface="Cambria Math" panose="02040503050406030204" pitchFamily="18" charset="0"/>
                      </a:rPr>
                      <m:t> </m:t>
                    </m:r>
                    <m:r>
                      <a:rPr lang="en-IN" sz="2400" b="0" i="1" smtClean="0">
                        <a:latin typeface="Cambria Math" panose="02040503050406030204" pitchFamily="18" charset="0"/>
                      </a:rPr>
                      <m:t>𝑏𝑒𝑡𝑤𝑒𝑒𝑛</m:t>
                    </m:r>
                    <m:r>
                      <a:rPr lang="en-IN" sz="2400" b="0" i="1" smtClean="0">
                        <a:latin typeface="Cambria Math" panose="02040503050406030204" pitchFamily="18" charset="0"/>
                      </a:rPr>
                      <m:t> </m:t>
                    </m:r>
                    <m:r>
                      <a:rPr lang="en-IN" sz="2400" b="0" i="1" smtClean="0">
                        <a:latin typeface="Cambria Math" panose="02040503050406030204" pitchFamily="18" charset="0"/>
                      </a:rPr>
                      <m:t>𝑛𝑜𝑑𝑒</m:t>
                    </m:r>
                    <m:r>
                      <a:rPr lang="en-IN" sz="2400" b="0" i="1" smtClean="0">
                        <a:latin typeface="Cambria Math" panose="02040503050406030204" pitchFamily="18" charset="0"/>
                      </a:rPr>
                      <m:t> </m:t>
                    </m:r>
                    <m:r>
                      <a:rPr lang="en-IN" sz="2400" b="0" i="1" smtClean="0">
                        <a:latin typeface="Cambria Math" panose="02040503050406030204" pitchFamily="18" charset="0"/>
                      </a:rPr>
                      <m:t>𝑖</m:t>
                    </m:r>
                    <m:r>
                      <a:rPr lang="en-IN" sz="2400" b="0" i="1" smtClean="0">
                        <a:latin typeface="Cambria Math" panose="02040503050406030204" pitchFamily="18" charset="0"/>
                      </a:rPr>
                      <m:t> </m:t>
                    </m:r>
                    <m:r>
                      <a:rPr lang="en-IN" sz="2400" b="0" i="1" smtClean="0">
                        <a:latin typeface="Cambria Math" panose="02040503050406030204" pitchFamily="18" charset="0"/>
                      </a:rPr>
                      <m:t>𝑎𝑛𝑑</m:t>
                    </m:r>
                    <m:r>
                      <a:rPr lang="en-IN" sz="2400" b="0" i="1" smtClean="0">
                        <a:latin typeface="Cambria Math" panose="02040503050406030204" pitchFamily="18" charset="0"/>
                      </a:rPr>
                      <m:t> </m:t>
                    </m:r>
                    <m:r>
                      <a:rPr lang="en-IN" sz="2400" b="0" i="1" smtClean="0">
                        <a:latin typeface="Cambria Math" panose="02040503050406030204" pitchFamily="18" charset="0"/>
                      </a:rPr>
                      <m:t>𝑗</m:t>
                    </m:r>
                    <m:r>
                      <a:rPr lang="en-IN" sz="2400" b="0" i="1" smtClean="0">
                        <a:latin typeface="Cambria Math" panose="02040503050406030204" pitchFamily="18" charset="0"/>
                      </a:rPr>
                      <m:t>. </m:t>
                    </m:r>
                  </m:oMath>
                </a14:m>
                <a:endParaRPr lang="en-IN" sz="2400" b="0" i="1" dirty="0">
                  <a:latin typeface="Cambria Math" panose="02040503050406030204" pitchFamily="18" charset="0"/>
                </a:endParaRPr>
              </a:p>
              <a:p>
                <a14:m>
                  <m:oMath xmlns:m="http://schemas.openxmlformats.org/officeDocument/2006/math">
                    <m:r>
                      <a:rPr lang="en-IN" sz="2400" b="0" i="1" smtClean="0">
                        <a:latin typeface="Cambria Math" panose="02040503050406030204" pitchFamily="18" charset="0"/>
                      </a:rPr>
                      <m:t>𝑡</m:t>
                    </m:r>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𝑟</m:t>
                        </m:r>
                      </m:e>
                      <m:sub>
                        <m:r>
                          <a:rPr lang="en-IN" sz="2400" b="0" i="1" smtClean="0">
                            <a:latin typeface="Cambria Math" panose="02040503050406030204" pitchFamily="18" charset="0"/>
                          </a:rPr>
                          <m:t>𝑚𝑎𝑥</m:t>
                        </m:r>
                      </m:sub>
                    </m:sSub>
                    <m:r>
                      <a:rPr lang="en-IN" sz="2400" b="0" i="1" smtClean="0">
                        <a:latin typeface="Cambria Math" panose="02040503050406030204" pitchFamily="18" charset="0"/>
                      </a:rPr>
                      <m:t>:</m:t>
                    </m:r>
                    <m:r>
                      <a:rPr lang="en-IN" sz="2400" b="0" i="1" smtClean="0">
                        <a:latin typeface="Cambria Math" panose="02040503050406030204" pitchFamily="18" charset="0"/>
                      </a:rPr>
                      <m:t>𝑚𝑎𝑥𝑖𝑚𝑢𝑚</m:t>
                    </m:r>
                    <m:r>
                      <a:rPr lang="en-IN" sz="2400" b="0" i="1" smtClean="0">
                        <a:latin typeface="Cambria Math" panose="02040503050406030204" pitchFamily="18" charset="0"/>
                      </a:rPr>
                      <m:t> </m:t>
                    </m:r>
                    <m:r>
                      <a:rPr lang="en-IN" sz="2400" b="0" i="1" smtClean="0">
                        <a:latin typeface="Cambria Math" panose="02040503050406030204" pitchFamily="18" charset="0"/>
                      </a:rPr>
                      <m:t>𝑛𝑢𝑚𝑏𝑒𝑟</m:t>
                    </m:r>
                    <m:r>
                      <a:rPr lang="en-IN" sz="2400" b="0" i="1" smtClean="0">
                        <a:latin typeface="Cambria Math" panose="02040503050406030204" pitchFamily="18" charset="0"/>
                      </a:rPr>
                      <m:t> </m:t>
                    </m:r>
                    <m:r>
                      <a:rPr lang="en-IN" sz="2400" b="0" i="1" smtClean="0">
                        <a:latin typeface="Cambria Math" panose="02040503050406030204" pitchFamily="18" charset="0"/>
                      </a:rPr>
                      <m:t>𝑜𝑓</m:t>
                    </m:r>
                    <m:r>
                      <a:rPr lang="en-IN" sz="2400" b="0" i="1" smtClean="0">
                        <a:latin typeface="Cambria Math" panose="02040503050406030204" pitchFamily="18" charset="0"/>
                      </a:rPr>
                      <m:t> </m:t>
                    </m:r>
                    <m:r>
                      <a:rPr lang="en-IN" sz="2400" b="0" i="1" smtClean="0">
                        <a:latin typeface="Cambria Math" panose="02040503050406030204" pitchFamily="18" charset="0"/>
                      </a:rPr>
                      <m:t>𝑡𝑟𝑎𝑛𝑠𝑓𝑒𝑟𝑠</m:t>
                    </m:r>
                    <m:r>
                      <a:rPr lang="en-IN" sz="2400" b="0" i="1" smtClean="0">
                        <a:latin typeface="Cambria Math" panose="02040503050406030204" pitchFamily="18" charset="0"/>
                      </a:rPr>
                      <m:t> </m:t>
                    </m:r>
                    <m:r>
                      <a:rPr lang="en-IN" sz="2400" b="0" i="1" smtClean="0">
                        <a:latin typeface="Cambria Math" panose="02040503050406030204" pitchFamily="18" charset="0"/>
                      </a:rPr>
                      <m:t>𝑑𝑒𝑠𝑖𝑟𝑒𝑑</m:t>
                    </m:r>
                    <m:r>
                      <a:rPr lang="en-IN" sz="2400" b="0" i="1" smtClean="0">
                        <a:latin typeface="Cambria Math" panose="02040503050406030204" pitchFamily="18" charset="0"/>
                      </a:rPr>
                      <m:t>.  </m:t>
                    </m:r>
                  </m:oMath>
                </a14:m>
                <a:endParaRPr lang="en-IN" sz="2400" b="0" i="1" dirty="0">
                  <a:latin typeface="Cambria Math" panose="02040503050406030204" pitchFamily="18" charset="0"/>
                </a:endParaRPr>
              </a:p>
              <a:p>
                <a14:m>
                  <m:oMath xmlns:m="http://schemas.openxmlformats.org/officeDocument/2006/math">
                    <m:r>
                      <a:rPr lang="en-IN" sz="2400" b="0" i="1" smtClean="0">
                        <a:latin typeface="Cambria Math" panose="02040503050406030204" pitchFamily="18" charset="0"/>
                      </a:rPr>
                      <m:t>𝑀</m:t>
                    </m:r>
                    <m:r>
                      <a:rPr lang="en-IN" sz="2400" b="0" i="1" smtClean="0">
                        <a:latin typeface="Cambria Math" panose="02040503050406030204" pitchFamily="18" charset="0"/>
                      </a:rPr>
                      <m:t>:</m:t>
                    </m:r>
                    <m:r>
                      <a:rPr lang="en-IN" sz="2400" b="0" i="1" smtClean="0">
                        <a:latin typeface="Cambria Math" panose="02040503050406030204" pitchFamily="18" charset="0"/>
                      </a:rPr>
                      <m:t>𝑐𝑜𝑛𝑠𝑡𝑎𝑛𝑡</m:t>
                    </m:r>
                    <m:r>
                      <a:rPr lang="en-IN" sz="2400" b="0" i="1" smtClean="0">
                        <a:latin typeface="Cambria Math" panose="02040503050406030204" pitchFamily="18" charset="0"/>
                      </a:rPr>
                      <m:t> </m:t>
                    </m:r>
                    <m:r>
                      <a:rPr lang="en-IN" sz="2400" b="0" i="1" smtClean="0">
                        <a:latin typeface="Cambria Math" panose="02040503050406030204" pitchFamily="18" charset="0"/>
                      </a:rPr>
                      <m:t>𝑤𝑖𝑡h</m:t>
                    </m:r>
                    <m:r>
                      <a:rPr lang="en-IN" sz="2400" b="0" i="1" smtClean="0">
                        <a:latin typeface="Cambria Math" panose="02040503050406030204" pitchFamily="18" charset="0"/>
                      </a:rPr>
                      <m:t> </m:t>
                    </m:r>
                    <m:r>
                      <a:rPr lang="en-IN" sz="2400" b="0" i="1" smtClean="0">
                        <a:latin typeface="Cambria Math" panose="02040503050406030204" pitchFamily="18" charset="0"/>
                      </a:rPr>
                      <m:t>h𝑖𝑔h</m:t>
                    </m:r>
                    <m:r>
                      <a:rPr lang="en-IN" sz="2400" b="0" i="1" smtClean="0">
                        <a:latin typeface="Cambria Math" panose="02040503050406030204" pitchFamily="18" charset="0"/>
                      </a:rPr>
                      <m:t> </m:t>
                    </m:r>
                    <m:r>
                      <a:rPr lang="en-IN" sz="2400" b="0" i="1" smtClean="0">
                        <a:latin typeface="Cambria Math" panose="02040503050406030204" pitchFamily="18" charset="0"/>
                      </a:rPr>
                      <m:t>𝑣𝑎𝑙𝑢𝑒</m:t>
                    </m:r>
                  </m:oMath>
                </a14:m>
                <a:endParaRPr lang="en-IN" sz="2400" b="0" i="1" dirty="0">
                  <a:latin typeface="Cambria Math" panose="02040503050406030204" pitchFamily="18" charset="0"/>
                </a:endParaRPr>
              </a:p>
              <a:p>
                <a14:m>
                  <m:oMath xmlns:m="http://schemas.openxmlformats.org/officeDocument/2006/math">
                    <m:r>
                      <a:rPr lang="en-IN" sz="2400" b="0" i="1" smtClean="0">
                        <a:latin typeface="Cambria Math" panose="02040503050406030204" pitchFamily="18" charset="0"/>
                      </a:rPr>
                      <m:t>𝑐𝑎𝑝</m:t>
                    </m:r>
                    <m:r>
                      <a:rPr lang="en-IN" sz="2400" b="0" i="1" smtClean="0">
                        <a:latin typeface="Cambria Math" panose="02040503050406030204" pitchFamily="18" charset="0"/>
                      </a:rPr>
                      <m:t>: </m:t>
                    </m:r>
                    <m:r>
                      <a:rPr lang="en-IN" sz="2400" b="0" i="1" smtClean="0">
                        <a:latin typeface="Cambria Math" panose="02040503050406030204" pitchFamily="18" charset="0"/>
                      </a:rPr>
                      <m:t>𝑚𝑎𝑥𝑖𝑚𝑢𝑚</m:t>
                    </m:r>
                    <m:r>
                      <a:rPr lang="en-IN" sz="2400" b="0" i="1" smtClean="0">
                        <a:latin typeface="Cambria Math" panose="02040503050406030204" pitchFamily="18" charset="0"/>
                      </a:rPr>
                      <m:t>  </m:t>
                    </m:r>
                    <m:r>
                      <a:rPr lang="en-IN" sz="2400" b="0" i="1" smtClean="0">
                        <a:latin typeface="Cambria Math" panose="02040503050406030204" pitchFamily="18" charset="0"/>
                      </a:rPr>
                      <m:t>𝑐𝑎𝑝𝑎𝑐𝑖𝑡𝑦</m:t>
                    </m:r>
                    <m:r>
                      <a:rPr lang="en-IN" sz="2400" b="0" i="1" smtClean="0">
                        <a:latin typeface="Cambria Math" panose="02040503050406030204" pitchFamily="18" charset="0"/>
                      </a:rPr>
                      <m:t> </m:t>
                    </m:r>
                    <m:r>
                      <a:rPr lang="en-IN" sz="2400" b="0" i="1" smtClean="0">
                        <a:latin typeface="Cambria Math" panose="02040503050406030204" pitchFamily="18" charset="0"/>
                      </a:rPr>
                      <m:t>𝑡h𝑒</m:t>
                    </m:r>
                    <m:r>
                      <a:rPr lang="en-IN" sz="2400" b="0" i="1" smtClean="0">
                        <a:latin typeface="Cambria Math" panose="02040503050406030204" pitchFamily="18" charset="0"/>
                      </a:rPr>
                      <m:t> </m:t>
                    </m:r>
                    <m:r>
                      <a:rPr lang="en-IN" sz="2400" b="0" i="1" smtClean="0">
                        <a:latin typeface="Cambria Math" panose="02040503050406030204" pitchFamily="18" charset="0"/>
                      </a:rPr>
                      <m:t>𝑏𝑢𝑠</m:t>
                    </m:r>
                    <m:r>
                      <a:rPr lang="en-IN" sz="2400" b="0" i="1" smtClean="0">
                        <a:latin typeface="Cambria Math" panose="02040503050406030204" pitchFamily="18" charset="0"/>
                      </a:rPr>
                      <m:t> </m:t>
                    </m:r>
                    <m:r>
                      <a:rPr lang="en-IN" sz="2400" b="0" i="1" smtClean="0">
                        <a:latin typeface="Cambria Math" panose="02040503050406030204" pitchFamily="18" charset="0"/>
                      </a:rPr>
                      <m:t>𝑐𝑎𝑛</m:t>
                    </m:r>
                    <m:r>
                      <a:rPr lang="en-IN" sz="2400" b="0" i="1" smtClean="0">
                        <a:latin typeface="Cambria Math" panose="02040503050406030204" pitchFamily="18" charset="0"/>
                      </a:rPr>
                      <m:t> </m:t>
                    </m:r>
                    <m:r>
                      <a:rPr lang="en-IN" sz="2400" b="0" i="1" smtClean="0">
                        <a:latin typeface="Cambria Math" panose="02040503050406030204" pitchFamily="18" charset="0"/>
                      </a:rPr>
                      <m:t>𝑓𝑖𝑙𝑙</m:t>
                    </m:r>
                    <m:r>
                      <a:rPr lang="en-IN" sz="2400" b="0" i="1" smtClean="0">
                        <a:latin typeface="Cambria Math" panose="02040503050406030204" pitchFamily="18" charset="0"/>
                      </a:rPr>
                      <m:t>.</m:t>
                    </m:r>
                  </m:oMath>
                </a14:m>
                <a:endParaRPr lang="en-IN" sz="2400" b="0" i="1" dirty="0">
                  <a:latin typeface="Cambria Math" panose="02040503050406030204" pitchFamily="18" charset="0"/>
                </a:endParaRPr>
              </a:p>
              <a:p>
                <a:endParaRPr lang="en-IN" sz="2400" b="0" i="1" dirty="0">
                  <a:latin typeface="Cambria Math" panose="02040503050406030204" pitchFamily="18" charset="0"/>
                </a:endParaRPr>
              </a:p>
              <a:p>
                <a:pPr marL="0" indent="0">
                  <a:buNone/>
                </a:pPr>
                <a:endParaRPr lang="en-IN" dirty="0"/>
              </a:p>
              <a:p>
                <a:endParaRPr lang="en-IN" dirty="0"/>
              </a:p>
            </p:txBody>
          </p:sp>
        </mc:Choice>
        <mc:Fallback xmlns="">
          <p:sp>
            <p:nvSpPr>
              <p:cNvPr id="4" name="Content Placeholder 3">
                <a:extLst>
                  <a:ext uri="{FF2B5EF4-FFF2-40B4-BE49-F238E27FC236}">
                    <a16:creationId xmlns:a16="http://schemas.microsoft.com/office/drawing/2014/main" id="{5FA73E79-BD8E-4A5C-B298-19E4BCAB2451}"/>
                  </a:ext>
                </a:extLst>
              </p:cNvPr>
              <p:cNvSpPr txBox="1">
                <a:spLocks noGrp="1" noRot="1" noChangeAspect="1" noMove="1" noResize="1" noEditPoints="1" noAdjustHandles="1" noChangeArrowheads="1" noChangeShapeType="1" noTextEdit="1"/>
              </p:cNvSpPr>
              <p:nvPr>
                <p:ph idx="1"/>
              </p:nvPr>
            </p:nvSpPr>
            <p:spPr>
              <a:xfrm>
                <a:off x="1703297" y="1769134"/>
                <a:ext cx="8250931" cy="5376728"/>
              </a:xfrm>
              <a:prstGeom prst="rect">
                <a:avLst/>
              </a:prstGeom>
              <a:blipFill>
                <a:blip r:embed="rId2"/>
                <a:stretch>
                  <a:fillRect l="-2068" t="-1814"/>
                </a:stretch>
              </a:blipFill>
            </p:spPr>
            <p:txBody>
              <a:bodyPr/>
              <a:lstStyle/>
              <a:p>
                <a:r>
                  <a:rPr lang="en-IN">
                    <a:noFill/>
                  </a:rPr>
                  <a:t> </a:t>
                </a:r>
              </a:p>
            </p:txBody>
          </p:sp>
        </mc:Fallback>
      </mc:AlternateContent>
    </p:spTree>
    <p:extLst>
      <p:ext uri="{BB962C8B-B14F-4D97-AF65-F5344CB8AC3E}">
        <p14:creationId xmlns:p14="http://schemas.microsoft.com/office/powerpoint/2010/main" val="686601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16D63-559A-47F7-9908-733172D163E6}"/>
              </a:ext>
            </a:extLst>
          </p:cNvPr>
          <p:cNvSpPr>
            <a:spLocks noGrp="1"/>
          </p:cNvSpPr>
          <p:nvPr>
            <p:ph type="title"/>
          </p:nvPr>
        </p:nvSpPr>
        <p:spPr>
          <a:xfrm>
            <a:off x="1790700" y="639315"/>
            <a:ext cx="8610600" cy="1293028"/>
          </a:xfrm>
        </p:spPr>
        <p:txBody>
          <a:bodyPr/>
          <a:lstStyle/>
          <a:p>
            <a:pPr algn="ctr"/>
            <a:r>
              <a:rPr lang="en-IN"/>
              <a:t>CONTENTS</a:t>
            </a:r>
          </a:p>
        </p:txBody>
      </p:sp>
      <p:sp>
        <p:nvSpPr>
          <p:cNvPr id="3" name="Content Placeholder 2">
            <a:extLst>
              <a:ext uri="{FF2B5EF4-FFF2-40B4-BE49-F238E27FC236}">
                <a16:creationId xmlns:a16="http://schemas.microsoft.com/office/drawing/2014/main" id="{3549DF3C-394C-425F-9BDE-8379E93DF3DF}"/>
              </a:ext>
            </a:extLst>
          </p:cNvPr>
          <p:cNvSpPr>
            <a:spLocks noGrp="1"/>
          </p:cNvSpPr>
          <p:nvPr>
            <p:ph idx="1"/>
          </p:nvPr>
        </p:nvSpPr>
        <p:spPr/>
        <p:txBody>
          <a:bodyPr/>
          <a:lstStyle/>
          <a:p>
            <a:r>
              <a:rPr lang="en-IN"/>
              <a:t>MODELLING CAMPUS </a:t>
            </a:r>
          </a:p>
          <a:p>
            <a:pPr lvl="1"/>
            <a:r>
              <a:rPr lang="en-IN"/>
              <a:t>PROBLEM STATEMENT</a:t>
            </a:r>
          </a:p>
          <a:p>
            <a:pPr lvl="1"/>
            <a:r>
              <a:rPr lang="en-IN"/>
              <a:t>MODEL </a:t>
            </a:r>
          </a:p>
          <a:p>
            <a:endParaRPr lang="en-IN"/>
          </a:p>
          <a:p>
            <a:r>
              <a:rPr lang="en-IN"/>
              <a:t>MODELLING CITY TRANSPORT </a:t>
            </a:r>
          </a:p>
          <a:p>
            <a:pPr lvl="1"/>
            <a:r>
              <a:rPr lang="en-IN"/>
              <a:t>PROBLEM STATEMENT</a:t>
            </a:r>
          </a:p>
          <a:p>
            <a:pPr lvl="1"/>
            <a:r>
              <a:rPr lang="en-IN"/>
              <a:t>MODEL</a:t>
            </a:r>
          </a:p>
          <a:p>
            <a:endParaRPr lang="en-IN"/>
          </a:p>
          <a:p>
            <a:r>
              <a:rPr lang="en-IN"/>
              <a:t>UNCERTAINTY ANALYSIS</a:t>
            </a:r>
          </a:p>
        </p:txBody>
      </p:sp>
    </p:spTree>
    <p:extLst>
      <p:ext uri="{BB962C8B-B14F-4D97-AF65-F5344CB8AC3E}">
        <p14:creationId xmlns:p14="http://schemas.microsoft.com/office/powerpoint/2010/main" val="26854054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733E1-520E-4D31-8AEA-EDF27376B1F4}"/>
              </a:ext>
            </a:extLst>
          </p:cNvPr>
          <p:cNvSpPr>
            <a:spLocks noGrp="1"/>
          </p:cNvSpPr>
          <p:nvPr>
            <p:ph type="title"/>
          </p:nvPr>
        </p:nvSpPr>
        <p:spPr>
          <a:xfrm>
            <a:off x="1790700" y="476106"/>
            <a:ext cx="8610600" cy="1293028"/>
          </a:xfrm>
        </p:spPr>
        <p:txBody>
          <a:bodyPr/>
          <a:lstStyle/>
          <a:p>
            <a:pPr algn="ctr"/>
            <a:r>
              <a:rPr lang="en-IN"/>
              <a:t>Sets</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5FA73E79-BD8E-4A5C-B298-19E4BCAB2451}"/>
                  </a:ext>
                </a:extLst>
              </p:cNvPr>
              <p:cNvSpPr txBox="1">
                <a:spLocks noGrp="1"/>
              </p:cNvSpPr>
              <p:nvPr>
                <p:ph idx="1"/>
              </p:nvPr>
            </p:nvSpPr>
            <p:spPr>
              <a:xfrm>
                <a:off x="1297944" y="1908584"/>
                <a:ext cx="8250931" cy="3040832"/>
              </a:xfrm>
              <a:prstGeom prst="rect">
                <a:avLst/>
              </a:prstGeom>
              <a:noFill/>
            </p:spPr>
            <p:txBody>
              <a:bodyPr wrap="square" lIns="0" tIns="0" rIns="0" bIns="0" rtlCol="0">
                <a:spAutoFit/>
              </a:bodyPr>
              <a:lstStyle/>
              <a:p>
                <a14:m>
                  <m:oMath xmlns:m="http://schemas.openxmlformats.org/officeDocument/2006/math">
                    <m:r>
                      <a:rPr lang="en-IN" sz="2400" b="0" i="1" smtClean="0">
                        <a:latin typeface="Cambria Math" panose="02040503050406030204" pitchFamily="18" charset="0"/>
                      </a:rPr>
                      <m:t>𝑅</m:t>
                    </m:r>
                    <m:r>
                      <a:rPr lang="en-IN" sz="2400" b="0" i="1" smtClean="0">
                        <a:latin typeface="Cambria Math" panose="02040503050406030204" pitchFamily="18" charset="0"/>
                      </a:rPr>
                      <m:t>={1,2,3…</m:t>
                    </m:r>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𝑟</m:t>
                        </m:r>
                      </m:e>
                      <m:sub>
                        <m:r>
                          <a:rPr lang="en-IN" sz="2400" b="0" i="1" smtClean="0">
                            <a:latin typeface="Cambria Math" panose="02040503050406030204" pitchFamily="18" charset="0"/>
                          </a:rPr>
                          <m:t>0</m:t>
                        </m:r>
                      </m:sub>
                    </m:sSub>
                    <m:r>
                      <a:rPr lang="en-IN" sz="2400" b="0" i="1" smtClean="0">
                        <a:latin typeface="Cambria Math" panose="02040503050406030204" pitchFamily="18" charset="0"/>
                      </a:rPr>
                      <m:t>}</m:t>
                    </m:r>
                  </m:oMath>
                </a14:m>
                <a:r>
                  <a:rPr lang="en-IN" sz="2400" b="0" i="1" dirty="0">
                    <a:latin typeface="Cambria Math" panose="02040503050406030204" pitchFamily="18" charset="0"/>
                  </a:rPr>
                  <a:t> </a:t>
                </a:r>
              </a:p>
              <a:p>
                <a14:m>
                  <m:oMath xmlns:m="http://schemas.openxmlformats.org/officeDocument/2006/math">
                    <m:r>
                      <a:rPr lang="en-IN" sz="2400" b="0" i="1" smtClean="0">
                        <a:latin typeface="Cambria Math" panose="02040503050406030204" pitchFamily="18" charset="0"/>
                      </a:rPr>
                      <m:t>𝑁</m:t>
                    </m:r>
                    <m:r>
                      <a:rPr lang="en-IN" sz="2400" b="0" i="1" smtClean="0">
                        <a:latin typeface="Cambria Math" panose="02040503050406030204" pitchFamily="18" charset="0"/>
                      </a:rPr>
                      <m:t>={1,2,3…</m:t>
                    </m:r>
                    <m:r>
                      <a:rPr lang="en-IN" sz="2400" b="0" i="1" smtClean="0">
                        <a:latin typeface="Cambria Math" panose="02040503050406030204" pitchFamily="18" charset="0"/>
                      </a:rPr>
                      <m:t>𝑛</m:t>
                    </m:r>
                    <m:r>
                      <a:rPr lang="en-IN" sz="2400" b="0" i="1" smtClean="0">
                        <a:latin typeface="Cambria Math" panose="02040503050406030204" pitchFamily="18" charset="0"/>
                      </a:rPr>
                      <m:t>}</m:t>
                    </m:r>
                  </m:oMath>
                </a14:m>
                <a:endParaRPr lang="en-IN" sz="2400" i="1" dirty="0">
                  <a:latin typeface="Cambria Math" panose="02040503050406030204" pitchFamily="18" charset="0"/>
                </a:endParaRPr>
              </a:p>
              <a:p>
                <a14:m>
                  <m:oMath xmlns:m="http://schemas.openxmlformats.org/officeDocument/2006/math">
                    <m:r>
                      <a:rPr lang="en-IN" sz="2400" b="0" i="1" smtClean="0">
                        <a:latin typeface="Cambria Math" panose="02040503050406030204" pitchFamily="18" charset="0"/>
                      </a:rPr>
                      <m:t>𝑆</m:t>
                    </m:r>
                    <m:r>
                      <a:rPr lang="en-IN" sz="2400" b="0" i="1" smtClean="0">
                        <a:latin typeface="Cambria Math" panose="02040503050406030204" pitchFamily="18" charset="0"/>
                      </a:rPr>
                      <m:t>={1,2,…</m:t>
                    </m:r>
                    <m:r>
                      <a:rPr lang="en-IN" sz="2400" b="0" i="1" smtClean="0">
                        <a:latin typeface="Cambria Math" panose="02040503050406030204" pitchFamily="18" charset="0"/>
                      </a:rPr>
                      <m:t>𝑛</m:t>
                    </m:r>
                    <m:r>
                      <a:rPr lang="en-IN" sz="2400" b="0" i="1" smtClean="0">
                        <a:latin typeface="Cambria Math" panose="02040503050406030204" pitchFamily="18" charset="0"/>
                      </a:rPr>
                      <m:t>}</m:t>
                    </m:r>
                  </m:oMath>
                </a14:m>
                <a:endParaRPr lang="en-IN" sz="2400" b="0" i="1" dirty="0">
                  <a:latin typeface="Cambria Math" panose="02040503050406030204" pitchFamily="18" charset="0"/>
                </a:endParaRPr>
              </a:p>
              <a:p>
                <a14:m>
                  <m:oMath xmlns:m="http://schemas.openxmlformats.org/officeDocument/2006/math">
                    <m:r>
                      <a:rPr lang="en-IN" sz="2400" b="0" i="1" smtClean="0">
                        <a:latin typeface="Cambria Math" panose="02040503050406030204" pitchFamily="18" charset="0"/>
                      </a:rPr>
                      <m:t>𝑆𝑆</m:t>
                    </m:r>
                    <m:r>
                      <a:rPr lang="en-IN" sz="2400" b="0" i="1" smtClean="0">
                        <a:latin typeface="Cambria Math" panose="02040503050406030204" pitchFamily="18" charset="0"/>
                      </a:rPr>
                      <m:t>={1,2, …</m:t>
                    </m:r>
                    <m:sSup>
                      <m:sSupPr>
                        <m:ctrlPr>
                          <a:rPr lang="en-IN" sz="2400" b="0" i="1" smtClean="0">
                            <a:latin typeface="Cambria Math" panose="02040503050406030204" pitchFamily="18" charset="0"/>
                          </a:rPr>
                        </m:ctrlPr>
                      </m:sSupPr>
                      <m:e>
                        <m:r>
                          <a:rPr lang="en-IN" sz="2400" b="0" i="1" smtClean="0">
                            <a:latin typeface="Cambria Math" panose="02040503050406030204" pitchFamily="18" charset="0"/>
                          </a:rPr>
                          <m:t>2</m:t>
                        </m:r>
                      </m:e>
                      <m:sup>
                        <m:r>
                          <a:rPr lang="en-IN" sz="2400" b="0" i="1" smtClean="0">
                            <a:latin typeface="Cambria Math" panose="02040503050406030204" pitchFamily="18" charset="0"/>
                          </a:rPr>
                          <m:t>𝑛</m:t>
                        </m:r>
                      </m:sup>
                    </m:sSup>
                    <m:r>
                      <a:rPr lang="en-IN" sz="2400" b="0" i="1" smtClean="0">
                        <a:latin typeface="Cambria Math" panose="02040503050406030204" pitchFamily="18" charset="0"/>
                      </a:rPr>
                      <m:t>}</m:t>
                    </m:r>
                  </m:oMath>
                </a14:m>
                <a:endParaRPr lang="en-IN" sz="2400" i="1" dirty="0">
                  <a:latin typeface="Cambria Math" panose="02040503050406030204" pitchFamily="18" charset="0"/>
                </a:endParaRPr>
              </a:p>
              <a:p>
                <a:r>
                  <a:rPr lang="en-IN" sz="2400" b="0" i="1" dirty="0">
                    <a:latin typeface="Cambria Math" panose="02040503050406030204" pitchFamily="18" charset="0"/>
                  </a:rPr>
                  <a:t>POW = power set of  S</a:t>
                </a:r>
              </a:p>
              <a:p>
                <a:pPr marL="0" indent="0">
                  <a:buNone/>
                </a:pPr>
                <a:endParaRPr lang="en-IN" dirty="0"/>
              </a:p>
              <a:p>
                <a:endParaRPr lang="en-IN" dirty="0"/>
              </a:p>
            </p:txBody>
          </p:sp>
        </mc:Choice>
        <mc:Fallback xmlns="">
          <p:sp>
            <p:nvSpPr>
              <p:cNvPr id="4" name="Content Placeholder 3">
                <a:extLst>
                  <a:ext uri="{FF2B5EF4-FFF2-40B4-BE49-F238E27FC236}">
                    <a16:creationId xmlns:a16="http://schemas.microsoft.com/office/drawing/2014/main" id="{5FA73E79-BD8E-4A5C-B298-19E4BCAB2451}"/>
                  </a:ext>
                </a:extLst>
              </p:cNvPr>
              <p:cNvSpPr txBox="1">
                <a:spLocks noGrp="1" noRot="1" noChangeAspect="1" noMove="1" noResize="1" noEditPoints="1" noAdjustHandles="1" noChangeArrowheads="1" noChangeShapeType="1" noTextEdit="1"/>
              </p:cNvSpPr>
              <p:nvPr>
                <p:ph idx="1"/>
              </p:nvPr>
            </p:nvSpPr>
            <p:spPr>
              <a:xfrm>
                <a:off x="1297944" y="1908584"/>
                <a:ext cx="8250931" cy="3040832"/>
              </a:xfrm>
              <a:prstGeom prst="rect">
                <a:avLst/>
              </a:prstGeom>
              <a:blipFill>
                <a:blip r:embed="rId2"/>
                <a:stretch>
                  <a:fillRect l="-2143" t="-3206"/>
                </a:stretch>
              </a:blipFill>
            </p:spPr>
            <p:txBody>
              <a:bodyPr/>
              <a:lstStyle/>
              <a:p>
                <a:r>
                  <a:rPr lang="en-IN">
                    <a:noFill/>
                  </a:rPr>
                  <a:t> </a:t>
                </a:r>
              </a:p>
            </p:txBody>
          </p:sp>
        </mc:Fallback>
      </mc:AlternateContent>
    </p:spTree>
    <p:extLst>
      <p:ext uri="{BB962C8B-B14F-4D97-AF65-F5344CB8AC3E}">
        <p14:creationId xmlns:p14="http://schemas.microsoft.com/office/powerpoint/2010/main" val="9970552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733E1-520E-4D31-8AEA-EDF27376B1F4}"/>
              </a:ext>
            </a:extLst>
          </p:cNvPr>
          <p:cNvSpPr>
            <a:spLocks noGrp="1"/>
          </p:cNvSpPr>
          <p:nvPr>
            <p:ph type="title"/>
          </p:nvPr>
        </p:nvSpPr>
        <p:spPr>
          <a:xfrm>
            <a:off x="1709677" y="731912"/>
            <a:ext cx="8610600" cy="1293028"/>
          </a:xfrm>
        </p:spPr>
        <p:txBody>
          <a:bodyPr/>
          <a:lstStyle/>
          <a:p>
            <a:pPr algn="ctr"/>
            <a:r>
              <a:rPr lang="en-IN"/>
              <a:t>Objective Function</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5FA73E79-BD8E-4A5C-B298-19E4BCAB2451}"/>
                  </a:ext>
                </a:extLst>
              </p:cNvPr>
              <p:cNvSpPr txBox="1">
                <a:spLocks noGrp="1"/>
              </p:cNvSpPr>
              <p:nvPr>
                <p:ph idx="1"/>
              </p:nvPr>
            </p:nvSpPr>
            <p:spPr>
              <a:xfrm>
                <a:off x="0" y="2024940"/>
                <a:ext cx="12191999" cy="1539139"/>
              </a:xfrm>
              <a:prstGeom prst="rect">
                <a:avLst/>
              </a:prstGeom>
              <a:noFill/>
            </p:spPr>
            <p:txBody>
              <a:bodyPr wrap="square" lIns="0" tIns="0" rIns="0" bIns="0" rtlCol="0">
                <a:spAutoFit/>
              </a:bodyPr>
              <a:lstStyle/>
              <a:p>
                <a:pPr marL="0" indent="0">
                  <a:buNone/>
                </a:pPr>
                <a:endParaRPr lang="en-IN" sz="2400" b="0" i="1">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𝑚𝑎𝑥𝑖𝑚𝑖𝑧𝑒</m:t>
                      </m:r>
                      <m:r>
                        <a:rPr lang="en-IN" b="0" i="1" smtClean="0">
                          <a:latin typeface="Cambria Math" panose="02040503050406030204" pitchFamily="18" charset="0"/>
                        </a:rPr>
                        <m:t> : </m:t>
                      </m:r>
                      <m:nary>
                        <m:naryPr>
                          <m:chr m:val="∑"/>
                          <m:supHide m:val="on"/>
                          <m:ctrlPr>
                            <a:rPr lang="en-IN" b="0" i="1" smtClean="0">
                              <a:latin typeface="Cambria Math" panose="02040503050406030204" pitchFamily="18" charset="0"/>
                            </a:rPr>
                          </m:ctrlPr>
                        </m:naryPr>
                        <m:sub>
                          <m:r>
                            <m:rPr>
                              <m:brk m:alnAt="7"/>
                            </m:rPr>
                            <a:rPr lang="en-IN" b="0" i="1" smtClean="0">
                              <a:latin typeface="Cambria Math" panose="02040503050406030204" pitchFamily="18" charset="0"/>
                            </a:rPr>
                            <m:t>𝑜</m:t>
                          </m:r>
                        </m:sub>
                        <m:sup/>
                        <m:e>
                          <m:nary>
                            <m:naryPr>
                              <m:chr m:val="∑"/>
                              <m:supHide m:val="on"/>
                              <m:ctrlPr>
                                <a:rPr lang="en-IN" b="0" i="1" smtClean="0">
                                  <a:latin typeface="Cambria Math" panose="02040503050406030204" pitchFamily="18" charset="0"/>
                                </a:rPr>
                              </m:ctrlPr>
                            </m:naryPr>
                            <m:sub>
                              <m:r>
                                <m:rPr>
                                  <m:brk m:alnAt="7"/>
                                </m:rPr>
                                <a:rPr lang="en-IN" b="0" i="1" smtClean="0">
                                  <a:latin typeface="Cambria Math" panose="02040503050406030204" pitchFamily="18" charset="0"/>
                                </a:rPr>
                                <m:t>𝑑</m:t>
                              </m:r>
                            </m:sub>
                            <m:sup/>
                            <m:e>
                              <m:sSup>
                                <m:sSupPr>
                                  <m:ctrlPr>
                                    <a:rPr lang="en-IN" b="0" i="1" smtClean="0">
                                      <a:latin typeface="Cambria Math" panose="02040503050406030204" pitchFamily="18" charset="0"/>
                                    </a:rPr>
                                  </m:ctrlPr>
                                </m:sSupPr>
                                <m:e>
                                  <m:r>
                                    <a:rPr lang="en-IN" b="0" i="1" smtClean="0">
                                      <a:latin typeface="Cambria Math" panose="02040503050406030204" pitchFamily="18" charset="0"/>
                                    </a:rPr>
                                    <m:t>𝐷</m:t>
                                  </m:r>
                                </m:e>
                                <m:sup>
                                  <m:r>
                                    <a:rPr lang="en-IN" b="0" i="1" smtClean="0">
                                      <a:latin typeface="Cambria Math" panose="02040503050406030204" pitchFamily="18" charset="0"/>
                                    </a:rPr>
                                    <m:t>𝑜𝑑</m:t>
                                  </m:r>
                                </m:sup>
                              </m:sSup>
                              <m:sSup>
                                <m:sSupPr>
                                  <m:ctrlPr>
                                    <a:rPr lang="en-IN" b="0" i="1" smtClean="0">
                                      <a:latin typeface="Cambria Math" panose="02040503050406030204" pitchFamily="18" charset="0"/>
                                    </a:rPr>
                                  </m:ctrlPr>
                                </m:sSupPr>
                                <m:e>
                                  <m:r>
                                    <a:rPr lang="en-IN" b="0" i="1" smtClean="0">
                                      <a:latin typeface="Cambria Math" panose="02040503050406030204" pitchFamily="18" charset="0"/>
                                    </a:rPr>
                                    <m:t>𝑚</m:t>
                                  </m:r>
                                </m:e>
                                <m:sup>
                                  <m:r>
                                    <a:rPr lang="en-IN" b="0" i="1" smtClean="0">
                                      <a:latin typeface="Cambria Math" panose="02040503050406030204" pitchFamily="18" charset="0"/>
                                    </a:rPr>
                                    <m:t>𝑜𝑑</m:t>
                                  </m:r>
                                </m:sup>
                              </m:sSup>
                            </m:e>
                          </m:nary>
                        </m:e>
                      </m:nary>
                      <m:r>
                        <a:rPr lang="en-IN" b="0" i="1" smtClean="0">
                          <a:latin typeface="Cambria Math" panose="02040503050406030204" pitchFamily="18" charset="0"/>
                        </a:rPr>
                        <m:t>−</m:t>
                      </m:r>
                      <m:nary>
                        <m:naryPr>
                          <m:chr m:val="∑"/>
                          <m:supHide m:val="on"/>
                          <m:ctrlPr>
                            <a:rPr lang="en-IN" i="1">
                              <a:latin typeface="Cambria Math" panose="02040503050406030204" pitchFamily="18" charset="0"/>
                            </a:rPr>
                          </m:ctrlPr>
                        </m:naryPr>
                        <m:sub>
                          <m:r>
                            <m:rPr>
                              <m:brk m:alnAt="7"/>
                            </m:rPr>
                            <a:rPr lang="en-IN" i="1">
                              <a:latin typeface="Cambria Math" panose="02040503050406030204" pitchFamily="18" charset="0"/>
                            </a:rPr>
                            <m:t>𝑜</m:t>
                          </m:r>
                        </m:sub>
                        <m:sup/>
                        <m:e>
                          <m:nary>
                            <m:naryPr>
                              <m:chr m:val="∑"/>
                              <m:supHide m:val="on"/>
                              <m:ctrlPr>
                                <a:rPr lang="en-IN" i="1">
                                  <a:latin typeface="Cambria Math" panose="02040503050406030204" pitchFamily="18" charset="0"/>
                                </a:rPr>
                              </m:ctrlPr>
                            </m:naryPr>
                            <m:sub>
                              <m:r>
                                <m:rPr>
                                  <m:brk m:alnAt="7"/>
                                </m:rPr>
                                <a:rPr lang="en-IN" i="1">
                                  <a:latin typeface="Cambria Math" panose="02040503050406030204" pitchFamily="18" charset="0"/>
                                </a:rPr>
                                <m:t>𝑑</m:t>
                              </m:r>
                            </m:sub>
                            <m:sup/>
                            <m:e>
                              <m:sSubSup>
                                <m:sSubSupPr>
                                  <m:ctrlPr>
                                    <a:rPr lang="en-IN" b="0" i="1" smtClean="0">
                                      <a:latin typeface="Cambria Math" panose="02040503050406030204" pitchFamily="18" charset="0"/>
                                    </a:rPr>
                                  </m:ctrlPr>
                                </m:sSubSupPr>
                                <m:e>
                                  <m:r>
                                    <a:rPr lang="en-IN" b="0" i="1" smtClean="0">
                                      <a:latin typeface="Cambria Math" panose="02040503050406030204" pitchFamily="18" charset="0"/>
                                    </a:rPr>
                                    <m:t>𝐶</m:t>
                                  </m:r>
                                </m:e>
                                <m:sub>
                                  <m:r>
                                    <a:rPr lang="en-IN" b="0" i="1" smtClean="0">
                                      <a:latin typeface="Cambria Math" panose="02040503050406030204" pitchFamily="18" charset="0"/>
                                    </a:rPr>
                                    <m:t>𝑏</m:t>
                                  </m:r>
                                </m:sub>
                                <m:sup>
                                  <m:r>
                                    <a:rPr lang="en-IN" b="0" i="1" smtClean="0">
                                      <a:latin typeface="Cambria Math" panose="02040503050406030204" pitchFamily="18" charset="0"/>
                                    </a:rPr>
                                    <m:t>𝑜𝑑</m:t>
                                  </m:r>
                                </m:sup>
                              </m:sSubSup>
                            </m:e>
                          </m:nary>
                        </m:e>
                      </m:nary>
                      <m:r>
                        <a:rPr lang="en-IN" b="0" i="1" smtClean="0">
                          <a:latin typeface="Cambria Math" panose="02040503050406030204" pitchFamily="18" charset="0"/>
                        </a:rPr>
                        <m:t>−</m:t>
                      </m:r>
                      <m:nary>
                        <m:naryPr>
                          <m:chr m:val="∑"/>
                          <m:supHide m:val="on"/>
                          <m:ctrlPr>
                            <a:rPr lang="en-IN" i="1">
                              <a:latin typeface="Cambria Math" panose="02040503050406030204" pitchFamily="18" charset="0"/>
                            </a:rPr>
                          </m:ctrlPr>
                        </m:naryPr>
                        <m:sub>
                          <m:r>
                            <m:rPr>
                              <m:brk m:alnAt="7"/>
                            </m:rPr>
                            <a:rPr lang="en-IN" b="0" i="1" smtClean="0">
                              <a:latin typeface="Cambria Math" panose="02040503050406030204" pitchFamily="18" charset="0"/>
                            </a:rPr>
                            <m:t>𝑖</m:t>
                          </m:r>
                        </m:sub>
                        <m:sup/>
                        <m:e>
                          <m:nary>
                            <m:naryPr>
                              <m:chr m:val="∑"/>
                              <m:supHide m:val="on"/>
                              <m:ctrlPr>
                                <a:rPr lang="en-IN" i="1">
                                  <a:latin typeface="Cambria Math" panose="02040503050406030204" pitchFamily="18" charset="0"/>
                                </a:rPr>
                              </m:ctrlPr>
                            </m:naryPr>
                            <m:sub>
                              <m:r>
                                <m:rPr>
                                  <m:brk m:alnAt="7"/>
                                </m:rPr>
                                <a:rPr lang="en-IN" b="0" i="1" smtClean="0">
                                  <a:latin typeface="Cambria Math" panose="02040503050406030204" pitchFamily="18" charset="0"/>
                                </a:rPr>
                                <m:t>𝑗</m:t>
                              </m:r>
                            </m:sub>
                            <m:sup/>
                            <m:e>
                              <m:nary>
                                <m:naryPr>
                                  <m:chr m:val="∑"/>
                                  <m:supHide m:val="on"/>
                                  <m:ctrlPr>
                                    <a:rPr lang="en-IN" i="1">
                                      <a:latin typeface="Cambria Math" panose="02040503050406030204" pitchFamily="18" charset="0"/>
                                    </a:rPr>
                                  </m:ctrlPr>
                                </m:naryPr>
                                <m:sub>
                                  <m:r>
                                    <m:rPr>
                                      <m:brk m:alnAt="7"/>
                                    </m:rPr>
                                    <a:rPr lang="en-IN" b="0" i="1" smtClean="0">
                                      <a:latin typeface="Cambria Math" panose="02040503050406030204" pitchFamily="18" charset="0"/>
                                    </a:rPr>
                                    <m:t>𝑟</m:t>
                                  </m:r>
                                </m:sub>
                                <m:sup/>
                                <m:e>
                                  <m:sSub>
                                    <m:sSubPr>
                                      <m:ctrlPr>
                                        <a:rPr lang="en-IN" b="0" i="1" smtClean="0">
                                          <a:latin typeface="Cambria Math" panose="02040503050406030204" pitchFamily="18" charset="0"/>
                                        </a:rPr>
                                      </m:ctrlPr>
                                    </m:sSubPr>
                                    <m:e>
                                      <m:r>
                                        <a:rPr lang="en-IN" b="0" i="1" smtClean="0">
                                          <a:latin typeface="Cambria Math" panose="02040503050406030204" pitchFamily="18" charset="0"/>
                                        </a:rPr>
                                        <m:t>𝑙</m:t>
                                      </m:r>
                                    </m:e>
                                    <m:sub>
                                      <m:r>
                                        <a:rPr lang="en-IN" b="0" i="1" smtClean="0">
                                          <a:latin typeface="Cambria Math" panose="02040503050406030204" pitchFamily="18" charset="0"/>
                                        </a:rPr>
                                        <m:t>𝑖𝑗</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𝑖𝑗𝑟</m:t>
                                      </m:r>
                                    </m:sub>
                                  </m:sSub>
                                </m:e>
                              </m:nary>
                            </m:e>
                          </m:nary>
                        </m:e>
                      </m:nary>
                      <m:r>
                        <a:rPr lang="en-IN" b="0" i="1" smtClean="0">
                          <a:latin typeface="Cambria Math" panose="02040503050406030204" pitchFamily="18" charset="0"/>
                        </a:rPr>
                        <m:t>−0.001</m:t>
                      </m:r>
                      <m:nary>
                        <m:naryPr>
                          <m:chr m:val="∑"/>
                          <m:supHide m:val="on"/>
                          <m:ctrlPr>
                            <a:rPr lang="en-IN" i="1">
                              <a:latin typeface="Cambria Math" panose="02040503050406030204" pitchFamily="18" charset="0"/>
                            </a:rPr>
                          </m:ctrlPr>
                        </m:naryPr>
                        <m:sub>
                          <m:r>
                            <m:rPr>
                              <m:brk m:alnAt="7"/>
                            </m:rPr>
                            <a:rPr lang="en-IN" b="0" i="1" smtClean="0">
                              <a:latin typeface="Cambria Math" panose="02040503050406030204" pitchFamily="18" charset="0"/>
                            </a:rPr>
                            <m:t>𝑜</m:t>
                          </m:r>
                        </m:sub>
                        <m:sup/>
                        <m:e>
                          <m:nary>
                            <m:naryPr>
                              <m:chr m:val="∑"/>
                              <m:supHide m:val="on"/>
                              <m:ctrlPr>
                                <a:rPr lang="en-IN" i="1">
                                  <a:latin typeface="Cambria Math" panose="02040503050406030204" pitchFamily="18" charset="0"/>
                                </a:rPr>
                              </m:ctrlPr>
                            </m:naryPr>
                            <m:sub>
                              <m:r>
                                <m:rPr>
                                  <m:brk m:alnAt="7"/>
                                </m:rPr>
                                <a:rPr lang="en-IN" b="0" i="1" smtClean="0">
                                  <a:latin typeface="Cambria Math" panose="02040503050406030204" pitchFamily="18" charset="0"/>
                                </a:rPr>
                                <m:t>𝑑</m:t>
                              </m:r>
                            </m:sub>
                            <m:sup/>
                            <m:e>
                              <m:nary>
                                <m:naryPr>
                                  <m:chr m:val="∑"/>
                                  <m:supHide m:val="on"/>
                                  <m:ctrlPr>
                                    <a:rPr lang="en-IN" i="1">
                                      <a:latin typeface="Cambria Math" panose="02040503050406030204" pitchFamily="18" charset="0"/>
                                    </a:rPr>
                                  </m:ctrlPr>
                                </m:naryPr>
                                <m:sub>
                                  <m:r>
                                    <m:rPr>
                                      <m:brk m:alnAt="7"/>
                                    </m:rPr>
                                    <a:rPr lang="en-IN" b="0" i="1" smtClean="0">
                                      <a:latin typeface="Cambria Math" panose="02040503050406030204" pitchFamily="18" charset="0"/>
                                    </a:rPr>
                                    <m:t>𝑖</m:t>
                                  </m:r>
                                </m:sub>
                                <m:sup/>
                                <m:e>
                                  <m:sSup>
                                    <m:sSupPr>
                                      <m:ctrlPr>
                                        <a:rPr lang="en-IN" b="0" i="1" smtClean="0">
                                          <a:latin typeface="Cambria Math" panose="02040503050406030204" pitchFamily="18" charset="0"/>
                                        </a:rPr>
                                      </m:ctrlPr>
                                    </m:sSupPr>
                                    <m:e>
                                      <m:r>
                                        <a:rPr lang="en-IN" b="0" i="1" smtClean="0">
                                          <a:latin typeface="Cambria Math" panose="02040503050406030204" pitchFamily="18" charset="0"/>
                                        </a:rPr>
                                        <m:t>𝑚</m:t>
                                      </m:r>
                                    </m:e>
                                    <m:sup>
                                      <m:r>
                                        <a:rPr lang="en-IN" b="0" i="1" smtClean="0">
                                          <a:latin typeface="Cambria Math" panose="02040503050406030204" pitchFamily="18" charset="0"/>
                                        </a:rPr>
                                        <m:t>𝑜𝑑</m:t>
                                      </m:r>
                                    </m:sup>
                                  </m:sSup>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𝐷</m:t>
                                      </m:r>
                                    </m:e>
                                    <m:sup>
                                      <m:r>
                                        <a:rPr lang="en-IN" b="0" i="1" smtClean="0">
                                          <a:latin typeface="Cambria Math" panose="02040503050406030204" pitchFamily="18" charset="0"/>
                                        </a:rPr>
                                        <m:t>𝑜𝑑</m:t>
                                      </m:r>
                                    </m:sup>
                                  </m:sSup>
                                  <m:r>
                                    <a:rPr lang="en-IN" b="0" i="1" smtClean="0">
                                      <a:latin typeface="Cambria Math" panose="02040503050406030204" pitchFamily="18" charset="0"/>
                                    </a:rPr>
                                    <m:t>∗</m:t>
                                  </m:r>
                                  <m:sSubSup>
                                    <m:sSubSupPr>
                                      <m:ctrlPr>
                                        <a:rPr lang="en-IN" b="0" i="1" smtClean="0">
                                          <a:latin typeface="Cambria Math" panose="02040503050406030204" pitchFamily="18" charset="0"/>
                                        </a:rPr>
                                      </m:ctrlPr>
                                    </m:sSubSupPr>
                                    <m:e>
                                      <m:r>
                                        <a:rPr lang="en-IN" b="0" i="1" smtClean="0">
                                          <a:latin typeface="Cambria Math" panose="02040503050406030204" pitchFamily="18" charset="0"/>
                                        </a:rPr>
                                        <m:t>𝑡</m:t>
                                      </m:r>
                                    </m:e>
                                    <m:sub>
                                      <m:r>
                                        <a:rPr lang="en-IN" b="0" i="1" smtClean="0">
                                          <a:latin typeface="Cambria Math" panose="02040503050406030204" pitchFamily="18" charset="0"/>
                                        </a:rPr>
                                        <m:t>𝑖</m:t>
                                      </m:r>
                                    </m:sub>
                                    <m:sup>
                                      <m:r>
                                        <a:rPr lang="en-IN" b="0" i="1" smtClean="0">
                                          <a:latin typeface="Cambria Math" panose="02040503050406030204" pitchFamily="18" charset="0"/>
                                        </a:rPr>
                                        <m:t>𝑜𝑑</m:t>
                                      </m:r>
                                    </m:sup>
                                  </m:sSubSup>
                                </m:e>
                              </m:nary>
                            </m:e>
                          </m:nary>
                        </m:e>
                      </m:nary>
                    </m:oMath>
                  </m:oMathPara>
                </a14:m>
                <a:endParaRPr lang="en-IN"/>
              </a:p>
              <a:p>
                <a:endParaRPr lang="en-IN"/>
              </a:p>
            </p:txBody>
          </p:sp>
        </mc:Choice>
        <mc:Fallback xmlns="">
          <p:sp>
            <p:nvSpPr>
              <p:cNvPr id="4" name="Content Placeholder 3">
                <a:extLst>
                  <a:ext uri="{FF2B5EF4-FFF2-40B4-BE49-F238E27FC236}">
                    <a16:creationId xmlns:a16="http://schemas.microsoft.com/office/drawing/2014/main" id="{5FA73E79-BD8E-4A5C-B298-19E4BCAB2451}"/>
                  </a:ext>
                </a:extLst>
              </p:cNvPr>
              <p:cNvSpPr txBox="1">
                <a:spLocks noGrp="1" noRot="1" noChangeAspect="1" noMove="1" noResize="1" noEditPoints="1" noAdjustHandles="1" noChangeArrowheads="1" noChangeShapeType="1" noTextEdit="1"/>
              </p:cNvSpPr>
              <p:nvPr>
                <p:ph idx="1"/>
              </p:nvPr>
            </p:nvSpPr>
            <p:spPr>
              <a:xfrm>
                <a:off x="0" y="2024940"/>
                <a:ext cx="12191999" cy="1539139"/>
              </a:xfrm>
              <a:prstGeom prst="rect">
                <a:avLst/>
              </a:prstGeom>
              <a:blipFill>
                <a:blip r:embed="rId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8F4735FB-C07E-4096-BE31-61EC54F3ADEE}"/>
                  </a:ext>
                </a:extLst>
              </p:cNvPr>
              <p:cNvSpPr txBox="1"/>
              <p:nvPr/>
            </p:nvSpPr>
            <p:spPr>
              <a:xfrm>
                <a:off x="697584" y="3467454"/>
                <a:ext cx="11061811" cy="249792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nor/>
                        </m:rPr>
                        <a:rPr lang="en-IN" b="0" i="1" dirty="0" smtClean="0">
                          <a:solidFill>
                            <a:srgbClr val="FF0000"/>
                          </a:solidFill>
                          <a:latin typeface="Cambria Math" panose="02040503050406030204" pitchFamily="18" charset="0"/>
                          <a:ea typeface="Cambria Math" panose="02040503050406030204" pitchFamily="18" charset="0"/>
                        </a:rPr>
                        <m:t>The</m:t>
                      </m:r>
                      <m:r>
                        <m:rPr>
                          <m:nor/>
                        </m:rPr>
                        <a:rPr lang="en-IN" b="0" i="1" dirty="0" smtClean="0">
                          <a:solidFill>
                            <a:srgbClr val="FF0000"/>
                          </a:solidFill>
                          <a:latin typeface="Cambria Math" panose="02040503050406030204" pitchFamily="18" charset="0"/>
                          <a:ea typeface="Cambria Math" panose="02040503050406030204" pitchFamily="18" charset="0"/>
                        </a:rPr>
                        <m:t> </m:t>
                      </m:r>
                      <m:r>
                        <m:rPr>
                          <m:nor/>
                        </m:rPr>
                        <a:rPr lang="en-IN" b="0" i="1" dirty="0" smtClean="0">
                          <a:solidFill>
                            <a:srgbClr val="FF0000"/>
                          </a:solidFill>
                          <a:latin typeface="Cambria Math" panose="02040503050406030204" pitchFamily="18" charset="0"/>
                          <a:ea typeface="Cambria Math" panose="02040503050406030204" pitchFamily="18" charset="0"/>
                        </a:rPr>
                        <m:t>objective</m:t>
                      </m:r>
                      <m:r>
                        <m:rPr>
                          <m:nor/>
                        </m:rPr>
                        <a:rPr lang="en-IN" b="0" i="1" dirty="0" smtClean="0">
                          <a:solidFill>
                            <a:srgbClr val="FF0000"/>
                          </a:solidFill>
                          <a:latin typeface="Cambria Math" panose="02040503050406030204" pitchFamily="18" charset="0"/>
                          <a:ea typeface="Cambria Math" panose="02040503050406030204" pitchFamily="18" charset="0"/>
                        </a:rPr>
                        <m:t> </m:t>
                      </m:r>
                      <m:r>
                        <m:rPr>
                          <m:nor/>
                        </m:rPr>
                        <a:rPr lang="en-IN" b="0" i="1" dirty="0" smtClean="0">
                          <a:solidFill>
                            <a:srgbClr val="FF0000"/>
                          </a:solidFill>
                          <a:latin typeface="Cambria Math" panose="02040503050406030204" pitchFamily="18" charset="0"/>
                          <a:ea typeface="Cambria Math" panose="02040503050406030204" pitchFamily="18" charset="0"/>
                        </a:rPr>
                        <m:t>function</m:t>
                      </m:r>
                      <m:r>
                        <m:rPr>
                          <m:nor/>
                        </m:rPr>
                        <a:rPr lang="en-IN" b="0" i="1" dirty="0" smtClean="0">
                          <a:solidFill>
                            <a:srgbClr val="FF0000"/>
                          </a:solidFill>
                          <a:latin typeface="Cambria Math" panose="02040503050406030204" pitchFamily="18" charset="0"/>
                          <a:ea typeface="Cambria Math" panose="02040503050406030204" pitchFamily="18" charset="0"/>
                        </a:rPr>
                        <m:t> </m:t>
                      </m:r>
                      <m:r>
                        <m:rPr>
                          <m:nor/>
                        </m:rPr>
                        <a:rPr lang="en-IN" b="0" i="1" dirty="0" smtClean="0">
                          <a:solidFill>
                            <a:srgbClr val="FF0000"/>
                          </a:solidFill>
                          <a:latin typeface="Cambria Math" panose="02040503050406030204" pitchFamily="18" charset="0"/>
                          <a:ea typeface="Cambria Math" panose="02040503050406030204" pitchFamily="18" charset="0"/>
                        </a:rPr>
                        <m:t>is</m:t>
                      </m:r>
                      <m:r>
                        <m:rPr>
                          <m:nor/>
                        </m:rPr>
                        <a:rPr lang="en-IN" b="0" i="1" dirty="0" smtClean="0">
                          <a:solidFill>
                            <a:srgbClr val="FF0000"/>
                          </a:solidFill>
                          <a:latin typeface="Cambria Math" panose="02040503050406030204" pitchFamily="18" charset="0"/>
                          <a:ea typeface="Cambria Math" panose="02040503050406030204" pitchFamily="18" charset="0"/>
                        </a:rPr>
                        <m:t> </m:t>
                      </m:r>
                      <m:r>
                        <m:rPr>
                          <m:nor/>
                        </m:rPr>
                        <a:rPr lang="en-IN" b="0" i="1" dirty="0" smtClean="0">
                          <a:solidFill>
                            <a:srgbClr val="FF0000"/>
                          </a:solidFill>
                          <a:latin typeface="Cambria Math" panose="02040503050406030204" pitchFamily="18" charset="0"/>
                          <a:ea typeface="Cambria Math" panose="02040503050406030204" pitchFamily="18" charset="0"/>
                        </a:rPr>
                        <m:t>combination</m:t>
                      </m:r>
                      <m:r>
                        <m:rPr>
                          <m:nor/>
                        </m:rPr>
                        <a:rPr lang="en-IN" b="0" i="1" dirty="0" smtClean="0">
                          <a:solidFill>
                            <a:srgbClr val="FF0000"/>
                          </a:solidFill>
                          <a:latin typeface="Cambria Math" panose="02040503050406030204" pitchFamily="18" charset="0"/>
                          <a:ea typeface="Cambria Math" panose="02040503050406030204" pitchFamily="18" charset="0"/>
                        </a:rPr>
                        <m:t> </m:t>
                      </m:r>
                      <m:r>
                        <m:rPr>
                          <m:nor/>
                        </m:rPr>
                        <a:rPr lang="en-IN" b="0" i="1" dirty="0" smtClean="0">
                          <a:solidFill>
                            <a:srgbClr val="FF0000"/>
                          </a:solidFill>
                          <a:latin typeface="Cambria Math" panose="02040503050406030204" pitchFamily="18" charset="0"/>
                          <a:ea typeface="Cambria Math" panose="02040503050406030204" pitchFamily="18" charset="0"/>
                        </a:rPr>
                        <m:t>of</m:t>
                      </m:r>
                      <m:r>
                        <m:rPr>
                          <m:nor/>
                        </m:rPr>
                        <a:rPr lang="en-IN" b="0" i="1" dirty="0" smtClean="0">
                          <a:solidFill>
                            <a:srgbClr val="FF0000"/>
                          </a:solidFill>
                          <a:latin typeface="Cambria Math" panose="02040503050406030204" pitchFamily="18" charset="0"/>
                          <a:ea typeface="Cambria Math" panose="02040503050406030204" pitchFamily="18" charset="0"/>
                        </a:rPr>
                        <m:t> </m:t>
                      </m:r>
                      <m:r>
                        <m:rPr>
                          <m:nor/>
                        </m:rPr>
                        <a:rPr lang="en-IN" b="0" i="1" dirty="0" smtClean="0">
                          <a:solidFill>
                            <a:srgbClr val="FF0000"/>
                          </a:solidFill>
                          <a:latin typeface="Cambria Math" panose="02040503050406030204" pitchFamily="18" charset="0"/>
                          <a:ea typeface="Cambria Math" panose="02040503050406030204" pitchFamily="18" charset="0"/>
                        </a:rPr>
                        <m:t>smaller</m:t>
                      </m:r>
                      <m:r>
                        <m:rPr>
                          <m:nor/>
                        </m:rPr>
                        <a:rPr lang="en-IN" b="0" i="1" dirty="0" smtClean="0">
                          <a:solidFill>
                            <a:srgbClr val="FF0000"/>
                          </a:solidFill>
                          <a:latin typeface="Cambria Math" panose="02040503050406030204" pitchFamily="18" charset="0"/>
                          <a:ea typeface="Cambria Math" panose="02040503050406030204" pitchFamily="18" charset="0"/>
                        </a:rPr>
                        <m:t> </m:t>
                      </m:r>
                      <m:r>
                        <m:rPr>
                          <m:nor/>
                        </m:rPr>
                        <a:rPr lang="en-IN" b="0" i="1" dirty="0" smtClean="0">
                          <a:solidFill>
                            <a:srgbClr val="FF0000"/>
                          </a:solidFill>
                          <a:latin typeface="Cambria Math" panose="02040503050406030204" pitchFamily="18" charset="0"/>
                          <a:ea typeface="Cambria Math" panose="02040503050406030204" pitchFamily="18" charset="0"/>
                        </a:rPr>
                        <m:t>objective</m:t>
                      </m:r>
                      <m:r>
                        <m:rPr>
                          <m:nor/>
                        </m:rPr>
                        <a:rPr lang="en-IN" b="0" i="1" dirty="0" smtClean="0">
                          <a:solidFill>
                            <a:srgbClr val="FF0000"/>
                          </a:solidFill>
                          <a:latin typeface="Cambria Math" panose="02040503050406030204" pitchFamily="18" charset="0"/>
                          <a:ea typeface="Cambria Math" panose="02040503050406030204" pitchFamily="18" charset="0"/>
                        </a:rPr>
                        <m:t> </m:t>
                      </m:r>
                      <m:r>
                        <m:rPr>
                          <m:nor/>
                        </m:rPr>
                        <a:rPr lang="en-IN" b="0" i="1" dirty="0" smtClean="0">
                          <a:solidFill>
                            <a:srgbClr val="FF0000"/>
                          </a:solidFill>
                          <a:latin typeface="Cambria Math" panose="02040503050406030204" pitchFamily="18" charset="0"/>
                          <a:ea typeface="Cambria Math" panose="02040503050406030204" pitchFamily="18" charset="0"/>
                        </a:rPr>
                        <m:t>functions</m:t>
                      </m:r>
                      <m:r>
                        <m:rPr>
                          <m:nor/>
                        </m:rPr>
                        <a:rPr lang="en-IN" b="0" i="1" dirty="0" smtClean="0">
                          <a:solidFill>
                            <a:srgbClr val="FF0000"/>
                          </a:solidFill>
                          <a:latin typeface="Cambria Math" panose="02040503050406030204" pitchFamily="18" charset="0"/>
                          <a:ea typeface="Cambria Math" panose="02040503050406030204" pitchFamily="18" charset="0"/>
                        </a:rPr>
                        <m:t> : </m:t>
                      </m:r>
                      <m:r>
                        <m:rPr>
                          <m:nor/>
                        </m:rPr>
                        <a:rPr lang="en-IN" b="0" i="1" dirty="0" smtClean="0">
                          <a:solidFill>
                            <a:srgbClr val="FF0000"/>
                          </a:solidFill>
                          <a:latin typeface="Cambria Math" panose="02040503050406030204" pitchFamily="18" charset="0"/>
                          <a:ea typeface="Cambria Math" panose="02040503050406030204" pitchFamily="18" charset="0"/>
                        </a:rPr>
                        <m:t>z</m:t>
                      </m:r>
                      <m:r>
                        <m:rPr>
                          <m:nor/>
                        </m:rPr>
                        <a:rPr lang="en-IN" b="0" i="1" dirty="0" smtClean="0">
                          <a:solidFill>
                            <a:srgbClr val="FF0000"/>
                          </a:solidFill>
                          <a:latin typeface="Cambria Math" panose="02040503050406030204" pitchFamily="18" charset="0"/>
                          <a:ea typeface="Cambria Math" panose="02040503050406030204" pitchFamily="18" charset="0"/>
                        </a:rPr>
                        <m:t> = </m:t>
                      </m:r>
                      <m:sSub>
                        <m:sSubPr>
                          <m:ctrlPr>
                            <a:rPr lang="en-IN" b="0" i="1" dirty="0" smtClean="0">
                              <a:solidFill>
                                <a:srgbClr val="FF0000"/>
                              </a:solidFill>
                              <a:latin typeface="Cambria Math" panose="02040503050406030204" pitchFamily="18" charset="0"/>
                              <a:ea typeface="Cambria Math" panose="02040503050406030204" pitchFamily="18" charset="0"/>
                            </a:rPr>
                          </m:ctrlPr>
                        </m:sSubPr>
                        <m:e>
                          <m:sSub>
                            <m:sSubPr>
                              <m:ctrlPr>
                                <a:rPr lang="en-IN" b="0" i="1" dirty="0" smtClean="0">
                                  <a:solidFill>
                                    <a:srgbClr val="FF0000"/>
                                  </a:solidFill>
                                  <a:latin typeface="Cambria Math" panose="02040503050406030204" pitchFamily="18" charset="0"/>
                                  <a:ea typeface="Cambria Math" panose="02040503050406030204" pitchFamily="18" charset="0"/>
                                </a:rPr>
                              </m:ctrlPr>
                            </m:sSubPr>
                            <m:e>
                              <m:r>
                                <a:rPr lang="en-IN" b="0" i="1" dirty="0" smtClean="0">
                                  <a:solidFill>
                                    <a:srgbClr val="FF0000"/>
                                  </a:solidFill>
                                  <a:latin typeface="Cambria Math" panose="02040503050406030204" pitchFamily="18" charset="0"/>
                                  <a:ea typeface="Cambria Math" panose="02040503050406030204" pitchFamily="18" charset="0"/>
                                </a:rPr>
                                <m:t>𝑤</m:t>
                              </m:r>
                            </m:e>
                            <m:sub>
                              <m:r>
                                <a:rPr lang="en-IN" b="0" i="1" dirty="0" smtClean="0">
                                  <a:solidFill>
                                    <a:srgbClr val="FF0000"/>
                                  </a:solidFill>
                                  <a:latin typeface="Cambria Math" panose="02040503050406030204" pitchFamily="18" charset="0"/>
                                  <a:ea typeface="Cambria Math" panose="02040503050406030204" pitchFamily="18" charset="0"/>
                                </a:rPr>
                                <m:t>1</m:t>
                              </m:r>
                            </m:sub>
                          </m:sSub>
                          <m:r>
                            <a:rPr lang="en-IN" b="0" i="1" dirty="0" smtClean="0">
                              <a:solidFill>
                                <a:srgbClr val="FF0000"/>
                              </a:solidFill>
                              <a:latin typeface="Cambria Math" panose="02040503050406030204" pitchFamily="18" charset="0"/>
                              <a:ea typeface="Cambria Math" panose="02040503050406030204" pitchFamily="18" charset="0"/>
                            </a:rPr>
                            <m:t>∗</m:t>
                          </m:r>
                          <m:r>
                            <a:rPr lang="en-IN" b="0" i="1" dirty="0" smtClean="0">
                              <a:solidFill>
                                <a:srgbClr val="FF0000"/>
                              </a:solidFill>
                              <a:latin typeface="Cambria Math" panose="02040503050406030204" pitchFamily="18" charset="0"/>
                              <a:ea typeface="Cambria Math" panose="02040503050406030204" pitchFamily="18" charset="0"/>
                            </a:rPr>
                            <m:t>𝑧</m:t>
                          </m:r>
                        </m:e>
                        <m:sub>
                          <m:r>
                            <a:rPr lang="en-IN" b="0" i="1" dirty="0" smtClean="0">
                              <a:solidFill>
                                <a:srgbClr val="FF0000"/>
                              </a:solidFill>
                              <a:latin typeface="Cambria Math" panose="02040503050406030204" pitchFamily="18" charset="0"/>
                              <a:ea typeface="Cambria Math" panose="02040503050406030204" pitchFamily="18" charset="0"/>
                            </a:rPr>
                            <m:t>1</m:t>
                          </m:r>
                        </m:sub>
                      </m:sSub>
                      <m:r>
                        <a:rPr lang="en-IN" b="0" i="1" dirty="0" smtClean="0">
                          <a:solidFill>
                            <a:srgbClr val="FF0000"/>
                          </a:solidFill>
                          <a:latin typeface="Cambria Math" panose="02040503050406030204" pitchFamily="18" charset="0"/>
                          <a:ea typeface="Cambria Math" panose="02040503050406030204" pitchFamily="18" charset="0"/>
                        </a:rPr>
                        <m:t>−</m:t>
                      </m:r>
                      <m:sSub>
                        <m:sSubPr>
                          <m:ctrlPr>
                            <a:rPr lang="en-IN" b="0" i="1" dirty="0" smtClean="0">
                              <a:solidFill>
                                <a:srgbClr val="FF0000"/>
                              </a:solidFill>
                              <a:latin typeface="Cambria Math" panose="02040503050406030204" pitchFamily="18" charset="0"/>
                              <a:ea typeface="Cambria Math" panose="02040503050406030204" pitchFamily="18" charset="0"/>
                            </a:rPr>
                          </m:ctrlPr>
                        </m:sSubPr>
                        <m:e>
                          <m:sSub>
                            <m:sSubPr>
                              <m:ctrlPr>
                                <a:rPr lang="en-IN" b="0" i="1" dirty="0" smtClean="0">
                                  <a:solidFill>
                                    <a:srgbClr val="FF0000"/>
                                  </a:solidFill>
                                  <a:latin typeface="Cambria Math" panose="02040503050406030204" pitchFamily="18" charset="0"/>
                                  <a:ea typeface="Cambria Math" panose="02040503050406030204" pitchFamily="18" charset="0"/>
                                </a:rPr>
                              </m:ctrlPr>
                            </m:sSubPr>
                            <m:e>
                              <m:r>
                                <a:rPr lang="en-IN" b="0" i="1" dirty="0" smtClean="0">
                                  <a:solidFill>
                                    <a:srgbClr val="FF0000"/>
                                  </a:solidFill>
                                  <a:latin typeface="Cambria Math" panose="02040503050406030204" pitchFamily="18" charset="0"/>
                                  <a:ea typeface="Cambria Math" panose="02040503050406030204" pitchFamily="18" charset="0"/>
                                </a:rPr>
                                <m:t>𝑤</m:t>
                              </m:r>
                            </m:e>
                            <m:sub>
                              <m:r>
                                <a:rPr lang="en-IN" b="0" i="1" dirty="0" smtClean="0">
                                  <a:solidFill>
                                    <a:srgbClr val="FF0000"/>
                                  </a:solidFill>
                                  <a:latin typeface="Cambria Math" panose="02040503050406030204" pitchFamily="18" charset="0"/>
                                  <a:ea typeface="Cambria Math" panose="02040503050406030204" pitchFamily="18" charset="0"/>
                                </a:rPr>
                                <m:t>2</m:t>
                              </m:r>
                            </m:sub>
                          </m:sSub>
                          <m:r>
                            <a:rPr lang="en-IN" b="0" i="1" dirty="0" smtClean="0">
                              <a:solidFill>
                                <a:srgbClr val="FF0000"/>
                              </a:solidFill>
                              <a:latin typeface="Cambria Math" panose="02040503050406030204" pitchFamily="18" charset="0"/>
                              <a:ea typeface="Cambria Math" panose="02040503050406030204" pitchFamily="18" charset="0"/>
                            </a:rPr>
                            <m:t>∗</m:t>
                          </m:r>
                          <m:r>
                            <a:rPr lang="en-IN" b="0" i="1" dirty="0" smtClean="0">
                              <a:solidFill>
                                <a:srgbClr val="FF0000"/>
                              </a:solidFill>
                              <a:latin typeface="Cambria Math" panose="02040503050406030204" pitchFamily="18" charset="0"/>
                              <a:ea typeface="Cambria Math" panose="02040503050406030204" pitchFamily="18" charset="0"/>
                            </a:rPr>
                            <m:t>𝑧</m:t>
                          </m:r>
                        </m:e>
                        <m:sub>
                          <m:r>
                            <a:rPr lang="en-IN" b="0" i="1" dirty="0" smtClean="0">
                              <a:solidFill>
                                <a:srgbClr val="FF0000"/>
                              </a:solidFill>
                              <a:latin typeface="Cambria Math" panose="02040503050406030204" pitchFamily="18" charset="0"/>
                              <a:ea typeface="Cambria Math" panose="02040503050406030204" pitchFamily="18" charset="0"/>
                            </a:rPr>
                            <m:t>2</m:t>
                          </m:r>
                        </m:sub>
                      </m:sSub>
                      <m:r>
                        <a:rPr lang="en-IN" b="0" i="1" dirty="0" smtClean="0">
                          <a:solidFill>
                            <a:srgbClr val="FF0000"/>
                          </a:solidFill>
                          <a:latin typeface="Cambria Math" panose="02040503050406030204" pitchFamily="18" charset="0"/>
                          <a:ea typeface="Cambria Math" panose="02040503050406030204" pitchFamily="18" charset="0"/>
                        </a:rPr>
                        <m:t>−</m:t>
                      </m:r>
                      <m:sSub>
                        <m:sSubPr>
                          <m:ctrlPr>
                            <a:rPr lang="en-IN" b="0" i="1" dirty="0" smtClean="0">
                              <a:solidFill>
                                <a:srgbClr val="FF0000"/>
                              </a:solidFill>
                              <a:latin typeface="Cambria Math" panose="02040503050406030204" pitchFamily="18" charset="0"/>
                              <a:ea typeface="Cambria Math" panose="02040503050406030204" pitchFamily="18" charset="0"/>
                            </a:rPr>
                          </m:ctrlPr>
                        </m:sSubPr>
                        <m:e>
                          <m:sSub>
                            <m:sSubPr>
                              <m:ctrlPr>
                                <a:rPr lang="en-IN" b="0" i="1" dirty="0" smtClean="0">
                                  <a:solidFill>
                                    <a:srgbClr val="FF0000"/>
                                  </a:solidFill>
                                  <a:latin typeface="Cambria Math" panose="02040503050406030204" pitchFamily="18" charset="0"/>
                                  <a:ea typeface="Cambria Math" panose="02040503050406030204" pitchFamily="18" charset="0"/>
                                </a:rPr>
                              </m:ctrlPr>
                            </m:sSubPr>
                            <m:e>
                              <m:r>
                                <a:rPr lang="en-IN" b="0" i="1" dirty="0" smtClean="0">
                                  <a:solidFill>
                                    <a:srgbClr val="FF0000"/>
                                  </a:solidFill>
                                  <a:latin typeface="Cambria Math" panose="02040503050406030204" pitchFamily="18" charset="0"/>
                                  <a:ea typeface="Cambria Math" panose="02040503050406030204" pitchFamily="18" charset="0"/>
                                </a:rPr>
                                <m:t>𝑤</m:t>
                              </m:r>
                            </m:e>
                            <m:sub>
                              <m:r>
                                <a:rPr lang="en-IN" b="0" i="1" dirty="0" smtClean="0">
                                  <a:solidFill>
                                    <a:srgbClr val="FF0000"/>
                                  </a:solidFill>
                                  <a:latin typeface="Cambria Math" panose="02040503050406030204" pitchFamily="18" charset="0"/>
                                  <a:ea typeface="Cambria Math" panose="02040503050406030204" pitchFamily="18" charset="0"/>
                                </a:rPr>
                                <m:t>3</m:t>
                              </m:r>
                            </m:sub>
                          </m:sSub>
                          <m:r>
                            <a:rPr lang="en-IN" b="0" i="1" dirty="0" smtClean="0">
                              <a:solidFill>
                                <a:srgbClr val="FF0000"/>
                              </a:solidFill>
                              <a:latin typeface="Cambria Math" panose="02040503050406030204" pitchFamily="18" charset="0"/>
                              <a:ea typeface="Cambria Math" panose="02040503050406030204" pitchFamily="18" charset="0"/>
                            </a:rPr>
                            <m:t>∗</m:t>
                          </m:r>
                          <m:r>
                            <a:rPr lang="en-IN" b="0" i="1" dirty="0" smtClean="0">
                              <a:solidFill>
                                <a:srgbClr val="FF0000"/>
                              </a:solidFill>
                              <a:latin typeface="Cambria Math" panose="02040503050406030204" pitchFamily="18" charset="0"/>
                              <a:ea typeface="Cambria Math" panose="02040503050406030204" pitchFamily="18" charset="0"/>
                            </a:rPr>
                            <m:t>𝑧</m:t>
                          </m:r>
                        </m:e>
                        <m:sub>
                          <m:r>
                            <a:rPr lang="en-IN" b="0" i="1" dirty="0" smtClean="0">
                              <a:solidFill>
                                <a:srgbClr val="FF0000"/>
                              </a:solidFill>
                              <a:latin typeface="Cambria Math" panose="02040503050406030204" pitchFamily="18" charset="0"/>
                              <a:ea typeface="Cambria Math" panose="02040503050406030204" pitchFamily="18" charset="0"/>
                            </a:rPr>
                            <m:t>3</m:t>
                          </m:r>
                        </m:sub>
                      </m:sSub>
                      <m:r>
                        <a:rPr lang="en-IN" b="0" i="1" dirty="0" smtClean="0">
                          <a:solidFill>
                            <a:srgbClr val="FF0000"/>
                          </a:solidFill>
                          <a:latin typeface="Cambria Math" panose="02040503050406030204" pitchFamily="18" charset="0"/>
                          <a:ea typeface="Cambria Math" panose="02040503050406030204" pitchFamily="18" charset="0"/>
                        </a:rPr>
                        <m:t>−</m:t>
                      </m:r>
                      <m:sSub>
                        <m:sSubPr>
                          <m:ctrlPr>
                            <a:rPr lang="en-IN" b="0" i="1" dirty="0" smtClean="0">
                              <a:solidFill>
                                <a:srgbClr val="FF0000"/>
                              </a:solidFill>
                              <a:latin typeface="Cambria Math" panose="02040503050406030204" pitchFamily="18" charset="0"/>
                              <a:ea typeface="Cambria Math" panose="02040503050406030204" pitchFamily="18" charset="0"/>
                            </a:rPr>
                          </m:ctrlPr>
                        </m:sSubPr>
                        <m:e>
                          <m:r>
                            <a:rPr lang="en-IN" b="0" i="1" dirty="0" smtClean="0">
                              <a:solidFill>
                                <a:srgbClr val="FF0000"/>
                              </a:solidFill>
                              <a:latin typeface="Cambria Math" panose="02040503050406030204" pitchFamily="18" charset="0"/>
                              <a:ea typeface="Cambria Math" panose="02040503050406030204" pitchFamily="18" charset="0"/>
                            </a:rPr>
                            <m:t>𝑤</m:t>
                          </m:r>
                        </m:e>
                        <m:sub>
                          <m:r>
                            <a:rPr lang="en-IN" b="0" i="1" dirty="0" smtClean="0">
                              <a:solidFill>
                                <a:srgbClr val="FF0000"/>
                              </a:solidFill>
                              <a:latin typeface="Cambria Math" panose="02040503050406030204" pitchFamily="18" charset="0"/>
                              <a:ea typeface="Cambria Math" panose="02040503050406030204" pitchFamily="18" charset="0"/>
                            </a:rPr>
                            <m:t>4</m:t>
                          </m:r>
                        </m:sub>
                      </m:sSub>
                      <m:r>
                        <a:rPr lang="en-IN" b="0" i="1" dirty="0" smtClean="0">
                          <a:solidFill>
                            <a:srgbClr val="FF0000"/>
                          </a:solidFill>
                          <a:latin typeface="Cambria Math" panose="02040503050406030204" pitchFamily="18" charset="0"/>
                          <a:ea typeface="Cambria Math" panose="02040503050406030204" pitchFamily="18" charset="0"/>
                        </a:rPr>
                        <m:t>∗</m:t>
                      </m:r>
                      <m:sSub>
                        <m:sSubPr>
                          <m:ctrlPr>
                            <a:rPr lang="en-IN" b="0" i="1" dirty="0" smtClean="0">
                              <a:solidFill>
                                <a:srgbClr val="FF0000"/>
                              </a:solidFill>
                              <a:latin typeface="Cambria Math" panose="02040503050406030204" pitchFamily="18" charset="0"/>
                              <a:ea typeface="Cambria Math" panose="02040503050406030204" pitchFamily="18" charset="0"/>
                            </a:rPr>
                          </m:ctrlPr>
                        </m:sSubPr>
                        <m:e>
                          <m:r>
                            <a:rPr lang="en-IN" b="0" i="1" dirty="0" smtClean="0">
                              <a:solidFill>
                                <a:srgbClr val="FF0000"/>
                              </a:solidFill>
                              <a:latin typeface="Cambria Math" panose="02040503050406030204" pitchFamily="18" charset="0"/>
                              <a:ea typeface="Cambria Math" panose="02040503050406030204" pitchFamily="18" charset="0"/>
                            </a:rPr>
                            <m:t>𝑧</m:t>
                          </m:r>
                        </m:e>
                        <m:sub>
                          <m:r>
                            <a:rPr lang="en-IN" b="0" i="1" dirty="0" smtClean="0">
                              <a:solidFill>
                                <a:srgbClr val="FF0000"/>
                              </a:solidFill>
                              <a:latin typeface="Cambria Math" panose="02040503050406030204" pitchFamily="18" charset="0"/>
                              <a:ea typeface="Cambria Math" panose="02040503050406030204" pitchFamily="18" charset="0"/>
                            </a:rPr>
                            <m:t>4</m:t>
                          </m:r>
                        </m:sub>
                      </m:sSub>
                      <m:r>
                        <a:rPr lang="en-IN" b="0" i="1" dirty="0" smtClean="0">
                          <a:solidFill>
                            <a:srgbClr val="FF0000"/>
                          </a:solidFill>
                          <a:latin typeface="Cambria Math" panose="02040503050406030204" pitchFamily="18" charset="0"/>
                          <a:ea typeface="Cambria Math" panose="02040503050406030204" pitchFamily="18" charset="0"/>
                        </a:rPr>
                        <m:t>  ;</m:t>
                      </m:r>
                    </m:oMath>
                  </m:oMathPara>
                </a14:m>
                <a:endParaRPr lang="en-IN" b="0" i="1" dirty="0">
                  <a:solidFill>
                    <a:srgbClr val="FF0000"/>
                  </a:solidFill>
                  <a:latin typeface="Cambria Math" panose="02040503050406030204" pitchFamily="18" charset="0"/>
                  <a:ea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IN" b="0" i="1" smtClean="0">
                          <a:solidFill>
                            <a:srgbClr val="FF0000"/>
                          </a:solidFill>
                          <a:latin typeface="Cambria Math" panose="02040503050406030204" pitchFamily="18" charset="0"/>
                          <a:ea typeface="Cambria Math" panose="02040503050406030204" pitchFamily="18" charset="0"/>
                        </a:rPr>
                        <m:t>    </m:t>
                      </m:r>
                      <m:r>
                        <a:rPr lang="en-IN" b="0" i="1" smtClean="0">
                          <a:solidFill>
                            <a:srgbClr val="FF0000"/>
                          </a:solidFill>
                          <a:latin typeface="Cambria Math" panose="02040503050406030204" pitchFamily="18" charset="0"/>
                          <a:ea typeface="Cambria Math" panose="02040503050406030204" pitchFamily="18" charset="0"/>
                        </a:rPr>
                        <m:t>𝐻𝑒𝑟𝑒</m:t>
                      </m:r>
                      <m:r>
                        <a:rPr lang="en-IN" b="0" i="1" smtClean="0">
                          <a:solidFill>
                            <a:srgbClr val="FF0000"/>
                          </a:solidFill>
                          <a:latin typeface="Cambria Math" panose="02040503050406030204" pitchFamily="18" charset="0"/>
                          <a:ea typeface="Cambria Math" panose="02040503050406030204" pitchFamily="18" charset="0"/>
                        </a:rPr>
                        <m:t> </m:t>
                      </m:r>
                      <m:sSub>
                        <m:sSubPr>
                          <m:ctrlPr>
                            <a:rPr lang="en-IN" b="0" i="1" smtClean="0">
                              <a:solidFill>
                                <a:srgbClr val="FF0000"/>
                              </a:solidFill>
                              <a:latin typeface="Cambria Math" panose="02040503050406030204" pitchFamily="18" charset="0"/>
                              <a:ea typeface="Cambria Math" panose="02040503050406030204" pitchFamily="18" charset="0"/>
                            </a:rPr>
                          </m:ctrlPr>
                        </m:sSubPr>
                        <m:e>
                          <m:r>
                            <a:rPr lang="en-IN" b="0" i="1" smtClean="0">
                              <a:solidFill>
                                <a:srgbClr val="FF0000"/>
                              </a:solidFill>
                              <a:latin typeface="Cambria Math" panose="02040503050406030204" pitchFamily="18" charset="0"/>
                              <a:ea typeface="Cambria Math" panose="02040503050406030204" pitchFamily="18" charset="0"/>
                            </a:rPr>
                            <m:t>𝑤</m:t>
                          </m:r>
                        </m:e>
                        <m:sub>
                          <m:r>
                            <a:rPr lang="en-IN" b="0" i="1" smtClean="0">
                              <a:solidFill>
                                <a:srgbClr val="FF0000"/>
                              </a:solidFill>
                              <a:latin typeface="Cambria Math" panose="02040503050406030204" pitchFamily="18" charset="0"/>
                              <a:ea typeface="Cambria Math" panose="02040503050406030204" pitchFamily="18" charset="0"/>
                            </a:rPr>
                            <m:t>𝑖</m:t>
                          </m:r>
                        </m:sub>
                      </m:sSub>
                      <m:r>
                        <a:rPr lang="en-IN" b="0" i="1" smtClean="0">
                          <a:solidFill>
                            <a:srgbClr val="FF0000"/>
                          </a:solidFill>
                          <a:latin typeface="Cambria Math" panose="02040503050406030204" pitchFamily="18" charset="0"/>
                          <a:ea typeface="Cambria Math" panose="02040503050406030204" pitchFamily="18" charset="0"/>
                        </a:rPr>
                        <m:t> </m:t>
                      </m:r>
                      <m:r>
                        <a:rPr lang="en-IN" b="0" i="1" smtClean="0">
                          <a:solidFill>
                            <a:srgbClr val="FF0000"/>
                          </a:solidFill>
                          <a:latin typeface="Cambria Math" panose="02040503050406030204" pitchFamily="18" charset="0"/>
                          <a:ea typeface="Cambria Math" panose="02040503050406030204" pitchFamily="18" charset="0"/>
                        </a:rPr>
                        <m:t>𝑖𝑠</m:t>
                      </m:r>
                      <m:r>
                        <a:rPr lang="en-IN" b="0" i="1" smtClean="0">
                          <a:solidFill>
                            <a:srgbClr val="FF0000"/>
                          </a:solidFill>
                          <a:latin typeface="Cambria Math" panose="02040503050406030204" pitchFamily="18" charset="0"/>
                          <a:ea typeface="Cambria Math" panose="02040503050406030204" pitchFamily="18" charset="0"/>
                        </a:rPr>
                        <m:t> </m:t>
                      </m:r>
                      <m:r>
                        <a:rPr lang="en-IN" b="0" i="1" smtClean="0">
                          <a:solidFill>
                            <a:srgbClr val="FF0000"/>
                          </a:solidFill>
                          <a:latin typeface="Cambria Math" panose="02040503050406030204" pitchFamily="18" charset="0"/>
                          <a:ea typeface="Cambria Math" panose="02040503050406030204" pitchFamily="18" charset="0"/>
                        </a:rPr>
                        <m:t>𝑡h𝑒</m:t>
                      </m:r>
                      <m:r>
                        <a:rPr lang="en-IN" b="0" i="1" smtClean="0">
                          <a:solidFill>
                            <a:srgbClr val="FF0000"/>
                          </a:solidFill>
                          <a:latin typeface="Cambria Math" panose="02040503050406030204" pitchFamily="18" charset="0"/>
                          <a:ea typeface="Cambria Math" panose="02040503050406030204" pitchFamily="18" charset="0"/>
                        </a:rPr>
                        <m:t> </m:t>
                      </m:r>
                      <m:r>
                        <a:rPr lang="en-IN" b="0" i="1" smtClean="0">
                          <a:solidFill>
                            <a:srgbClr val="FF0000"/>
                          </a:solidFill>
                          <a:latin typeface="Cambria Math" panose="02040503050406030204" pitchFamily="18" charset="0"/>
                          <a:ea typeface="Cambria Math" panose="02040503050406030204" pitchFamily="18" charset="0"/>
                        </a:rPr>
                        <m:t>𝑤𝑒𝑖𝑔h𝑡</m:t>
                      </m:r>
                      <m:r>
                        <a:rPr lang="en-IN" b="0" i="1" smtClean="0">
                          <a:solidFill>
                            <a:srgbClr val="FF0000"/>
                          </a:solidFill>
                          <a:latin typeface="Cambria Math" panose="02040503050406030204" pitchFamily="18" charset="0"/>
                          <a:ea typeface="Cambria Math" panose="02040503050406030204" pitchFamily="18" charset="0"/>
                        </a:rPr>
                        <m:t> </m:t>
                      </m:r>
                      <m:r>
                        <a:rPr lang="en-IN" b="0" i="1" smtClean="0">
                          <a:solidFill>
                            <a:srgbClr val="FF0000"/>
                          </a:solidFill>
                          <a:latin typeface="Cambria Math" panose="02040503050406030204" pitchFamily="18" charset="0"/>
                          <a:ea typeface="Cambria Math" panose="02040503050406030204" pitchFamily="18" charset="0"/>
                        </a:rPr>
                        <m:t>𝑜𝑓</m:t>
                      </m:r>
                      <m:r>
                        <a:rPr lang="en-IN" b="0" i="1" smtClean="0">
                          <a:solidFill>
                            <a:srgbClr val="FF0000"/>
                          </a:solidFill>
                          <a:latin typeface="Cambria Math" panose="02040503050406030204" pitchFamily="18" charset="0"/>
                          <a:ea typeface="Cambria Math" panose="02040503050406030204" pitchFamily="18" charset="0"/>
                        </a:rPr>
                        <m:t> </m:t>
                      </m:r>
                      <m:sSup>
                        <m:sSupPr>
                          <m:ctrlPr>
                            <a:rPr lang="en-IN" b="0" i="1" smtClean="0">
                              <a:solidFill>
                                <a:srgbClr val="FF0000"/>
                              </a:solidFill>
                              <a:latin typeface="Cambria Math" panose="02040503050406030204" pitchFamily="18" charset="0"/>
                              <a:ea typeface="Cambria Math" panose="02040503050406030204" pitchFamily="18" charset="0"/>
                            </a:rPr>
                          </m:ctrlPr>
                        </m:sSupPr>
                        <m:e>
                          <m:r>
                            <a:rPr lang="en-IN" b="0" i="1" smtClean="0">
                              <a:solidFill>
                                <a:srgbClr val="FF0000"/>
                              </a:solidFill>
                              <a:latin typeface="Cambria Math" panose="02040503050406030204" pitchFamily="18" charset="0"/>
                              <a:ea typeface="Cambria Math" panose="02040503050406030204" pitchFamily="18" charset="0"/>
                            </a:rPr>
                            <m:t>𝑖</m:t>
                          </m:r>
                        </m:e>
                        <m:sup>
                          <m:r>
                            <a:rPr lang="en-IN" b="0" i="1" smtClean="0">
                              <a:solidFill>
                                <a:srgbClr val="FF0000"/>
                              </a:solidFill>
                              <a:latin typeface="Cambria Math" panose="02040503050406030204" pitchFamily="18" charset="0"/>
                              <a:ea typeface="Cambria Math" panose="02040503050406030204" pitchFamily="18" charset="0"/>
                            </a:rPr>
                            <m:t>𝑡h</m:t>
                          </m:r>
                        </m:sup>
                      </m:sSup>
                      <m:d>
                        <m:dPr>
                          <m:ctrlPr>
                            <a:rPr lang="en-IN" b="0" i="1" smtClean="0">
                              <a:solidFill>
                                <a:srgbClr val="FF0000"/>
                              </a:solidFill>
                              <a:latin typeface="Cambria Math" panose="02040503050406030204" pitchFamily="18" charset="0"/>
                              <a:ea typeface="Cambria Math" panose="02040503050406030204" pitchFamily="18" charset="0"/>
                            </a:rPr>
                          </m:ctrlPr>
                        </m:dPr>
                        <m:e>
                          <m:r>
                            <a:rPr lang="en-IN" b="0" i="1" smtClean="0">
                              <a:solidFill>
                                <a:srgbClr val="FF0000"/>
                              </a:solidFill>
                              <a:latin typeface="Cambria Math" panose="02040503050406030204" pitchFamily="18" charset="0"/>
                              <a:ea typeface="Cambria Math" panose="02040503050406030204" pitchFamily="18" charset="0"/>
                            </a:rPr>
                            <m:t>𝑠𝑚𝑎𝑙𝑙𝑒𝑟</m:t>
                          </m:r>
                        </m:e>
                      </m:d>
                      <m:r>
                        <a:rPr lang="en-IN" b="0" i="1" smtClean="0">
                          <a:solidFill>
                            <a:srgbClr val="FF0000"/>
                          </a:solidFill>
                          <a:latin typeface="Cambria Math" panose="02040503050406030204" pitchFamily="18" charset="0"/>
                          <a:ea typeface="Cambria Math" panose="02040503050406030204" pitchFamily="18" charset="0"/>
                        </a:rPr>
                        <m:t> </m:t>
                      </m:r>
                      <m:r>
                        <a:rPr lang="en-IN" b="0" i="1" smtClean="0">
                          <a:solidFill>
                            <a:srgbClr val="FF0000"/>
                          </a:solidFill>
                          <a:latin typeface="Cambria Math" panose="02040503050406030204" pitchFamily="18" charset="0"/>
                          <a:ea typeface="Cambria Math" panose="02040503050406030204" pitchFamily="18" charset="0"/>
                        </a:rPr>
                        <m:t>𝑜𝑏𝑗𝑒𝑐𝑡𝑖𝑣𝑒</m:t>
                      </m:r>
                      <m:r>
                        <a:rPr lang="en-IN" b="0" i="1" smtClean="0">
                          <a:solidFill>
                            <a:srgbClr val="FF0000"/>
                          </a:solidFill>
                          <a:latin typeface="Cambria Math" panose="02040503050406030204" pitchFamily="18" charset="0"/>
                          <a:ea typeface="Cambria Math" panose="02040503050406030204" pitchFamily="18" charset="0"/>
                        </a:rPr>
                        <m:t> </m:t>
                      </m:r>
                      <m:r>
                        <a:rPr lang="en-IN" b="0" i="1" smtClean="0">
                          <a:solidFill>
                            <a:srgbClr val="FF0000"/>
                          </a:solidFill>
                          <a:latin typeface="Cambria Math" panose="02040503050406030204" pitchFamily="18" charset="0"/>
                          <a:ea typeface="Cambria Math" panose="02040503050406030204" pitchFamily="18" charset="0"/>
                        </a:rPr>
                        <m:t>𝑓𝑢𝑛𝑐𝑡𝑖𝑜𝑛</m:t>
                      </m:r>
                    </m:oMath>
                  </m:oMathPara>
                </a14:m>
                <a:endParaRPr lang="en-IN" b="0" i="1" dirty="0">
                  <a:solidFill>
                    <a:srgbClr val="FF0000"/>
                  </a:solidFill>
                  <a:latin typeface="Cambria Math" panose="02040503050406030204" pitchFamily="18" charset="0"/>
                  <a:ea typeface="Cambria Math" panose="02040503050406030204" pitchFamily="18" charset="0"/>
                </a:endParaRPr>
              </a:p>
              <a:p>
                <a:endParaRPr lang="en-IN" b="0" i="1" dirty="0">
                  <a:solidFill>
                    <a:srgbClr val="FF0000"/>
                  </a:solidFill>
                  <a:latin typeface="Cambria Math" panose="02040503050406030204" pitchFamily="18" charset="0"/>
                  <a:ea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IN" b="0" i="1" smtClean="0">
                              <a:solidFill>
                                <a:srgbClr val="FF0000"/>
                              </a:solidFill>
                              <a:latin typeface="Cambria Math" panose="02040503050406030204" pitchFamily="18" charset="0"/>
                              <a:ea typeface="Cambria Math" panose="02040503050406030204" pitchFamily="18" charset="0"/>
                            </a:rPr>
                          </m:ctrlPr>
                        </m:sSubPr>
                        <m:e>
                          <m:r>
                            <a:rPr lang="en-IN" b="0" i="1" smtClean="0">
                              <a:solidFill>
                                <a:srgbClr val="FF0000"/>
                              </a:solidFill>
                              <a:latin typeface="Cambria Math" panose="02040503050406030204" pitchFamily="18" charset="0"/>
                              <a:ea typeface="Cambria Math" panose="02040503050406030204" pitchFamily="18" charset="0"/>
                            </a:rPr>
                            <m:t>𝑧</m:t>
                          </m:r>
                        </m:e>
                        <m:sub>
                          <m:r>
                            <a:rPr lang="en-IN" b="0" i="1" smtClean="0">
                              <a:solidFill>
                                <a:srgbClr val="FF0000"/>
                              </a:solidFill>
                              <a:latin typeface="Cambria Math" panose="02040503050406030204" pitchFamily="18" charset="0"/>
                              <a:ea typeface="Cambria Math" panose="02040503050406030204" pitchFamily="18" charset="0"/>
                            </a:rPr>
                            <m:t>1</m:t>
                          </m:r>
                        </m:sub>
                      </m:sSub>
                      <m:r>
                        <a:rPr lang="en-IN" b="0" i="1" smtClean="0">
                          <a:solidFill>
                            <a:srgbClr val="FF0000"/>
                          </a:solidFill>
                          <a:latin typeface="Cambria Math" panose="02040503050406030204" pitchFamily="18" charset="0"/>
                          <a:ea typeface="Cambria Math" panose="02040503050406030204" pitchFamily="18" charset="0"/>
                        </a:rPr>
                        <m:t> :</m:t>
                      </m:r>
                      <m:r>
                        <a:rPr lang="en-IN" b="0" i="1" smtClean="0">
                          <a:solidFill>
                            <a:srgbClr val="FF0000"/>
                          </a:solidFill>
                          <a:latin typeface="Cambria Math" panose="02040503050406030204" pitchFamily="18" charset="0"/>
                          <a:ea typeface="Cambria Math" panose="02040503050406030204" pitchFamily="18" charset="0"/>
                        </a:rPr>
                        <m:t>𝑚𝑎𝑥𝑖𝑚𝑖𝑧𝑖𝑛𝑔</m:t>
                      </m:r>
                      <m:r>
                        <a:rPr lang="en-IN" b="0" i="1" smtClean="0">
                          <a:solidFill>
                            <a:srgbClr val="FF0000"/>
                          </a:solidFill>
                          <a:latin typeface="Cambria Math" panose="02040503050406030204" pitchFamily="18" charset="0"/>
                          <a:ea typeface="Cambria Math" panose="02040503050406030204" pitchFamily="18" charset="0"/>
                        </a:rPr>
                        <m:t> </m:t>
                      </m:r>
                      <m:r>
                        <a:rPr lang="en-IN" b="0" i="1" smtClean="0">
                          <a:solidFill>
                            <a:srgbClr val="FF0000"/>
                          </a:solidFill>
                          <a:latin typeface="Cambria Math" panose="02040503050406030204" pitchFamily="18" charset="0"/>
                          <a:ea typeface="Cambria Math" panose="02040503050406030204" pitchFamily="18" charset="0"/>
                        </a:rPr>
                        <m:t>𝑑𝑒𝑚𝑎𝑛𝑑</m:t>
                      </m:r>
                      <m:r>
                        <a:rPr lang="en-IN" b="0" i="1" smtClean="0">
                          <a:solidFill>
                            <a:srgbClr val="FF0000"/>
                          </a:solidFill>
                          <a:latin typeface="Cambria Math" panose="02040503050406030204" pitchFamily="18" charset="0"/>
                          <a:ea typeface="Cambria Math" panose="02040503050406030204" pitchFamily="18" charset="0"/>
                        </a:rPr>
                        <m:t> </m:t>
                      </m:r>
                      <m:r>
                        <a:rPr lang="en-IN" b="0" i="1" smtClean="0">
                          <a:solidFill>
                            <a:srgbClr val="FF0000"/>
                          </a:solidFill>
                          <a:latin typeface="Cambria Math" panose="02040503050406030204" pitchFamily="18" charset="0"/>
                          <a:ea typeface="Cambria Math" panose="02040503050406030204" pitchFamily="18" charset="0"/>
                        </a:rPr>
                        <m:t>𝑠𝑒𝑟𝑣𝑒𝑑</m:t>
                      </m:r>
                      <m:r>
                        <a:rPr lang="en-IN" b="0" i="1" smtClean="0">
                          <a:solidFill>
                            <a:srgbClr val="FF0000"/>
                          </a:solidFill>
                          <a:latin typeface="Cambria Math" panose="02040503050406030204" pitchFamily="18" charset="0"/>
                          <a:ea typeface="Cambria Math" panose="02040503050406030204" pitchFamily="18" charset="0"/>
                        </a:rPr>
                        <m:t> </m:t>
                      </m:r>
                      <m:r>
                        <a:rPr lang="en-IN" b="0" i="1" smtClean="0">
                          <a:solidFill>
                            <a:srgbClr val="FF0000"/>
                          </a:solidFill>
                          <a:latin typeface="Cambria Math" panose="02040503050406030204" pitchFamily="18" charset="0"/>
                          <a:ea typeface="Cambria Math" panose="02040503050406030204" pitchFamily="18" charset="0"/>
                        </a:rPr>
                        <m:t>𝑏𝑦</m:t>
                      </m:r>
                      <m:r>
                        <a:rPr lang="en-IN" b="0" i="1" smtClean="0">
                          <a:solidFill>
                            <a:srgbClr val="FF0000"/>
                          </a:solidFill>
                          <a:latin typeface="Cambria Math" panose="02040503050406030204" pitchFamily="18" charset="0"/>
                          <a:ea typeface="Cambria Math" panose="02040503050406030204" pitchFamily="18" charset="0"/>
                        </a:rPr>
                        <m:t> </m:t>
                      </m:r>
                      <m:r>
                        <a:rPr lang="en-IN" b="0" i="1" smtClean="0">
                          <a:solidFill>
                            <a:srgbClr val="FF0000"/>
                          </a:solidFill>
                          <a:latin typeface="Cambria Math" panose="02040503050406030204" pitchFamily="18" charset="0"/>
                          <a:ea typeface="Cambria Math" panose="02040503050406030204" pitchFamily="18" charset="0"/>
                        </a:rPr>
                        <m:t>𝑏𝑢𝑠</m:t>
                      </m:r>
                      <m:r>
                        <a:rPr lang="en-IN" b="0" i="1" smtClean="0">
                          <a:solidFill>
                            <a:srgbClr val="FF0000"/>
                          </a:solidFill>
                          <a:latin typeface="Cambria Math" panose="02040503050406030204" pitchFamily="18" charset="0"/>
                          <a:ea typeface="Cambria Math" panose="02040503050406030204" pitchFamily="18" charset="0"/>
                        </a:rPr>
                        <m:t> </m:t>
                      </m:r>
                      <m:r>
                        <a:rPr lang="en-IN" b="0" i="1" smtClean="0">
                          <a:solidFill>
                            <a:srgbClr val="FF0000"/>
                          </a:solidFill>
                          <a:latin typeface="Cambria Math" panose="02040503050406030204" pitchFamily="18" charset="0"/>
                          <a:ea typeface="Cambria Math" panose="02040503050406030204" pitchFamily="18" charset="0"/>
                        </a:rPr>
                        <m:t>𝑠𝑦𝑠𝑡𝑒𝑚</m:t>
                      </m:r>
                      <m:r>
                        <a:rPr lang="en-IN" b="0" i="1" smtClean="0">
                          <a:solidFill>
                            <a:srgbClr val="FF0000"/>
                          </a:solidFill>
                          <a:latin typeface="Cambria Math" panose="02040503050406030204" pitchFamily="18" charset="0"/>
                          <a:ea typeface="Cambria Math" panose="02040503050406030204" pitchFamily="18" charset="0"/>
                        </a:rPr>
                        <m:t>.</m:t>
                      </m:r>
                    </m:oMath>
                  </m:oMathPara>
                </a14:m>
                <a:endParaRPr lang="en-IN" b="0" i="1" dirty="0">
                  <a:solidFill>
                    <a:srgbClr val="FF0000"/>
                  </a:solidFill>
                  <a:latin typeface="Cambria Math" panose="02040503050406030204" pitchFamily="18" charset="0"/>
                  <a:ea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IN" b="0" i="1" smtClean="0">
                              <a:solidFill>
                                <a:srgbClr val="FF0000"/>
                              </a:solidFill>
                              <a:latin typeface="Cambria Math" panose="02040503050406030204" pitchFamily="18" charset="0"/>
                              <a:ea typeface="Cambria Math" panose="02040503050406030204" pitchFamily="18" charset="0"/>
                            </a:rPr>
                          </m:ctrlPr>
                        </m:sSubPr>
                        <m:e>
                          <m:r>
                            <a:rPr lang="en-IN" b="0" i="1" smtClean="0">
                              <a:solidFill>
                                <a:srgbClr val="FF0000"/>
                              </a:solidFill>
                              <a:latin typeface="Cambria Math" panose="02040503050406030204" pitchFamily="18" charset="0"/>
                              <a:ea typeface="Cambria Math" panose="02040503050406030204" pitchFamily="18" charset="0"/>
                            </a:rPr>
                            <m:t>𝑧</m:t>
                          </m:r>
                        </m:e>
                        <m:sub>
                          <m:r>
                            <a:rPr lang="en-IN" b="0" i="1" smtClean="0">
                              <a:solidFill>
                                <a:srgbClr val="FF0000"/>
                              </a:solidFill>
                              <a:latin typeface="Cambria Math" panose="02040503050406030204" pitchFamily="18" charset="0"/>
                              <a:ea typeface="Cambria Math" panose="02040503050406030204" pitchFamily="18" charset="0"/>
                            </a:rPr>
                            <m:t>2</m:t>
                          </m:r>
                        </m:sub>
                      </m:sSub>
                      <m:r>
                        <a:rPr lang="en-IN" b="0" i="1" smtClean="0">
                          <a:solidFill>
                            <a:srgbClr val="FF0000"/>
                          </a:solidFill>
                          <a:latin typeface="Cambria Math" panose="02040503050406030204" pitchFamily="18" charset="0"/>
                          <a:ea typeface="Cambria Math" panose="02040503050406030204" pitchFamily="18" charset="0"/>
                        </a:rPr>
                        <m:t> :</m:t>
                      </m:r>
                      <m:r>
                        <a:rPr lang="en-IN" b="0" i="1" smtClean="0">
                          <a:solidFill>
                            <a:srgbClr val="FF0000"/>
                          </a:solidFill>
                          <a:latin typeface="Cambria Math" panose="02040503050406030204" pitchFamily="18" charset="0"/>
                          <a:ea typeface="Cambria Math" panose="02040503050406030204" pitchFamily="18" charset="0"/>
                        </a:rPr>
                        <m:t>𝑚𝑖𝑛𝑖𝑚𝑖𝑧𝑖𝑛𝑔</m:t>
                      </m:r>
                      <m:r>
                        <a:rPr lang="en-IN" b="0" i="1" smtClean="0">
                          <a:solidFill>
                            <a:srgbClr val="FF0000"/>
                          </a:solidFill>
                          <a:latin typeface="Cambria Math" panose="02040503050406030204" pitchFamily="18" charset="0"/>
                          <a:ea typeface="Cambria Math" panose="02040503050406030204" pitchFamily="18" charset="0"/>
                        </a:rPr>
                        <m:t> </m:t>
                      </m:r>
                      <m:r>
                        <a:rPr lang="en-IN" b="0" i="1" smtClean="0">
                          <a:solidFill>
                            <a:srgbClr val="FF0000"/>
                          </a:solidFill>
                          <a:latin typeface="Cambria Math" panose="02040503050406030204" pitchFamily="18" charset="0"/>
                          <a:ea typeface="Cambria Math" panose="02040503050406030204" pitchFamily="18" charset="0"/>
                        </a:rPr>
                        <m:t>𝑐𝑜𝑠𝑡</m:t>
                      </m:r>
                      <m:r>
                        <a:rPr lang="en-IN" b="0" i="1" smtClean="0">
                          <a:solidFill>
                            <a:srgbClr val="FF0000"/>
                          </a:solidFill>
                          <a:latin typeface="Cambria Math" panose="02040503050406030204" pitchFamily="18" charset="0"/>
                          <a:ea typeface="Cambria Math" panose="02040503050406030204" pitchFamily="18" charset="0"/>
                        </a:rPr>
                        <m:t> </m:t>
                      </m:r>
                      <m:r>
                        <a:rPr lang="en-IN" b="0" i="1" smtClean="0">
                          <a:solidFill>
                            <a:srgbClr val="FF0000"/>
                          </a:solidFill>
                          <a:latin typeface="Cambria Math" panose="02040503050406030204" pitchFamily="18" charset="0"/>
                          <a:ea typeface="Cambria Math" panose="02040503050406030204" pitchFamily="18" charset="0"/>
                        </a:rPr>
                        <m:t>𝑜𝑓</m:t>
                      </m:r>
                      <m:r>
                        <a:rPr lang="en-IN" b="0" i="1" smtClean="0">
                          <a:solidFill>
                            <a:srgbClr val="FF0000"/>
                          </a:solidFill>
                          <a:latin typeface="Cambria Math" panose="02040503050406030204" pitchFamily="18" charset="0"/>
                          <a:ea typeface="Cambria Math" panose="02040503050406030204" pitchFamily="18" charset="0"/>
                        </a:rPr>
                        <m:t> </m:t>
                      </m:r>
                      <m:r>
                        <a:rPr lang="en-IN" b="0" i="1" smtClean="0">
                          <a:solidFill>
                            <a:srgbClr val="FF0000"/>
                          </a:solidFill>
                          <a:latin typeface="Cambria Math" panose="02040503050406030204" pitchFamily="18" charset="0"/>
                          <a:ea typeface="Cambria Math" panose="02040503050406030204" pitchFamily="18" charset="0"/>
                        </a:rPr>
                        <m:t>𝑏𝑢𝑠</m:t>
                      </m:r>
                      <m:r>
                        <a:rPr lang="en-IN" b="0" i="1" smtClean="0">
                          <a:solidFill>
                            <a:srgbClr val="FF0000"/>
                          </a:solidFill>
                          <a:latin typeface="Cambria Math" panose="02040503050406030204" pitchFamily="18" charset="0"/>
                          <a:ea typeface="Cambria Math" panose="02040503050406030204" pitchFamily="18" charset="0"/>
                        </a:rPr>
                        <m:t> </m:t>
                      </m:r>
                      <m:r>
                        <a:rPr lang="en-IN" b="0" i="1" smtClean="0">
                          <a:solidFill>
                            <a:srgbClr val="FF0000"/>
                          </a:solidFill>
                          <a:latin typeface="Cambria Math" panose="02040503050406030204" pitchFamily="18" charset="0"/>
                          <a:ea typeface="Cambria Math" panose="02040503050406030204" pitchFamily="18" charset="0"/>
                        </a:rPr>
                        <m:t>𝑠𝑦𝑠𝑡𝑒𝑚</m:t>
                      </m:r>
                      <m:r>
                        <a:rPr lang="en-IN" b="0" i="1" smtClean="0">
                          <a:solidFill>
                            <a:srgbClr val="FF0000"/>
                          </a:solidFill>
                          <a:latin typeface="Cambria Math" panose="02040503050406030204" pitchFamily="18" charset="0"/>
                          <a:ea typeface="Cambria Math" panose="02040503050406030204" pitchFamily="18" charset="0"/>
                        </a:rPr>
                        <m:t> </m:t>
                      </m:r>
                      <m:r>
                        <a:rPr lang="en-IN" b="0" i="1" smtClean="0">
                          <a:solidFill>
                            <a:srgbClr val="FF0000"/>
                          </a:solidFill>
                          <a:latin typeface="Cambria Math" panose="02040503050406030204" pitchFamily="18" charset="0"/>
                          <a:ea typeface="Cambria Math" panose="02040503050406030204" pitchFamily="18" charset="0"/>
                        </a:rPr>
                        <m:t>𝑓𝑜𝑟</m:t>
                      </m:r>
                      <m:r>
                        <a:rPr lang="en-IN" b="0" i="1" smtClean="0">
                          <a:solidFill>
                            <a:srgbClr val="FF0000"/>
                          </a:solidFill>
                          <a:latin typeface="Cambria Math" panose="02040503050406030204" pitchFamily="18" charset="0"/>
                          <a:ea typeface="Cambria Math" panose="02040503050406030204" pitchFamily="18" charset="0"/>
                        </a:rPr>
                        <m:t> </m:t>
                      </m:r>
                      <m:r>
                        <a:rPr lang="en-IN" b="0" i="1" smtClean="0">
                          <a:solidFill>
                            <a:srgbClr val="FF0000"/>
                          </a:solidFill>
                          <a:latin typeface="Cambria Math" panose="02040503050406030204" pitchFamily="18" charset="0"/>
                          <a:ea typeface="Cambria Math" panose="02040503050406030204" pitchFamily="18" charset="0"/>
                        </a:rPr>
                        <m:t>𝑑𝑒𝑚𝑎𝑛𝑑</m:t>
                      </m:r>
                      <m:r>
                        <a:rPr lang="en-IN" b="0" i="1" smtClean="0">
                          <a:solidFill>
                            <a:srgbClr val="FF0000"/>
                          </a:solidFill>
                          <a:latin typeface="Cambria Math" panose="02040503050406030204" pitchFamily="18" charset="0"/>
                          <a:ea typeface="Cambria Math" panose="02040503050406030204" pitchFamily="18" charset="0"/>
                        </a:rPr>
                        <m:t> </m:t>
                      </m:r>
                      <m:r>
                        <a:rPr lang="en-IN" b="0" i="1" smtClean="0">
                          <a:solidFill>
                            <a:srgbClr val="FF0000"/>
                          </a:solidFill>
                          <a:latin typeface="Cambria Math" panose="02040503050406030204" pitchFamily="18" charset="0"/>
                          <a:ea typeface="Cambria Math" panose="02040503050406030204" pitchFamily="18" charset="0"/>
                        </a:rPr>
                        <m:t>𝑜𝑑</m:t>
                      </m:r>
                      <m:r>
                        <a:rPr lang="en-IN" b="0" i="1" smtClean="0">
                          <a:solidFill>
                            <a:srgbClr val="FF0000"/>
                          </a:solidFill>
                          <a:latin typeface="Cambria Math" panose="02040503050406030204" pitchFamily="18" charset="0"/>
                          <a:ea typeface="Cambria Math" panose="02040503050406030204" pitchFamily="18" charset="0"/>
                        </a:rPr>
                        <m:t>.</m:t>
                      </m:r>
                    </m:oMath>
                  </m:oMathPara>
                </a14:m>
                <a:endParaRPr lang="en-IN" b="0" i="1" dirty="0">
                  <a:solidFill>
                    <a:srgbClr val="FF0000"/>
                  </a:solidFill>
                  <a:latin typeface="Cambria Math" panose="02040503050406030204" pitchFamily="18" charset="0"/>
                  <a:ea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IN" b="0" i="1" smtClean="0">
                              <a:solidFill>
                                <a:srgbClr val="FF0000"/>
                              </a:solidFill>
                              <a:latin typeface="Cambria Math" panose="02040503050406030204" pitchFamily="18" charset="0"/>
                              <a:ea typeface="Cambria Math" panose="02040503050406030204" pitchFamily="18" charset="0"/>
                            </a:rPr>
                          </m:ctrlPr>
                        </m:sSubPr>
                        <m:e>
                          <m:r>
                            <a:rPr lang="en-IN" b="0" i="1" smtClean="0">
                              <a:solidFill>
                                <a:srgbClr val="FF0000"/>
                              </a:solidFill>
                              <a:latin typeface="Cambria Math" panose="02040503050406030204" pitchFamily="18" charset="0"/>
                              <a:ea typeface="Cambria Math" panose="02040503050406030204" pitchFamily="18" charset="0"/>
                            </a:rPr>
                            <m:t>𝑧</m:t>
                          </m:r>
                        </m:e>
                        <m:sub>
                          <m:r>
                            <a:rPr lang="en-IN" b="0" i="1" smtClean="0">
                              <a:solidFill>
                                <a:srgbClr val="FF0000"/>
                              </a:solidFill>
                              <a:latin typeface="Cambria Math" panose="02040503050406030204" pitchFamily="18" charset="0"/>
                              <a:ea typeface="Cambria Math" panose="02040503050406030204" pitchFamily="18" charset="0"/>
                            </a:rPr>
                            <m:t>3</m:t>
                          </m:r>
                        </m:sub>
                      </m:sSub>
                      <m:r>
                        <a:rPr lang="en-IN" b="0" i="1" smtClean="0">
                          <a:solidFill>
                            <a:srgbClr val="FF0000"/>
                          </a:solidFill>
                          <a:latin typeface="Cambria Math" panose="02040503050406030204" pitchFamily="18" charset="0"/>
                          <a:ea typeface="Cambria Math" panose="02040503050406030204" pitchFamily="18" charset="0"/>
                        </a:rPr>
                        <m:t> :</m:t>
                      </m:r>
                      <m:r>
                        <a:rPr lang="en-IN" b="0" i="1" smtClean="0">
                          <a:solidFill>
                            <a:srgbClr val="FF0000"/>
                          </a:solidFill>
                          <a:latin typeface="Cambria Math" panose="02040503050406030204" pitchFamily="18" charset="0"/>
                          <a:ea typeface="Cambria Math" panose="02040503050406030204" pitchFamily="18" charset="0"/>
                        </a:rPr>
                        <m:t>𝑚𝑖𝑛𝑖𝑚𝑖𝑧𝑖𝑛𝑔</m:t>
                      </m:r>
                      <m:r>
                        <a:rPr lang="en-IN" b="0" i="1" smtClean="0">
                          <a:solidFill>
                            <a:srgbClr val="FF0000"/>
                          </a:solidFill>
                          <a:latin typeface="Cambria Math" panose="02040503050406030204" pitchFamily="18" charset="0"/>
                          <a:ea typeface="Cambria Math" panose="02040503050406030204" pitchFamily="18" charset="0"/>
                        </a:rPr>
                        <m:t> </m:t>
                      </m:r>
                      <m:r>
                        <a:rPr lang="en-IN" b="0" i="1" smtClean="0">
                          <a:solidFill>
                            <a:srgbClr val="FF0000"/>
                          </a:solidFill>
                          <a:latin typeface="Cambria Math" panose="02040503050406030204" pitchFamily="18" charset="0"/>
                          <a:ea typeface="Cambria Math" panose="02040503050406030204" pitchFamily="18" charset="0"/>
                        </a:rPr>
                        <m:t>𝑡𝑜𝑡𝑎𝑙</m:t>
                      </m:r>
                      <m:r>
                        <a:rPr lang="en-IN" b="0" i="1" smtClean="0">
                          <a:solidFill>
                            <a:srgbClr val="FF0000"/>
                          </a:solidFill>
                          <a:latin typeface="Cambria Math" panose="02040503050406030204" pitchFamily="18" charset="0"/>
                          <a:ea typeface="Cambria Math" panose="02040503050406030204" pitchFamily="18" charset="0"/>
                        </a:rPr>
                        <m:t> </m:t>
                      </m:r>
                      <m:r>
                        <a:rPr lang="en-IN" b="0" i="1" smtClean="0">
                          <a:solidFill>
                            <a:srgbClr val="FF0000"/>
                          </a:solidFill>
                          <a:latin typeface="Cambria Math" panose="02040503050406030204" pitchFamily="18" charset="0"/>
                          <a:ea typeface="Cambria Math" panose="02040503050406030204" pitchFamily="18" charset="0"/>
                        </a:rPr>
                        <m:t>𝑏𝑢𝑠</m:t>
                      </m:r>
                      <m:r>
                        <a:rPr lang="en-IN" b="0" i="1" smtClean="0">
                          <a:solidFill>
                            <a:srgbClr val="FF0000"/>
                          </a:solidFill>
                          <a:latin typeface="Cambria Math" panose="02040503050406030204" pitchFamily="18" charset="0"/>
                          <a:ea typeface="Cambria Math" panose="02040503050406030204" pitchFamily="18" charset="0"/>
                        </a:rPr>
                        <m:t> </m:t>
                      </m:r>
                      <m:r>
                        <a:rPr lang="en-IN" b="0" i="1" smtClean="0">
                          <a:solidFill>
                            <a:srgbClr val="FF0000"/>
                          </a:solidFill>
                          <a:latin typeface="Cambria Math" panose="02040503050406030204" pitchFamily="18" charset="0"/>
                          <a:ea typeface="Cambria Math" panose="02040503050406030204" pitchFamily="18" charset="0"/>
                        </a:rPr>
                        <m:t>𝑟𝑜𝑢𝑡𝑒</m:t>
                      </m:r>
                      <m:r>
                        <a:rPr lang="en-IN" b="0" i="1" smtClean="0">
                          <a:solidFill>
                            <a:srgbClr val="FF0000"/>
                          </a:solidFill>
                          <a:latin typeface="Cambria Math" panose="02040503050406030204" pitchFamily="18" charset="0"/>
                          <a:ea typeface="Cambria Math" panose="02040503050406030204" pitchFamily="18" charset="0"/>
                        </a:rPr>
                        <m:t> </m:t>
                      </m:r>
                      <m:r>
                        <a:rPr lang="en-IN" b="0" i="1" smtClean="0">
                          <a:solidFill>
                            <a:srgbClr val="FF0000"/>
                          </a:solidFill>
                          <a:latin typeface="Cambria Math" panose="02040503050406030204" pitchFamily="18" charset="0"/>
                          <a:ea typeface="Cambria Math" panose="02040503050406030204" pitchFamily="18" charset="0"/>
                        </a:rPr>
                        <m:t>𝑙𝑒𝑛𝑔𝑡h</m:t>
                      </m:r>
                      <m:r>
                        <a:rPr lang="en-IN" b="0" i="1" smtClean="0">
                          <a:solidFill>
                            <a:srgbClr val="FF0000"/>
                          </a:solidFill>
                          <a:latin typeface="Cambria Math" panose="02040503050406030204" pitchFamily="18" charset="0"/>
                          <a:ea typeface="Cambria Math" panose="02040503050406030204" pitchFamily="18" charset="0"/>
                        </a:rPr>
                        <m:t>.</m:t>
                      </m:r>
                    </m:oMath>
                  </m:oMathPara>
                </a14:m>
                <a:endParaRPr lang="en-IN" b="0" i="1" dirty="0">
                  <a:solidFill>
                    <a:srgbClr val="FF0000"/>
                  </a:solidFill>
                  <a:latin typeface="Cambria Math" panose="02040503050406030204" pitchFamily="18" charset="0"/>
                  <a:ea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IN" b="0" i="1" smtClean="0">
                              <a:solidFill>
                                <a:srgbClr val="FF0000"/>
                              </a:solidFill>
                              <a:latin typeface="Cambria Math" panose="02040503050406030204" pitchFamily="18" charset="0"/>
                              <a:ea typeface="Cambria Math" panose="02040503050406030204" pitchFamily="18" charset="0"/>
                            </a:rPr>
                          </m:ctrlPr>
                        </m:sSubPr>
                        <m:e>
                          <m:r>
                            <a:rPr lang="en-IN" b="0" i="1" smtClean="0">
                              <a:solidFill>
                                <a:srgbClr val="FF0000"/>
                              </a:solidFill>
                              <a:latin typeface="Cambria Math" panose="02040503050406030204" pitchFamily="18" charset="0"/>
                              <a:ea typeface="Cambria Math" panose="02040503050406030204" pitchFamily="18" charset="0"/>
                            </a:rPr>
                            <m:t>𝑧</m:t>
                          </m:r>
                        </m:e>
                        <m:sub>
                          <m:r>
                            <a:rPr lang="en-IN" b="0" i="1" smtClean="0">
                              <a:solidFill>
                                <a:srgbClr val="FF0000"/>
                              </a:solidFill>
                              <a:latin typeface="Cambria Math" panose="02040503050406030204" pitchFamily="18" charset="0"/>
                              <a:ea typeface="Cambria Math" panose="02040503050406030204" pitchFamily="18" charset="0"/>
                            </a:rPr>
                            <m:t>4</m:t>
                          </m:r>
                        </m:sub>
                      </m:sSub>
                      <m:r>
                        <a:rPr lang="en-IN" b="0" i="1" smtClean="0">
                          <a:solidFill>
                            <a:srgbClr val="FF0000"/>
                          </a:solidFill>
                          <a:latin typeface="Cambria Math" panose="02040503050406030204" pitchFamily="18" charset="0"/>
                          <a:ea typeface="Cambria Math" panose="02040503050406030204" pitchFamily="18" charset="0"/>
                        </a:rPr>
                        <m:t> :</m:t>
                      </m:r>
                      <m:r>
                        <a:rPr lang="en-IN" b="0" i="1" smtClean="0">
                          <a:solidFill>
                            <a:srgbClr val="FF0000"/>
                          </a:solidFill>
                          <a:latin typeface="Cambria Math" panose="02040503050406030204" pitchFamily="18" charset="0"/>
                          <a:ea typeface="Cambria Math" panose="02040503050406030204" pitchFamily="18" charset="0"/>
                        </a:rPr>
                        <m:t>𝑚𝑖𝑛𝑖𝑚𝑖𝑧𝑖𝑛𝑔</m:t>
                      </m:r>
                      <m:r>
                        <a:rPr lang="en-IN" b="0" i="1" smtClean="0">
                          <a:solidFill>
                            <a:srgbClr val="FF0000"/>
                          </a:solidFill>
                          <a:latin typeface="Cambria Math" panose="02040503050406030204" pitchFamily="18" charset="0"/>
                          <a:ea typeface="Cambria Math" panose="02040503050406030204" pitchFamily="18" charset="0"/>
                        </a:rPr>
                        <m:t> </m:t>
                      </m:r>
                      <m:r>
                        <a:rPr lang="en-IN" b="0" i="1" smtClean="0">
                          <a:solidFill>
                            <a:srgbClr val="FF0000"/>
                          </a:solidFill>
                          <a:latin typeface="Cambria Math" panose="02040503050406030204" pitchFamily="18" charset="0"/>
                          <a:ea typeface="Cambria Math" panose="02040503050406030204" pitchFamily="18" charset="0"/>
                        </a:rPr>
                        <m:t>𝑡h𝑒</m:t>
                      </m:r>
                      <m:r>
                        <a:rPr lang="en-IN" b="0" i="1" smtClean="0">
                          <a:solidFill>
                            <a:srgbClr val="FF0000"/>
                          </a:solidFill>
                          <a:latin typeface="Cambria Math" panose="02040503050406030204" pitchFamily="18" charset="0"/>
                          <a:ea typeface="Cambria Math" panose="02040503050406030204" pitchFamily="18" charset="0"/>
                        </a:rPr>
                        <m:t> </m:t>
                      </m:r>
                      <m:r>
                        <a:rPr lang="en-IN" b="0" i="1" smtClean="0">
                          <a:solidFill>
                            <a:srgbClr val="FF0000"/>
                          </a:solidFill>
                          <a:latin typeface="Cambria Math" panose="02040503050406030204" pitchFamily="18" charset="0"/>
                          <a:ea typeface="Cambria Math" panose="02040503050406030204" pitchFamily="18" charset="0"/>
                        </a:rPr>
                        <m:t>𝑡𝑜𝑡𝑎𝑙</m:t>
                      </m:r>
                      <m:r>
                        <a:rPr lang="en-IN" b="0" i="1" smtClean="0">
                          <a:solidFill>
                            <a:srgbClr val="FF0000"/>
                          </a:solidFill>
                          <a:latin typeface="Cambria Math" panose="02040503050406030204" pitchFamily="18" charset="0"/>
                          <a:ea typeface="Cambria Math" panose="02040503050406030204" pitchFamily="18" charset="0"/>
                        </a:rPr>
                        <m:t> </m:t>
                      </m:r>
                      <m:r>
                        <a:rPr lang="en-IN" b="0" i="1" smtClean="0">
                          <a:solidFill>
                            <a:srgbClr val="FF0000"/>
                          </a:solidFill>
                          <a:latin typeface="Cambria Math" panose="02040503050406030204" pitchFamily="18" charset="0"/>
                          <a:ea typeface="Cambria Math" panose="02040503050406030204" pitchFamily="18" charset="0"/>
                        </a:rPr>
                        <m:t>𝑛𝑢𝑚𝑏𝑒𝑟</m:t>
                      </m:r>
                      <m:r>
                        <a:rPr lang="en-IN" b="0" i="1" smtClean="0">
                          <a:solidFill>
                            <a:srgbClr val="FF0000"/>
                          </a:solidFill>
                          <a:latin typeface="Cambria Math" panose="02040503050406030204" pitchFamily="18" charset="0"/>
                          <a:ea typeface="Cambria Math" panose="02040503050406030204" pitchFamily="18" charset="0"/>
                        </a:rPr>
                        <m:t> </m:t>
                      </m:r>
                      <m:r>
                        <a:rPr lang="en-IN" b="0" i="1" smtClean="0">
                          <a:solidFill>
                            <a:srgbClr val="FF0000"/>
                          </a:solidFill>
                          <a:latin typeface="Cambria Math" panose="02040503050406030204" pitchFamily="18" charset="0"/>
                          <a:ea typeface="Cambria Math" panose="02040503050406030204" pitchFamily="18" charset="0"/>
                        </a:rPr>
                        <m:t>𝑜𝑓</m:t>
                      </m:r>
                      <m:r>
                        <a:rPr lang="en-IN" b="0" i="1" smtClean="0">
                          <a:solidFill>
                            <a:srgbClr val="FF0000"/>
                          </a:solidFill>
                          <a:latin typeface="Cambria Math" panose="02040503050406030204" pitchFamily="18" charset="0"/>
                          <a:ea typeface="Cambria Math" panose="02040503050406030204" pitchFamily="18" charset="0"/>
                        </a:rPr>
                        <m:t> </m:t>
                      </m:r>
                      <m:r>
                        <a:rPr lang="en-IN" b="0" i="1" smtClean="0">
                          <a:solidFill>
                            <a:srgbClr val="FF0000"/>
                          </a:solidFill>
                          <a:latin typeface="Cambria Math" panose="02040503050406030204" pitchFamily="18" charset="0"/>
                          <a:ea typeface="Cambria Math" panose="02040503050406030204" pitchFamily="18" charset="0"/>
                        </a:rPr>
                        <m:t>𝑡𝑟𝑎𝑛𝑠𝑓𝑒𝑟𝑠</m:t>
                      </m:r>
                      <m:r>
                        <a:rPr lang="en-IN" b="0" i="1" smtClean="0">
                          <a:solidFill>
                            <a:srgbClr val="FF0000"/>
                          </a:solidFill>
                          <a:latin typeface="Cambria Math" panose="02040503050406030204" pitchFamily="18" charset="0"/>
                          <a:ea typeface="Cambria Math" panose="02040503050406030204" pitchFamily="18" charset="0"/>
                        </a:rPr>
                        <m:t> </m:t>
                      </m:r>
                      <m:r>
                        <a:rPr lang="en-IN" b="0" i="1" smtClean="0">
                          <a:solidFill>
                            <a:srgbClr val="FF0000"/>
                          </a:solidFill>
                          <a:latin typeface="Cambria Math" panose="02040503050406030204" pitchFamily="18" charset="0"/>
                          <a:ea typeface="Cambria Math" panose="02040503050406030204" pitchFamily="18" charset="0"/>
                        </a:rPr>
                        <m:t>𝑚𝑎𝑑𝑒</m:t>
                      </m:r>
                      <m:r>
                        <a:rPr lang="en-IN" b="0" i="1" smtClean="0">
                          <a:solidFill>
                            <a:srgbClr val="FF0000"/>
                          </a:solidFill>
                          <a:latin typeface="Cambria Math" panose="02040503050406030204" pitchFamily="18" charset="0"/>
                          <a:ea typeface="Cambria Math" panose="02040503050406030204" pitchFamily="18" charset="0"/>
                        </a:rPr>
                        <m:t> </m:t>
                      </m:r>
                      <m:r>
                        <a:rPr lang="en-IN" b="0" i="1" smtClean="0">
                          <a:solidFill>
                            <a:srgbClr val="FF0000"/>
                          </a:solidFill>
                          <a:latin typeface="Cambria Math" panose="02040503050406030204" pitchFamily="18" charset="0"/>
                          <a:ea typeface="Cambria Math" panose="02040503050406030204" pitchFamily="18" charset="0"/>
                        </a:rPr>
                        <m:t>𝑏𝑦</m:t>
                      </m:r>
                      <m:r>
                        <a:rPr lang="en-IN" b="0" i="1" smtClean="0">
                          <a:solidFill>
                            <a:srgbClr val="FF0000"/>
                          </a:solidFill>
                          <a:latin typeface="Cambria Math" panose="02040503050406030204" pitchFamily="18" charset="0"/>
                          <a:ea typeface="Cambria Math" panose="02040503050406030204" pitchFamily="18" charset="0"/>
                        </a:rPr>
                        <m:t> </m:t>
                      </m:r>
                      <m:r>
                        <a:rPr lang="en-IN" b="0" i="1" smtClean="0">
                          <a:solidFill>
                            <a:srgbClr val="FF0000"/>
                          </a:solidFill>
                          <a:latin typeface="Cambria Math" panose="02040503050406030204" pitchFamily="18" charset="0"/>
                          <a:ea typeface="Cambria Math" panose="02040503050406030204" pitchFamily="18" charset="0"/>
                        </a:rPr>
                        <m:t>𝑎𝑙𝑙</m:t>
                      </m:r>
                      <m:r>
                        <a:rPr lang="en-IN" b="0" i="1" smtClean="0">
                          <a:solidFill>
                            <a:srgbClr val="FF0000"/>
                          </a:solidFill>
                          <a:latin typeface="Cambria Math" panose="02040503050406030204" pitchFamily="18" charset="0"/>
                          <a:ea typeface="Cambria Math" panose="02040503050406030204" pitchFamily="18" charset="0"/>
                        </a:rPr>
                        <m:t> </m:t>
                      </m:r>
                      <m:r>
                        <a:rPr lang="en-IN" b="0" i="1" smtClean="0">
                          <a:solidFill>
                            <a:srgbClr val="FF0000"/>
                          </a:solidFill>
                          <a:latin typeface="Cambria Math" panose="02040503050406030204" pitchFamily="18" charset="0"/>
                          <a:ea typeface="Cambria Math" panose="02040503050406030204" pitchFamily="18" charset="0"/>
                        </a:rPr>
                        <m:t>𝑢𝑠𝑒𝑟𝑠</m:t>
                      </m:r>
                      <m:r>
                        <a:rPr lang="en-IN" b="0" i="1" smtClean="0">
                          <a:solidFill>
                            <a:srgbClr val="FF0000"/>
                          </a:solidFill>
                          <a:latin typeface="Cambria Math" panose="02040503050406030204" pitchFamily="18" charset="0"/>
                          <a:ea typeface="Cambria Math" panose="02040503050406030204" pitchFamily="18" charset="0"/>
                        </a:rPr>
                        <m:t>. </m:t>
                      </m:r>
                    </m:oMath>
                  </m:oMathPara>
                </a14:m>
                <a:endParaRPr lang="en-IN" b="0" i="1" dirty="0">
                  <a:solidFill>
                    <a:srgbClr val="FF0000"/>
                  </a:solidFill>
                  <a:latin typeface="Cambria Math" panose="02040503050406030204" pitchFamily="18" charset="0"/>
                  <a:ea typeface="Cambria Math" panose="02040503050406030204" pitchFamily="18" charset="0"/>
                </a:endParaRPr>
              </a:p>
              <a:p>
                <a:endParaRPr lang="en-IN" i="1" dirty="0">
                  <a:solidFill>
                    <a:srgbClr val="FF0000"/>
                  </a:solidFill>
                  <a:latin typeface="Cambria Math" panose="02040503050406030204" pitchFamily="18" charset="0"/>
                  <a:ea typeface="Cambria Math" panose="02040503050406030204" pitchFamily="18" charset="0"/>
                </a:endParaRPr>
              </a:p>
              <a:p>
                <a:endParaRPr lang="en-IN" dirty="0"/>
              </a:p>
            </p:txBody>
          </p:sp>
        </mc:Choice>
        <mc:Fallback xmlns="">
          <p:sp>
            <p:nvSpPr>
              <p:cNvPr id="3" name="TextBox 2">
                <a:extLst>
                  <a:ext uri="{FF2B5EF4-FFF2-40B4-BE49-F238E27FC236}">
                    <a16:creationId xmlns:a16="http://schemas.microsoft.com/office/drawing/2014/main" id="{8F4735FB-C07E-4096-BE31-61EC54F3ADEE}"/>
                  </a:ext>
                </a:extLst>
              </p:cNvPr>
              <p:cNvSpPr txBox="1">
                <a:spLocks noRot="1" noChangeAspect="1" noMove="1" noResize="1" noEditPoints="1" noAdjustHandles="1" noChangeArrowheads="1" noChangeShapeType="1" noTextEdit="1"/>
              </p:cNvSpPr>
              <p:nvPr/>
            </p:nvSpPr>
            <p:spPr>
              <a:xfrm>
                <a:off x="697584" y="3467454"/>
                <a:ext cx="11061811" cy="2497928"/>
              </a:xfrm>
              <a:prstGeom prst="rect">
                <a:avLst/>
              </a:prstGeom>
              <a:blipFill>
                <a:blip r:embed="rId3"/>
                <a:stretch>
                  <a:fillRect l="-551"/>
                </a:stretch>
              </a:blipFill>
            </p:spPr>
            <p:txBody>
              <a:bodyPr/>
              <a:lstStyle/>
              <a:p>
                <a:r>
                  <a:rPr lang="en-GB">
                    <a:noFill/>
                  </a:rPr>
                  <a:t> </a:t>
                </a:r>
              </a:p>
            </p:txBody>
          </p:sp>
        </mc:Fallback>
      </mc:AlternateContent>
    </p:spTree>
    <p:extLst>
      <p:ext uri="{BB962C8B-B14F-4D97-AF65-F5344CB8AC3E}">
        <p14:creationId xmlns:p14="http://schemas.microsoft.com/office/powerpoint/2010/main" val="11826676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B6DECE5-05A5-4551-BD1F-BADDEAC0604D}"/>
              </a:ext>
            </a:extLst>
          </p:cNvPr>
          <p:cNvPicPr>
            <a:picLocks noChangeAspect="1"/>
          </p:cNvPicPr>
          <p:nvPr/>
        </p:nvPicPr>
        <p:blipFill rotWithShape="1">
          <a:blip r:embed="rId2">
            <a:extLst>
              <a:ext uri="{28A0092B-C50C-407E-A947-70E740481C1C}">
                <a14:useLocalDpi xmlns:a14="http://schemas.microsoft.com/office/drawing/2010/main" val="0"/>
              </a:ext>
            </a:extLst>
          </a:blip>
          <a:srcRect l="28067" t="24468" r="8763" b="16839"/>
          <a:stretch/>
        </p:blipFill>
        <p:spPr>
          <a:xfrm>
            <a:off x="952107" y="867266"/>
            <a:ext cx="10641689" cy="5561814"/>
          </a:xfrm>
          <a:prstGeom prst="rect">
            <a:avLst/>
          </a:prstGeom>
        </p:spPr>
      </p:pic>
      <p:sp>
        <p:nvSpPr>
          <p:cNvPr id="6" name="TextBox 5">
            <a:extLst>
              <a:ext uri="{FF2B5EF4-FFF2-40B4-BE49-F238E27FC236}">
                <a16:creationId xmlns:a16="http://schemas.microsoft.com/office/drawing/2014/main" id="{5606ED55-8FC6-47AB-9A5E-FE0098BBE200}"/>
              </a:ext>
            </a:extLst>
          </p:cNvPr>
          <p:cNvSpPr txBox="1"/>
          <p:nvPr/>
        </p:nvSpPr>
        <p:spPr>
          <a:xfrm>
            <a:off x="5046674" y="250278"/>
            <a:ext cx="2098651" cy="523220"/>
          </a:xfrm>
          <a:prstGeom prst="rect">
            <a:avLst/>
          </a:prstGeom>
          <a:noFill/>
        </p:spPr>
        <p:txBody>
          <a:bodyPr wrap="none" rtlCol="0">
            <a:spAutoFit/>
          </a:bodyPr>
          <a:lstStyle/>
          <a:p>
            <a:r>
              <a:rPr lang="en-IN" sz="2800" b="1"/>
              <a:t>Constraints</a:t>
            </a:r>
          </a:p>
        </p:txBody>
      </p:sp>
    </p:spTree>
    <p:extLst>
      <p:ext uri="{BB962C8B-B14F-4D97-AF65-F5344CB8AC3E}">
        <p14:creationId xmlns:p14="http://schemas.microsoft.com/office/powerpoint/2010/main" val="37853817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733E1-520E-4D31-8AEA-EDF27376B1F4}"/>
              </a:ext>
            </a:extLst>
          </p:cNvPr>
          <p:cNvSpPr>
            <a:spLocks noGrp="1"/>
          </p:cNvSpPr>
          <p:nvPr>
            <p:ph type="title"/>
          </p:nvPr>
        </p:nvSpPr>
        <p:spPr>
          <a:xfrm>
            <a:off x="1790700" y="639315"/>
            <a:ext cx="8610600" cy="1293028"/>
          </a:xfrm>
        </p:spPr>
        <p:txBody>
          <a:bodyPr/>
          <a:lstStyle/>
          <a:p>
            <a:pPr algn="ctr"/>
            <a:r>
              <a:rPr lang="en-IN"/>
              <a:t>Constraints</a:t>
            </a:r>
          </a:p>
        </p:txBody>
      </p:sp>
      <p:sp>
        <p:nvSpPr>
          <p:cNvPr id="4" name="Content Placeholder 3">
            <a:extLst>
              <a:ext uri="{FF2B5EF4-FFF2-40B4-BE49-F238E27FC236}">
                <a16:creationId xmlns:a16="http://schemas.microsoft.com/office/drawing/2014/main" id="{5FA73E79-BD8E-4A5C-B298-19E4BCAB2451}"/>
              </a:ext>
            </a:extLst>
          </p:cNvPr>
          <p:cNvSpPr txBox="1">
            <a:spLocks noGrp="1"/>
          </p:cNvSpPr>
          <p:nvPr>
            <p:ph idx="1"/>
          </p:nvPr>
        </p:nvSpPr>
        <p:spPr>
          <a:xfrm>
            <a:off x="1413930" y="2129010"/>
            <a:ext cx="8250931" cy="737638"/>
          </a:xfrm>
          <a:prstGeom prst="rect">
            <a:avLst/>
          </a:prstGeom>
          <a:noFill/>
        </p:spPr>
        <p:txBody>
          <a:bodyPr wrap="square" lIns="0" tIns="0" rIns="0" bIns="0" rtlCol="0">
            <a:spAutoFit/>
          </a:bodyPr>
          <a:lstStyle/>
          <a:p>
            <a:pPr marL="0" indent="0">
              <a:buNone/>
            </a:pPr>
            <a:endParaRPr lang="en-IN"/>
          </a:p>
          <a:p>
            <a:endParaRPr lang="en-IN"/>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C8DC7EE4-23E6-4B4F-852E-FF529F5D57D9}"/>
                  </a:ext>
                </a:extLst>
              </p:cNvPr>
              <p:cNvSpPr txBox="1"/>
              <p:nvPr/>
            </p:nvSpPr>
            <p:spPr>
              <a:xfrm>
                <a:off x="1786842" y="1772837"/>
                <a:ext cx="6094070" cy="435119"/>
              </a:xfrm>
              <a:prstGeom prst="rect">
                <a:avLst/>
              </a:prstGeom>
              <a:noFill/>
            </p:spPr>
            <p:txBody>
              <a:bodyPr wrap="square">
                <a:spAutoFit/>
              </a:bodyPr>
              <a:lstStyle/>
              <a:p>
                <a14:m>
                  <m:oMath xmlns:m="http://schemas.openxmlformats.org/officeDocument/2006/math">
                    <m:r>
                      <a:rPr lang="en-IN" sz="2000" b="0" i="1" smtClean="0">
                        <a:latin typeface="Cambria Math" panose="02040503050406030204" pitchFamily="18" charset="0"/>
                      </a:rPr>
                      <m:t>𝑀</m:t>
                    </m:r>
                    <m:r>
                      <a:rPr lang="en-IN" sz="2000" b="0" i="1" smtClean="0">
                        <a:latin typeface="Cambria Math" panose="02040503050406030204" pitchFamily="18" charset="0"/>
                      </a:rPr>
                      <m:t>1 : </m:t>
                    </m:r>
                    <m:nary>
                      <m:naryPr>
                        <m:chr m:val="∑"/>
                        <m:supHide m:val="on"/>
                        <m:ctrlPr>
                          <a:rPr lang="en-IN" sz="2000" b="0" i="1" smtClean="0">
                            <a:latin typeface="Cambria Math" panose="02040503050406030204" pitchFamily="18" charset="0"/>
                          </a:rPr>
                        </m:ctrlPr>
                      </m:naryPr>
                      <m:sub>
                        <m:r>
                          <a:rPr lang="en-IN" sz="2000" b="0" i="1" smtClean="0">
                            <a:latin typeface="Cambria Math" panose="02040503050406030204" pitchFamily="18" charset="0"/>
                            <a:ea typeface="Cambria Math" panose="02040503050406030204" pitchFamily="18" charset="0"/>
                          </a:rPr>
                          <m:t>𝑗</m:t>
                        </m:r>
                      </m:sub>
                      <m:sup/>
                      <m:e>
                        <m:sSub>
                          <m:sSubPr>
                            <m:ctrlPr>
                              <a:rPr lang="en-IN" sz="2000" b="0" i="1" smtClean="0">
                                <a:latin typeface="Cambria Math" panose="02040503050406030204" pitchFamily="18" charset="0"/>
                              </a:rPr>
                            </m:ctrlPr>
                          </m:sSubPr>
                          <m:e>
                            <m:r>
                              <a:rPr lang="en-IN" sz="2000" b="0" i="1" smtClean="0">
                                <a:latin typeface="Cambria Math" panose="02040503050406030204" pitchFamily="18" charset="0"/>
                              </a:rPr>
                              <m:t>𝑥</m:t>
                            </m:r>
                          </m:e>
                          <m:sub>
                            <m:r>
                              <a:rPr lang="en-IN" sz="2000" b="0" i="1" smtClean="0">
                                <a:latin typeface="Cambria Math" panose="02040503050406030204" pitchFamily="18" charset="0"/>
                              </a:rPr>
                              <m:t>𝑒</m:t>
                            </m:r>
                            <m:d>
                              <m:dPr>
                                <m:ctrlPr>
                                  <a:rPr lang="en-IN" sz="2000" b="0" i="1" smtClean="0">
                                    <a:latin typeface="Cambria Math" panose="02040503050406030204" pitchFamily="18" charset="0"/>
                                  </a:rPr>
                                </m:ctrlPr>
                              </m:dPr>
                              <m:e>
                                <m:r>
                                  <a:rPr lang="en-IN" sz="2000" b="0" i="1" smtClean="0">
                                    <a:latin typeface="Cambria Math" panose="02040503050406030204" pitchFamily="18" charset="0"/>
                                  </a:rPr>
                                  <m:t>𝑟</m:t>
                                </m:r>
                              </m:e>
                            </m:d>
                            <m:r>
                              <a:rPr lang="en-IN" sz="2000" b="0" i="1" smtClean="0">
                                <a:latin typeface="Cambria Math" panose="02040503050406030204" pitchFamily="18" charset="0"/>
                              </a:rPr>
                              <m:t>𝑗𝑟</m:t>
                            </m:r>
                          </m:sub>
                        </m:sSub>
                        <m:r>
                          <a:rPr lang="en-IN" sz="2000" b="0" i="1" smtClean="0">
                            <a:latin typeface="Cambria Math" panose="02040503050406030204" pitchFamily="18" charset="0"/>
                          </a:rPr>
                          <m:t>= </m:t>
                        </m:r>
                        <m:r>
                          <a:rPr lang="en-IN" sz="2000" b="0" i="1" smtClean="0">
                            <a:latin typeface="Cambria Math" panose="02040503050406030204" pitchFamily="18" charset="0"/>
                            <a:ea typeface="Cambria Math" panose="02040503050406030204" pitchFamily="18" charset="0"/>
                          </a:rPr>
                          <m:t> 1</m:t>
                        </m:r>
                      </m:e>
                    </m:nary>
                    <m:r>
                      <a:rPr lang="en-IN" sz="2000" b="0" i="1" smtClean="0">
                        <a:latin typeface="Cambria Math" panose="02040503050406030204" pitchFamily="18" charset="0"/>
                        <a:ea typeface="Cambria Math" panose="02040503050406030204" pitchFamily="18" charset="0"/>
                      </a:rPr>
                      <m:t> ; ∀ </m:t>
                    </m:r>
                    <m:r>
                      <a:rPr lang="en-IN" sz="2000" b="0" i="1" smtClean="0">
                        <a:latin typeface="Cambria Math" panose="02040503050406030204" pitchFamily="18" charset="0"/>
                        <a:ea typeface="Cambria Math" panose="02040503050406030204" pitchFamily="18" charset="0"/>
                      </a:rPr>
                      <m:t>𝑟</m:t>
                    </m:r>
                  </m:oMath>
                </a14:m>
                <a:r>
                  <a:rPr lang="en-IN" sz="2000" b="0" dirty="0">
                    <a:ea typeface="Cambria Math" panose="02040503050406030204" pitchFamily="18" charset="0"/>
                  </a:rPr>
                  <a:t>   </a:t>
                </a:r>
              </a:p>
            </p:txBody>
          </p:sp>
        </mc:Choice>
        <mc:Fallback xmlns="">
          <p:sp>
            <p:nvSpPr>
              <p:cNvPr id="6" name="TextBox 5">
                <a:extLst>
                  <a:ext uri="{FF2B5EF4-FFF2-40B4-BE49-F238E27FC236}">
                    <a16:creationId xmlns:a16="http://schemas.microsoft.com/office/drawing/2014/main" id="{C8DC7EE4-23E6-4B4F-852E-FF529F5D57D9}"/>
                  </a:ext>
                </a:extLst>
              </p:cNvPr>
              <p:cNvSpPr txBox="1">
                <a:spLocks noRot="1" noChangeAspect="1" noMove="1" noResize="1" noEditPoints="1" noAdjustHandles="1" noChangeArrowheads="1" noChangeShapeType="1" noTextEdit="1"/>
              </p:cNvSpPr>
              <p:nvPr/>
            </p:nvSpPr>
            <p:spPr>
              <a:xfrm>
                <a:off x="1786842" y="1772837"/>
                <a:ext cx="6094070" cy="435119"/>
              </a:xfrm>
              <a:prstGeom prst="rect">
                <a:avLst/>
              </a:prstGeom>
              <a:blipFill>
                <a:blip r:embed="rId2"/>
                <a:stretch>
                  <a:fillRect t="-112676" b="-16338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3CBB3072-7835-4488-BB49-2A93F21FD1C7}"/>
                  </a:ext>
                </a:extLst>
              </p:cNvPr>
              <p:cNvSpPr txBox="1"/>
              <p:nvPr/>
            </p:nvSpPr>
            <p:spPr>
              <a:xfrm>
                <a:off x="1786842" y="2991957"/>
                <a:ext cx="6094070" cy="874085"/>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en-IN" sz="2000" b="0" i="1" smtClean="0">
                          <a:latin typeface="Cambria Math" panose="02040503050406030204" pitchFamily="18" charset="0"/>
                        </a:rPr>
                        <m:t>𝑀</m:t>
                      </m:r>
                      <m:r>
                        <a:rPr lang="en-IN" sz="2000" b="0" i="1" smtClean="0">
                          <a:latin typeface="Cambria Math" panose="02040503050406030204" pitchFamily="18" charset="0"/>
                        </a:rPr>
                        <m:t>2 :</m:t>
                      </m:r>
                      <m:nary>
                        <m:naryPr>
                          <m:chr m:val="∑"/>
                          <m:supHide m:val="on"/>
                          <m:ctrlPr>
                            <a:rPr lang="en-IN" sz="2000" i="1">
                              <a:latin typeface="Cambria Math" panose="02040503050406030204" pitchFamily="18" charset="0"/>
                            </a:rPr>
                          </m:ctrlPr>
                        </m:naryPr>
                        <m:sub>
                          <m:r>
                            <a:rPr lang="en-IN" sz="2000" i="1">
                              <a:latin typeface="Cambria Math" panose="02040503050406030204" pitchFamily="18" charset="0"/>
                              <a:ea typeface="Cambria Math" panose="02040503050406030204" pitchFamily="18" charset="0"/>
                            </a:rPr>
                            <m:t>𝑗</m:t>
                          </m:r>
                        </m:sub>
                        <m:sup/>
                        <m:e>
                          <m:sSub>
                            <m:sSubPr>
                              <m:ctrlPr>
                                <a:rPr lang="en-IN" sz="2000" i="1">
                                  <a:latin typeface="Cambria Math" panose="02040503050406030204" pitchFamily="18" charset="0"/>
                                </a:rPr>
                              </m:ctrlPr>
                            </m:sSubPr>
                            <m:e>
                              <m:r>
                                <a:rPr lang="en-IN" sz="2000" i="1">
                                  <a:latin typeface="Cambria Math" panose="02040503050406030204" pitchFamily="18" charset="0"/>
                                </a:rPr>
                                <m:t>𝑥</m:t>
                              </m:r>
                            </m:e>
                            <m:sub>
                              <m:r>
                                <a:rPr lang="en-IN" sz="2000" i="1" smtClean="0">
                                  <a:latin typeface="Cambria Math" panose="02040503050406030204" pitchFamily="18" charset="0"/>
                                </a:rPr>
                                <m:t>𝑗</m:t>
                              </m:r>
                              <m:r>
                                <a:rPr lang="en-IN" sz="2000" b="0" i="1" smtClean="0">
                                  <a:latin typeface="Cambria Math" panose="02040503050406030204" pitchFamily="18" charset="0"/>
                                </a:rPr>
                                <m:t>𝑓</m:t>
                              </m:r>
                              <m:r>
                                <a:rPr lang="en-IN" sz="2000" b="0" i="1" smtClean="0">
                                  <a:latin typeface="Cambria Math" panose="02040503050406030204" pitchFamily="18" charset="0"/>
                                </a:rPr>
                                <m:t>(</m:t>
                              </m:r>
                              <m:r>
                                <a:rPr lang="en-IN" sz="2000" b="0" i="1" smtClean="0">
                                  <a:latin typeface="Cambria Math" panose="02040503050406030204" pitchFamily="18" charset="0"/>
                                </a:rPr>
                                <m:t>𝑟</m:t>
                              </m:r>
                              <m:r>
                                <a:rPr lang="en-IN" sz="2000" b="0" i="1" smtClean="0">
                                  <a:latin typeface="Cambria Math" panose="02040503050406030204" pitchFamily="18" charset="0"/>
                                </a:rPr>
                                <m:t>)</m:t>
                              </m:r>
                              <m:r>
                                <a:rPr lang="en-IN" sz="2000" i="1">
                                  <a:latin typeface="Cambria Math" panose="02040503050406030204" pitchFamily="18" charset="0"/>
                                </a:rPr>
                                <m:t>𝑟</m:t>
                              </m:r>
                            </m:sub>
                          </m:sSub>
                          <m:r>
                            <a:rPr lang="en-IN" sz="2000" i="1">
                              <a:latin typeface="Cambria Math" panose="02040503050406030204" pitchFamily="18" charset="0"/>
                            </a:rPr>
                            <m:t>= </m:t>
                          </m:r>
                          <m:r>
                            <a:rPr lang="en-IN" sz="2000" i="1">
                              <a:latin typeface="Cambria Math" panose="02040503050406030204" pitchFamily="18" charset="0"/>
                              <a:ea typeface="Cambria Math" panose="02040503050406030204" pitchFamily="18" charset="0"/>
                            </a:rPr>
                            <m:t> 1</m:t>
                          </m:r>
                          <m:r>
                            <a:rPr lang="en-IN" sz="2000" b="0" i="1" smtClean="0">
                              <a:latin typeface="Cambria Math" panose="02040503050406030204" pitchFamily="18" charset="0"/>
                              <a:ea typeface="Cambria Math" panose="02040503050406030204" pitchFamily="18" charset="0"/>
                            </a:rPr>
                            <m:t>  ; ∀ </m:t>
                          </m:r>
                          <m:r>
                            <a:rPr lang="en-IN" sz="2000" b="0" i="1" smtClean="0">
                              <a:latin typeface="Cambria Math" panose="02040503050406030204" pitchFamily="18" charset="0"/>
                              <a:ea typeface="Cambria Math" panose="02040503050406030204" pitchFamily="18" charset="0"/>
                            </a:rPr>
                            <m:t>𝑟</m:t>
                          </m:r>
                          <m:r>
                            <a:rPr lang="en-IN" sz="2000" b="0" i="1" smtClean="0">
                              <a:latin typeface="Cambria Math" panose="02040503050406030204" pitchFamily="18" charset="0"/>
                              <a:ea typeface="Cambria Math" panose="02040503050406030204" pitchFamily="18" charset="0"/>
                            </a:rPr>
                            <m:t>  </m:t>
                          </m:r>
                        </m:e>
                      </m:nary>
                    </m:oMath>
                  </m:oMathPara>
                </a14:m>
                <a:endParaRPr lang="en-IN" sz="2000" b="0" dirty="0">
                  <a:ea typeface="Cambria Math" panose="02040503050406030204" pitchFamily="18" charset="0"/>
                </a:endParaRPr>
              </a:p>
            </p:txBody>
          </p:sp>
        </mc:Choice>
        <mc:Fallback xmlns="">
          <p:sp>
            <p:nvSpPr>
              <p:cNvPr id="8" name="TextBox 7">
                <a:extLst>
                  <a:ext uri="{FF2B5EF4-FFF2-40B4-BE49-F238E27FC236}">
                    <a16:creationId xmlns:a16="http://schemas.microsoft.com/office/drawing/2014/main" id="{3CBB3072-7835-4488-BB49-2A93F21FD1C7}"/>
                  </a:ext>
                </a:extLst>
              </p:cNvPr>
              <p:cNvSpPr txBox="1">
                <a:spLocks noRot="1" noChangeAspect="1" noMove="1" noResize="1" noEditPoints="1" noAdjustHandles="1" noChangeArrowheads="1" noChangeShapeType="1" noTextEdit="1"/>
              </p:cNvSpPr>
              <p:nvPr/>
            </p:nvSpPr>
            <p:spPr>
              <a:xfrm>
                <a:off x="1786842" y="2991957"/>
                <a:ext cx="6094070" cy="874085"/>
              </a:xfrm>
              <a:prstGeom prst="rect">
                <a:avLst/>
              </a:prstGeom>
              <a:blipFill>
                <a:blip r:embed="rId3"/>
                <a:stretch>
                  <a:fillRect/>
                </a:stretch>
              </a:blipFill>
            </p:spPr>
            <p:txBody>
              <a:bodyPr/>
              <a:lstStyle/>
              <a:p>
                <a:r>
                  <a:rPr lang="en-GB">
                    <a:noFill/>
                  </a:rPr>
                  <a:t> </a:t>
                </a:r>
              </a:p>
            </p:txBody>
          </p:sp>
        </mc:Fallback>
      </mc:AlternateContent>
      <p:sp>
        <p:nvSpPr>
          <p:cNvPr id="10" name="TextBox 9">
            <a:extLst>
              <a:ext uri="{FF2B5EF4-FFF2-40B4-BE49-F238E27FC236}">
                <a16:creationId xmlns:a16="http://schemas.microsoft.com/office/drawing/2014/main" id="{7BCA9B76-4B07-4D48-B2BF-EE59884EE32C}"/>
              </a:ext>
            </a:extLst>
          </p:cNvPr>
          <p:cNvSpPr txBox="1"/>
          <p:nvPr/>
        </p:nvSpPr>
        <p:spPr>
          <a:xfrm>
            <a:off x="1704372" y="2326296"/>
            <a:ext cx="9073698" cy="369332"/>
          </a:xfrm>
          <a:prstGeom prst="rect">
            <a:avLst/>
          </a:prstGeom>
          <a:noFill/>
        </p:spPr>
        <p:txBody>
          <a:bodyPr wrap="square">
            <a:spAutoFit/>
          </a:bodyPr>
          <a:lstStyle/>
          <a:p>
            <a:r>
              <a:rPr lang="en-IN" i="1" dirty="0">
                <a:solidFill>
                  <a:srgbClr val="FF0000"/>
                </a:solidFill>
                <a:latin typeface="Cambria Math" panose="02040503050406030204" pitchFamily="18" charset="0"/>
                <a:ea typeface="Cambria Math" panose="02040503050406030204" pitchFamily="18" charset="0"/>
              </a:rPr>
              <a:t>For each route ‘r’ , number of buses leaving e(r) is 1. </a:t>
            </a:r>
          </a:p>
        </p:txBody>
      </p:sp>
      <p:sp>
        <p:nvSpPr>
          <p:cNvPr id="12" name="TextBox 11">
            <a:extLst>
              <a:ext uri="{FF2B5EF4-FFF2-40B4-BE49-F238E27FC236}">
                <a16:creationId xmlns:a16="http://schemas.microsoft.com/office/drawing/2014/main" id="{60A649E4-3A96-461D-B73B-B105AAA31096}"/>
              </a:ext>
            </a:extLst>
          </p:cNvPr>
          <p:cNvSpPr txBox="1"/>
          <p:nvPr/>
        </p:nvSpPr>
        <p:spPr>
          <a:xfrm>
            <a:off x="1704372" y="3816845"/>
            <a:ext cx="9824013" cy="369332"/>
          </a:xfrm>
          <a:prstGeom prst="rect">
            <a:avLst/>
          </a:prstGeom>
          <a:noFill/>
        </p:spPr>
        <p:txBody>
          <a:bodyPr wrap="square">
            <a:spAutoFit/>
          </a:bodyPr>
          <a:lstStyle/>
          <a:p>
            <a:r>
              <a:rPr lang="en-IN" i="1" dirty="0">
                <a:solidFill>
                  <a:srgbClr val="FF0000"/>
                </a:solidFill>
                <a:latin typeface="Cambria Math" panose="02040503050406030204" pitchFamily="18" charset="0"/>
                <a:ea typeface="Cambria Math" panose="02040503050406030204" pitchFamily="18" charset="0"/>
              </a:rPr>
              <a:t>For each route ‘r’ , number of buses entering f(r) is 1.</a:t>
            </a:r>
          </a:p>
        </p:txBody>
      </p:sp>
      <p:sp>
        <p:nvSpPr>
          <p:cNvPr id="14" name="TextBox 13">
            <a:extLst>
              <a:ext uri="{FF2B5EF4-FFF2-40B4-BE49-F238E27FC236}">
                <a16:creationId xmlns:a16="http://schemas.microsoft.com/office/drawing/2014/main" id="{72E39C80-6903-443E-A278-7AD81C8D4273}"/>
              </a:ext>
            </a:extLst>
          </p:cNvPr>
          <p:cNvSpPr txBox="1"/>
          <p:nvPr/>
        </p:nvSpPr>
        <p:spPr>
          <a:xfrm>
            <a:off x="1786842" y="5263280"/>
            <a:ext cx="9162809" cy="646331"/>
          </a:xfrm>
          <a:prstGeom prst="rect">
            <a:avLst/>
          </a:prstGeom>
          <a:noFill/>
        </p:spPr>
        <p:txBody>
          <a:bodyPr wrap="square">
            <a:spAutoFit/>
          </a:bodyPr>
          <a:lstStyle/>
          <a:p>
            <a:r>
              <a:rPr lang="en-IN" i="1" dirty="0">
                <a:solidFill>
                  <a:srgbClr val="FF0000"/>
                </a:solidFill>
                <a:latin typeface="Cambria Math" panose="02040503050406030204" pitchFamily="18" charset="0"/>
                <a:ea typeface="Cambria Math" panose="02040503050406030204" pitchFamily="18" charset="0"/>
              </a:rPr>
              <a:t>For each node </a:t>
            </a:r>
            <a:r>
              <a:rPr lang="en-IN" i="1" dirty="0" err="1">
                <a:solidFill>
                  <a:srgbClr val="FF0000"/>
                </a:solidFill>
                <a:latin typeface="Cambria Math" panose="02040503050406030204" pitchFamily="18" charset="0"/>
                <a:ea typeface="Cambria Math" panose="02040503050406030204" pitchFamily="18" charset="0"/>
              </a:rPr>
              <a:t>i</a:t>
            </a:r>
            <a:r>
              <a:rPr lang="en-IN" i="1" dirty="0">
                <a:solidFill>
                  <a:srgbClr val="FF0000"/>
                </a:solidFill>
                <a:latin typeface="Cambria Math" panose="02040503050406030204" pitchFamily="18" charset="0"/>
                <a:ea typeface="Cambria Math" panose="02040503050406030204" pitchFamily="18" charset="0"/>
              </a:rPr>
              <a:t> (other than  e(r) and f(r)),</a:t>
            </a:r>
            <a:r>
              <a:rPr lang="en-US" dirty="0"/>
              <a:t> </a:t>
            </a:r>
            <a:r>
              <a:rPr lang="en-US" i="1" dirty="0">
                <a:solidFill>
                  <a:srgbClr val="FF0000"/>
                </a:solidFill>
                <a:latin typeface="Cambria Math" panose="02040503050406030204" pitchFamily="18" charset="0"/>
                <a:ea typeface="Cambria Math" panose="02040503050406030204" pitchFamily="18" charset="0"/>
              </a:rPr>
              <a:t>: a segment of route r arrives at node </a:t>
            </a:r>
            <a:r>
              <a:rPr lang="en-US" i="1" dirty="0" err="1">
                <a:solidFill>
                  <a:srgbClr val="FF0000"/>
                </a:solidFill>
                <a:latin typeface="Cambria Math" panose="02040503050406030204" pitchFamily="18" charset="0"/>
                <a:ea typeface="Cambria Math" panose="02040503050406030204" pitchFamily="18" charset="0"/>
              </a:rPr>
              <a:t>i</a:t>
            </a:r>
            <a:r>
              <a:rPr lang="en-US" i="1" dirty="0">
                <a:solidFill>
                  <a:srgbClr val="FF0000"/>
                </a:solidFill>
                <a:latin typeface="Cambria Math" panose="02040503050406030204" pitchFamily="18" charset="0"/>
                <a:ea typeface="Cambria Math" panose="02040503050406030204" pitchFamily="18" charset="0"/>
              </a:rPr>
              <a:t>, then a segment must also leave from it.</a:t>
            </a:r>
            <a:r>
              <a:rPr lang="en-IN" i="1" dirty="0">
                <a:solidFill>
                  <a:srgbClr val="FF0000"/>
                </a:solidFill>
                <a:latin typeface="Cambria Math" panose="02040503050406030204" pitchFamily="18" charset="0"/>
                <a:ea typeface="Cambria Math" panose="02040503050406030204" pitchFamily="18" charset="0"/>
              </a:rPr>
              <a:t> </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9BA78AB5-ABF0-409F-A99C-DB9E6FE5FEEB}"/>
                  </a:ext>
                </a:extLst>
              </p:cNvPr>
              <p:cNvSpPr txBox="1"/>
              <p:nvPr/>
            </p:nvSpPr>
            <p:spPr>
              <a:xfrm>
                <a:off x="1786842" y="4361903"/>
                <a:ext cx="6094070" cy="874085"/>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en-IN" sz="2000" b="0" i="1" smtClean="0">
                          <a:latin typeface="Cambria Math" panose="02040503050406030204" pitchFamily="18" charset="0"/>
                        </a:rPr>
                        <m:t>𝑀</m:t>
                      </m:r>
                      <m:r>
                        <a:rPr lang="en-IN" sz="2000" b="0" i="1" smtClean="0">
                          <a:latin typeface="Cambria Math" panose="02040503050406030204" pitchFamily="18" charset="0"/>
                        </a:rPr>
                        <m:t>3 :</m:t>
                      </m:r>
                      <m:nary>
                        <m:naryPr>
                          <m:chr m:val="∑"/>
                          <m:supHide m:val="on"/>
                          <m:ctrlPr>
                            <a:rPr lang="en-IN" sz="2000" i="1">
                              <a:latin typeface="Cambria Math" panose="02040503050406030204" pitchFamily="18" charset="0"/>
                            </a:rPr>
                          </m:ctrlPr>
                        </m:naryPr>
                        <m:sub>
                          <m:r>
                            <a:rPr lang="en-IN" sz="2000" i="1">
                              <a:latin typeface="Cambria Math" panose="02040503050406030204" pitchFamily="18" charset="0"/>
                              <a:ea typeface="Cambria Math" panose="02040503050406030204" pitchFamily="18" charset="0"/>
                            </a:rPr>
                            <m:t>𝑗</m:t>
                          </m:r>
                        </m:sub>
                        <m:sup/>
                        <m:e>
                          <m:sSub>
                            <m:sSubPr>
                              <m:ctrlPr>
                                <a:rPr lang="en-IN" sz="2000" i="1">
                                  <a:latin typeface="Cambria Math" panose="02040503050406030204" pitchFamily="18" charset="0"/>
                                </a:rPr>
                              </m:ctrlPr>
                            </m:sSubPr>
                            <m:e>
                              <m:r>
                                <a:rPr lang="en-IN" sz="2000" i="1">
                                  <a:latin typeface="Cambria Math" panose="02040503050406030204" pitchFamily="18" charset="0"/>
                                </a:rPr>
                                <m:t>𝑥</m:t>
                              </m:r>
                            </m:e>
                            <m:sub>
                              <m:r>
                                <a:rPr lang="en-IN" sz="2000" i="1" smtClean="0">
                                  <a:latin typeface="Cambria Math" panose="02040503050406030204" pitchFamily="18" charset="0"/>
                                </a:rPr>
                                <m:t>𝑗</m:t>
                              </m:r>
                              <m:r>
                                <a:rPr lang="en-IN" sz="2000" b="0" i="1" smtClean="0">
                                  <a:latin typeface="Cambria Math" panose="02040503050406030204" pitchFamily="18" charset="0"/>
                                </a:rPr>
                                <m:t>𝑖</m:t>
                              </m:r>
                              <m:r>
                                <a:rPr lang="en-IN" sz="2000" i="1">
                                  <a:latin typeface="Cambria Math" panose="02040503050406030204" pitchFamily="18" charset="0"/>
                                </a:rPr>
                                <m:t>𝑟</m:t>
                              </m:r>
                            </m:sub>
                          </m:sSub>
                          <m:r>
                            <a:rPr lang="en-IN" sz="2000" i="1">
                              <a:latin typeface="Cambria Math" panose="02040503050406030204" pitchFamily="18" charset="0"/>
                            </a:rPr>
                            <m:t>=</m:t>
                          </m:r>
                          <m:nary>
                            <m:naryPr>
                              <m:chr m:val="∑"/>
                              <m:supHide m:val="on"/>
                              <m:ctrlPr>
                                <a:rPr lang="en-IN" sz="2000" i="1">
                                  <a:latin typeface="Cambria Math" panose="02040503050406030204" pitchFamily="18" charset="0"/>
                                </a:rPr>
                              </m:ctrlPr>
                            </m:naryPr>
                            <m:sub>
                              <m:r>
                                <a:rPr lang="en-IN" sz="2000" b="0" i="1" smtClean="0">
                                  <a:latin typeface="Cambria Math" panose="02040503050406030204" pitchFamily="18" charset="0"/>
                                  <a:ea typeface="Cambria Math" panose="02040503050406030204" pitchFamily="18" charset="0"/>
                                </a:rPr>
                                <m:t>𝑘</m:t>
                              </m:r>
                            </m:sub>
                            <m:sup/>
                            <m:e>
                              <m:sSub>
                                <m:sSubPr>
                                  <m:ctrlPr>
                                    <a:rPr lang="en-IN" sz="2000" i="1">
                                      <a:latin typeface="Cambria Math" panose="02040503050406030204" pitchFamily="18" charset="0"/>
                                    </a:rPr>
                                  </m:ctrlPr>
                                </m:sSubPr>
                                <m:e>
                                  <m:r>
                                    <a:rPr lang="en-IN" sz="2000" i="1">
                                      <a:latin typeface="Cambria Math" panose="02040503050406030204" pitchFamily="18" charset="0"/>
                                    </a:rPr>
                                    <m:t>𝑥</m:t>
                                  </m:r>
                                </m:e>
                                <m:sub>
                                  <m:r>
                                    <a:rPr lang="en-IN" sz="2000" b="0" i="1" smtClean="0">
                                      <a:latin typeface="Cambria Math" panose="02040503050406030204" pitchFamily="18" charset="0"/>
                                    </a:rPr>
                                    <m:t>𝑖𝑘𝑟</m:t>
                                  </m:r>
                                </m:sub>
                              </m:sSub>
                              <m:r>
                                <a:rPr lang="en-IN" sz="2000" i="1">
                                  <a:latin typeface="Cambria Math" panose="02040503050406030204" pitchFamily="18" charset="0"/>
                                  <a:ea typeface="Cambria Math" panose="02040503050406030204" pitchFamily="18" charset="0"/>
                                </a:rPr>
                                <m:t>  </m:t>
                              </m:r>
                            </m:e>
                          </m:nary>
                        </m:e>
                      </m:nary>
                      <m:r>
                        <a:rPr lang="en-IN" sz="2000" b="0" i="1" smtClean="0">
                          <a:latin typeface="Cambria Math" panose="02040503050406030204" pitchFamily="18" charset="0"/>
                          <a:ea typeface="Cambria Math" panose="02040503050406030204" pitchFamily="18" charset="0"/>
                        </a:rPr>
                        <m:t> ; ∀</m:t>
                      </m:r>
                      <m:r>
                        <a:rPr lang="en-IN" sz="2000" b="0" i="1" smtClean="0">
                          <a:latin typeface="Cambria Math" panose="02040503050406030204" pitchFamily="18" charset="0"/>
                          <a:ea typeface="Cambria Math" panose="02040503050406030204" pitchFamily="18" charset="0"/>
                        </a:rPr>
                        <m:t>𝑟</m:t>
                      </m:r>
                      <m:r>
                        <a:rPr lang="en-IN" sz="2000" b="0" i="1" smtClean="0">
                          <a:latin typeface="Cambria Math" panose="02040503050406030204" pitchFamily="18" charset="0"/>
                          <a:ea typeface="Cambria Math" panose="02040503050406030204" pitchFamily="18" charset="0"/>
                        </a:rPr>
                        <m:t> ,</m:t>
                      </m:r>
                      <m:r>
                        <a:rPr lang="en-IN" sz="2000" b="0" i="1" smtClean="0">
                          <a:latin typeface="Cambria Math" panose="02040503050406030204" pitchFamily="18" charset="0"/>
                          <a:ea typeface="Cambria Math" panose="02040503050406030204" pitchFamily="18" charset="0"/>
                        </a:rPr>
                        <m:t>𝑖</m:t>
                      </m:r>
                      <m:r>
                        <a:rPr lang="en-IN" sz="2000" b="0" i="1" smtClean="0">
                          <a:latin typeface="Cambria Math" panose="02040503050406030204" pitchFamily="18" charset="0"/>
                          <a:ea typeface="Cambria Math" panose="02040503050406030204" pitchFamily="18" charset="0"/>
                        </a:rPr>
                        <m:t>≠</m:t>
                      </m:r>
                      <m:r>
                        <a:rPr lang="en-IN" sz="2000" b="0" i="1" smtClean="0">
                          <a:latin typeface="Cambria Math" panose="02040503050406030204" pitchFamily="18" charset="0"/>
                          <a:ea typeface="Cambria Math" panose="02040503050406030204" pitchFamily="18" charset="0"/>
                        </a:rPr>
                        <m:t>𝑒</m:t>
                      </m:r>
                      <m:r>
                        <a:rPr lang="en-IN" sz="2000" b="0" i="1" smtClean="0">
                          <a:latin typeface="Cambria Math" panose="02040503050406030204" pitchFamily="18" charset="0"/>
                          <a:ea typeface="Cambria Math" panose="02040503050406030204" pitchFamily="18" charset="0"/>
                        </a:rPr>
                        <m:t>(</m:t>
                      </m:r>
                      <m:r>
                        <a:rPr lang="en-IN" sz="2000" b="0" i="1" smtClean="0">
                          <a:latin typeface="Cambria Math" panose="02040503050406030204" pitchFamily="18" charset="0"/>
                          <a:ea typeface="Cambria Math" panose="02040503050406030204" pitchFamily="18" charset="0"/>
                        </a:rPr>
                        <m:t>𝑟</m:t>
                      </m:r>
                      <m:r>
                        <a:rPr lang="en-IN" sz="2000" b="0" i="1" smtClean="0">
                          <a:latin typeface="Cambria Math" panose="02040503050406030204" pitchFamily="18" charset="0"/>
                          <a:ea typeface="Cambria Math" panose="02040503050406030204" pitchFamily="18" charset="0"/>
                        </a:rPr>
                        <m:t>)≠</m:t>
                      </m:r>
                      <m:r>
                        <a:rPr lang="en-IN" sz="2000" b="0" i="1" smtClean="0">
                          <a:latin typeface="Cambria Math" panose="02040503050406030204" pitchFamily="18" charset="0"/>
                          <a:ea typeface="Cambria Math" panose="02040503050406030204" pitchFamily="18" charset="0"/>
                        </a:rPr>
                        <m:t>𝑓</m:t>
                      </m:r>
                      <m:r>
                        <a:rPr lang="en-IN" sz="2000" b="0" i="1" smtClean="0">
                          <a:latin typeface="Cambria Math" panose="02040503050406030204" pitchFamily="18" charset="0"/>
                          <a:ea typeface="Cambria Math" panose="02040503050406030204" pitchFamily="18" charset="0"/>
                        </a:rPr>
                        <m:t>(</m:t>
                      </m:r>
                      <m:r>
                        <a:rPr lang="en-IN" sz="2000" b="0" i="1" smtClean="0">
                          <a:latin typeface="Cambria Math" panose="02040503050406030204" pitchFamily="18" charset="0"/>
                          <a:ea typeface="Cambria Math" panose="02040503050406030204" pitchFamily="18" charset="0"/>
                        </a:rPr>
                        <m:t>𝑟</m:t>
                      </m:r>
                      <m:r>
                        <a:rPr lang="en-IN" sz="2000" b="0" i="1" smtClean="0">
                          <a:latin typeface="Cambria Math" panose="02040503050406030204" pitchFamily="18" charset="0"/>
                          <a:ea typeface="Cambria Math" panose="02040503050406030204" pitchFamily="18" charset="0"/>
                        </a:rPr>
                        <m:t>) </m:t>
                      </m:r>
                    </m:oMath>
                  </m:oMathPara>
                </a14:m>
                <a:endParaRPr lang="en-IN" sz="2000" b="0" dirty="0">
                  <a:ea typeface="Cambria Math" panose="02040503050406030204" pitchFamily="18" charset="0"/>
                </a:endParaRPr>
              </a:p>
            </p:txBody>
          </p:sp>
        </mc:Choice>
        <mc:Fallback xmlns="">
          <p:sp>
            <p:nvSpPr>
              <p:cNvPr id="15" name="TextBox 14">
                <a:extLst>
                  <a:ext uri="{FF2B5EF4-FFF2-40B4-BE49-F238E27FC236}">
                    <a16:creationId xmlns:a16="http://schemas.microsoft.com/office/drawing/2014/main" id="{9BA78AB5-ABF0-409F-A99C-DB9E6FE5FEEB}"/>
                  </a:ext>
                </a:extLst>
              </p:cNvPr>
              <p:cNvSpPr txBox="1">
                <a:spLocks noRot="1" noChangeAspect="1" noMove="1" noResize="1" noEditPoints="1" noAdjustHandles="1" noChangeArrowheads="1" noChangeShapeType="1" noTextEdit="1"/>
              </p:cNvSpPr>
              <p:nvPr/>
            </p:nvSpPr>
            <p:spPr>
              <a:xfrm>
                <a:off x="1786842" y="4361903"/>
                <a:ext cx="6094070" cy="874085"/>
              </a:xfrm>
              <a:prstGeom prst="rect">
                <a:avLst/>
              </a:prstGeom>
              <a:blipFill>
                <a:blip r:embed="rId4"/>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4424075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5FA73E79-BD8E-4A5C-B298-19E4BCAB2451}"/>
              </a:ext>
            </a:extLst>
          </p:cNvPr>
          <p:cNvSpPr txBox="1">
            <a:spLocks noGrp="1"/>
          </p:cNvSpPr>
          <p:nvPr>
            <p:ph idx="1"/>
          </p:nvPr>
        </p:nvSpPr>
        <p:spPr>
          <a:xfrm>
            <a:off x="1413930" y="2129010"/>
            <a:ext cx="8250931" cy="737638"/>
          </a:xfrm>
          <a:prstGeom prst="rect">
            <a:avLst/>
          </a:prstGeom>
          <a:noFill/>
        </p:spPr>
        <p:txBody>
          <a:bodyPr wrap="square" lIns="0" tIns="0" rIns="0" bIns="0" rtlCol="0">
            <a:spAutoFit/>
          </a:bodyPr>
          <a:lstStyle/>
          <a:p>
            <a:pPr marL="0" indent="0">
              <a:buNone/>
            </a:pPr>
            <a:endParaRPr lang="en-IN"/>
          </a:p>
          <a:p>
            <a:endParaRPr lang="en-IN"/>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C8DC7EE4-23E6-4B4F-852E-FF529F5D57D9}"/>
                  </a:ext>
                </a:extLst>
              </p:cNvPr>
              <p:cNvSpPr txBox="1"/>
              <p:nvPr/>
            </p:nvSpPr>
            <p:spPr>
              <a:xfrm>
                <a:off x="1002546" y="1691167"/>
                <a:ext cx="6094070" cy="874085"/>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en-IN" sz="2000" b="0" i="1" smtClean="0">
                          <a:latin typeface="Cambria Math" panose="02040503050406030204" pitchFamily="18" charset="0"/>
                        </a:rPr>
                        <m:t>𝑀</m:t>
                      </m:r>
                      <m:r>
                        <a:rPr lang="en-IN" sz="2000" b="0" i="1" smtClean="0">
                          <a:latin typeface="Cambria Math" panose="02040503050406030204" pitchFamily="18" charset="0"/>
                        </a:rPr>
                        <m:t>4 :</m:t>
                      </m:r>
                      <m:sSubSup>
                        <m:sSubSupPr>
                          <m:ctrlPr>
                            <a:rPr lang="en-IN" sz="2000" b="0" i="1" smtClean="0">
                              <a:latin typeface="Cambria Math" panose="02040503050406030204" pitchFamily="18" charset="0"/>
                            </a:rPr>
                          </m:ctrlPr>
                        </m:sSubSupPr>
                        <m:e>
                          <m:r>
                            <a:rPr lang="en-IN" sz="2000" b="0" i="1" smtClean="0">
                              <a:latin typeface="Cambria Math" panose="02040503050406030204" pitchFamily="18" charset="0"/>
                            </a:rPr>
                            <m:t>  </m:t>
                          </m:r>
                          <m:r>
                            <a:rPr lang="en-IN" sz="2000" b="0" i="1" smtClean="0">
                              <a:latin typeface="Cambria Math" panose="02040503050406030204" pitchFamily="18" charset="0"/>
                            </a:rPr>
                            <m:t>𝐶</m:t>
                          </m:r>
                        </m:e>
                        <m:sub>
                          <m:r>
                            <a:rPr lang="en-IN" sz="2000" b="0" i="1" smtClean="0">
                              <a:latin typeface="Cambria Math" panose="02040503050406030204" pitchFamily="18" charset="0"/>
                            </a:rPr>
                            <m:t>𝑏</m:t>
                          </m:r>
                        </m:sub>
                        <m:sup>
                          <m:r>
                            <a:rPr lang="en-IN" sz="2000" b="0" i="1" smtClean="0">
                              <a:latin typeface="Cambria Math" panose="02040503050406030204" pitchFamily="18" charset="0"/>
                            </a:rPr>
                            <m:t>𝑜𝑑</m:t>
                          </m:r>
                        </m:sup>
                      </m:sSubSup>
                      <m:r>
                        <a:rPr lang="en-IN" sz="2000" b="0" i="1" smtClean="0">
                          <a:latin typeface="Cambria Math" panose="02040503050406030204" pitchFamily="18" charset="0"/>
                        </a:rPr>
                        <m:t>= </m:t>
                      </m:r>
                      <m:nary>
                        <m:naryPr>
                          <m:chr m:val="∑"/>
                          <m:supHide m:val="on"/>
                          <m:ctrlPr>
                            <a:rPr lang="en-IN" sz="2000" b="0" i="1" smtClean="0">
                              <a:latin typeface="Cambria Math" panose="02040503050406030204" pitchFamily="18" charset="0"/>
                            </a:rPr>
                          </m:ctrlPr>
                        </m:naryPr>
                        <m:sub>
                          <m:r>
                            <m:rPr>
                              <m:brk m:alnAt="7"/>
                            </m:rPr>
                            <a:rPr lang="en-IN" sz="2000" b="0" i="1" smtClean="0">
                              <a:latin typeface="Cambria Math" panose="02040503050406030204" pitchFamily="18" charset="0"/>
                            </a:rPr>
                            <m:t>𝑖</m:t>
                          </m:r>
                        </m:sub>
                        <m:sup/>
                        <m:e>
                          <m:nary>
                            <m:naryPr>
                              <m:chr m:val="∑"/>
                              <m:supHide m:val="on"/>
                              <m:ctrlPr>
                                <a:rPr lang="en-IN" sz="2000" b="0" i="1" smtClean="0">
                                  <a:latin typeface="Cambria Math" panose="02040503050406030204" pitchFamily="18" charset="0"/>
                                </a:rPr>
                              </m:ctrlPr>
                            </m:naryPr>
                            <m:sub>
                              <m:r>
                                <m:rPr>
                                  <m:brk m:alnAt="7"/>
                                </m:rPr>
                                <a:rPr lang="en-IN" sz="2000" b="0" i="1" smtClean="0">
                                  <a:latin typeface="Cambria Math" panose="02040503050406030204" pitchFamily="18" charset="0"/>
                                </a:rPr>
                                <m:t>𝑗</m:t>
                              </m:r>
                            </m:sub>
                            <m:sup/>
                            <m:e>
                              <m:nary>
                                <m:naryPr>
                                  <m:chr m:val="∑"/>
                                  <m:supHide m:val="on"/>
                                  <m:ctrlPr>
                                    <a:rPr lang="en-IN" sz="2000" b="0" i="1" smtClean="0">
                                      <a:latin typeface="Cambria Math" panose="02040503050406030204" pitchFamily="18" charset="0"/>
                                    </a:rPr>
                                  </m:ctrlPr>
                                </m:naryPr>
                                <m:sub>
                                  <m:r>
                                    <m:rPr>
                                      <m:brk m:alnAt="7"/>
                                    </m:rPr>
                                    <a:rPr lang="en-IN" sz="2000" b="0" i="1" smtClean="0">
                                      <a:latin typeface="Cambria Math" panose="02040503050406030204" pitchFamily="18" charset="0"/>
                                    </a:rPr>
                                    <m:t>𝑟</m:t>
                                  </m:r>
                                </m:sub>
                                <m:sup/>
                                <m:e>
                                  <m:sSub>
                                    <m:sSubPr>
                                      <m:ctrlPr>
                                        <a:rPr lang="en-IN" sz="2000" b="0" i="1" smtClean="0">
                                          <a:latin typeface="Cambria Math" panose="02040503050406030204" pitchFamily="18" charset="0"/>
                                        </a:rPr>
                                      </m:ctrlPr>
                                    </m:sSubPr>
                                    <m:e>
                                      <m:r>
                                        <a:rPr lang="en-IN" sz="2000" b="0" i="1" smtClean="0">
                                          <a:latin typeface="Cambria Math" panose="02040503050406030204" pitchFamily="18" charset="0"/>
                                        </a:rPr>
                                        <m:t>𝑙</m:t>
                                      </m:r>
                                    </m:e>
                                    <m:sub>
                                      <m:r>
                                        <a:rPr lang="en-IN" sz="2000" b="0" i="1" smtClean="0">
                                          <a:latin typeface="Cambria Math" panose="02040503050406030204" pitchFamily="18" charset="0"/>
                                        </a:rPr>
                                        <m:t>𝑖𝑗</m:t>
                                      </m:r>
                                    </m:sub>
                                  </m:sSub>
                                  <m:r>
                                    <a:rPr lang="en-IN" sz="2000" b="0" i="1" smtClean="0">
                                      <a:latin typeface="Cambria Math" panose="02040503050406030204" pitchFamily="18" charset="0"/>
                                    </a:rPr>
                                    <m:t>∗</m:t>
                                  </m:r>
                                  <m:sSubSup>
                                    <m:sSubSupPr>
                                      <m:ctrlPr>
                                        <a:rPr lang="en-IN" sz="2000" b="0" i="1" smtClean="0">
                                          <a:latin typeface="Cambria Math" panose="02040503050406030204" pitchFamily="18" charset="0"/>
                                        </a:rPr>
                                      </m:ctrlPr>
                                    </m:sSubSupPr>
                                    <m:e>
                                      <m:r>
                                        <a:rPr lang="en-IN" sz="2000" b="0" i="1" smtClean="0">
                                          <a:latin typeface="Cambria Math" panose="02040503050406030204" pitchFamily="18" charset="0"/>
                                        </a:rPr>
                                        <m:t>𝑝</m:t>
                                      </m:r>
                                    </m:e>
                                    <m:sub>
                                      <m:r>
                                        <a:rPr lang="en-IN" sz="2000" b="0" i="1" smtClean="0">
                                          <a:latin typeface="Cambria Math" panose="02040503050406030204" pitchFamily="18" charset="0"/>
                                        </a:rPr>
                                        <m:t>𝑖𝑗𝑟</m:t>
                                      </m:r>
                                    </m:sub>
                                    <m:sup>
                                      <m:r>
                                        <a:rPr lang="en-IN" sz="2000" b="0" i="1" smtClean="0">
                                          <a:latin typeface="Cambria Math" panose="02040503050406030204" pitchFamily="18" charset="0"/>
                                        </a:rPr>
                                        <m:t>𝑜𝑑</m:t>
                                      </m:r>
                                    </m:sup>
                                  </m:sSubSup>
                                </m:e>
                              </m:nary>
                            </m:e>
                          </m:nary>
                        </m:e>
                      </m:nary>
                      <m:r>
                        <a:rPr lang="en-IN" sz="2000" b="0" i="1" smtClean="0">
                          <a:latin typeface="Cambria Math" panose="02040503050406030204" pitchFamily="18" charset="0"/>
                        </a:rPr>
                        <m:t>  ;</m:t>
                      </m:r>
                      <m:r>
                        <a:rPr lang="en-IN" sz="2000" i="1">
                          <a:latin typeface="Cambria Math" panose="02040503050406030204" pitchFamily="18" charset="0"/>
                          <a:ea typeface="Cambria Math" panose="02040503050406030204" pitchFamily="18" charset="0"/>
                        </a:rPr>
                        <m:t>∀ </m:t>
                      </m:r>
                      <m:r>
                        <a:rPr lang="en-IN" sz="2000" i="1">
                          <a:latin typeface="Cambria Math" panose="02040503050406030204" pitchFamily="18" charset="0"/>
                          <a:ea typeface="Cambria Math" panose="02040503050406030204" pitchFamily="18" charset="0"/>
                        </a:rPr>
                        <m:t>𝑜</m:t>
                      </m:r>
                      <m:r>
                        <a:rPr lang="en-IN" sz="2000" i="1">
                          <a:latin typeface="Cambria Math" panose="02040503050406030204" pitchFamily="18" charset="0"/>
                          <a:ea typeface="Cambria Math" panose="02040503050406030204" pitchFamily="18" charset="0"/>
                        </a:rPr>
                        <m:t>,</m:t>
                      </m:r>
                      <m:r>
                        <a:rPr lang="en-IN" sz="2000" i="1">
                          <a:latin typeface="Cambria Math" panose="02040503050406030204" pitchFamily="18" charset="0"/>
                          <a:ea typeface="Cambria Math" panose="02040503050406030204" pitchFamily="18" charset="0"/>
                        </a:rPr>
                        <m:t>𝑑</m:t>
                      </m:r>
                    </m:oMath>
                  </m:oMathPara>
                </a14:m>
                <a:endParaRPr lang="en-IN" sz="2000" b="0">
                  <a:ea typeface="Cambria Math" panose="02040503050406030204" pitchFamily="18" charset="0"/>
                </a:endParaRPr>
              </a:p>
            </p:txBody>
          </p:sp>
        </mc:Choice>
        <mc:Fallback xmlns="">
          <p:sp>
            <p:nvSpPr>
              <p:cNvPr id="6" name="TextBox 5">
                <a:extLst>
                  <a:ext uri="{FF2B5EF4-FFF2-40B4-BE49-F238E27FC236}">
                    <a16:creationId xmlns:a16="http://schemas.microsoft.com/office/drawing/2014/main" id="{C8DC7EE4-23E6-4B4F-852E-FF529F5D57D9}"/>
                  </a:ext>
                </a:extLst>
              </p:cNvPr>
              <p:cNvSpPr txBox="1">
                <a:spLocks noRot="1" noChangeAspect="1" noMove="1" noResize="1" noEditPoints="1" noAdjustHandles="1" noChangeArrowheads="1" noChangeShapeType="1" noTextEdit="1"/>
              </p:cNvSpPr>
              <p:nvPr/>
            </p:nvSpPr>
            <p:spPr>
              <a:xfrm>
                <a:off x="1002546" y="1691167"/>
                <a:ext cx="6094070" cy="874085"/>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7BCA9B76-4B07-4D48-B2BF-EE59884EE32C}"/>
                  </a:ext>
                </a:extLst>
              </p:cNvPr>
              <p:cNvSpPr txBox="1"/>
              <p:nvPr/>
            </p:nvSpPr>
            <p:spPr>
              <a:xfrm>
                <a:off x="531206" y="2531284"/>
                <a:ext cx="10931788" cy="369332"/>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en-IN" i="1" smtClean="0">
                          <a:solidFill>
                            <a:srgbClr val="FF0000"/>
                          </a:solidFill>
                          <a:latin typeface="Cambria Math" panose="02040503050406030204" pitchFamily="18" charset="0"/>
                          <a:ea typeface="Cambria Math" panose="02040503050406030204" pitchFamily="18" charset="0"/>
                        </a:rPr>
                        <m:t>𝐶𝑜𝑠𝑡</m:t>
                      </m:r>
                      <m:r>
                        <a:rPr lang="en-IN" i="1" smtClean="0">
                          <a:solidFill>
                            <a:srgbClr val="FF0000"/>
                          </a:solidFill>
                          <a:latin typeface="Cambria Math" panose="02040503050406030204" pitchFamily="18" charset="0"/>
                          <a:ea typeface="Cambria Math" panose="02040503050406030204" pitchFamily="18" charset="0"/>
                        </a:rPr>
                        <m:t> </m:t>
                      </m:r>
                      <m:r>
                        <a:rPr lang="en-IN" i="1" smtClean="0">
                          <a:solidFill>
                            <a:srgbClr val="FF0000"/>
                          </a:solidFill>
                          <a:latin typeface="Cambria Math" panose="02040503050406030204" pitchFamily="18" charset="0"/>
                          <a:ea typeface="Cambria Math" panose="02040503050406030204" pitchFamily="18" charset="0"/>
                        </a:rPr>
                        <m:t>𝑜𝑓</m:t>
                      </m:r>
                      <m:r>
                        <a:rPr lang="en-IN" i="1" smtClean="0">
                          <a:solidFill>
                            <a:srgbClr val="FF0000"/>
                          </a:solidFill>
                          <a:latin typeface="Cambria Math" panose="02040503050406030204" pitchFamily="18" charset="0"/>
                          <a:ea typeface="Cambria Math" panose="02040503050406030204" pitchFamily="18" charset="0"/>
                        </a:rPr>
                        <m:t> </m:t>
                      </m:r>
                      <m:r>
                        <a:rPr lang="en-IN" i="1" smtClean="0">
                          <a:solidFill>
                            <a:srgbClr val="FF0000"/>
                          </a:solidFill>
                          <a:latin typeface="Cambria Math" panose="02040503050406030204" pitchFamily="18" charset="0"/>
                          <a:ea typeface="Cambria Math" panose="02040503050406030204" pitchFamily="18" charset="0"/>
                        </a:rPr>
                        <m:t>𝑏𝑢𝑠</m:t>
                      </m:r>
                      <m:r>
                        <a:rPr lang="en-IN" i="1" smtClean="0">
                          <a:solidFill>
                            <a:srgbClr val="FF0000"/>
                          </a:solidFill>
                          <a:latin typeface="Cambria Math" panose="02040503050406030204" pitchFamily="18" charset="0"/>
                          <a:ea typeface="Cambria Math" panose="02040503050406030204" pitchFamily="18" charset="0"/>
                        </a:rPr>
                        <m:t> </m:t>
                      </m:r>
                      <m:r>
                        <a:rPr lang="en-IN" i="1" smtClean="0">
                          <a:solidFill>
                            <a:srgbClr val="FF0000"/>
                          </a:solidFill>
                          <a:latin typeface="Cambria Math" panose="02040503050406030204" pitchFamily="18" charset="0"/>
                          <a:ea typeface="Cambria Math" panose="02040503050406030204" pitchFamily="18" charset="0"/>
                        </a:rPr>
                        <m:t>𝑓𝑜𝑟</m:t>
                      </m:r>
                      <m:r>
                        <a:rPr lang="en-IN" i="1" smtClean="0">
                          <a:solidFill>
                            <a:srgbClr val="FF0000"/>
                          </a:solidFill>
                          <a:latin typeface="Cambria Math" panose="02040503050406030204" pitchFamily="18" charset="0"/>
                          <a:ea typeface="Cambria Math" panose="02040503050406030204" pitchFamily="18" charset="0"/>
                        </a:rPr>
                        <m:t> </m:t>
                      </m:r>
                      <m:r>
                        <a:rPr lang="en-IN" i="1" smtClean="0">
                          <a:solidFill>
                            <a:srgbClr val="FF0000"/>
                          </a:solidFill>
                          <a:latin typeface="Cambria Math" panose="02040503050406030204" pitchFamily="18" charset="0"/>
                          <a:ea typeface="Cambria Math" panose="02040503050406030204" pitchFamily="18" charset="0"/>
                        </a:rPr>
                        <m:t>𝑑𝑒𝑚𝑎𝑛𝑑</m:t>
                      </m:r>
                      <m:r>
                        <a:rPr lang="en-IN" i="1" smtClean="0">
                          <a:solidFill>
                            <a:srgbClr val="FF0000"/>
                          </a:solidFill>
                          <a:latin typeface="Cambria Math" panose="02040503050406030204" pitchFamily="18" charset="0"/>
                          <a:ea typeface="Cambria Math" panose="02040503050406030204" pitchFamily="18" charset="0"/>
                        </a:rPr>
                        <m:t> </m:t>
                      </m:r>
                      <m:r>
                        <a:rPr lang="en-IN" i="1" smtClean="0">
                          <a:solidFill>
                            <a:srgbClr val="FF0000"/>
                          </a:solidFill>
                          <a:latin typeface="Cambria Math" panose="02040503050406030204" pitchFamily="18" charset="0"/>
                          <a:ea typeface="Cambria Math" panose="02040503050406030204" pitchFamily="18" charset="0"/>
                        </a:rPr>
                        <m:t>𝑜𝑑</m:t>
                      </m:r>
                      <m:r>
                        <a:rPr lang="en-IN" i="1" smtClean="0">
                          <a:solidFill>
                            <a:srgbClr val="FF0000"/>
                          </a:solidFill>
                          <a:latin typeface="Cambria Math" panose="02040503050406030204" pitchFamily="18" charset="0"/>
                          <a:ea typeface="Cambria Math" panose="02040503050406030204" pitchFamily="18" charset="0"/>
                        </a:rPr>
                        <m:t> </m:t>
                      </m:r>
                      <m:r>
                        <a:rPr lang="en-IN" i="1" smtClean="0">
                          <a:solidFill>
                            <a:srgbClr val="FF0000"/>
                          </a:solidFill>
                          <a:latin typeface="Cambria Math" panose="02040503050406030204" pitchFamily="18" charset="0"/>
                          <a:ea typeface="Cambria Math" panose="02040503050406030204" pitchFamily="18" charset="0"/>
                        </a:rPr>
                        <m:t>𝑖𝑠</m:t>
                      </m:r>
                      <m:r>
                        <a:rPr lang="en-IN" i="1" smtClean="0">
                          <a:solidFill>
                            <a:srgbClr val="FF0000"/>
                          </a:solidFill>
                          <a:latin typeface="Cambria Math" panose="02040503050406030204" pitchFamily="18" charset="0"/>
                          <a:ea typeface="Cambria Math" panose="02040503050406030204" pitchFamily="18" charset="0"/>
                        </a:rPr>
                        <m:t> </m:t>
                      </m:r>
                      <m:r>
                        <a:rPr lang="en-IN" i="1" smtClean="0">
                          <a:solidFill>
                            <a:srgbClr val="FF0000"/>
                          </a:solidFill>
                          <a:latin typeface="Cambria Math" panose="02040503050406030204" pitchFamily="18" charset="0"/>
                          <a:ea typeface="Cambria Math" panose="02040503050406030204" pitchFamily="18" charset="0"/>
                        </a:rPr>
                        <m:t>𝑝𝑟𝑜𝑝𝑜𝑟𝑡𝑖𝑛𝑎𝑙</m:t>
                      </m:r>
                      <m:r>
                        <a:rPr lang="en-IN" i="1" smtClean="0">
                          <a:solidFill>
                            <a:srgbClr val="FF0000"/>
                          </a:solidFill>
                          <a:latin typeface="Cambria Math" panose="02040503050406030204" pitchFamily="18" charset="0"/>
                          <a:ea typeface="Cambria Math" panose="02040503050406030204" pitchFamily="18" charset="0"/>
                        </a:rPr>
                        <m:t> </m:t>
                      </m:r>
                      <m:r>
                        <a:rPr lang="en-IN" i="1" smtClean="0">
                          <a:solidFill>
                            <a:srgbClr val="FF0000"/>
                          </a:solidFill>
                          <a:latin typeface="Cambria Math" panose="02040503050406030204" pitchFamily="18" charset="0"/>
                          <a:ea typeface="Cambria Math" panose="02040503050406030204" pitchFamily="18" charset="0"/>
                        </a:rPr>
                        <m:t>𝑡𝑜</m:t>
                      </m:r>
                      <m:r>
                        <a:rPr lang="en-IN" i="1" smtClean="0">
                          <a:solidFill>
                            <a:srgbClr val="FF0000"/>
                          </a:solidFill>
                          <a:latin typeface="Cambria Math" panose="02040503050406030204" pitchFamily="18" charset="0"/>
                          <a:ea typeface="Cambria Math" panose="02040503050406030204" pitchFamily="18" charset="0"/>
                        </a:rPr>
                        <m:t> </m:t>
                      </m:r>
                      <m:r>
                        <a:rPr lang="en-IN" i="1" smtClean="0">
                          <a:solidFill>
                            <a:srgbClr val="FF0000"/>
                          </a:solidFill>
                          <a:latin typeface="Cambria Math" panose="02040503050406030204" pitchFamily="18" charset="0"/>
                          <a:ea typeface="Cambria Math" panose="02040503050406030204" pitchFamily="18" charset="0"/>
                        </a:rPr>
                        <m:t>𝑡𝑜𝑡𝑎𝑙</m:t>
                      </m:r>
                      <m:r>
                        <a:rPr lang="en-IN" i="1" smtClean="0">
                          <a:solidFill>
                            <a:srgbClr val="FF0000"/>
                          </a:solidFill>
                          <a:latin typeface="Cambria Math" panose="02040503050406030204" pitchFamily="18" charset="0"/>
                          <a:ea typeface="Cambria Math" panose="02040503050406030204" pitchFamily="18" charset="0"/>
                        </a:rPr>
                        <m:t> </m:t>
                      </m:r>
                      <m:r>
                        <a:rPr lang="en-IN" i="1" smtClean="0">
                          <a:solidFill>
                            <a:srgbClr val="FF0000"/>
                          </a:solidFill>
                          <a:latin typeface="Cambria Math" panose="02040503050406030204" pitchFamily="18" charset="0"/>
                          <a:ea typeface="Cambria Math" panose="02040503050406030204" pitchFamily="18" charset="0"/>
                        </a:rPr>
                        <m:t>𝑙𝑒𝑛𝑔𝑡h</m:t>
                      </m:r>
                      <m:r>
                        <a:rPr lang="en-IN" i="1" smtClean="0">
                          <a:solidFill>
                            <a:srgbClr val="FF0000"/>
                          </a:solidFill>
                          <a:latin typeface="Cambria Math" panose="02040503050406030204" pitchFamily="18" charset="0"/>
                          <a:ea typeface="Cambria Math" panose="02040503050406030204" pitchFamily="18" charset="0"/>
                        </a:rPr>
                        <m:t> </m:t>
                      </m:r>
                      <m:r>
                        <a:rPr lang="en-IN" i="1" smtClean="0">
                          <a:solidFill>
                            <a:srgbClr val="FF0000"/>
                          </a:solidFill>
                          <a:latin typeface="Cambria Math" panose="02040503050406030204" pitchFamily="18" charset="0"/>
                          <a:ea typeface="Cambria Math" panose="02040503050406030204" pitchFamily="18" charset="0"/>
                        </a:rPr>
                        <m:t>𝑡𝑟𝑎𝑣𝑒𝑙𝑙𝑒𝑑</m:t>
                      </m:r>
                      <m:r>
                        <a:rPr lang="en-IN" i="1" smtClean="0">
                          <a:solidFill>
                            <a:srgbClr val="FF0000"/>
                          </a:solidFill>
                          <a:latin typeface="Cambria Math" panose="02040503050406030204" pitchFamily="18" charset="0"/>
                          <a:ea typeface="Cambria Math" panose="02040503050406030204" pitchFamily="18" charset="0"/>
                        </a:rPr>
                        <m:t> </m:t>
                      </m:r>
                      <m:r>
                        <a:rPr lang="en-IN" i="1" smtClean="0">
                          <a:solidFill>
                            <a:srgbClr val="FF0000"/>
                          </a:solidFill>
                          <a:latin typeface="Cambria Math" panose="02040503050406030204" pitchFamily="18" charset="0"/>
                          <a:ea typeface="Cambria Math" panose="02040503050406030204" pitchFamily="18" charset="0"/>
                        </a:rPr>
                        <m:t>𝑏𝑦</m:t>
                      </m:r>
                      <m:r>
                        <a:rPr lang="en-IN" i="1" smtClean="0">
                          <a:solidFill>
                            <a:srgbClr val="FF0000"/>
                          </a:solidFill>
                          <a:latin typeface="Cambria Math" panose="02040503050406030204" pitchFamily="18" charset="0"/>
                          <a:ea typeface="Cambria Math" panose="02040503050406030204" pitchFamily="18" charset="0"/>
                        </a:rPr>
                        <m:t> </m:t>
                      </m:r>
                      <m:r>
                        <a:rPr lang="en-IN" i="1" smtClean="0">
                          <a:solidFill>
                            <a:srgbClr val="FF0000"/>
                          </a:solidFill>
                          <a:latin typeface="Cambria Math" panose="02040503050406030204" pitchFamily="18" charset="0"/>
                          <a:ea typeface="Cambria Math" panose="02040503050406030204" pitchFamily="18" charset="0"/>
                        </a:rPr>
                        <m:t>𝑝𝑎𝑠𝑠𝑒𝑛𝑔𝑒𝑟</m:t>
                      </m:r>
                      <m:r>
                        <a:rPr lang="en-IN" i="1" smtClean="0">
                          <a:solidFill>
                            <a:srgbClr val="FF0000"/>
                          </a:solidFill>
                          <a:latin typeface="Cambria Math" panose="02040503050406030204" pitchFamily="18" charset="0"/>
                          <a:ea typeface="Cambria Math" panose="02040503050406030204" pitchFamily="18" charset="0"/>
                        </a:rPr>
                        <m:t> </m:t>
                      </m:r>
                      <m:r>
                        <a:rPr lang="en-IN" i="1" smtClean="0">
                          <a:solidFill>
                            <a:srgbClr val="FF0000"/>
                          </a:solidFill>
                          <a:latin typeface="Cambria Math" panose="02040503050406030204" pitchFamily="18" charset="0"/>
                          <a:ea typeface="Cambria Math" panose="02040503050406030204" pitchFamily="18" charset="0"/>
                        </a:rPr>
                        <m:t>𝑜</m:t>
                      </m:r>
                      <m:r>
                        <a:rPr lang="en-IN" b="0" i="1" smtClean="0">
                          <a:solidFill>
                            <a:srgbClr val="FF0000"/>
                          </a:solidFill>
                          <a:latin typeface="Cambria Math" panose="02040503050406030204" pitchFamily="18" charset="0"/>
                          <a:ea typeface="Cambria Math" panose="02040503050406030204" pitchFamily="18" charset="0"/>
                        </a:rPr>
                        <m:t> </m:t>
                      </m:r>
                      <m:r>
                        <a:rPr lang="en-IN" b="0" i="1" smtClean="0">
                          <a:solidFill>
                            <a:srgbClr val="FF0000"/>
                          </a:solidFill>
                          <a:latin typeface="Cambria Math" panose="02040503050406030204" pitchFamily="18" charset="0"/>
                          <a:ea typeface="Cambria Math" panose="02040503050406030204" pitchFamily="18" charset="0"/>
                        </a:rPr>
                        <m:t>𝑡𝑜</m:t>
                      </m:r>
                      <m:r>
                        <a:rPr lang="en-IN" b="0" i="1" smtClean="0">
                          <a:solidFill>
                            <a:srgbClr val="FF0000"/>
                          </a:solidFill>
                          <a:latin typeface="Cambria Math" panose="02040503050406030204" pitchFamily="18" charset="0"/>
                          <a:ea typeface="Cambria Math" panose="02040503050406030204" pitchFamily="18" charset="0"/>
                        </a:rPr>
                        <m:t>  </m:t>
                      </m:r>
                      <m:r>
                        <a:rPr lang="en-IN" i="1" smtClean="0">
                          <a:solidFill>
                            <a:srgbClr val="FF0000"/>
                          </a:solidFill>
                          <a:latin typeface="Cambria Math" panose="02040503050406030204" pitchFamily="18" charset="0"/>
                          <a:ea typeface="Cambria Math" panose="02040503050406030204" pitchFamily="18" charset="0"/>
                        </a:rPr>
                        <m:t>𝑑</m:t>
                      </m:r>
                      <m:r>
                        <a:rPr lang="en-IN" b="0" i="1" smtClean="0">
                          <a:solidFill>
                            <a:srgbClr val="FF0000"/>
                          </a:solidFill>
                          <a:latin typeface="Cambria Math" panose="02040503050406030204" pitchFamily="18" charset="0"/>
                          <a:ea typeface="Cambria Math" panose="02040503050406030204" pitchFamily="18" charset="0"/>
                        </a:rPr>
                        <m:t> , </m:t>
                      </m:r>
                      <m:r>
                        <a:rPr lang="en-IN" b="0" i="1" smtClean="0">
                          <a:solidFill>
                            <a:srgbClr val="FF0000"/>
                          </a:solidFill>
                          <a:latin typeface="Cambria Math" panose="02040503050406030204" pitchFamily="18" charset="0"/>
                          <a:ea typeface="Cambria Math" panose="02040503050406030204" pitchFamily="18" charset="0"/>
                        </a:rPr>
                        <m:t>𝑣𝑖𝑎</m:t>
                      </m:r>
                      <m:r>
                        <a:rPr lang="en-IN" b="0" i="1" smtClean="0">
                          <a:solidFill>
                            <a:srgbClr val="FF0000"/>
                          </a:solidFill>
                          <a:latin typeface="Cambria Math" panose="02040503050406030204" pitchFamily="18" charset="0"/>
                          <a:ea typeface="Cambria Math" panose="02040503050406030204" pitchFamily="18" charset="0"/>
                        </a:rPr>
                        <m:t> </m:t>
                      </m:r>
                      <m:r>
                        <a:rPr lang="en-IN" b="0" i="1" smtClean="0">
                          <a:solidFill>
                            <a:srgbClr val="FF0000"/>
                          </a:solidFill>
                          <a:latin typeface="Cambria Math" panose="02040503050406030204" pitchFamily="18" charset="0"/>
                          <a:ea typeface="Cambria Math" panose="02040503050406030204" pitchFamily="18" charset="0"/>
                        </a:rPr>
                        <m:t>𝑎𝑙𝑙</m:t>
                      </m:r>
                      <m:r>
                        <a:rPr lang="en-IN" b="0" i="1" smtClean="0">
                          <a:solidFill>
                            <a:srgbClr val="FF0000"/>
                          </a:solidFill>
                          <a:latin typeface="Cambria Math" panose="02040503050406030204" pitchFamily="18" charset="0"/>
                          <a:ea typeface="Cambria Math" panose="02040503050406030204" pitchFamily="18" charset="0"/>
                        </a:rPr>
                        <m:t> </m:t>
                      </m:r>
                      <m:r>
                        <a:rPr lang="en-IN" b="0" i="1" smtClean="0">
                          <a:solidFill>
                            <a:srgbClr val="FF0000"/>
                          </a:solidFill>
                          <a:latin typeface="Cambria Math" panose="02040503050406030204" pitchFamily="18" charset="0"/>
                          <a:ea typeface="Cambria Math" panose="02040503050406030204" pitchFamily="18" charset="0"/>
                        </a:rPr>
                        <m:t>𝑟𝑜𝑢𝑡𝑒𝑠</m:t>
                      </m:r>
                      <m:r>
                        <a:rPr lang="en-IN" b="0" i="1" smtClean="0">
                          <a:solidFill>
                            <a:srgbClr val="FF0000"/>
                          </a:solidFill>
                          <a:latin typeface="Cambria Math" panose="02040503050406030204" pitchFamily="18" charset="0"/>
                          <a:ea typeface="Cambria Math" panose="02040503050406030204" pitchFamily="18" charset="0"/>
                        </a:rPr>
                        <m:t> </m:t>
                      </m:r>
                      <m:r>
                        <a:rPr lang="en-IN" b="0" i="1" smtClean="0">
                          <a:solidFill>
                            <a:srgbClr val="FF0000"/>
                          </a:solidFill>
                          <a:latin typeface="Cambria Math" panose="02040503050406030204" pitchFamily="18" charset="0"/>
                          <a:ea typeface="Cambria Math" panose="02040503050406030204" pitchFamily="18" charset="0"/>
                        </a:rPr>
                        <m:t>𝑝𝑜𝑠𝑠𝑖𝑏𝑙𝑒</m:t>
                      </m:r>
                    </m:oMath>
                  </m:oMathPara>
                </a14:m>
                <a:endParaRPr lang="en-IN" dirty="0">
                  <a:solidFill>
                    <a:srgbClr val="FF0000"/>
                  </a:solidFill>
                  <a:latin typeface="Cambria Math" panose="02040503050406030204" pitchFamily="18" charset="0"/>
                  <a:ea typeface="Cambria Math" panose="02040503050406030204" pitchFamily="18" charset="0"/>
                </a:endParaRPr>
              </a:p>
            </p:txBody>
          </p:sp>
        </mc:Choice>
        <mc:Fallback xmlns="">
          <p:sp>
            <p:nvSpPr>
              <p:cNvPr id="10" name="TextBox 9">
                <a:extLst>
                  <a:ext uri="{FF2B5EF4-FFF2-40B4-BE49-F238E27FC236}">
                    <a16:creationId xmlns:a16="http://schemas.microsoft.com/office/drawing/2014/main" id="{7BCA9B76-4B07-4D48-B2BF-EE59884EE32C}"/>
                  </a:ext>
                </a:extLst>
              </p:cNvPr>
              <p:cNvSpPr txBox="1">
                <a:spLocks noRot="1" noChangeAspect="1" noMove="1" noResize="1" noEditPoints="1" noAdjustHandles="1" noChangeArrowheads="1" noChangeShapeType="1" noTextEdit="1"/>
              </p:cNvSpPr>
              <p:nvPr/>
            </p:nvSpPr>
            <p:spPr>
              <a:xfrm>
                <a:off x="531206" y="2531284"/>
                <a:ext cx="10931788" cy="369332"/>
              </a:xfrm>
              <a:prstGeom prst="rect">
                <a:avLst/>
              </a:prstGeom>
              <a:blipFill>
                <a:blip r:embed="rId3"/>
                <a:stretch>
                  <a:fillRect r="-6135" b="-14754"/>
                </a:stretch>
              </a:blipFill>
            </p:spPr>
            <p:txBody>
              <a:bodyPr/>
              <a:lstStyle/>
              <a:p>
                <a:r>
                  <a:rPr lang="en-IN">
                    <a:noFill/>
                  </a:rPr>
                  <a:t> </a:t>
                </a:r>
              </a:p>
            </p:txBody>
          </p:sp>
        </mc:Fallback>
      </mc:AlternateContent>
      <p:sp>
        <p:nvSpPr>
          <p:cNvPr id="12" name="TextBox 11">
            <a:extLst>
              <a:ext uri="{FF2B5EF4-FFF2-40B4-BE49-F238E27FC236}">
                <a16:creationId xmlns:a16="http://schemas.microsoft.com/office/drawing/2014/main" id="{60A649E4-3A96-461D-B73B-B105AAA31096}"/>
              </a:ext>
            </a:extLst>
          </p:cNvPr>
          <p:cNvSpPr txBox="1"/>
          <p:nvPr/>
        </p:nvSpPr>
        <p:spPr>
          <a:xfrm>
            <a:off x="531206" y="3980492"/>
            <a:ext cx="9824013" cy="369332"/>
          </a:xfrm>
          <a:prstGeom prst="rect">
            <a:avLst/>
          </a:prstGeom>
          <a:noFill/>
        </p:spPr>
        <p:txBody>
          <a:bodyPr wrap="square">
            <a:spAutoFit/>
          </a:bodyPr>
          <a:lstStyle/>
          <a:p>
            <a:r>
              <a:rPr lang="en-US" i="1" dirty="0">
                <a:solidFill>
                  <a:srgbClr val="FF0000"/>
                </a:solidFill>
                <a:latin typeface="Cambria Math" panose="02040503050406030204" pitchFamily="18" charset="0"/>
                <a:ea typeface="Cambria Math" panose="02040503050406030204" pitchFamily="18" charset="0"/>
              </a:rPr>
              <a:t>To ensure that no cycles will occur, we use this constraint.</a:t>
            </a:r>
            <a:endParaRPr lang="en-IN" i="1" dirty="0">
              <a:solidFill>
                <a:srgbClr val="FF0000"/>
              </a:solidFill>
              <a:latin typeface="Cambria Math" panose="02040503050406030204" pitchFamily="18" charset="0"/>
              <a:ea typeface="Cambria Math" panose="02040503050406030204" pitchFamily="18" charset="0"/>
            </a:endParaRP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72E39C80-6903-443E-A278-7AD81C8D4273}"/>
                  </a:ext>
                </a:extLst>
              </p:cNvPr>
              <p:cNvSpPr txBox="1"/>
              <p:nvPr/>
            </p:nvSpPr>
            <p:spPr>
              <a:xfrm>
                <a:off x="394908" y="5448414"/>
                <a:ext cx="9600737"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nor/>
                        </m:rPr>
                        <a:rPr lang="en-US" i="1" smtClean="0">
                          <a:solidFill>
                            <a:srgbClr val="FF0000"/>
                          </a:solidFill>
                          <a:latin typeface="Cambria Math" panose="02040503050406030204" pitchFamily="18" charset="0"/>
                          <a:ea typeface="Cambria Math" panose="02040503050406030204" pitchFamily="18" charset="0"/>
                        </a:rPr>
                        <m:t>From</m:t>
                      </m:r>
                      <m:r>
                        <m:rPr>
                          <m:nor/>
                        </m:rPr>
                        <a:rPr lang="en-US" i="1" smtClean="0">
                          <a:solidFill>
                            <a:srgbClr val="FF0000"/>
                          </a:solidFill>
                          <a:latin typeface="Cambria Math" panose="02040503050406030204" pitchFamily="18" charset="0"/>
                          <a:ea typeface="Cambria Math" panose="02040503050406030204" pitchFamily="18" charset="0"/>
                        </a:rPr>
                        <m:t> </m:t>
                      </m:r>
                      <m:r>
                        <m:rPr>
                          <m:nor/>
                        </m:rPr>
                        <a:rPr lang="en-US" i="1" smtClean="0">
                          <a:solidFill>
                            <a:srgbClr val="FF0000"/>
                          </a:solidFill>
                          <a:latin typeface="Cambria Math" panose="02040503050406030204" pitchFamily="18" charset="0"/>
                          <a:ea typeface="Cambria Math" panose="02040503050406030204" pitchFamily="18" charset="0"/>
                        </a:rPr>
                        <m:t>the</m:t>
                      </m:r>
                      <m:r>
                        <m:rPr>
                          <m:nor/>
                        </m:rPr>
                        <a:rPr lang="en-US" i="1" smtClean="0">
                          <a:solidFill>
                            <a:srgbClr val="FF0000"/>
                          </a:solidFill>
                          <a:latin typeface="Cambria Math" panose="02040503050406030204" pitchFamily="18" charset="0"/>
                          <a:ea typeface="Cambria Math" panose="02040503050406030204" pitchFamily="18" charset="0"/>
                        </a:rPr>
                        <m:t> </m:t>
                      </m:r>
                      <m:r>
                        <m:rPr>
                          <m:nor/>
                        </m:rPr>
                        <a:rPr lang="en-US" i="1" smtClean="0">
                          <a:solidFill>
                            <a:srgbClr val="FF0000"/>
                          </a:solidFill>
                          <a:latin typeface="Cambria Math" panose="02040503050406030204" pitchFamily="18" charset="0"/>
                          <a:ea typeface="Cambria Math" panose="02040503050406030204" pitchFamily="18" charset="0"/>
                        </a:rPr>
                        <m:t>trip</m:t>
                      </m:r>
                      <m:r>
                        <m:rPr>
                          <m:nor/>
                        </m:rPr>
                        <a:rPr lang="en-US" i="1" smtClean="0">
                          <a:solidFill>
                            <a:srgbClr val="FF0000"/>
                          </a:solidFill>
                          <a:latin typeface="Cambria Math" panose="02040503050406030204" pitchFamily="18" charset="0"/>
                          <a:ea typeface="Cambria Math" panose="02040503050406030204" pitchFamily="18" charset="0"/>
                        </a:rPr>
                        <m:t> </m:t>
                      </m:r>
                      <m:r>
                        <m:rPr>
                          <m:nor/>
                        </m:rPr>
                        <a:rPr lang="en-US" i="1" smtClean="0">
                          <a:solidFill>
                            <a:srgbClr val="FF0000"/>
                          </a:solidFill>
                          <a:latin typeface="Cambria Math" panose="02040503050406030204" pitchFamily="18" charset="0"/>
                          <a:ea typeface="Cambria Math" panose="02040503050406030204" pitchFamily="18" charset="0"/>
                        </a:rPr>
                        <m:t>origin</m:t>
                      </m:r>
                      <m:r>
                        <m:rPr>
                          <m:nor/>
                        </m:rPr>
                        <a:rPr lang="en-US" i="1" smtClean="0">
                          <a:solidFill>
                            <a:srgbClr val="FF0000"/>
                          </a:solidFill>
                          <a:latin typeface="Cambria Math" panose="02040503050406030204" pitchFamily="18" charset="0"/>
                          <a:ea typeface="Cambria Math" panose="02040503050406030204" pitchFamily="18" charset="0"/>
                        </a:rPr>
                        <m:t> </m:t>
                      </m:r>
                      <m:r>
                        <m:rPr>
                          <m:nor/>
                        </m:rPr>
                        <a:rPr lang="en-US" i="1" smtClean="0">
                          <a:solidFill>
                            <a:srgbClr val="FF0000"/>
                          </a:solidFill>
                          <a:latin typeface="Cambria Math" panose="02040503050406030204" pitchFamily="18" charset="0"/>
                          <a:ea typeface="Cambria Math" panose="02040503050406030204" pitchFamily="18" charset="0"/>
                        </a:rPr>
                        <m:t>o</m:t>
                      </m:r>
                      <m:r>
                        <m:rPr>
                          <m:nor/>
                        </m:rPr>
                        <a:rPr lang="en-US" i="1" smtClean="0">
                          <a:solidFill>
                            <a:srgbClr val="FF0000"/>
                          </a:solidFill>
                          <a:latin typeface="Cambria Math" panose="02040503050406030204" pitchFamily="18" charset="0"/>
                          <a:ea typeface="Cambria Math" panose="02040503050406030204" pitchFamily="18" charset="0"/>
                        </a:rPr>
                        <m:t> </m:t>
                      </m:r>
                      <m:r>
                        <m:rPr>
                          <m:nor/>
                        </m:rPr>
                        <a:rPr lang="en-US" i="1" smtClean="0">
                          <a:solidFill>
                            <a:srgbClr val="FF0000"/>
                          </a:solidFill>
                          <a:latin typeface="Cambria Math" panose="02040503050406030204" pitchFamily="18" charset="0"/>
                          <a:ea typeface="Cambria Math" panose="02040503050406030204" pitchFamily="18" charset="0"/>
                        </a:rPr>
                        <m:t>of</m:t>
                      </m:r>
                      <m:r>
                        <m:rPr>
                          <m:nor/>
                        </m:rPr>
                        <a:rPr lang="en-US" i="1" smtClean="0">
                          <a:solidFill>
                            <a:srgbClr val="FF0000"/>
                          </a:solidFill>
                          <a:latin typeface="Cambria Math" panose="02040503050406030204" pitchFamily="18" charset="0"/>
                          <a:ea typeface="Cambria Math" panose="02040503050406030204" pitchFamily="18" charset="0"/>
                        </a:rPr>
                        <m:t> </m:t>
                      </m:r>
                      <m:r>
                        <m:rPr>
                          <m:nor/>
                        </m:rPr>
                        <a:rPr lang="en-US" i="1" smtClean="0">
                          <a:solidFill>
                            <a:srgbClr val="FF0000"/>
                          </a:solidFill>
                          <a:latin typeface="Cambria Math" panose="02040503050406030204" pitchFamily="18" charset="0"/>
                          <a:ea typeface="Cambria Math" panose="02040503050406030204" pitchFamily="18" charset="0"/>
                        </a:rPr>
                        <m:t>each</m:t>
                      </m:r>
                      <m:r>
                        <m:rPr>
                          <m:nor/>
                        </m:rPr>
                        <a:rPr lang="en-US" i="1" smtClean="0">
                          <a:solidFill>
                            <a:srgbClr val="FF0000"/>
                          </a:solidFill>
                          <a:latin typeface="Cambria Math" panose="02040503050406030204" pitchFamily="18" charset="0"/>
                          <a:ea typeface="Cambria Math" panose="02040503050406030204" pitchFamily="18" charset="0"/>
                        </a:rPr>
                        <m:t> </m:t>
                      </m:r>
                      <m:r>
                        <m:rPr>
                          <m:nor/>
                        </m:rPr>
                        <a:rPr lang="en-US" i="1" smtClean="0">
                          <a:solidFill>
                            <a:srgbClr val="FF0000"/>
                          </a:solidFill>
                          <a:latin typeface="Cambria Math" panose="02040503050406030204" pitchFamily="18" charset="0"/>
                          <a:ea typeface="Cambria Math" panose="02040503050406030204" pitchFamily="18" charset="0"/>
                        </a:rPr>
                        <m:t>demand</m:t>
                      </m:r>
                      <m:r>
                        <m:rPr>
                          <m:nor/>
                        </m:rPr>
                        <a:rPr lang="en-US" i="1" smtClean="0">
                          <a:solidFill>
                            <a:srgbClr val="FF0000"/>
                          </a:solidFill>
                          <a:latin typeface="Cambria Math" panose="02040503050406030204" pitchFamily="18" charset="0"/>
                          <a:ea typeface="Cambria Math" panose="02040503050406030204" pitchFamily="18" charset="0"/>
                        </a:rPr>
                        <m:t> </m:t>
                      </m:r>
                      <m:r>
                        <m:rPr>
                          <m:nor/>
                        </m:rPr>
                        <a:rPr lang="en-US" i="1" smtClean="0">
                          <a:solidFill>
                            <a:srgbClr val="FF0000"/>
                          </a:solidFill>
                          <a:latin typeface="Cambria Math" panose="02040503050406030204" pitchFamily="18" charset="0"/>
                          <a:ea typeface="Cambria Math" panose="02040503050406030204" pitchFamily="18" charset="0"/>
                        </a:rPr>
                        <m:t>od</m:t>
                      </m:r>
                      <m:r>
                        <m:rPr>
                          <m:nor/>
                        </m:rPr>
                        <a:rPr lang="en-US" i="1" smtClean="0">
                          <a:solidFill>
                            <a:srgbClr val="FF0000"/>
                          </a:solidFill>
                          <a:latin typeface="Cambria Math" panose="02040503050406030204" pitchFamily="18" charset="0"/>
                          <a:ea typeface="Cambria Math" panose="02040503050406030204" pitchFamily="18" charset="0"/>
                        </a:rPr>
                        <m:t>, </m:t>
                      </m:r>
                      <m:r>
                        <m:rPr>
                          <m:nor/>
                        </m:rPr>
                        <a:rPr lang="en-US" i="1" smtClean="0">
                          <a:solidFill>
                            <a:srgbClr val="FF0000"/>
                          </a:solidFill>
                          <a:latin typeface="Cambria Math" panose="02040503050406030204" pitchFamily="18" charset="0"/>
                          <a:ea typeface="Cambria Math" panose="02040503050406030204" pitchFamily="18" charset="0"/>
                        </a:rPr>
                        <m:t>the</m:t>
                      </m:r>
                      <m:r>
                        <m:rPr>
                          <m:nor/>
                        </m:rPr>
                        <a:rPr lang="en-US" i="1" smtClean="0">
                          <a:solidFill>
                            <a:srgbClr val="FF0000"/>
                          </a:solidFill>
                          <a:latin typeface="Cambria Math" panose="02040503050406030204" pitchFamily="18" charset="0"/>
                          <a:ea typeface="Cambria Math" panose="02040503050406030204" pitchFamily="18" charset="0"/>
                        </a:rPr>
                        <m:t> </m:t>
                      </m:r>
                      <m:r>
                        <m:rPr>
                          <m:nor/>
                        </m:rPr>
                        <a:rPr lang="en-US" i="1" smtClean="0">
                          <a:solidFill>
                            <a:srgbClr val="FF0000"/>
                          </a:solidFill>
                          <a:latin typeface="Cambria Math" panose="02040503050406030204" pitchFamily="18" charset="0"/>
                          <a:ea typeface="Cambria Math" panose="02040503050406030204" pitchFamily="18" charset="0"/>
                        </a:rPr>
                        <m:t>demand</m:t>
                      </m:r>
                      <m:r>
                        <m:rPr>
                          <m:nor/>
                        </m:rPr>
                        <a:rPr lang="en-US" i="1" smtClean="0">
                          <a:solidFill>
                            <a:srgbClr val="FF0000"/>
                          </a:solidFill>
                          <a:latin typeface="Cambria Math" panose="02040503050406030204" pitchFamily="18" charset="0"/>
                          <a:ea typeface="Cambria Math" panose="02040503050406030204" pitchFamily="18" charset="0"/>
                        </a:rPr>
                        <m:t> </m:t>
                      </m:r>
                      <m:r>
                        <m:rPr>
                          <m:nor/>
                        </m:rPr>
                        <a:rPr lang="en-US" i="1" smtClean="0">
                          <a:solidFill>
                            <a:srgbClr val="FF0000"/>
                          </a:solidFill>
                          <a:latin typeface="Cambria Math" panose="02040503050406030204" pitchFamily="18" charset="0"/>
                          <a:ea typeface="Cambria Math" panose="02040503050406030204" pitchFamily="18" charset="0"/>
                        </a:rPr>
                        <m:t>should</m:t>
                      </m:r>
                      <m:r>
                        <m:rPr>
                          <m:nor/>
                        </m:rPr>
                        <a:rPr lang="en-US" i="1" smtClean="0">
                          <a:solidFill>
                            <a:srgbClr val="FF0000"/>
                          </a:solidFill>
                          <a:latin typeface="Cambria Math" panose="02040503050406030204" pitchFamily="18" charset="0"/>
                          <a:ea typeface="Cambria Math" panose="02040503050406030204" pitchFamily="18" charset="0"/>
                        </a:rPr>
                        <m:t> </m:t>
                      </m:r>
                      <m:r>
                        <a:rPr lang="en-IN" i="1" smtClean="0">
                          <a:solidFill>
                            <a:srgbClr val="FF0000"/>
                          </a:solidFill>
                          <a:latin typeface="Cambria Math" panose="02040503050406030204" pitchFamily="18" charset="0"/>
                          <a:ea typeface="Cambria Math" panose="02040503050406030204" pitchFamily="18" charset="0"/>
                        </a:rPr>
                        <m:t>𝑚</m:t>
                      </m:r>
                      <m:r>
                        <a:rPr lang="en-IN" b="0" i="1" smtClean="0">
                          <a:solidFill>
                            <a:srgbClr val="FF0000"/>
                          </a:solidFill>
                          <a:latin typeface="Cambria Math" panose="02040503050406030204" pitchFamily="18" charset="0"/>
                          <a:ea typeface="Cambria Math" panose="02040503050406030204" pitchFamily="18" charset="0"/>
                        </a:rPr>
                        <m:t>𝑜𝑣𝑒</m:t>
                      </m:r>
                      <m:r>
                        <a:rPr lang="en-IN" b="0" i="1" smtClean="0">
                          <a:solidFill>
                            <a:srgbClr val="FF0000"/>
                          </a:solidFill>
                          <a:latin typeface="Cambria Math" panose="02040503050406030204" pitchFamily="18" charset="0"/>
                          <a:ea typeface="Cambria Math" panose="02040503050406030204" pitchFamily="18" charset="0"/>
                        </a:rPr>
                        <m:t> </m:t>
                      </m:r>
                      <m:r>
                        <a:rPr lang="en-IN" b="0" i="1" smtClean="0">
                          <a:solidFill>
                            <a:srgbClr val="FF0000"/>
                          </a:solidFill>
                          <a:latin typeface="Cambria Math" panose="02040503050406030204" pitchFamily="18" charset="0"/>
                          <a:ea typeface="Cambria Math" panose="02040503050406030204" pitchFamily="18" charset="0"/>
                        </a:rPr>
                        <m:t>𝑓𝑟𝑜𝑚</m:t>
                      </m:r>
                      <m:r>
                        <a:rPr lang="en-IN" b="0" i="1" smtClean="0">
                          <a:solidFill>
                            <a:srgbClr val="FF0000"/>
                          </a:solidFill>
                          <a:latin typeface="Cambria Math" panose="02040503050406030204" pitchFamily="18" charset="0"/>
                          <a:ea typeface="Cambria Math" panose="02040503050406030204" pitchFamily="18" charset="0"/>
                        </a:rPr>
                        <m:t> </m:t>
                      </m:r>
                      <m:r>
                        <a:rPr lang="en-IN" b="0" i="1" smtClean="0">
                          <a:solidFill>
                            <a:srgbClr val="FF0000"/>
                          </a:solidFill>
                          <a:latin typeface="Cambria Math" panose="02040503050406030204" pitchFamily="18" charset="0"/>
                          <a:ea typeface="Cambria Math" panose="02040503050406030204" pitchFamily="18" charset="0"/>
                        </a:rPr>
                        <m:t>𝑜</m:t>
                      </m:r>
                      <m:r>
                        <a:rPr lang="en-IN" b="0" i="1" smtClean="0">
                          <a:solidFill>
                            <a:srgbClr val="FF0000"/>
                          </a:solidFill>
                          <a:latin typeface="Cambria Math" panose="02040503050406030204" pitchFamily="18" charset="0"/>
                          <a:ea typeface="Cambria Math" panose="02040503050406030204" pitchFamily="18" charset="0"/>
                        </a:rPr>
                        <m:t> </m:t>
                      </m:r>
                      <m:r>
                        <a:rPr lang="en-IN" b="0" i="1" smtClean="0">
                          <a:solidFill>
                            <a:srgbClr val="FF0000"/>
                          </a:solidFill>
                          <a:latin typeface="Cambria Math" panose="02040503050406030204" pitchFamily="18" charset="0"/>
                          <a:ea typeface="Cambria Math" panose="02040503050406030204" pitchFamily="18" charset="0"/>
                        </a:rPr>
                        <m:t>𝑡𝑜</m:t>
                      </m:r>
                      <m:r>
                        <a:rPr lang="en-IN" b="0" i="1" smtClean="0">
                          <a:solidFill>
                            <a:srgbClr val="FF0000"/>
                          </a:solidFill>
                          <a:latin typeface="Cambria Math" panose="02040503050406030204" pitchFamily="18" charset="0"/>
                          <a:ea typeface="Cambria Math" panose="02040503050406030204" pitchFamily="18" charset="0"/>
                        </a:rPr>
                        <m:t> </m:t>
                      </m:r>
                      <m:r>
                        <a:rPr lang="en-IN" b="0" i="1" smtClean="0">
                          <a:solidFill>
                            <a:srgbClr val="FF0000"/>
                          </a:solidFill>
                          <a:latin typeface="Cambria Math" panose="02040503050406030204" pitchFamily="18" charset="0"/>
                          <a:ea typeface="Cambria Math" panose="02040503050406030204" pitchFamily="18" charset="0"/>
                        </a:rPr>
                        <m:t>𝑗</m:t>
                      </m:r>
                      <m:r>
                        <a:rPr lang="en-IN" b="0" i="1" smtClean="0">
                          <a:solidFill>
                            <a:srgbClr val="FF0000"/>
                          </a:solidFill>
                          <a:latin typeface="Cambria Math" panose="02040503050406030204" pitchFamily="18" charset="0"/>
                          <a:ea typeface="Cambria Math" panose="02040503050406030204" pitchFamily="18" charset="0"/>
                        </a:rPr>
                        <m:t> </m:t>
                      </m:r>
                      <m:r>
                        <a:rPr lang="en-IN" b="0" i="1" smtClean="0">
                          <a:solidFill>
                            <a:srgbClr val="FF0000"/>
                          </a:solidFill>
                          <a:latin typeface="Cambria Math" panose="02040503050406030204" pitchFamily="18" charset="0"/>
                          <a:ea typeface="Cambria Math" panose="02040503050406030204" pitchFamily="18" charset="0"/>
                        </a:rPr>
                        <m:t>𝑣𝑖𝑎</m:t>
                      </m:r>
                      <m:r>
                        <a:rPr lang="en-IN" b="0" i="1" smtClean="0">
                          <a:solidFill>
                            <a:srgbClr val="FF0000"/>
                          </a:solidFill>
                          <a:latin typeface="Cambria Math" panose="02040503050406030204" pitchFamily="18" charset="0"/>
                          <a:ea typeface="Cambria Math" panose="02040503050406030204" pitchFamily="18" charset="0"/>
                        </a:rPr>
                        <m:t> 1 </m:t>
                      </m:r>
                      <m:r>
                        <a:rPr lang="en-IN" b="0" i="1" smtClean="0">
                          <a:solidFill>
                            <a:srgbClr val="FF0000"/>
                          </a:solidFill>
                          <a:latin typeface="Cambria Math" panose="02040503050406030204" pitchFamily="18" charset="0"/>
                          <a:ea typeface="Cambria Math" panose="02040503050406030204" pitchFamily="18" charset="0"/>
                        </a:rPr>
                        <m:t>𝑟𝑜𝑢𝑡𝑒</m:t>
                      </m:r>
                      <m:r>
                        <a:rPr lang="en-IN" b="0" i="1" smtClean="0">
                          <a:solidFill>
                            <a:srgbClr val="FF0000"/>
                          </a:solidFill>
                          <a:latin typeface="Cambria Math" panose="02040503050406030204" pitchFamily="18" charset="0"/>
                          <a:ea typeface="Cambria Math" panose="02040503050406030204" pitchFamily="18" charset="0"/>
                        </a:rPr>
                        <m:t>.</m:t>
                      </m:r>
                    </m:oMath>
                  </m:oMathPara>
                </a14:m>
                <a:endParaRPr lang="en-IN" dirty="0">
                  <a:solidFill>
                    <a:srgbClr val="FF0000"/>
                  </a:solidFill>
                </a:endParaRPr>
              </a:p>
            </p:txBody>
          </p:sp>
        </mc:Choice>
        <mc:Fallback xmlns="">
          <p:sp>
            <p:nvSpPr>
              <p:cNvPr id="14" name="TextBox 13">
                <a:extLst>
                  <a:ext uri="{FF2B5EF4-FFF2-40B4-BE49-F238E27FC236}">
                    <a16:creationId xmlns:a16="http://schemas.microsoft.com/office/drawing/2014/main" id="{72E39C80-6903-443E-A278-7AD81C8D4273}"/>
                  </a:ext>
                </a:extLst>
              </p:cNvPr>
              <p:cNvSpPr txBox="1">
                <a:spLocks noRot="1" noChangeAspect="1" noMove="1" noResize="1" noEditPoints="1" noAdjustHandles="1" noChangeArrowheads="1" noChangeShapeType="1" noTextEdit="1"/>
              </p:cNvSpPr>
              <p:nvPr/>
            </p:nvSpPr>
            <p:spPr>
              <a:xfrm>
                <a:off x="394908" y="5448414"/>
                <a:ext cx="9600737" cy="369332"/>
              </a:xfrm>
              <a:prstGeom prst="rect">
                <a:avLst/>
              </a:prstGeom>
              <a:blipFill>
                <a:blip r:embed="rId4"/>
                <a:stretch>
                  <a:fillRect b="-1666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1C06210E-727B-4244-8F39-D39DE8787A8C}"/>
                  </a:ext>
                </a:extLst>
              </p:cNvPr>
              <p:cNvSpPr txBox="1"/>
              <p:nvPr/>
            </p:nvSpPr>
            <p:spPr>
              <a:xfrm>
                <a:off x="1002546" y="3123899"/>
                <a:ext cx="9600737" cy="878959"/>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en-IN" sz="2000" b="0" i="1" smtClean="0">
                          <a:latin typeface="Cambria Math" panose="02040503050406030204" pitchFamily="18" charset="0"/>
                        </a:rPr>
                        <m:t>𝑀</m:t>
                      </m:r>
                      <m:r>
                        <a:rPr lang="en-IN" sz="2000" b="0" i="1" smtClean="0">
                          <a:latin typeface="Cambria Math" panose="02040503050406030204" pitchFamily="18" charset="0"/>
                        </a:rPr>
                        <m:t>5 :</m:t>
                      </m:r>
                      <m:nary>
                        <m:naryPr>
                          <m:chr m:val="∑"/>
                          <m:supHide m:val="on"/>
                          <m:ctrlPr>
                            <a:rPr lang="en-IN" sz="2000" b="0" i="1" smtClean="0">
                              <a:latin typeface="Cambria Math" panose="02040503050406030204" pitchFamily="18" charset="0"/>
                            </a:rPr>
                          </m:ctrlPr>
                        </m:naryPr>
                        <m:sub>
                          <m:r>
                            <m:rPr>
                              <m:brk m:alnAt="7"/>
                            </m:rPr>
                            <a:rPr lang="en-IN" sz="2000" b="0" i="1" smtClean="0">
                              <a:latin typeface="Cambria Math" panose="02040503050406030204" pitchFamily="18" charset="0"/>
                            </a:rPr>
                            <m:t>𝑖</m:t>
                          </m:r>
                          <m:r>
                            <a:rPr lang="en-IN" sz="2000" b="0" i="1" smtClean="0">
                              <a:latin typeface="Cambria Math" panose="02040503050406030204" pitchFamily="18" charset="0"/>
                              <a:ea typeface="Cambria Math" panose="02040503050406030204" pitchFamily="18" charset="0"/>
                            </a:rPr>
                            <m:t>∈</m:t>
                          </m:r>
                          <m:r>
                            <a:rPr lang="en-IN" sz="2000" b="0" i="1" smtClean="0">
                              <a:latin typeface="Cambria Math" panose="02040503050406030204" pitchFamily="18" charset="0"/>
                              <a:ea typeface="Cambria Math" panose="02040503050406030204" pitchFamily="18" charset="0"/>
                            </a:rPr>
                            <m:t>𝑃𝑂𝑊</m:t>
                          </m:r>
                          <m:r>
                            <a:rPr lang="en-IN" sz="2000" b="0" i="1" smtClean="0">
                              <a:latin typeface="Cambria Math" panose="02040503050406030204" pitchFamily="18" charset="0"/>
                              <a:ea typeface="Cambria Math" panose="02040503050406030204" pitchFamily="18" charset="0"/>
                            </a:rPr>
                            <m:t>(</m:t>
                          </m:r>
                          <m:r>
                            <a:rPr lang="en-IN" sz="2000" b="0" i="1" smtClean="0">
                              <a:latin typeface="Cambria Math" panose="02040503050406030204" pitchFamily="18" charset="0"/>
                              <a:ea typeface="Cambria Math" panose="02040503050406030204" pitchFamily="18" charset="0"/>
                            </a:rPr>
                            <m:t>𝑠</m:t>
                          </m:r>
                          <m:r>
                            <a:rPr lang="en-IN" sz="2000" b="0" i="1" smtClean="0">
                              <a:latin typeface="Cambria Math" panose="02040503050406030204" pitchFamily="18" charset="0"/>
                              <a:ea typeface="Cambria Math" panose="02040503050406030204" pitchFamily="18" charset="0"/>
                            </a:rPr>
                            <m:t>)</m:t>
                          </m:r>
                        </m:sub>
                        <m:sup/>
                        <m:e>
                          <m:nary>
                            <m:naryPr>
                              <m:chr m:val="∑"/>
                              <m:supHide m:val="on"/>
                              <m:ctrlPr>
                                <a:rPr lang="en-IN" sz="2000" b="0" i="1" smtClean="0">
                                  <a:latin typeface="Cambria Math" panose="02040503050406030204" pitchFamily="18" charset="0"/>
                                </a:rPr>
                              </m:ctrlPr>
                            </m:naryPr>
                            <m:sub>
                              <m:r>
                                <m:rPr>
                                  <m:brk m:alnAt="7"/>
                                </m:rPr>
                                <a:rPr lang="en-IN" sz="2000" b="0" i="1" smtClean="0">
                                  <a:latin typeface="Cambria Math" panose="02040503050406030204" pitchFamily="18" charset="0"/>
                                </a:rPr>
                                <m:t>𝑗</m:t>
                              </m:r>
                              <m:r>
                                <a:rPr lang="en-IN" sz="2000" b="0" i="1" smtClean="0">
                                  <a:latin typeface="Cambria Math" panose="02040503050406030204" pitchFamily="18" charset="0"/>
                                  <a:ea typeface="Cambria Math" panose="02040503050406030204" pitchFamily="18" charset="0"/>
                                </a:rPr>
                                <m:t>∈</m:t>
                              </m:r>
                              <m:r>
                                <a:rPr lang="en-IN" sz="2000" b="0" i="1" smtClean="0">
                                  <a:latin typeface="Cambria Math" panose="02040503050406030204" pitchFamily="18" charset="0"/>
                                  <a:ea typeface="Cambria Math" panose="02040503050406030204" pitchFamily="18" charset="0"/>
                                </a:rPr>
                                <m:t>𝑃𝑂𝑊</m:t>
                              </m:r>
                              <m:r>
                                <a:rPr lang="en-IN" sz="2000" b="0" i="1" smtClean="0">
                                  <a:latin typeface="Cambria Math" panose="02040503050406030204" pitchFamily="18" charset="0"/>
                                  <a:ea typeface="Cambria Math" panose="02040503050406030204" pitchFamily="18" charset="0"/>
                                </a:rPr>
                                <m:t>(</m:t>
                              </m:r>
                              <m:r>
                                <a:rPr lang="en-IN" sz="2000" b="0" i="1" smtClean="0">
                                  <a:latin typeface="Cambria Math" panose="02040503050406030204" pitchFamily="18" charset="0"/>
                                  <a:ea typeface="Cambria Math" panose="02040503050406030204" pitchFamily="18" charset="0"/>
                                </a:rPr>
                                <m:t>𝑠</m:t>
                              </m:r>
                              <m:r>
                                <a:rPr lang="en-IN" sz="2000" b="0" i="1" smtClean="0">
                                  <a:latin typeface="Cambria Math" panose="02040503050406030204" pitchFamily="18" charset="0"/>
                                  <a:ea typeface="Cambria Math" panose="02040503050406030204" pitchFamily="18" charset="0"/>
                                </a:rPr>
                                <m:t>)</m:t>
                              </m:r>
                            </m:sub>
                            <m:sup/>
                            <m:e>
                              <m:sSub>
                                <m:sSubPr>
                                  <m:ctrlPr>
                                    <a:rPr lang="en-IN" sz="2000" i="1">
                                      <a:latin typeface="Cambria Math" panose="02040503050406030204" pitchFamily="18" charset="0"/>
                                    </a:rPr>
                                  </m:ctrlPr>
                                </m:sSubPr>
                                <m:e>
                                  <m:r>
                                    <a:rPr lang="en-IN" sz="2000" i="1">
                                      <a:latin typeface="Cambria Math" panose="02040503050406030204" pitchFamily="18" charset="0"/>
                                    </a:rPr>
                                    <m:t>𝑥</m:t>
                                  </m:r>
                                </m:e>
                                <m:sub>
                                  <m:r>
                                    <a:rPr lang="en-IN" sz="2000" i="1">
                                      <a:latin typeface="Cambria Math" panose="02040503050406030204" pitchFamily="18" charset="0"/>
                                    </a:rPr>
                                    <m:t>𝑖𝑗𝑟</m:t>
                                  </m:r>
                                </m:sub>
                              </m:sSub>
                            </m:e>
                          </m:nary>
                        </m:e>
                      </m:nary>
                      <m:r>
                        <a:rPr lang="en-IN" sz="2000" b="0" i="1" smtClean="0">
                          <a:latin typeface="Cambria Math" panose="02040503050406030204" pitchFamily="18" charset="0"/>
                        </a:rPr>
                        <m:t>≤</m:t>
                      </m:r>
                      <m:d>
                        <m:dPr>
                          <m:begChr m:val="|"/>
                          <m:endChr m:val="|"/>
                          <m:ctrlPr>
                            <a:rPr lang="en-IN" sz="2000" b="0" i="1" smtClean="0">
                              <a:latin typeface="Cambria Math" panose="02040503050406030204" pitchFamily="18" charset="0"/>
                            </a:rPr>
                          </m:ctrlPr>
                        </m:dPr>
                        <m:e>
                          <m:r>
                            <a:rPr lang="en-IN" sz="2000" b="0" i="1" smtClean="0">
                              <a:latin typeface="Cambria Math" panose="02040503050406030204" pitchFamily="18" charset="0"/>
                            </a:rPr>
                            <m:t>𝑃𝑂𝑊</m:t>
                          </m:r>
                          <m:d>
                            <m:dPr>
                              <m:ctrlPr>
                                <a:rPr lang="en-IN" sz="2000" b="0" i="1" smtClean="0">
                                  <a:latin typeface="Cambria Math" panose="02040503050406030204" pitchFamily="18" charset="0"/>
                                </a:rPr>
                              </m:ctrlPr>
                            </m:dPr>
                            <m:e>
                              <m:r>
                                <a:rPr lang="en-IN" sz="2000" b="0" i="1" smtClean="0">
                                  <a:latin typeface="Cambria Math" panose="02040503050406030204" pitchFamily="18" charset="0"/>
                                </a:rPr>
                                <m:t>𝑠</m:t>
                              </m:r>
                            </m:e>
                          </m:d>
                        </m:e>
                      </m:d>
                      <m:r>
                        <a:rPr lang="en-IN" sz="2000" b="0" i="1" smtClean="0">
                          <a:latin typeface="Cambria Math" panose="02040503050406030204" pitchFamily="18" charset="0"/>
                        </a:rPr>
                        <m:t>−1 ;  </m:t>
                      </m:r>
                      <m:r>
                        <a:rPr lang="en-IN" sz="2000" b="0" i="1" smtClean="0">
                          <a:latin typeface="Cambria Math" panose="02040503050406030204" pitchFamily="18" charset="0"/>
                          <a:ea typeface="Cambria Math" panose="02040503050406030204" pitchFamily="18" charset="0"/>
                        </a:rPr>
                        <m:t>∀</m:t>
                      </m:r>
                      <m:r>
                        <a:rPr lang="en-IN" sz="2000" b="0" i="1" smtClean="0">
                          <a:latin typeface="Cambria Math" panose="02040503050406030204" pitchFamily="18" charset="0"/>
                          <a:ea typeface="Cambria Math" panose="02040503050406030204" pitchFamily="18" charset="0"/>
                        </a:rPr>
                        <m:t>𝑟</m:t>
                      </m:r>
                      <m:r>
                        <a:rPr lang="en-IN" sz="2000" b="0" i="1" smtClean="0">
                          <a:latin typeface="Cambria Math" panose="02040503050406030204" pitchFamily="18" charset="0"/>
                          <a:ea typeface="Cambria Math" panose="02040503050406030204" pitchFamily="18" charset="0"/>
                        </a:rPr>
                        <m:t>, </m:t>
                      </m:r>
                      <m:r>
                        <a:rPr lang="en-IN" sz="2000" b="0" i="1" smtClean="0">
                          <a:latin typeface="Cambria Math" panose="02040503050406030204" pitchFamily="18" charset="0"/>
                        </a:rPr>
                        <m:t>𝑠</m:t>
                      </m:r>
                      <m:r>
                        <a:rPr lang="en-IN" sz="2000" b="0" i="1" smtClean="0">
                          <a:latin typeface="Cambria Math" panose="02040503050406030204" pitchFamily="18" charset="0"/>
                          <a:ea typeface="Cambria Math" panose="02040503050406030204" pitchFamily="18" charset="0"/>
                        </a:rPr>
                        <m:t>∈</m:t>
                      </m:r>
                      <m:r>
                        <a:rPr lang="en-IN" sz="2000" b="0" i="1" smtClean="0">
                          <a:latin typeface="Cambria Math" panose="02040503050406030204" pitchFamily="18" charset="0"/>
                          <a:ea typeface="Cambria Math" panose="02040503050406030204" pitchFamily="18" charset="0"/>
                        </a:rPr>
                        <m:t>𝑆𝑆</m:t>
                      </m:r>
                      <m:r>
                        <a:rPr lang="en-IN" sz="2000" b="0" i="1" smtClean="0">
                          <a:latin typeface="Cambria Math" panose="02040503050406030204" pitchFamily="18" charset="0"/>
                          <a:ea typeface="Cambria Math" panose="02040503050406030204" pitchFamily="18" charset="0"/>
                        </a:rPr>
                        <m:t> ;</m:t>
                      </m:r>
                      <m:d>
                        <m:dPr>
                          <m:begChr m:val="|"/>
                          <m:endChr m:val="|"/>
                          <m:ctrlPr>
                            <a:rPr lang="en-IN" sz="2000" b="0" i="1" smtClean="0">
                              <a:latin typeface="Cambria Math" panose="02040503050406030204" pitchFamily="18" charset="0"/>
                              <a:ea typeface="Cambria Math" panose="02040503050406030204" pitchFamily="18" charset="0"/>
                            </a:rPr>
                          </m:ctrlPr>
                        </m:dPr>
                        <m:e>
                          <m:r>
                            <a:rPr lang="en-IN" sz="2000" i="1">
                              <a:latin typeface="Cambria Math" panose="02040503050406030204" pitchFamily="18" charset="0"/>
                            </a:rPr>
                            <m:t>𝑃𝑂𝑊</m:t>
                          </m:r>
                          <m:d>
                            <m:dPr>
                              <m:ctrlPr>
                                <a:rPr lang="en-IN" sz="2000" i="1">
                                  <a:latin typeface="Cambria Math" panose="02040503050406030204" pitchFamily="18" charset="0"/>
                                </a:rPr>
                              </m:ctrlPr>
                            </m:dPr>
                            <m:e>
                              <m:r>
                                <a:rPr lang="en-IN" sz="2000" i="1">
                                  <a:latin typeface="Cambria Math" panose="02040503050406030204" pitchFamily="18" charset="0"/>
                                </a:rPr>
                                <m:t>𝑠</m:t>
                              </m:r>
                            </m:e>
                          </m:d>
                        </m:e>
                      </m:d>
                      <m:r>
                        <a:rPr lang="en-IN" sz="2000" b="0" i="1" smtClean="0">
                          <a:latin typeface="Cambria Math" panose="02040503050406030204" pitchFamily="18" charset="0"/>
                        </a:rPr>
                        <m:t>≥2</m:t>
                      </m:r>
                    </m:oMath>
                  </m:oMathPara>
                </a14:m>
                <a:endParaRPr lang="en-IN" sz="2000" b="0" dirty="0">
                  <a:ea typeface="Cambria Math" panose="02040503050406030204" pitchFamily="18" charset="0"/>
                </a:endParaRPr>
              </a:p>
            </p:txBody>
          </p:sp>
        </mc:Choice>
        <mc:Fallback xmlns="">
          <p:sp>
            <p:nvSpPr>
              <p:cNvPr id="9" name="TextBox 8">
                <a:extLst>
                  <a:ext uri="{FF2B5EF4-FFF2-40B4-BE49-F238E27FC236}">
                    <a16:creationId xmlns:a16="http://schemas.microsoft.com/office/drawing/2014/main" id="{1C06210E-727B-4244-8F39-D39DE8787A8C}"/>
                  </a:ext>
                </a:extLst>
              </p:cNvPr>
              <p:cNvSpPr txBox="1">
                <a:spLocks noRot="1" noChangeAspect="1" noMove="1" noResize="1" noEditPoints="1" noAdjustHandles="1" noChangeArrowheads="1" noChangeShapeType="1" noTextEdit="1"/>
              </p:cNvSpPr>
              <p:nvPr/>
            </p:nvSpPr>
            <p:spPr>
              <a:xfrm>
                <a:off x="1002546" y="3123899"/>
                <a:ext cx="9600737" cy="878959"/>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C5EF5527-E6A3-4BD9-919A-0218D585D711}"/>
                  </a:ext>
                </a:extLst>
              </p:cNvPr>
              <p:cNvSpPr txBox="1"/>
              <p:nvPr/>
            </p:nvSpPr>
            <p:spPr>
              <a:xfrm>
                <a:off x="1002546" y="4510933"/>
                <a:ext cx="6094070" cy="874085"/>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en-IN" sz="2000" b="0" i="1" smtClean="0">
                          <a:latin typeface="Cambria Math" panose="02040503050406030204" pitchFamily="18" charset="0"/>
                        </a:rPr>
                        <m:t>𝑀</m:t>
                      </m:r>
                      <m:r>
                        <a:rPr lang="en-IN" sz="2000" b="0" i="1" smtClean="0">
                          <a:latin typeface="Cambria Math" panose="02040503050406030204" pitchFamily="18" charset="0"/>
                        </a:rPr>
                        <m:t>6:  </m:t>
                      </m:r>
                      <m:nary>
                        <m:naryPr>
                          <m:chr m:val="∑"/>
                          <m:supHide m:val="on"/>
                          <m:ctrlPr>
                            <a:rPr lang="en-IN" sz="2000" b="0" i="1" smtClean="0">
                              <a:latin typeface="Cambria Math" panose="02040503050406030204" pitchFamily="18" charset="0"/>
                            </a:rPr>
                          </m:ctrlPr>
                        </m:naryPr>
                        <m:sub>
                          <m:r>
                            <m:rPr>
                              <m:brk m:alnAt="7"/>
                            </m:rPr>
                            <a:rPr lang="en-IN" sz="2000" b="0" i="1" smtClean="0">
                              <a:latin typeface="Cambria Math" panose="02040503050406030204" pitchFamily="18" charset="0"/>
                            </a:rPr>
                            <m:t>𝑗</m:t>
                          </m:r>
                        </m:sub>
                        <m:sup/>
                        <m:e>
                          <m:nary>
                            <m:naryPr>
                              <m:chr m:val="∑"/>
                              <m:supHide m:val="on"/>
                              <m:ctrlPr>
                                <a:rPr lang="en-IN" sz="2000" b="0" i="1" smtClean="0">
                                  <a:latin typeface="Cambria Math" panose="02040503050406030204" pitchFamily="18" charset="0"/>
                                </a:rPr>
                              </m:ctrlPr>
                            </m:naryPr>
                            <m:sub>
                              <m:r>
                                <m:rPr>
                                  <m:brk m:alnAt="7"/>
                                </m:rPr>
                                <a:rPr lang="en-IN" sz="2000" b="0" i="1" smtClean="0">
                                  <a:latin typeface="Cambria Math" panose="02040503050406030204" pitchFamily="18" charset="0"/>
                                </a:rPr>
                                <m:t>𝑟</m:t>
                              </m:r>
                            </m:sub>
                            <m:sup/>
                            <m:e>
                              <m:sSubSup>
                                <m:sSubSupPr>
                                  <m:ctrlPr>
                                    <a:rPr lang="en-IN" sz="2000" b="0" i="1" smtClean="0">
                                      <a:latin typeface="Cambria Math" panose="02040503050406030204" pitchFamily="18" charset="0"/>
                                    </a:rPr>
                                  </m:ctrlPr>
                                </m:sSubSupPr>
                                <m:e>
                                  <m:r>
                                    <a:rPr lang="en-IN" sz="2000" b="0" i="1" smtClean="0">
                                      <a:latin typeface="Cambria Math" panose="02040503050406030204" pitchFamily="18" charset="0"/>
                                    </a:rPr>
                                    <m:t>𝑝</m:t>
                                  </m:r>
                                </m:e>
                                <m:sub>
                                  <m:r>
                                    <a:rPr lang="en-IN" sz="2000" b="0" i="1" smtClean="0">
                                      <a:latin typeface="Cambria Math" panose="02040503050406030204" pitchFamily="18" charset="0"/>
                                    </a:rPr>
                                    <m:t>𝑜𝑗𝑟</m:t>
                                  </m:r>
                                </m:sub>
                                <m:sup>
                                  <m:r>
                                    <a:rPr lang="en-IN" sz="2000" b="0" i="1" smtClean="0">
                                      <a:latin typeface="Cambria Math" panose="02040503050406030204" pitchFamily="18" charset="0"/>
                                    </a:rPr>
                                    <m:t>𝑜𝑑</m:t>
                                  </m:r>
                                </m:sup>
                              </m:sSubSup>
                            </m:e>
                          </m:nary>
                        </m:e>
                      </m:nary>
                      <m:r>
                        <a:rPr lang="en-IN" sz="2000" b="0" i="1" smtClean="0">
                          <a:latin typeface="Cambria Math" panose="02040503050406030204" pitchFamily="18" charset="0"/>
                        </a:rPr>
                        <m:t>=1 ;  </m:t>
                      </m:r>
                      <m:r>
                        <a:rPr lang="en-IN" sz="2000" b="0" i="1" smtClean="0">
                          <a:latin typeface="Cambria Math" panose="02040503050406030204" pitchFamily="18" charset="0"/>
                          <a:ea typeface="Cambria Math" panose="02040503050406030204" pitchFamily="18" charset="0"/>
                        </a:rPr>
                        <m:t>∀ </m:t>
                      </m:r>
                      <m:r>
                        <a:rPr lang="en-IN" sz="2000" b="0" i="1" smtClean="0">
                          <a:latin typeface="Cambria Math" panose="02040503050406030204" pitchFamily="18" charset="0"/>
                          <a:ea typeface="Cambria Math" panose="02040503050406030204" pitchFamily="18" charset="0"/>
                        </a:rPr>
                        <m:t>𝑜</m:t>
                      </m:r>
                      <m:r>
                        <a:rPr lang="en-IN" sz="2000" b="0" i="1" smtClean="0">
                          <a:latin typeface="Cambria Math" panose="02040503050406030204" pitchFamily="18" charset="0"/>
                          <a:ea typeface="Cambria Math" panose="02040503050406030204" pitchFamily="18" charset="0"/>
                        </a:rPr>
                        <m:t>,</m:t>
                      </m:r>
                      <m:r>
                        <a:rPr lang="en-IN" sz="2000" b="0" i="1" smtClean="0">
                          <a:latin typeface="Cambria Math" panose="02040503050406030204" pitchFamily="18" charset="0"/>
                          <a:ea typeface="Cambria Math" panose="02040503050406030204" pitchFamily="18" charset="0"/>
                        </a:rPr>
                        <m:t>𝑑</m:t>
                      </m:r>
                    </m:oMath>
                  </m:oMathPara>
                </a14:m>
                <a:endParaRPr lang="en-IN" sz="2000" b="0" dirty="0">
                  <a:ea typeface="Cambria Math" panose="02040503050406030204" pitchFamily="18" charset="0"/>
                </a:endParaRPr>
              </a:p>
            </p:txBody>
          </p:sp>
        </mc:Choice>
        <mc:Fallback xmlns="">
          <p:sp>
            <p:nvSpPr>
              <p:cNvPr id="11" name="TextBox 10">
                <a:extLst>
                  <a:ext uri="{FF2B5EF4-FFF2-40B4-BE49-F238E27FC236}">
                    <a16:creationId xmlns:a16="http://schemas.microsoft.com/office/drawing/2014/main" id="{C5EF5527-E6A3-4BD9-919A-0218D585D711}"/>
                  </a:ext>
                </a:extLst>
              </p:cNvPr>
              <p:cNvSpPr txBox="1">
                <a:spLocks noRot="1" noChangeAspect="1" noMove="1" noResize="1" noEditPoints="1" noAdjustHandles="1" noChangeArrowheads="1" noChangeShapeType="1" noTextEdit="1"/>
              </p:cNvSpPr>
              <p:nvPr/>
            </p:nvSpPr>
            <p:spPr>
              <a:xfrm>
                <a:off x="1002546" y="4510933"/>
                <a:ext cx="6094070" cy="874085"/>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1566263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5FA73E79-BD8E-4A5C-B298-19E4BCAB2451}"/>
              </a:ext>
            </a:extLst>
          </p:cNvPr>
          <p:cNvSpPr txBox="1">
            <a:spLocks noGrp="1"/>
          </p:cNvSpPr>
          <p:nvPr>
            <p:ph idx="1"/>
          </p:nvPr>
        </p:nvSpPr>
        <p:spPr>
          <a:xfrm>
            <a:off x="1413930" y="2119583"/>
            <a:ext cx="8250931" cy="737638"/>
          </a:xfrm>
          <a:prstGeom prst="rect">
            <a:avLst/>
          </a:prstGeom>
          <a:noFill/>
        </p:spPr>
        <p:txBody>
          <a:bodyPr wrap="square" lIns="0" tIns="0" rIns="0" bIns="0" rtlCol="0">
            <a:spAutoFit/>
          </a:bodyPr>
          <a:lstStyle/>
          <a:p>
            <a:pPr marL="0" indent="0">
              <a:buNone/>
            </a:pPr>
            <a:endParaRPr lang="en-IN"/>
          </a:p>
          <a:p>
            <a:endParaRPr lang="en-IN"/>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C8DC7EE4-23E6-4B4F-852E-FF529F5D57D9}"/>
                  </a:ext>
                </a:extLst>
              </p:cNvPr>
              <p:cNvSpPr txBox="1"/>
              <p:nvPr/>
            </p:nvSpPr>
            <p:spPr>
              <a:xfrm>
                <a:off x="1413929" y="1405086"/>
                <a:ext cx="6094070" cy="874085"/>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en-IN" sz="2000" b="0" i="1" smtClean="0">
                          <a:latin typeface="Cambria Math" panose="02040503050406030204" pitchFamily="18" charset="0"/>
                        </a:rPr>
                        <m:t>𝑀</m:t>
                      </m:r>
                      <m:r>
                        <a:rPr lang="en-IN" sz="2000" b="0" i="1" smtClean="0">
                          <a:latin typeface="Cambria Math" panose="02040503050406030204" pitchFamily="18" charset="0"/>
                        </a:rPr>
                        <m:t>7 :</m:t>
                      </m:r>
                      <m:nary>
                        <m:naryPr>
                          <m:chr m:val="∑"/>
                          <m:supHide m:val="on"/>
                          <m:ctrlPr>
                            <a:rPr lang="en-IN" sz="2000" i="1">
                              <a:latin typeface="Cambria Math" panose="02040503050406030204" pitchFamily="18" charset="0"/>
                            </a:rPr>
                          </m:ctrlPr>
                        </m:naryPr>
                        <m:sub>
                          <m:r>
                            <m:rPr>
                              <m:brk m:alnAt="7"/>
                            </m:rPr>
                            <a:rPr lang="en-IN" sz="2000" i="1">
                              <a:latin typeface="Cambria Math" panose="02040503050406030204" pitchFamily="18" charset="0"/>
                            </a:rPr>
                            <m:t>𝑗</m:t>
                          </m:r>
                        </m:sub>
                        <m:sup/>
                        <m:e>
                          <m:nary>
                            <m:naryPr>
                              <m:chr m:val="∑"/>
                              <m:supHide m:val="on"/>
                              <m:ctrlPr>
                                <a:rPr lang="en-IN" sz="2000" i="1">
                                  <a:latin typeface="Cambria Math" panose="02040503050406030204" pitchFamily="18" charset="0"/>
                                </a:rPr>
                              </m:ctrlPr>
                            </m:naryPr>
                            <m:sub>
                              <m:r>
                                <m:rPr>
                                  <m:brk m:alnAt="7"/>
                                </m:rPr>
                                <a:rPr lang="en-IN" sz="2000" i="1">
                                  <a:latin typeface="Cambria Math" panose="02040503050406030204" pitchFamily="18" charset="0"/>
                                </a:rPr>
                                <m:t>𝑟</m:t>
                              </m:r>
                            </m:sub>
                            <m:sup/>
                            <m:e>
                              <m:sSubSup>
                                <m:sSubSupPr>
                                  <m:ctrlPr>
                                    <a:rPr lang="en-IN" sz="2000" i="1">
                                      <a:latin typeface="Cambria Math" panose="02040503050406030204" pitchFamily="18" charset="0"/>
                                    </a:rPr>
                                  </m:ctrlPr>
                                </m:sSubSupPr>
                                <m:e>
                                  <m:r>
                                    <a:rPr lang="en-IN" sz="2000" i="1">
                                      <a:latin typeface="Cambria Math" panose="02040503050406030204" pitchFamily="18" charset="0"/>
                                    </a:rPr>
                                    <m:t>𝑝</m:t>
                                  </m:r>
                                </m:e>
                                <m:sub>
                                  <m:r>
                                    <a:rPr lang="en-IN" sz="2000" i="1">
                                      <a:latin typeface="Cambria Math" panose="02040503050406030204" pitchFamily="18" charset="0"/>
                                    </a:rPr>
                                    <m:t>𝑗</m:t>
                                  </m:r>
                                  <m:r>
                                    <a:rPr lang="en-IN" sz="2000" b="0" i="1" smtClean="0">
                                      <a:latin typeface="Cambria Math" panose="02040503050406030204" pitchFamily="18" charset="0"/>
                                    </a:rPr>
                                    <m:t>𝑑</m:t>
                                  </m:r>
                                  <m:r>
                                    <a:rPr lang="en-IN" sz="2000" i="1">
                                      <a:latin typeface="Cambria Math" panose="02040503050406030204" pitchFamily="18" charset="0"/>
                                    </a:rPr>
                                    <m:t>𝑟</m:t>
                                  </m:r>
                                </m:sub>
                                <m:sup>
                                  <m:r>
                                    <a:rPr lang="en-IN" sz="2000" i="1">
                                      <a:latin typeface="Cambria Math" panose="02040503050406030204" pitchFamily="18" charset="0"/>
                                    </a:rPr>
                                    <m:t>𝑜𝑑</m:t>
                                  </m:r>
                                </m:sup>
                              </m:sSubSup>
                            </m:e>
                          </m:nary>
                        </m:e>
                      </m:nary>
                      <m:r>
                        <a:rPr lang="en-IN" sz="2000" i="1">
                          <a:latin typeface="Cambria Math" panose="02040503050406030204" pitchFamily="18" charset="0"/>
                        </a:rPr>
                        <m:t>=1 ;  </m:t>
                      </m:r>
                      <m:r>
                        <a:rPr lang="en-IN" sz="2000" i="1">
                          <a:latin typeface="Cambria Math" panose="02040503050406030204" pitchFamily="18" charset="0"/>
                          <a:ea typeface="Cambria Math" panose="02040503050406030204" pitchFamily="18" charset="0"/>
                        </a:rPr>
                        <m:t>∀ </m:t>
                      </m:r>
                      <m:r>
                        <a:rPr lang="en-IN" sz="2000" i="1">
                          <a:latin typeface="Cambria Math" panose="02040503050406030204" pitchFamily="18" charset="0"/>
                          <a:ea typeface="Cambria Math" panose="02040503050406030204" pitchFamily="18" charset="0"/>
                        </a:rPr>
                        <m:t>𝑜</m:t>
                      </m:r>
                      <m:r>
                        <a:rPr lang="en-IN" sz="2000" i="1">
                          <a:latin typeface="Cambria Math" panose="02040503050406030204" pitchFamily="18" charset="0"/>
                          <a:ea typeface="Cambria Math" panose="02040503050406030204" pitchFamily="18" charset="0"/>
                        </a:rPr>
                        <m:t>,</m:t>
                      </m:r>
                      <m:r>
                        <a:rPr lang="en-IN" sz="2000" i="1">
                          <a:latin typeface="Cambria Math" panose="02040503050406030204" pitchFamily="18" charset="0"/>
                          <a:ea typeface="Cambria Math" panose="02040503050406030204" pitchFamily="18" charset="0"/>
                        </a:rPr>
                        <m:t>𝑑</m:t>
                      </m:r>
                    </m:oMath>
                  </m:oMathPara>
                </a14:m>
                <a:endParaRPr lang="en-IN" sz="2000" b="0" dirty="0">
                  <a:ea typeface="Cambria Math" panose="02040503050406030204" pitchFamily="18" charset="0"/>
                </a:endParaRPr>
              </a:p>
            </p:txBody>
          </p:sp>
        </mc:Choice>
        <mc:Fallback xmlns="">
          <p:sp>
            <p:nvSpPr>
              <p:cNvPr id="6" name="TextBox 5">
                <a:extLst>
                  <a:ext uri="{FF2B5EF4-FFF2-40B4-BE49-F238E27FC236}">
                    <a16:creationId xmlns:a16="http://schemas.microsoft.com/office/drawing/2014/main" id="{C8DC7EE4-23E6-4B4F-852E-FF529F5D57D9}"/>
                  </a:ext>
                </a:extLst>
              </p:cNvPr>
              <p:cNvSpPr txBox="1">
                <a:spLocks noRot="1" noChangeAspect="1" noMove="1" noResize="1" noEditPoints="1" noAdjustHandles="1" noChangeArrowheads="1" noChangeShapeType="1" noTextEdit="1"/>
              </p:cNvSpPr>
              <p:nvPr/>
            </p:nvSpPr>
            <p:spPr>
              <a:xfrm>
                <a:off x="1413929" y="1405086"/>
                <a:ext cx="6094070" cy="874085"/>
              </a:xfrm>
              <a:prstGeom prst="rect">
                <a:avLst/>
              </a:prstGeom>
              <a:blipFill>
                <a:blip r:embed="rId2"/>
                <a:stretch>
                  <a:fillRect/>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7BCA9B76-4B07-4D48-B2BF-EE59884EE32C}"/>
              </a:ext>
            </a:extLst>
          </p:cNvPr>
          <p:cNvSpPr txBox="1"/>
          <p:nvPr/>
        </p:nvSpPr>
        <p:spPr>
          <a:xfrm>
            <a:off x="1413929" y="2331817"/>
            <a:ext cx="10294161" cy="369332"/>
          </a:xfrm>
          <a:prstGeom prst="rect">
            <a:avLst/>
          </a:prstGeom>
          <a:noFill/>
        </p:spPr>
        <p:txBody>
          <a:bodyPr wrap="square">
            <a:spAutoFit/>
          </a:bodyPr>
          <a:lstStyle/>
          <a:p>
            <a:r>
              <a:rPr lang="en-US" i="1">
                <a:solidFill>
                  <a:srgbClr val="FF0000"/>
                </a:solidFill>
                <a:latin typeface="Cambria Math" panose="02040503050406030204" pitchFamily="18" charset="0"/>
                <a:ea typeface="Cambria Math" panose="02040503050406030204" pitchFamily="18" charset="0"/>
              </a:rPr>
              <a:t>Towards the final destination trip d of each demand od, the demand enters d via 1 route.</a:t>
            </a:r>
            <a:endParaRPr lang="en-IN" i="1">
              <a:solidFill>
                <a:srgbClr val="FF0000"/>
              </a:solidFill>
              <a:latin typeface="Cambria Math" panose="02040503050406030204" pitchFamily="18" charset="0"/>
              <a:ea typeface="Cambria Math" panose="02040503050406030204" pitchFamily="18" charset="0"/>
            </a:endParaRPr>
          </a:p>
        </p:txBody>
      </p:sp>
      <p:sp>
        <p:nvSpPr>
          <p:cNvPr id="12" name="TextBox 11">
            <a:extLst>
              <a:ext uri="{FF2B5EF4-FFF2-40B4-BE49-F238E27FC236}">
                <a16:creationId xmlns:a16="http://schemas.microsoft.com/office/drawing/2014/main" id="{60A649E4-3A96-461D-B73B-B105AAA31096}"/>
              </a:ext>
            </a:extLst>
          </p:cNvPr>
          <p:cNvSpPr txBox="1"/>
          <p:nvPr/>
        </p:nvSpPr>
        <p:spPr>
          <a:xfrm>
            <a:off x="1413929" y="4152458"/>
            <a:ext cx="9824013" cy="646331"/>
          </a:xfrm>
          <a:prstGeom prst="rect">
            <a:avLst/>
          </a:prstGeom>
          <a:noFill/>
        </p:spPr>
        <p:txBody>
          <a:bodyPr wrap="square">
            <a:spAutoFit/>
          </a:bodyPr>
          <a:lstStyle/>
          <a:p>
            <a:r>
              <a:rPr lang="en-US" i="1" dirty="0">
                <a:solidFill>
                  <a:srgbClr val="FF0000"/>
                </a:solidFill>
                <a:latin typeface="Cambria Math" panose="02040503050406030204" pitchFamily="18" charset="0"/>
                <a:ea typeface="Cambria Math" panose="02040503050406030204" pitchFamily="18" charset="0"/>
              </a:rPr>
              <a:t>In nodes </a:t>
            </a:r>
            <a:r>
              <a:rPr lang="en-US" i="1" dirty="0" err="1">
                <a:solidFill>
                  <a:srgbClr val="FF0000"/>
                </a:solidFill>
                <a:latin typeface="Cambria Math" panose="02040503050406030204" pitchFamily="18" charset="0"/>
                <a:ea typeface="Cambria Math" panose="02040503050406030204" pitchFamily="18" charset="0"/>
              </a:rPr>
              <a:t>i</a:t>
            </a:r>
            <a:r>
              <a:rPr lang="en-US" i="1" dirty="0">
                <a:solidFill>
                  <a:srgbClr val="FF0000"/>
                </a:solidFill>
                <a:latin typeface="Cambria Math" panose="02040503050406030204" pitchFamily="18" charset="0"/>
                <a:ea typeface="Cambria Math" panose="02040503050406030204" pitchFamily="18" charset="0"/>
              </a:rPr>
              <a:t>, different from the trip origin or destination of each demand od, if a traveler arrives at that node, he must continue his journey to another node.</a:t>
            </a:r>
            <a:endParaRPr lang="en-IN" i="1" dirty="0">
              <a:solidFill>
                <a:srgbClr val="FF0000"/>
              </a:solidFill>
              <a:latin typeface="Cambria Math" panose="02040503050406030204" pitchFamily="18" charset="0"/>
              <a:ea typeface="Cambria Math" panose="02040503050406030204" pitchFamily="18" charset="0"/>
            </a:endParaRP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72E39C80-6903-443E-A278-7AD81C8D4273}"/>
                  </a:ext>
                </a:extLst>
              </p:cNvPr>
              <p:cNvSpPr txBox="1"/>
              <p:nvPr/>
            </p:nvSpPr>
            <p:spPr>
              <a:xfrm>
                <a:off x="1413929" y="5820372"/>
                <a:ext cx="9600737" cy="369332"/>
              </a:xfrm>
              <a:prstGeom prst="rect">
                <a:avLst/>
              </a:prstGeom>
              <a:noFill/>
            </p:spPr>
            <p:txBody>
              <a:bodyPr wrap="square">
                <a:spAutoFit/>
              </a:bodyPr>
              <a:lstStyle/>
              <a:p>
                <a14:m>
                  <m:oMath xmlns:m="http://schemas.openxmlformats.org/officeDocument/2006/math">
                    <m:r>
                      <a:rPr lang="en-IN" sz="1800" b="0" i="1" smtClean="0">
                        <a:solidFill>
                          <a:srgbClr val="FF0000"/>
                        </a:solidFill>
                        <a:latin typeface="Cambria Math" panose="02040503050406030204" pitchFamily="18" charset="0"/>
                      </a:rPr>
                      <m:t>𝐶𝑜𝑛𝑠𝑡𝑟𝑎𝑖𝑛𝑡</m:t>
                    </m:r>
                    <m:r>
                      <a:rPr lang="en-IN" sz="1800" b="0" i="1" smtClean="0">
                        <a:solidFill>
                          <a:srgbClr val="FF0000"/>
                        </a:solidFill>
                        <a:latin typeface="Cambria Math" panose="02040503050406030204" pitchFamily="18" charset="0"/>
                      </a:rPr>
                      <m:t> </m:t>
                    </m:r>
                    <m:r>
                      <a:rPr lang="en-IN" sz="1800" b="0" i="1" smtClean="0">
                        <a:solidFill>
                          <a:srgbClr val="FF0000"/>
                        </a:solidFill>
                        <a:latin typeface="Cambria Math" panose="02040503050406030204" pitchFamily="18" charset="0"/>
                      </a:rPr>
                      <m:t>𝑡𝑜</m:t>
                    </m:r>
                    <m:r>
                      <a:rPr lang="en-IN" sz="1800" b="0" i="1" smtClean="0">
                        <a:solidFill>
                          <a:srgbClr val="FF0000"/>
                        </a:solidFill>
                        <a:latin typeface="Cambria Math" panose="02040503050406030204" pitchFamily="18" charset="0"/>
                      </a:rPr>
                      <m:t> </m:t>
                    </m:r>
                    <m:r>
                      <a:rPr lang="en-IN" sz="1800" b="0" i="1" smtClean="0">
                        <a:solidFill>
                          <a:srgbClr val="FF0000"/>
                        </a:solidFill>
                        <a:latin typeface="Cambria Math" panose="02040503050406030204" pitchFamily="18" charset="0"/>
                      </a:rPr>
                      <m:t>𝑡𝑟𝑎𝑐𝑘</m:t>
                    </m:r>
                    <m:r>
                      <a:rPr lang="en-IN" sz="1800" b="0" i="1" smtClean="0">
                        <a:solidFill>
                          <a:srgbClr val="FF0000"/>
                        </a:solidFill>
                        <a:latin typeface="Cambria Math" panose="02040503050406030204" pitchFamily="18" charset="0"/>
                      </a:rPr>
                      <m:t> </m:t>
                    </m:r>
                    <m:r>
                      <a:rPr lang="en-IN" sz="1800" b="0" i="1" smtClean="0">
                        <a:solidFill>
                          <a:srgbClr val="FF0000"/>
                        </a:solidFill>
                        <a:latin typeface="Cambria Math" panose="02040503050406030204" pitchFamily="18" charset="0"/>
                      </a:rPr>
                      <m:t>𝑡𝑟𝑎𝑛𝑠𝑓𝑒𝑟</m:t>
                    </m:r>
                    <m:r>
                      <a:rPr lang="en-IN" sz="1800" b="0" i="1" smtClean="0">
                        <a:solidFill>
                          <a:srgbClr val="FF0000"/>
                        </a:solidFill>
                        <a:latin typeface="Cambria Math" panose="02040503050406030204" pitchFamily="18" charset="0"/>
                      </a:rPr>
                      <m:t> </m:t>
                    </m:r>
                    <m:r>
                      <a:rPr lang="en-IN" sz="1800" b="0" i="1" smtClean="0">
                        <a:solidFill>
                          <a:srgbClr val="FF0000"/>
                        </a:solidFill>
                        <a:latin typeface="Cambria Math" panose="02040503050406030204" pitchFamily="18" charset="0"/>
                      </a:rPr>
                      <m:t>𝑎𝑡</m:t>
                    </m:r>
                    <m:r>
                      <a:rPr lang="en-IN" sz="1800" b="0" i="1" smtClean="0">
                        <a:solidFill>
                          <a:srgbClr val="FF0000"/>
                        </a:solidFill>
                        <a:latin typeface="Cambria Math" panose="02040503050406030204" pitchFamily="18" charset="0"/>
                      </a:rPr>
                      <m:t> </m:t>
                    </m:r>
                    <m:r>
                      <a:rPr lang="en-IN" sz="1800" b="0" i="1" smtClean="0">
                        <a:solidFill>
                          <a:srgbClr val="FF0000"/>
                        </a:solidFill>
                        <a:latin typeface="Cambria Math" panose="02040503050406030204" pitchFamily="18" charset="0"/>
                      </a:rPr>
                      <m:t>𝑒𝑎𝑐h</m:t>
                    </m:r>
                    <m:r>
                      <a:rPr lang="en-IN" sz="1800" b="0" i="1" smtClean="0">
                        <a:solidFill>
                          <a:srgbClr val="FF0000"/>
                        </a:solidFill>
                        <a:latin typeface="Cambria Math" panose="02040503050406030204" pitchFamily="18" charset="0"/>
                      </a:rPr>
                      <m:t> </m:t>
                    </m:r>
                    <m:r>
                      <a:rPr lang="en-IN" sz="1800" b="0" i="1" smtClean="0">
                        <a:solidFill>
                          <a:srgbClr val="FF0000"/>
                        </a:solidFill>
                        <a:latin typeface="Cambria Math" panose="02040503050406030204" pitchFamily="18" charset="0"/>
                      </a:rPr>
                      <m:t>𝑛𝑜𝑑𝑒</m:t>
                    </m:r>
                    <m:r>
                      <a:rPr lang="en-IN" sz="1800" b="0" i="1" smtClean="0">
                        <a:solidFill>
                          <a:srgbClr val="FF0000"/>
                        </a:solidFill>
                        <a:latin typeface="Cambria Math" panose="02040503050406030204" pitchFamily="18" charset="0"/>
                      </a:rPr>
                      <m:t> </m:t>
                    </m:r>
                    <m:r>
                      <a:rPr lang="en-IN" sz="1800" b="0" i="1" smtClean="0">
                        <a:solidFill>
                          <a:srgbClr val="FF0000"/>
                        </a:solidFill>
                        <a:latin typeface="Cambria Math" panose="02040503050406030204" pitchFamily="18" charset="0"/>
                      </a:rPr>
                      <m:t>𝑖</m:t>
                    </m:r>
                    <m:r>
                      <a:rPr lang="en-IN" sz="1800" b="0" i="1" smtClean="0">
                        <a:solidFill>
                          <a:srgbClr val="FF0000"/>
                        </a:solidFill>
                        <a:latin typeface="Cambria Math" panose="02040503050406030204" pitchFamily="18" charset="0"/>
                      </a:rPr>
                      <m:t>, </m:t>
                    </m:r>
                    <m:r>
                      <a:rPr lang="en-IN" sz="1800" b="0" i="1" smtClean="0">
                        <a:solidFill>
                          <a:srgbClr val="FF0000"/>
                        </a:solidFill>
                        <a:latin typeface="Cambria Math" panose="02040503050406030204" pitchFamily="18" charset="0"/>
                      </a:rPr>
                      <m:t>𝑓𝑜𝑟</m:t>
                    </m:r>
                    <m:r>
                      <a:rPr lang="en-IN" sz="1800" b="0" i="1" smtClean="0">
                        <a:solidFill>
                          <a:srgbClr val="FF0000"/>
                        </a:solidFill>
                        <a:latin typeface="Cambria Math" panose="02040503050406030204" pitchFamily="18" charset="0"/>
                      </a:rPr>
                      <m:t> </m:t>
                    </m:r>
                    <m:r>
                      <a:rPr lang="en-IN" sz="1800" b="0" i="1" smtClean="0">
                        <a:solidFill>
                          <a:srgbClr val="FF0000"/>
                        </a:solidFill>
                        <a:latin typeface="Cambria Math" panose="02040503050406030204" pitchFamily="18" charset="0"/>
                      </a:rPr>
                      <m:t>𝑑𝑒𝑚𝑎𝑛𝑑</m:t>
                    </m:r>
                    <m:r>
                      <a:rPr lang="en-IN" sz="1800" b="0" i="1" smtClean="0">
                        <a:solidFill>
                          <a:srgbClr val="FF0000"/>
                        </a:solidFill>
                        <a:latin typeface="Cambria Math" panose="02040503050406030204" pitchFamily="18" charset="0"/>
                      </a:rPr>
                      <m:t> </m:t>
                    </m:r>
                    <m:r>
                      <a:rPr lang="en-IN" sz="1800" b="0" i="1" smtClean="0">
                        <a:solidFill>
                          <a:srgbClr val="FF0000"/>
                        </a:solidFill>
                        <a:latin typeface="Cambria Math" panose="02040503050406030204" pitchFamily="18" charset="0"/>
                      </a:rPr>
                      <m:t>𝑜𝑑</m:t>
                    </m:r>
                    <m:r>
                      <a:rPr lang="en-IN" sz="1800" b="0" i="1" smtClean="0">
                        <a:solidFill>
                          <a:srgbClr val="FF0000"/>
                        </a:solidFill>
                        <a:latin typeface="Cambria Math" panose="02040503050406030204" pitchFamily="18" charset="0"/>
                      </a:rPr>
                      <m:t>.</m:t>
                    </m:r>
                  </m:oMath>
                </a14:m>
                <a:r>
                  <a:rPr lang="en-IN">
                    <a:solidFill>
                      <a:srgbClr val="FF0000"/>
                    </a:solidFill>
                  </a:rPr>
                  <a:t> </a:t>
                </a:r>
              </a:p>
            </p:txBody>
          </p:sp>
        </mc:Choice>
        <mc:Fallback xmlns="">
          <p:sp>
            <p:nvSpPr>
              <p:cNvPr id="14" name="TextBox 13">
                <a:extLst>
                  <a:ext uri="{FF2B5EF4-FFF2-40B4-BE49-F238E27FC236}">
                    <a16:creationId xmlns:a16="http://schemas.microsoft.com/office/drawing/2014/main" id="{72E39C80-6903-443E-A278-7AD81C8D4273}"/>
                  </a:ext>
                </a:extLst>
              </p:cNvPr>
              <p:cNvSpPr txBox="1">
                <a:spLocks noRot="1" noChangeAspect="1" noMove="1" noResize="1" noEditPoints="1" noAdjustHandles="1" noChangeArrowheads="1" noChangeShapeType="1" noTextEdit="1"/>
              </p:cNvSpPr>
              <p:nvPr/>
            </p:nvSpPr>
            <p:spPr>
              <a:xfrm>
                <a:off x="1413929" y="5820372"/>
                <a:ext cx="9600737" cy="369332"/>
              </a:xfrm>
              <a:prstGeom prst="rect">
                <a:avLst/>
              </a:prstGeom>
              <a:blipFill>
                <a:blip r:embed="rId3"/>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1C06210E-727B-4244-8F39-D39DE8787A8C}"/>
                  </a:ext>
                </a:extLst>
              </p:cNvPr>
              <p:cNvSpPr txBox="1"/>
              <p:nvPr/>
            </p:nvSpPr>
            <p:spPr>
              <a:xfrm>
                <a:off x="1413929" y="2956842"/>
                <a:ext cx="6094070" cy="874085"/>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en-IN" sz="2000" b="0" i="1" smtClean="0">
                          <a:latin typeface="Cambria Math" panose="02040503050406030204" pitchFamily="18" charset="0"/>
                        </a:rPr>
                        <m:t>𝑀</m:t>
                      </m:r>
                      <m:r>
                        <a:rPr lang="en-IN" sz="2000" b="0" i="1" smtClean="0">
                          <a:latin typeface="Cambria Math" panose="02040503050406030204" pitchFamily="18" charset="0"/>
                        </a:rPr>
                        <m:t>8 :</m:t>
                      </m:r>
                      <m:nary>
                        <m:naryPr>
                          <m:chr m:val="∑"/>
                          <m:supHide m:val="on"/>
                          <m:ctrlPr>
                            <a:rPr lang="en-IN" sz="2000" i="1">
                              <a:latin typeface="Cambria Math" panose="02040503050406030204" pitchFamily="18" charset="0"/>
                            </a:rPr>
                          </m:ctrlPr>
                        </m:naryPr>
                        <m:sub>
                          <m:r>
                            <m:rPr>
                              <m:brk m:alnAt="7"/>
                            </m:rPr>
                            <a:rPr lang="en-IN" sz="2000" i="1">
                              <a:latin typeface="Cambria Math" panose="02040503050406030204" pitchFamily="18" charset="0"/>
                            </a:rPr>
                            <m:t>𝑗</m:t>
                          </m:r>
                        </m:sub>
                        <m:sup/>
                        <m:e>
                          <m:nary>
                            <m:naryPr>
                              <m:chr m:val="∑"/>
                              <m:supHide m:val="on"/>
                              <m:ctrlPr>
                                <a:rPr lang="en-IN" sz="2000" i="1">
                                  <a:latin typeface="Cambria Math" panose="02040503050406030204" pitchFamily="18" charset="0"/>
                                </a:rPr>
                              </m:ctrlPr>
                            </m:naryPr>
                            <m:sub>
                              <m:r>
                                <m:rPr>
                                  <m:brk m:alnAt="7"/>
                                </m:rPr>
                                <a:rPr lang="en-IN" sz="2000" i="1">
                                  <a:latin typeface="Cambria Math" panose="02040503050406030204" pitchFamily="18" charset="0"/>
                                </a:rPr>
                                <m:t>𝑟</m:t>
                              </m:r>
                            </m:sub>
                            <m:sup/>
                            <m:e>
                              <m:sSubSup>
                                <m:sSubSupPr>
                                  <m:ctrlPr>
                                    <a:rPr lang="en-IN" sz="2000" i="1">
                                      <a:latin typeface="Cambria Math" panose="02040503050406030204" pitchFamily="18" charset="0"/>
                                    </a:rPr>
                                  </m:ctrlPr>
                                </m:sSubSupPr>
                                <m:e>
                                  <m:r>
                                    <a:rPr lang="en-IN" sz="2000" i="1">
                                      <a:latin typeface="Cambria Math" panose="02040503050406030204" pitchFamily="18" charset="0"/>
                                    </a:rPr>
                                    <m:t>𝑝</m:t>
                                  </m:r>
                                </m:e>
                                <m:sub>
                                  <m:r>
                                    <a:rPr lang="en-IN" sz="2000" i="1">
                                      <a:latin typeface="Cambria Math" panose="02040503050406030204" pitchFamily="18" charset="0"/>
                                    </a:rPr>
                                    <m:t>𝑗</m:t>
                                  </m:r>
                                  <m:r>
                                    <a:rPr lang="en-IN" sz="2000" b="0" i="1" smtClean="0">
                                      <a:latin typeface="Cambria Math" panose="02040503050406030204" pitchFamily="18" charset="0"/>
                                    </a:rPr>
                                    <m:t>𝑖</m:t>
                                  </m:r>
                                  <m:r>
                                    <a:rPr lang="en-IN" sz="2000" i="1">
                                      <a:latin typeface="Cambria Math" panose="02040503050406030204" pitchFamily="18" charset="0"/>
                                    </a:rPr>
                                    <m:t>𝑟</m:t>
                                  </m:r>
                                </m:sub>
                                <m:sup>
                                  <m:r>
                                    <a:rPr lang="en-IN" sz="2000" i="1">
                                      <a:latin typeface="Cambria Math" panose="02040503050406030204" pitchFamily="18" charset="0"/>
                                    </a:rPr>
                                    <m:t>𝑜𝑑</m:t>
                                  </m:r>
                                </m:sup>
                              </m:sSubSup>
                            </m:e>
                          </m:nary>
                        </m:e>
                      </m:nary>
                      <m:r>
                        <a:rPr lang="en-IN" sz="2000" i="1">
                          <a:latin typeface="Cambria Math" panose="02040503050406030204" pitchFamily="18" charset="0"/>
                        </a:rPr>
                        <m:t>=</m:t>
                      </m:r>
                      <m:nary>
                        <m:naryPr>
                          <m:chr m:val="∑"/>
                          <m:supHide m:val="on"/>
                          <m:ctrlPr>
                            <a:rPr lang="en-IN" sz="2000" i="1">
                              <a:latin typeface="Cambria Math" panose="02040503050406030204" pitchFamily="18" charset="0"/>
                            </a:rPr>
                          </m:ctrlPr>
                        </m:naryPr>
                        <m:sub>
                          <m:r>
                            <m:rPr>
                              <m:brk m:alnAt="7"/>
                            </m:rPr>
                            <a:rPr lang="en-IN" sz="2000" b="0" i="1" smtClean="0">
                              <a:latin typeface="Cambria Math" panose="02040503050406030204" pitchFamily="18" charset="0"/>
                            </a:rPr>
                            <m:t>𝑘</m:t>
                          </m:r>
                        </m:sub>
                        <m:sup/>
                        <m:e>
                          <m:nary>
                            <m:naryPr>
                              <m:chr m:val="∑"/>
                              <m:supHide m:val="on"/>
                              <m:ctrlPr>
                                <a:rPr lang="en-IN" sz="2000" i="1">
                                  <a:latin typeface="Cambria Math" panose="02040503050406030204" pitchFamily="18" charset="0"/>
                                </a:rPr>
                              </m:ctrlPr>
                            </m:naryPr>
                            <m:sub>
                              <m:r>
                                <m:rPr>
                                  <m:brk m:alnAt="7"/>
                                </m:rPr>
                                <a:rPr lang="en-IN" sz="2000" i="1">
                                  <a:latin typeface="Cambria Math" panose="02040503050406030204" pitchFamily="18" charset="0"/>
                                </a:rPr>
                                <m:t>𝑟</m:t>
                              </m:r>
                            </m:sub>
                            <m:sup/>
                            <m:e>
                              <m:sSubSup>
                                <m:sSubSupPr>
                                  <m:ctrlPr>
                                    <a:rPr lang="en-IN" sz="2000" i="1">
                                      <a:latin typeface="Cambria Math" panose="02040503050406030204" pitchFamily="18" charset="0"/>
                                    </a:rPr>
                                  </m:ctrlPr>
                                </m:sSubSupPr>
                                <m:e>
                                  <m:r>
                                    <a:rPr lang="en-IN" sz="2000" i="1">
                                      <a:latin typeface="Cambria Math" panose="02040503050406030204" pitchFamily="18" charset="0"/>
                                    </a:rPr>
                                    <m:t>𝑝</m:t>
                                  </m:r>
                                </m:e>
                                <m:sub>
                                  <m:r>
                                    <a:rPr lang="en-IN" sz="2000" b="0" i="1" smtClean="0">
                                      <a:latin typeface="Cambria Math" panose="02040503050406030204" pitchFamily="18" charset="0"/>
                                    </a:rPr>
                                    <m:t>𝑖𝑘</m:t>
                                  </m:r>
                                  <m:r>
                                    <a:rPr lang="en-IN" sz="2000" i="1">
                                      <a:latin typeface="Cambria Math" panose="02040503050406030204" pitchFamily="18" charset="0"/>
                                    </a:rPr>
                                    <m:t>𝑟</m:t>
                                  </m:r>
                                </m:sub>
                                <m:sup>
                                  <m:r>
                                    <a:rPr lang="en-IN" sz="2000" i="1">
                                      <a:latin typeface="Cambria Math" panose="02040503050406030204" pitchFamily="18" charset="0"/>
                                    </a:rPr>
                                    <m:t>𝑜𝑑</m:t>
                                  </m:r>
                                </m:sup>
                              </m:sSubSup>
                            </m:e>
                          </m:nary>
                        </m:e>
                      </m:nary>
                      <m:r>
                        <a:rPr lang="en-IN" sz="2000" i="1">
                          <a:latin typeface="Cambria Math" panose="02040503050406030204" pitchFamily="18" charset="0"/>
                        </a:rPr>
                        <m:t>  </m:t>
                      </m:r>
                      <m:r>
                        <a:rPr lang="en-IN" sz="2000" i="1">
                          <a:latin typeface="Cambria Math" panose="02040503050406030204" pitchFamily="18" charset="0"/>
                          <a:ea typeface="Cambria Math" panose="02040503050406030204" pitchFamily="18" charset="0"/>
                        </a:rPr>
                        <m:t>∀</m:t>
                      </m:r>
                      <m:r>
                        <a:rPr lang="en-IN" sz="2000" b="0" i="1" smtClean="0">
                          <a:latin typeface="Cambria Math" panose="02040503050406030204" pitchFamily="18" charset="0"/>
                          <a:ea typeface="Cambria Math" panose="02040503050406030204" pitchFamily="18" charset="0"/>
                        </a:rPr>
                        <m:t>𝑜</m:t>
                      </m:r>
                      <m:r>
                        <a:rPr lang="en-IN" sz="2000" b="0" i="1" smtClean="0">
                          <a:latin typeface="Cambria Math" panose="02040503050406030204" pitchFamily="18" charset="0"/>
                          <a:ea typeface="Cambria Math" panose="02040503050406030204" pitchFamily="18" charset="0"/>
                        </a:rPr>
                        <m:t>,</m:t>
                      </m:r>
                      <m:r>
                        <a:rPr lang="en-IN" sz="2000" b="0" i="1" smtClean="0">
                          <a:latin typeface="Cambria Math" panose="02040503050406030204" pitchFamily="18" charset="0"/>
                          <a:ea typeface="Cambria Math" panose="02040503050406030204" pitchFamily="18" charset="0"/>
                        </a:rPr>
                        <m:t>𝑑</m:t>
                      </m:r>
                      <m:r>
                        <a:rPr lang="en-IN" sz="2000" b="0" i="1" smtClean="0">
                          <a:latin typeface="Cambria Math" panose="02040503050406030204" pitchFamily="18" charset="0"/>
                          <a:ea typeface="Cambria Math" panose="02040503050406030204" pitchFamily="18" charset="0"/>
                        </a:rPr>
                        <m:t>, </m:t>
                      </m:r>
                      <m:r>
                        <a:rPr lang="en-IN" sz="2000" b="0" i="1" smtClean="0">
                          <a:latin typeface="Cambria Math" panose="02040503050406030204" pitchFamily="18" charset="0"/>
                          <a:ea typeface="Cambria Math" panose="02040503050406030204" pitchFamily="18" charset="0"/>
                        </a:rPr>
                        <m:t>𝑖</m:t>
                      </m:r>
                      <m:r>
                        <a:rPr lang="en-IN" sz="2000" b="0" i="1" smtClean="0">
                          <a:latin typeface="Cambria Math" panose="02040503050406030204" pitchFamily="18" charset="0"/>
                          <a:ea typeface="Cambria Math" panose="02040503050406030204" pitchFamily="18" charset="0"/>
                        </a:rPr>
                        <m:t>≠</m:t>
                      </m:r>
                      <m:r>
                        <a:rPr lang="en-IN" sz="2000" b="0" i="1" smtClean="0">
                          <a:latin typeface="Cambria Math" panose="02040503050406030204" pitchFamily="18" charset="0"/>
                          <a:ea typeface="Cambria Math" panose="02040503050406030204" pitchFamily="18" charset="0"/>
                        </a:rPr>
                        <m:t>𝑜</m:t>
                      </m:r>
                      <m:r>
                        <a:rPr lang="en-IN" sz="2000" b="0" i="1" smtClean="0">
                          <a:latin typeface="Cambria Math" panose="02040503050406030204" pitchFamily="18" charset="0"/>
                          <a:ea typeface="Cambria Math" panose="02040503050406030204" pitchFamily="18" charset="0"/>
                        </a:rPr>
                        <m:t>≠</m:t>
                      </m:r>
                      <m:r>
                        <a:rPr lang="en-IN" sz="2000" b="0" i="1" smtClean="0">
                          <a:latin typeface="Cambria Math" panose="02040503050406030204" pitchFamily="18" charset="0"/>
                          <a:ea typeface="Cambria Math" panose="02040503050406030204" pitchFamily="18" charset="0"/>
                        </a:rPr>
                        <m:t>𝑑</m:t>
                      </m:r>
                      <m:r>
                        <a:rPr lang="en-IN" sz="2000" i="1">
                          <a:latin typeface="Cambria Math" panose="02040503050406030204" pitchFamily="18" charset="0"/>
                          <a:ea typeface="Cambria Math" panose="02040503050406030204" pitchFamily="18" charset="0"/>
                        </a:rPr>
                        <m:t> </m:t>
                      </m:r>
                    </m:oMath>
                  </m:oMathPara>
                </a14:m>
                <a:endParaRPr lang="en-IN" sz="2000" b="0" dirty="0">
                  <a:ea typeface="Cambria Math" panose="02040503050406030204" pitchFamily="18" charset="0"/>
                </a:endParaRPr>
              </a:p>
            </p:txBody>
          </p:sp>
        </mc:Choice>
        <mc:Fallback xmlns="">
          <p:sp>
            <p:nvSpPr>
              <p:cNvPr id="9" name="TextBox 8">
                <a:extLst>
                  <a:ext uri="{FF2B5EF4-FFF2-40B4-BE49-F238E27FC236}">
                    <a16:creationId xmlns:a16="http://schemas.microsoft.com/office/drawing/2014/main" id="{1C06210E-727B-4244-8F39-D39DE8787A8C}"/>
                  </a:ext>
                </a:extLst>
              </p:cNvPr>
              <p:cNvSpPr txBox="1">
                <a:spLocks noRot="1" noChangeAspect="1" noMove="1" noResize="1" noEditPoints="1" noAdjustHandles="1" noChangeArrowheads="1" noChangeShapeType="1" noTextEdit="1"/>
              </p:cNvSpPr>
              <p:nvPr/>
            </p:nvSpPr>
            <p:spPr>
              <a:xfrm>
                <a:off x="1413929" y="2956842"/>
                <a:ext cx="6094070" cy="874085"/>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C5EF5527-E6A3-4BD9-919A-0218D585D711}"/>
                  </a:ext>
                </a:extLst>
              </p:cNvPr>
              <p:cNvSpPr txBox="1"/>
              <p:nvPr/>
            </p:nvSpPr>
            <p:spPr>
              <a:xfrm>
                <a:off x="1413929" y="4946287"/>
                <a:ext cx="6094070" cy="874085"/>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en-IN" sz="2000" b="0" i="1" smtClean="0">
                          <a:latin typeface="Cambria Math" panose="02040503050406030204" pitchFamily="18" charset="0"/>
                        </a:rPr>
                        <m:t>𝑀</m:t>
                      </m:r>
                      <m:r>
                        <a:rPr lang="en-IN" sz="2000" b="0" i="1" smtClean="0">
                          <a:latin typeface="Cambria Math" panose="02040503050406030204" pitchFamily="18" charset="0"/>
                        </a:rPr>
                        <m:t>9: </m:t>
                      </m:r>
                      <m:nary>
                        <m:naryPr>
                          <m:chr m:val="∑"/>
                          <m:supHide m:val="on"/>
                          <m:ctrlPr>
                            <a:rPr lang="en-IN" sz="2000" b="0" i="1" smtClean="0">
                              <a:latin typeface="Cambria Math" panose="02040503050406030204" pitchFamily="18" charset="0"/>
                            </a:rPr>
                          </m:ctrlPr>
                        </m:naryPr>
                        <m:sub>
                          <m:r>
                            <m:rPr>
                              <m:brk m:alnAt="7"/>
                            </m:rPr>
                            <a:rPr lang="en-IN" sz="2000" b="0" i="1" smtClean="0">
                              <a:latin typeface="Cambria Math" panose="02040503050406030204" pitchFamily="18" charset="0"/>
                            </a:rPr>
                            <m:t>𝑗</m:t>
                          </m:r>
                        </m:sub>
                        <m:sup/>
                        <m:e>
                          <m:sSubSup>
                            <m:sSubSupPr>
                              <m:ctrlPr>
                                <a:rPr lang="en-IN" sz="2000" b="0" i="1" smtClean="0">
                                  <a:latin typeface="Cambria Math" panose="02040503050406030204" pitchFamily="18" charset="0"/>
                                </a:rPr>
                              </m:ctrlPr>
                            </m:sSubSupPr>
                            <m:e>
                              <m:r>
                                <a:rPr lang="en-IN" sz="2000" b="0" i="1" smtClean="0">
                                  <a:latin typeface="Cambria Math" panose="02040503050406030204" pitchFamily="18" charset="0"/>
                                </a:rPr>
                                <m:t>𝑝</m:t>
                              </m:r>
                            </m:e>
                            <m:sub>
                              <m:r>
                                <a:rPr lang="en-IN" sz="2000" b="0" i="1" smtClean="0">
                                  <a:latin typeface="Cambria Math" panose="02040503050406030204" pitchFamily="18" charset="0"/>
                                </a:rPr>
                                <m:t>𝑗𝑖𝑟</m:t>
                              </m:r>
                            </m:sub>
                            <m:sup>
                              <m:r>
                                <a:rPr lang="en-IN" sz="2000" b="0" i="1" smtClean="0">
                                  <a:latin typeface="Cambria Math" panose="02040503050406030204" pitchFamily="18" charset="0"/>
                                </a:rPr>
                                <m:t>𝑜𝑑</m:t>
                              </m:r>
                            </m:sup>
                          </m:sSubSup>
                        </m:e>
                      </m:nary>
                      <m:r>
                        <a:rPr lang="en-IN" sz="2000" b="0" i="1" smtClean="0">
                          <a:latin typeface="Cambria Math" panose="02040503050406030204" pitchFamily="18" charset="0"/>
                        </a:rPr>
                        <m:t> −</m:t>
                      </m:r>
                      <m:nary>
                        <m:naryPr>
                          <m:chr m:val="∑"/>
                          <m:supHide m:val="on"/>
                          <m:ctrlPr>
                            <a:rPr lang="en-IN" sz="2000" i="1">
                              <a:latin typeface="Cambria Math" panose="02040503050406030204" pitchFamily="18" charset="0"/>
                            </a:rPr>
                          </m:ctrlPr>
                        </m:naryPr>
                        <m:sub>
                          <m:r>
                            <a:rPr lang="en-IN" sz="2000" b="0" i="1" smtClean="0">
                              <a:latin typeface="Cambria Math" panose="02040503050406030204" pitchFamily="18" charset="0"/>
                            </a:rPr>
                            <m:t>𝑘</m:t>
                          </m:r>
                        </m:sub>
                        <m:sup/>
                        <m:e>
                          <m:sSubSup>
                            <m:sSubSupPr>
                              <m:ctrlPr>
                                <a:rPr lang="en-IN" sz="2000" i="1">
                                  <a:latin typeface="Cambria Math" panose="02040503050406030204" pitchFamily="18" charset="0"/>
                                </a:rPr>
                              </m:ctrlPr>
                            </m:sSubSupPr>
                            <m:e>
                              <m:r>
                                <a:rPr lang="en-IN" sz="2000" i="1">
                                  <a:latin typeface="Cambria Math" panose="02040503050406030204" pitchFamily="18" charset="0"/>
                                </a:rPr>
                                <m:t>𝑝</m:t>
                              </m:r>
                            </m:e>
                            <m:sub>
                              <m:r>
                                <a:rPr lang="en-IN" sz="2000" i="1">
                                  <a:latin typeface="Cambria Math" panose="02040503050406030204" pitchFamily="18" charset="0"/>
                                </a:rPr>
                                <m:t>𝑖</m:t>
                              </m:r>
                              <m:r>
                                <a:rPr lang="en-IN" sz="2000" b="0" i="1" smtClean="0">
                                  <a:latin typeface="Cambria Math" panose="02040503050406030204" pitchFamily="18" charset="0"/>
                                </a:rPr>
                                <m:t>𝑘</m:t>
                              </m:r>
                              <m:r>
                                <a:rPr lang="en-IN" sz="2000" i="1">
                                  <a:latin typeface="Cambria Math" panose="02040503050406030204" pitchFamily="18" charset="0"/>
                                </a:rPr>
                                <m:t>𝑟</m:t>
                              </m:r>
                            </m:sub>
                            <m:sup>
                              <m:r>
                                <a:rPr lang="en-IN" sz="2000" i="1">
                                  <a:latin typeface="Cambria Math" panose="02040503050406030204" pitchFamily="18" charset="0"/>
                                </a:rPr>
                                <m:t>𝑜𝑑</m:t>
                              </m:r>
                            </m:sup>
                          </m:sSubSup>
                        </m:e>
                      </m:nary>
                      <m:r>
                        <a:rPr lang="en-IN" sz="2000" b="0" i="1" smtClean="0">
                          <a:latin typeface="Cambria Math" panose="02040503050406030204" pitchFamily="18" charset="0"/>
                        </a:rPr>
                        <m:t> </m:t>
                      </m:r>
                      <m:r>
                        <a:rPr lang="en-IN" sz="2000" b="0" i="1" smtClean="0">
                          <a:latin typeface="Cambria Math" panose="02040503050406030204" pitchFamily="18" charset="0"/>
                          <a:ea typeface="Cambria Math" panose="02040503050406030204" pitchFamily="18" charset="0"/>
                        </a:rPr>
                        <m:t>≤</m:t>
                      </m:r>
                      <m:sSubSup>
                        <m:sSubSupPr>
                          <m:ctrlPr>
                            <a:rPr lang="en-IN" sz="2000" b="0" i="1" smtClean="0">
                              <a:latin typeface="Cambria Math" panose="02040503050406030204" pitchFamily="18" charset="0"/>
                              <a:ea typeface="Cambria Math" panose="02040503050406030204" pitchFamily="18" charset="0"/>
                            </a:rPr>
                          </m:ctrlPr>
                        </m:sSubSupPr>
                        <m:e>
                          <m:r>
                            <a:rPr lang="en-IN" sz="2000" b="0" i="1" smtClean="0">
                              <a:latin typeface="Cambria Math" panose="02040503050406030204" pitchFamily="18" charset="0"/>
                              <a:ea typeface="Cambria Math" panose="02040503050406030204" pitchFamily="18" charset="0"/>
                            </a:rPr>
                            <m:t>𝑡</m:t>
                          </m:r>
                        </m:e>
                        <m:sub>
                          <m:r>
                            <a:rPr lang="en-IN" sz="2000" b="0" i="1" smtClean="0">
                              <a:latin typeface="Cambria Math" panose="02040503050406030204" pitchFamily="18" charset="0"/>
                              <a:ea typeface="Cambria Math" panose="02040503050406030204" pitchFamily="18" charset="0"/>
                            </a:rPr>
                            <m:t>𝑖</m:t>
                          </m:r>
                        </m:sub>
                        <m:sup>
                          <m:r>
                            <a:rPr lang="en-IN" sz="2000" b="0" i="1" smtClean="0">
                              <a:latin typeface="Cambria Math" panose="02040503050406030204" pitchFamily="18" charset="0"/>
                              <a:ea typeface="Cambria Math" panose="02040503050406030204" pitchFamily="18" charset="0"/>
                            </a:rPr>
                            <m:t>𝑜𝑑</m:t>
                          </m:r>
                        </m:sup>
                      </m:sSubSup>
                      <m:r>
                        <a:rPr lang="en-IN" sz="2000" b="0" i="1" smtClean="0">
                          <a:latin typeface="Cambria Math" panose="02040503050406030204" pitchFamily="18" charset="0"/>
                          <a:ea typeface="Cambria Math" panose="02040503050406030204" pitchFamily="18" charset="0"/>
                        </a:rPr>
                        <m:t>    ∀</m:t>
                      </m:r>
                      <m:r>
                        <a:rPr lang="en-IN" sz="2000" b="0" i="1" smtClean="0">
                          <a:latin typeface="Cambria Math" panose="02040503050406030204" pitchFamily="18" charset="0"/>
                          <a:ea typeface="Cambria Math" panose="02040503050406030204" pitchFamily="18" charset="0"/>
                        </a:rPr>
                        <m:t>𝑜</m:t>
                      </m:r>
                      <m:r>
                        <a:rPr lang="en-IN" sz="2000" b="0" i="1" smtClean="0">
                          <a:latin typeface="Cambria Math" panose="02040503050406030204" pitchFamily="18" charset="0"/>
                          <a:ea typeface="Cambria Math" panose="02040503050406030204" pitchFamily="18" charset="0"/>
                        </a:rPr>
                        <m:t>,</m:t>
                      </m:r>
                      <m:r>
                        <a:rPr lang="en-IN" sz="2000" b="0" i="1" smtClean="0">
                          <a:latin typeface="Cambria Math" panose="02040503050406030204" pitchFamily="18" charset="0"/>
                          <a:ea typeface="Cambria Math" panose="02040503050406030204" pitchFamily="18" charset="0"/>
                        </a:rPr>
                        <m:t>𝑑</m:t>
                      </m:r>
                      <m:r>
                        <a:rPr lang="en-IN" sz="2000" b="0" i="1" smtClean="0">
                          <a:latin typeface="Cambria Math" panose="02040503050406030204" pitchFamily="18" charset="0"/>
                          <a:ea typeface="Cambria Math" panose="02040503050406030204" pitchFamily="18" charset="0"/>
                        </a:rPr>
                        <m:t>,</m:t>
                      </m:r>
                      <m:r>
                        <a:rPr lang="en-IN" sz="2000" b="0" i="1" smtClean="0">
                          <a:latin typeface="Cambria Math" panose="02040503050406030204" pitchFamily="18" charset="0"/>
                          <a:ea typeface="Cambria Math" panose="02040503050406030204" pitchFamily="18" charset="0"/>
                        </a:rPr>
                        <m:t>𝑟</m:t>
                      </m:r>
                      <m:r>
                        <a:rPr lang="en-IN" sz="2000" b="0" i="1" smtClean="0">
                          <a:latin typeface="Cambria Math" panose="02040503050406030204" pitchFamily="18" charset="0"/>
                          <a:ea typeface="Cambria Math" panose="02040503050406030204" pitchFamily="18" charset="0"/>
                        </a:rPr>
                        <m:t>, </m:t>
                      </m:r>
                      <m:r>
                        <a:rPr lang="en-IN" sz="2000" b="0" i="1" smtClean="0">
                          <a:latin typeface="Cambria Math" panose="02040503050406030204" pitchFamily="18" charset="0"/>
                          <a:ea typeface="Cambria Math" panose="02040503050406030204" pitchFamily="18" charset="0"/>
                        </a:rPr>
                        <m:t>𝑖</m:t>
                      </m:r>
                      <m:r>
                        <a:rPr lang="en-IN" sz="2000" b="0" i="1" smtClean="0">
                          <a:latin typeface="Cambria Math" panose="02040503050406030204" pitchFamily="18" charset="0"/>
                          <a:ea typeface="Cambria Math" panose="02040503050406030204" pitchFamily="18" charset="0"/>
                        </a:rPr>
                        <m:t>≠</m:t>
                      </m:r>
                      <m:r>
                        <a:rPr lang="en-IN" sz="2000" b="0" i="1" smtClean="0">
                          <a:latin typeface="Cambria Math" panose="02040503050406030204" pitchFamily="18" charset="0"/>
                          <a:ea typeface="Cambria Math" panose="02040503050406030204" pitchFamily="18" charset="0"/>
                        </a:rPr>
                        <m:t>𝑜</m:t>
                      </m:r>
                      <m:r>
                        <a:rPr lang="en-IN" sz="2000" b="0" i="1" smtClean="0">
                          <a:latin typeface="Cambria Math" panose="02040503050406030204" pitchFamily="18" charset="0"/>
                          <a:ea typeface="Cambria Math" panose="02040503050406030204" pitchFamily="18" charset="0"/>
                        </a:rPr>
                        <m:t>≠</m:t>
                      </m:r>
                      <m:r>
                        <a:rPr lang="en-IN" sz="2000" b="0" i="1" smtClean="0">
                          <a:latin typeface="Cambria Math" panose="02040503050406030204" pitchFamily="18" charset="0"/>
                          <a:ea typeface="Cambria Math" panose="02040503050406030204" pitchFamily="18" charset="0"/>
                        </a:rPr>
                        <m:t>𝑑</m:t>
                      </m:r>
                    </m:oMath>
                  </m:oMathPara>
                </a14:m>
                <a:endParaRPr lang="en-IN" sz="2000" b="0" dirty="0">
                  <a:ea typeface="Cambria Math" panose="02040503050406030204" pitchFamily="18" charset="0"/>
                </a:endParaRPr>
              </a:p>
            </p:txBody>
          </p:sp>
        </mc:Choice>
        <mc:Fallback xmlns="">
          <p:sp>
            <p:nvSpPr>
              <p:cNvPr id="11" name="TextBox 10">
                <a:extLst>
                  <a:ext uri="{FF2B5EF4-FFF2-40B4-BE49-F238E27FC236}">
                    <a16:creationId xmlns:a16="http://schemas.microsoft.com/office/drawing/2014/main" id="{C5EF5527-E6A3-4BD9-919A-0218D585D711}"/>
                  </a:ext>
                </a:extLst>
              </p:cNvPr>
              <p:cNvSpPr txBox="1">
                <a:spLocks noRot="1" noChangeAspect="1" noMove="1" noResize="1" noEditPoints="1" noAdjustHandles="1" noChangeArrowheads="1" noChangeShapeType="1" noTextEdit="1"/>
              </p:cNvSpPr>
              <p:nvPr/>
            </p:nvSpPr>
            <p:spPr>
              <a:xfrm>
                <a:off x="1413929" y="4946287"/>
                <a:ext cx="6094070" cy="874085"/>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0855AE96-63F4-4AC9-B060-E0EDB9C583C6}"/>
                  </a:ext>
                </a:extLst>
              </p:cNvPr>
              <p:cNvSpPr txBox="1"/>
              <p:nvPr/>
            </p:nvSpPr>
            <p:spPr>
              <a:xfrm>
                <a:off x="2130458" y="3808290"/>
                <a:ext cx="212686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𝑖</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𝑗</m:t>
                      </m:r>
                      <m:r>
                        <a:rPr lang="en-IN" b="0" i="1" smtClean="0">
                          <a:latin typeface="Cambria Math" panose="02040503050406030204" pitchFamily="18" charset="0"/>
                          <a:ea typeface="Cambria Math" panose="02040503050406030204" pitchFamily="18" charset="0"/>
                        </a:rPr>
                        <m:t>                    </m:t>
                      </m:r>
                      <m:r>
                        <a:rPr lang="en-IN" b="0" i="1" smtClean="0">
                          <a:latin typeface="Cambria Math" panose="02040503050406030204" pitchFamily="18" charset="0"/>
                          <a:ea typeface="Cambria Math" panose="02040503050406030204" pitchFamily="18" charset="0"/>
                        </a:rPr>
                        <m:t>𝑖</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𝑘</m:t>
                      </m:r>
                    </m:oMath>
                  </m:oMathPara>
                </a14:m>
                <a:endParaRPr lang="en-IN"/>
              </a:p>
            </p:txBody>
          </p:sp>
        </mc:Choice>
        <mc:Fallback xmlns="">
          <p:sp>
            <p:nvSpPr>
              <p:cNvPr id="2" name="TextBox 1">
                <a:extLst>
                  <a:ext uri="{FF2B5EF4-FFF2-40B4-BE49-F238E27FC236}">
                    <a16:creationId xmlns:a16="http://schemas.microsoft.com/office/drawing/2014/main" id="{0855AE96-63F4-4AC9-B060-E0EDB9C583C6}"/>
                  </a:ext>
                </a:extLst>
              </p:cNvPr>
              <p:cNvSpPr txBox="1">
                <a:spLocks noRot="1" noChangeAspect="1" noMove="1" noResize="1" noEditPoints="1" noAdjustHandles="1" noChangeArrowheads="1" noChangeShapeType="1" noTextEdit="1"/>
              </p:cNvSpPr>
              <p:nvPr/>
            </p:nvSpPr>
            <p:spPr>
              <a:xfrm>
                <a:off x="2130458" y="3808290"/>
                <a:ext cx="2126864" cy="276999"/>
              </a:xfrm>
              <a:prstGeom prst="rect">
                <a:avLst/>
              </a:prstGeom>
              <a:blipFill>
                <a:blip r:embed="rId6"/>
                <a:stretch>
                  <a:fillRect l="-860" t="-4444" r="-573" b="-35556"/>
                </a:stretch>
              </a:blipFill>
            </p:spPr>
            <p:txBody>
              <a:bodyPr/>
              <a:lstStyle/>
              <a:p>
                <a:r>
                  <a:rPr lang="en-US">
                    <a:noFill/>
                  </a:rPr>
                  <a:t> </a:t>
                </a:r>
              </a:p>
            </p:txBody>
          </p:sp>
        </mc:Fallback>
      </mc:AlternateContent>
    </p:spTree>
    <p:extLst>
      <p:ext uri="{BB962C8B-B14F-4D97-AF65-F5344CB8AC3E}">
        <p14:creationId xmlns:p14="http://schemas.microsoft.com/office/powerpoint/2010/main" val="26600521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5FA73E79-BD8E-4A5C-B298-19E4BCAB2451}"/>
              </a:ext>
            </a:extLst>
          </p:cNvPr>
          <p:cNvSpPr txBox="1">
            <a:spLocks noGrp="1"/>
          </p:cNvSpPr>
          <p:nvPr>
            <p:ph idx="1"/>
          </p:nvPr>
        </p:nvSpPr>
        <p:spPr>
          <a:xfrm>
            <a:off x="1413930" y="2129010"/>
            <a:ext cx="8250931" cy="737638"/>
          </a:xfrm>
          <a:prstGeom prst="rect">
            <a:avLst/>
          </a:prstGeom>
          <a:noFill/>
        </p:spPr>
        <p:txBody>
          <a:bodyPr wrap="square" lIns="0" tIns="0" rIns="0" bIns="0" rtlCol="0">
            <a:spAutoFit/>
          </a:bodyPr>
          <a:lstStyle/>
          <a:p>
            <a:pPr marL="0" indent="0">
              <a:buNone/>
            </a:pPr>
            <a:endParaRPr lang="en-IN"/>
          </a:p>
          <a:p>
            <a:endParaRPr lang="en-IN"/>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C8DC7EE4-23E6-4B4F-852E-FF529F5D57D9}"/>
                  </a:ext>
                </a:extLst>
              </p:cNvPr>
              <p:cNvSpPr txBox="1"/>
              <p:nvPr/>
            </p:nvSpPr>
            <p:spPr>
              <a:xfrm>
                <a:off x="1413930" y="1685106"/>
                <a:ext cx="6094070" cy="844590"/>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en-IN" sz="2000" b="0" i="1" smtClean="0">
                          <a:latin typeface="Cambria Math" panose="02040503050406030204" pitchFamily="18" charset="0"/>
                        </a:rPr>
                        <m:t>𝑀</m:t>
                      </m:r>
                      <m:r>
                        <a:rPr lang="en-IN" sz="2000" b="0" i="1" smtClean="0">
                          <a:latin typeface="Cambria Math" panose="02040503050406030204" pitchFamily="18" charset="0"/>
                        </a:rPr>
                        <m:t>10 :</m:t>
                      </m:r>
                      <m:nary>
                        <m:naryPr>
                          <m:chr m:val="∑"/>
                          <m:supHide m:val="on"/>
                          <m:ctrlPr>
                            <a:rPr lang="en-IN" sz="2000" b="0" i="1" smtClean="0">
                              <a:latin typeface="Cambria Math" panose="02040503050406030204" pitchFamily="18" charset="0"/>
                            </a:rPr>
                          </m:ctrlPr>
                        </m:naryPr>
                        <m:sub>
                          <m:r>
                            <m:rPr>
                              <m:brk m:alnAt="7"/>
                            </m:rPr>
                            <a:rPr lang="en-IN" sz="2000" b="0" i="1" smtClean="0">
                              <a:latin typeface="Cambria Math" panose="02040503050406030204" pitchFamily="18" charset="0"/>
                            </a:rPr>
                            <m:t>𝑜</m:t>
                          </m:r>
                        </m:sub>
                        <m:sup/>
                        <m:e>
                          <m:nary>
                            <m:naryPr>
                              <m:chr m:val="∑"/>
                              <m:supHide m:val="on"/>
                              <m:ctrlPr>
                                <a:rPr lang="en-IN" sz="2000" b="0" i="1" smtClean="0">
                                  <a:latin typeface="Cambria Math" panose="02040503050406030204" pitchFamily="18" charset="0"/>
                                </a:rPr>
                              </m:ctrlPr>
                            </m:naryPr>
                            <m:sub>
                              <m:r>
                                <m:rPr>
                                  <m:brk m:alnAt="7"/>
                                </m:rPr>
                                <a:rPr lang="en-IN" sz="2000" b="0" i="1" smtClean="0">
                                  <a:latin typeface="Cambria Math" panose="02040503050406030204" pitchFamily="18" charset="0"/>
                                </a:rPr>
                                <m:t>𝑑</m:t>
                              </m:r>
                            </m:sub>
                            <m:sup/>
                            <m:e>
                              <m:sSubSup>
                                <m:sSubSupPr>
                                  <m:ctrlPr>
                                    <a:rPr lang="en-IN" sz="2000" b="0" i="1" smtClean="0">
                                      <a:latin typeface="Cambria Math" panose="02040503050406030204" pitchFamily="18" charset="0"/>
                                    </a:rPr>
                                  </m:ctrlPr>
                                </m:sSubSupPr>
                                <m:e>
                                  <m:r>
                                    <a:rPr lang="en-IN" sz="2000" b="0" i="1" smtClean="0">
                                      <a:latin typeface="Cambria Math" panose="02040503050406030204" pitchFamily="18" charset="0"/>
                                    </a:rPr>
                                    <m:t>𝑝</m:t>
                                  </m:r>
                                </m:e>
                                <m:sub>
                                  <m:r>
                                    <a:rPr lang="en-IN" sz="2000" b="0" i="1" smtClean="0">
                                      <a:latin typeface="Cambria Math" panose="02040503050406030204" pitchFamily="18" charset="0"/>
                                    </a:rPr>
                                    <m:t>𝑖𝑗𝑟</m:t>
                                  </m:r>
                                </m:sub>
                                <m:sup>
                                  <m:r>
                                    <a:rPr lang="en-IN" sz="2000" b="0" i="1" smtClean="0">
                                      <a:latin typeface="Cambria Math" panose="02040503050406030204" pitchFamily="18" charset="0"/>
                                    </a:rPr>
                                    <m:t>𝑜𝑑</m:t>
                                  </m:r>
                                </m:sup>
                              </m:sSubSup>
                              <m:r>
                                <a:rPr lang="en-IN" sz="2000" b="0" i="1" smtClean="0">
                                  <a:latin typeface="Cambria Math" panose="02040503050406030204" pitchFamily="18" charset="0"/>
                                </a:rPr>
                                <m:t>+</m:t>
                              </m:r>
                              <m:sSubSup>
                                <m:sSubSupPr>
                                  <m:ctrlPr>
                                    <a:rPr lang="en-IN" sz="2000" b="0" i="1" smtClean="0">
                                      <a:latin typeface="Cambria Math" panose="02040503050406030204" pitchFamily="18" charset="0"/>
                                    </a:rPr>
                                  </m:ctrlPr>
                                </m:sSubSupPr>
                                <m:e>
                                  <m:r>
                                    <a:rPr lang="en-IN" sz="2000" b="0" i="1" smtClean="0">
                                      <a:latin typeface="Cambria Math" panose="02040503050406030204" pitchFamily="18" charset="0"/>
                                    </a:rPr>
                                    <m:t>𝑝</m:t>
                                  </m:r>
                                </m:e>
                                <m:sub>
                                  <m:r>
                                    <a:rPr lang="en-IN" sz="2000" b="0" i="1" smtClean="0">
                                      <a:latin typeface="Cambria Math" panose="02040503050406030204" pitchFamily="18" charset="0"/>
                                    </a:rPr>
                                    <m:t>𝑗𝑖𝑟</m:t>
                                  </m:r>
                                </m:sub>
                                <m:sup>
                                  <m:r>
                                    <a:rPr lang="en-IN" sz="2000" b="0" i="1" smtClean="0">
                                      <a:latin typeface="Cambria Math" panose="02040503050406030204" pitchFamily="18" charset="0"/>
                                    </a:rPr>
                                    <m:t>𝑜𝑑</m:t>
                                  </m:r>
                                </m:sup>
                              </m:sSubSup>
                              <m:r>
                                <a:rPr lang="en-IN" sz="2000" b="0" i="1" smtClean="0">
                                  <a:latin typeface="Cambria Math" panose="02040503050406030204" pitchFamily="18" charset="0"/>
                                </a:rPr>
                                <m:t>  </m:t>
                              </m:r>
                            </m:e>
                          </m:nary>
                        </m:e>
                      </m:nary>
                      <m:r>
                        <a:rPr lang="en-IN" sz="2000" b="0" i="1" smtClean="0">
                          <a:latin typeface="Cambria Math" panose="02040503050406030204" pitchFamily="18" charset="0"/>
                        </a:rPr>
                        <m:t>≤</m:t>
                      </m:r>
                      <m:r>
                        <a:rPr lang="en-IN" sz="2000" b="0" i="1" smtClean="0">
                          <a:latin typeface="Cambria Math" panose="02040503050406030204" pitchFamily="18" charset="0"/>
                        </a:rPr>
                        <m:t>𝑀</m:t>
                      </m:r>
                      <m:r>
                        <a:rPr lang="en-IN" sz="2000" b="0" i="1" smtClean="0">
                          <a:latin typeface="Cambria Math" panose="02040503050406030204" pitchFamily="18" charset="0"/>
                        </a:rPr>
                        <m:t>∗</m:t>
                      </m:r>
                      <m:d>
                        <m:dPr>
                          <m:ctrlPr>
                            <a:rPr lang="en-IN" sz="2000" b="0" i="1" smtClean="0">
                              <a:latin typeface="Cambria Math" panose="02040503050406030204" pitchFamily="18" charset="0"/>
                            </a:rPr>
                          </m:ctrlPr>
                        </m:dPr>
                        <m:e>
                          <m:sSub>
                            <m:sSubPr>
                              <m:ctrlPr>
                                <a:rPr lang="en-IN" sz="2000" b="0" i="1" smtClean="0">
                                  <a:latin typeface="Cambria Math" panose="02040503050406030204" pitchFamily="18" charset="0"/>
                                </a:rPr>
                              </m:ctrlPr>
                            </m:sSubPr>
                            <m:e>
                              <m:r>
                                <a:rPr lang="en-IN" sz="2000" b="0" i="1" smtClean="0">
                                  <a:latin typeface="Cambria Math" panose="02040503050406030204" pitchFamily="18" charset="0"/>
                                </a:rPr>
                                <m:t>𝑥</m:t>
                              </m:r>
                            </m:e>
                            <m:sub>
                              <m:r>
                                <a:rPr lang="en-IN" sz="2000" b="0" i="1" smtClean="0">
                                  <a:latin typeface="Cambria Math" panose="02040503050406030204" pitchFamily="18" charset="0"/>
                                </a:rPr>
                                <m:t>𝑖𝑗𝑟</m:t>
                              </m:r>
                            </m:sub>
                          </m:sSub>
                          <m:r>
                            <a:rPr lang="en-IN" sz="2000" b="0" i="1" smtClean="0">
                              <a:latin typeface="Cambria Math" panose="02040503050406030204" pitchFamily="18" charset="0"/>
                            </a:rPr>
                            <m:t>+</m:t>
                          </m:r>
                          <m:sSub>
                            <m:sSubPr>
                              <m:ctrlPr>
                                <a:rPr lang="en-IN" sz="2000" b="0" i="1" smtClean="0">
                                  <a:latin typeface="Cambria Math" panose="02040503050406030204" pitchFamily="18" charset="0"/>
                                </a:rPr>
                              </m:ctrlPr>
                            </m:sSubPr>
                            <m:e>
                              <m:r>
                                <a:rPr lang="en-IN" sz="2000" b="0" i="1" smtClean="0">
                                  <a:latin typeface="Cambria Math" panose="02040503050406030204" pitchFamily="18" charset="0"/>
                                </a:rPr>
                                <m:t>𝑥</m:t>
                              </m:r>
                            </m:e>
                            <m:sub>
                              <m:r>
                                <a:rPr lang="en-IN" sz="2000" b="0" i="1" smtClean="0">
                                  <a:latin typeface="Cambria Math" panose="02040503050406030204" pitchFamily="18" charset="0"/>
                                </a:rPr>
                                <m:t>𝑗𝑖𝑟</m:t>
                              </m:r>
                            </m:sub>
                          </m:sSub>
                        </m:e>
                      </m:d>
                      <m:r>
                        <a:rPr lang="en-IN" sz="2000" b="0" i="1" smtClean="0">
                          <a:latin typeface="Cambria Math" panose="02040503050406030204" pitchFamily="18" charset="0"/>
                        </a:rPr>
                        <m:t> ;  </m:t>
                      </m:r>
                      <m:r>
                        <a:rPr lang="en-IN" sz="2000" b="0" i="1" smtClean="0">
                          <a:latin typeface="Cambria Math" panose="02040503050406030204" pitchFamily="18" charset="0"/>
                          <a:ea typeface="Cambria Math" panose="02040503050406030204" pitchFamily="18" charset="0"/>
                        </a:rPr>
                        <m:t>∀</m:t>
                      </m:r>
                      <m:r>
                        <a:rPr lang="en-IN" sz="2000" b="0" i="1" smtClean="0">
                          <a:latin typeface="Cambria Math" panose="02040503050406030204" pitchFamily="18" charset="0"/>
                          <a:ea typeface="Cambria Math" panose="02040503050406030204" pitchFamily="18" charset="0"/>
                        </a:rPr>
                        <m:t>𝑟</m:t>
                      </m:r>
                      <m:r>
                        <a:rPr lang="en-IN" sz="2000" b="0" i="1" smtClean="0">
                          <a:latin typeface="Cambria Math" panose="02040503050406030204" pitchFamily="18" charset="0"/>
                          <a:ea typeface="Cambria Math" panose="02040503050406030204" pitchFamily="18" charset="0"/>
                        </a:rPr>
                        <m:t>,</m:t>
                      </m:r>
                      <m:r>
                        <a:rPr lang="en-IN" sz="2000" b="0" i="1" smtClean="0">
                          <a:latin typeface="Cambria Math" panose="02040503050406030204" pitchFamily="18" charset="0"/>
                          <a:ea typeface="Cambria Math" panose="02040503050406030204" pitchFamily="18" charset="0"/>
                        </a:rPr>
                        <m:t>𝑖</m:t>
                      </m:r>
                      <m:r>
                        <a:rPr lang="en-IN" sz="2000" b="0" i="1" smtClean="0">
                          <a:latin typeface="Cambria Math" panose="02040503050406030204" pitchFamily="18" charset="0"/>
                          <a:ea typeface="Cambria Math" panose="02040503050406030204" pitchFamily="18" charset="0"/>
                        </a:rPr>
                        <m:t>,</m:t>
                      </m:r>
                      <m:r>
                        <a:rPr lang="en-IN" sz="2000" b="0" i="1" smtClean="0">
                          <a:latin typeface="Cambria Math" panose="02040503050406030204" pitchFamily="18" charset="0"/>
                          <a:ea typeface="Cambria Math" panose="02040503050406030204" pitchFamily="18" charset="0"/>
                        </a:rPr>
                        <m:t>𝑗</m:t>
                      </m:r>
                    </m:oMath>
                  </m:oMathPara>
                </a14:m>
                <a:endParaRPr lang="en-IN" sz="2000" b="0" dirty="0">
                  <a:ea typeface="Cambria Math" panose="02040503050406030204" pitchFamily="18" charset="0"/>
                </a:endParaRPr>
              </a:p>
            </p:txBody>
          </p:sp>
        </mc:Choice>
        <mc:Fallback xmlns="">
          <p:sp>
            <p:nvSpPr>
              <p:cNvPr id="6" name="TextBox 5">
                <a:extLst>
                  <a:ext uri="{FF2B5EF4-FFF2-40B4-BE49-F238E27FC236}">
                    <a16:creationId xmlns:a16="http://schemas.microsoft.com/office/drawing/2014/main" id="{C8DC7EE4-23E6-4B4F-852E-FF529F5D57D9}"/>
                  </a:ext>
                </a:extLst>
              </p:cNvPr>
              <p:cNvSpPr txBox="1">
                <a:spLocks noRot="1" noChangeAspect="1" noMove="1" noResize="1" noEditPoints="1" noAdjustHandles="1" noChangeArrowheads="1" noChangeShapeType="1" noTextEdit="1"/>
              </p:cNvSpPr>
              <p:nvPr/>
            </p:nvSpPr>
            <p:spPr>
              <a:xfrm>
                <a:off x="1413930" y="1685106"/>
                <a:ext cx="6094070" cy="844590"/>
              </a:xfrm>
              <a:prstGeom prst="rect">
                <a:avLst/>
              </a:prstGeom>
              <a:blipFill>
                <a:blip r:embed="rId2"/>
                <a:stretch>
                  <a:fillRect/>
                </a:stretch>
              </a:blipFill>
            </p:spPr>
            <p:txBody>
              <a:bodyPr/>
              <a:lstStyle/>
              <a:p>
                <a:r>
                  <a:rPr lang="en-GB">
                    <a:noFill/>
                  </a:rPr>
                  <a:t> </a:t>
                </a:r>
              </a:p>
            </p:txBody>
          </p:sp>
        </mc:Fallback>
      </mc:AlternateContent>
      <p:sp>
        <p:nvSpPr>
          <p:cNvPr id="12" name="TextBox 11">
            <a:extLst>
              <a:ext uri="{FF2B5EF4-FFF2-40B4-BE49-F238E27FC236}">
                <a16:creationId xmlns:a16="http://schemas.microsoft.com/office/drawing/2014/main" id="{60A649E4-3A96-461D-B73B-B105AAA31096}"/>
              </a:ext>
            </a:extLst>
          </p:cNvPr>
          <p:cNvSpPr txBox="1"/>
          <p:nvPr/>
        </p:nvSpPr>
        <p:spPr>
          <a:xfrm>
            <a:off x="1413930" y="3851174"/>
            <a:ext cx="9824013" cy="369332"/>
          </a:xfrm>
          <a:prstGeom prst="rect">
            <a:avLst/>
          </a:prstGeom>
          <a:noFill/>
        </p:spPr>
        <p:txBody>
          <a:bodyPr wrap="square">
            <a:spAutoFit/>
          </a:bodyPr>
          <a:lstStyle/>
          <a:p>
            <a:r>
              <a:rPr lang="en-IN" i="1">
                <a:solidFill>
                  <a:srgbClr val="FF0000"/>
                </a:solidFill>
                <a:latin typeface="Cambria Math" panose="02040503050406030204" pitchFamily="18" charset="0"/>
                <a:ea typeface="Cambria Math" panose="02040503050406030204" pitchFamily="18" charset="0"/>
              </a:rPr>
              <a:t>The number of passengers in the bus  is bounded  by the maximum capacity of bus. </a:t>
            </a: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72E39C80-6903-443E-A278-7AD81C8D4273}"/>
                  </a:ext>
                </a:extLst>
              </p:cNvPr>
              <p:cNvSpPr txBox="1"/>
              <p:nvPr/>
            </p:nvSpPr>
            <p:spPr>
              <a:xfrm>
                <a:off x="367554" y="5422108"/>
                <a:ext cx="9600737" cy="64633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IN" i="1" smtClean="0">
                          <a:solidFill>
                            <a:srgbClr val="FF0000"/>
                          </a:solidFill>
                          <a:latin typeface="Cambria Math" panose="02040503050406030204" pitchFamily="18" charset="0"/>
                        </a:rPr>
                        <m:t>𝑁𝑢𝑚𝑏𝑒𝑟</m:t>
                      </m:r>
                      <m:r>
                        <a:rPr lang="en-IN" i="1">
                          <a:latin typeface="Cambria Math" panose="02040503050406030204" pitchFamily="18" charset="0"/>
                        </a:rPr>
                        <m:t> </m:t>
                      </m:r>
                      <m:r>
                        <a:rPr lang="en-IN" i="1" smtClean="0">
                          <a:solidFill>
                            <a:srgbClr val="FF0000"/>
                          </a:solidFill>
                          <a:latin typeface="Cambria Math" panose="02040503050406030204" pitchFamily="18" charset="0"/>
                        </a:rPr>
                        <m:t>𝑜𝑓</m:t>
                      </m:r>
                      <m:r>
                        <a:rPr lang="en-IN" i="1" smtClean="0">
                          <a:solidFill>
                            <a:srgbClr val="FF0000"/>
                          </a:solidFill>
                          <a:latin typeface="Cambria Math" panose="02040503050406030204" pitchFamily="18" charset="0"/>
                        </a:rPr>
                        <m:t> </m:t>
                      </m:r>
                      <m:r>
                        <a:rPr lang="en-IN" i="1" smtClean="0">
                          <a:solidFill>
                            <a:srgbClr val="FF0000"/>
                          </a:solidFill>
                          <a:latin typeface="Cambria Math" panose="02040503050406030204" pitchFamily="18" charset="0"/>
                        </a:rPr>
                        <m:t>𝑝𝑎𝑠𝑠𝑒𝑛𝑔𝑒𝑟𝑠</m:t>
                      </m:r>
                      <m:r>
                        <a:rPr lang="en-IN" i="1" smtClean="0">
                          <a:solidFill>
                            <a:srgbClr val="FF0000"/>
                          </a:solidFill>
                          <a:latin typeface="Cambria Math" panose="02040503050406030204" pitchFamily="18" charset="0"/>
                        </a:rPr>
                        <m:t> </m:t>
                      </m:r>
                      <m:r>
                        <a:rPr lang="en-IN" i="1" smtClean="0">
                          <a:solidFill>
                            <a:srgbClr val="FF0000"/>
                          </a:solidFill>
                          <a:latin typeface="Cambria Math" panose="02040503050406030204" pitchFamily="18" charset="0"/>
                        </a:rPr>
                        <m:t>𝑡𝑟𝑎𝑣𝑒𝑙𝑙𝑖𝑛𝑔</m:t>
                      </m:r>
                      <m:r>
                        <a:rPr lang="en-IN" i="1" smtClean="0">
                          <a:solidFill>
                            <a:srgbClr val="FF0000"/>
                          </a:solidFill>
                          <a:latin typeface="Cambria Math" panose="02040503050406030204" pitchFamily="18" charset="0"/>
                        </a:rPr>
                        <m:t> </m:t>
                      </m:r>
                      <m:r>
                        <a:rPr lang="en-IN" i="1" smtClean="0">
                          <a:solidFill>
                            <a:srgbClr val="FF0000"/>
                          </a:solidFill>
                          <a:latin typeface="Cambria Math" panose="02040503050406030204" pitchFamily="18" charset="0"/>
                        </a:rPr>
                        <m:t>𝑓𝑟𝑜𝑚</m:t>
                      </m:r>
                      <m:r>
                        <a:rPr lang="en-IN" i="1" smtClean="0">
                          <a:solidFill>
                            <a:srgbClr val="FF0000"/>
                          </a:solidFill>
                          <a:latin typeface="Cambria Math" panose="02040503050406030204" pitchFamily="18" charset="0"/>
                        </a:rPr>
                        <m:t> </m:t>
                      </m:r>
                      <m:r>
                        <a:rPr lang="en-IN" i="1" smtClean="0">
                          <a:solidFill>
                            <a:srgbClr val="FF0000"/>
                          </a:solidFill>
                          <a:latin typeface="Cambria Math" panose="02040503050406030204" pitchFamily="18" charset="0"/>
                        </a:rPr>
                        <m:t>𝑛𝑜𝑑𝑒</m:t>
                      </m:r>
                      <m:r>
                        <a:rPr lang="en-IN" i="1" smtClean="0">
                          <a:solidFill>
                            <a:srgbClr val="FF0000"/>
                          </a:solidFill>
                          <a:latin typeface="Cambria Math" panose="02040503050406030204" pitchFamily="18" charset="0"/>
                        </a:rPr>
                        <m:t> </m:t>
                      </m:r>
                      <m:r>
                        <a:rPr lang="en-IN" i="1" smtClean="0">
                          <a:solidFill>
                            <a:srgbClr val="FF0000"/>
                          </a:solidFill>
                          <a:latin typeface="Cambria Math" panose="02040503050406030204" pitchFamily="18" charset="0"/>
                        </a:rPr>
                        <m:t>𝑖</m:t>
                      </m:r>
                      <m:r>
                        <a:rPr lang="en-IN" i="1" smtClean="0">
                          <a:solidFill>
                            <a:srgbClr val="FF0000"/>
                          </a:solidFill>
                          <a:latin typeface="Cambria Math" panose="02040503050406030204" pitchFamily="18" charset="0"/>
                        </a:rPr>
                        <m:t> </m:t>
                      </m:r>
                      <m:r>
                        <a:rPr lang="en-IN" i="1" smtClean="0">
                          <a:solidFill>
                            <a:srgbClr val="FF0000"/>
                          </a:solidFill>
                          <a:latin typeface="Cambria Math" panose="02040503050406030204" pitchFamily="18" charset="0"/>
                        </a:rPr>
                        <m:t>𝑡𝑜</m:t>
                      </m:r>
                      <m:r>
                        <a:rPr lang="en-IN" i="1" smtClean="0">
                          <a:solidFill>
                            <a:srgbClr val="FF0000"/>
                          </a:solidFill>
                          <a:latin typeface="Cambria Math" panose="02040503050406030204" pitchFamily="18" charset="0"/>
                        </a:rPr>
                        <m:t> </m:t>
                      </m:r>
                      <m:r>
                        <a:rPr lang="en-IN" i="1" smtClean="0">
                          <a:solidFill>
                            <a:srgbClr val="FF0000"/>
                          </a:solidFill>
                          <a:latin typeface="Cambria Math" panose="02040503050406030204" pitchFamily="18" charset="0"/>
                        </a:rPr>
                        <m:t>𝑛𝑜𝑑𝑒</m:t>
                      </m:r>
                      <m:r>
                        <a:rPr lang="en-IN" i="1" smtClean="0">
                          <a:solidFill>
                            <a:srgbClr val="FF0000"/>
                          </a:solidFill>
                          <a:latin typeface="Cambria Math" panose="02040503050406030204" pitchFamily="18" charset="0"/>
                        </a:rPr>
                        <m:t> </m:t>
                      </m:r>
                      <m:r>
                        <a:rPr lang="en-IN" i="1" smtClean="0">
                          <a:solidFill>
                            <a:srgbClr val="FF0000"/>
                          </a:solidFill>
                          <a:latin typeface="Cambria Math" panose="02040503050406030204" pitchFamily="18" charset="0"/>
                        </a:rPr>
                        <m:t>𝑗</m:t>
                      </m:r>
                      <m:r>
                        <a:rPr lang="en-IN" i="1" smtClean="0">
                          <a:solidFill>
                            <a:srgbClr val="FF0000"/>
                          </a:solidFill>
                          <a:latin typeface="Cambria Math" panose="02040503050406030204" pitchFamily="18" charset="0"/>
                        </a:rPr>
                        <m:t> , </m:t>
                      </m:r>
                      <m:r>
                        <a:rPr lang="en-IN" i="1" smtClean="0">
                          <a:solidFill>
                            <a:srgbClr val="FF0000"/>
                          </a:solidFill>
                          <a:latin typeface="Cambria Math" panose="02040503050406030204" pitchFamily="18" charset="0"/>
                        </a:rPr>
                        <m:t>𝑢𝑠𝑖𝑛𝑔</m:t>
                      </m:r>
                      <m:r>
                        <a:rPr lang="en-IN" i="1" smtClean="0">
                          <a:solidFill>
                            <a:srgbClr val="FF0000"/>
                          </a:solidFill>
                          <a:latin typeface="Cambria Math" panose="02040503050406030204" pitchFamily="18" charset="0"/>
                        </a:rPr>
                        <m:t> </m:t>
                      </m:r>
                      <m:r>
                        <a:rPr lang="en-IN" i="1" smtClean="0">
                          <a:solidFill>
                            <a:srgbClr val="FF0000"/>
                          </a:solidFill>
                          <a:latin typeface="Cambria Math" panose="02040503050406030204" pitchFamily="18" charset="0"/>
                        </a:rPr>
                        <m:t>𝑟𝑜𝑢𝑡𝑒</m:t>
                      </m:r>
                      <m:r>
                        <a:rPr lang="en-IN" i="1" smtClean="0">
                          <a:solidFill>
                            <a:srgbClr val="FF0000"/>
                          </a:solidFill>
                          <a:latin typeface="Cambria Math" panose="02040503050406030204" pitchFamily="18" charset="0"/>
                        </a:rPr>
                        <m:t> </m:t>
                      </m:r>
                      <m:r>
                        <a:rPr lang="en-IN" i="1" smtClean="0">
                          <a:solidFill>
                            <a:srgbClr val="FF0000"/>
                          </a:solidFill>
                          <a:latin typeface="Cambria Math" panose="02040503050406030204" pitchFamily="18" charset="0"/>
                        </a:rPr>
                        <m:t>𝑟</m:t>
                      </m:r>
                      <m:r>
                        <a:rPr lang="en-IN" i="1" smtClean="0">
                          <a:solidFill>
                            <a:srgbClr val="FF0000"/>
                          </a:solidFill>
                          <a:latin typeface="Cambria Math" panose="02040503050406030204" pitchFamily="18" charset="0"/>
                        </a:rPr>
                        <m:t>. </m:t>
                      </m:r>
                      <m:r>
                        <m:rPr>
                          <m:nor/>
                        </m:rPr>
                        <a:rPr lang="en-IN" i="1" dirty="0">
                          <a:solidFill>
                            <a:srgbClr val="FF0000"/>
                          </a:solidFill>
                          <a:latin typeface="Cambria Math" panose="02040503050406030204" pitchFamily="18" charset="0"/>
                        </a:rPr>
                        <m:t> </m:t>
                      </m:r>
                    </m:oMath>
                  </m:oMathPara>
                </a14:m>
                <a:endParaRPr lang="en-IN" i="1">
                  <a:latin typeface="Cambria Math" panose="02040503050406030204" pitchFamily="18" charset="0"/>
                </a:endParaRPr>
              </a:p>
              <a:p>
                <a:endParaRPr lang="en-IN">
                  <a:solidFill>
                    <a:srgbClr val="FF0000"/>
                  </a:solidFill>
                </a:endParaRPr>
              </a:p>
            </p:txBody>
          </p:sp>
        </mc:Choice>
        <mc:Fallback xmlns="">
          <p:sp>
            <p:nvSpPr>
              <p:cNvPr id="14" name="TextBox 13">
                <a:extLst>
                  <a:ext uri="{FF2B5EF4-FFF2-40B4-BE49-F238E27FC236}">
                    <a16:creationId xmlns:a16="http://schemas.microsoft.com/office/drawing/2014/main" id="{72E39C80-6903-443E-A278-7AD81C8D4273}"/>
                  </a:ext>
                </a:extLst>
              </p:cNvPr>
              <p:cNvSpPr txBox="1">
                <a:spLocks noRot="1" noChangeAspect="1" noMove="1" noResize="1" noEditPoints="1" noAdjustHandles="1" noChangeArrowheads="1" noChangeShapeType="1" noTextEdit="1"/>
              </p:cNvSpPr>
              <p:nvPr/>
            </p:nvSpPr>
            <p:spPr>
              <a:xfrm>
                <a:off x="367554" y="5422108"/>
                <a:ext cx="9600737" cy="646331"/>
              </a:xfrm>
              <a:prstGeom prst="rect">
                <a:avLst/>
              </a:prstGeom>
              <a:blipFill>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1C06210E-727B-4244-8F39-D39DE8787A8C}"/>
                  </a:ext>
                </a:extLst>
              </p:cNvPr>
              <p:cNvSpPr txBox="1"/>
              <p:nvPr/>
            </p:nvSpPr>
            <p:spPr>
              <a:xfrm>
                <a:off x="1413930" y="3277805"/>
                <a:ext cx="6094070" cy="424796"/>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en-IN" sz="2000" b="0" i="1" smtClean="0">
                          <a:latin typeface="Cambria Math" panose="02040503050406030204" pitchFamily="18" charset="0"/>
                        </a:rPr>
                        <m:t>𝑀</m:t>
                      </m:r>
                      <m:r>
                        <a:rPr lang="en-IN" sz="2000" b="0" i="1" smtClean="0">
                          <a:latin typeface="Cambria Math" panose="02040503050406030204" pitchFamily="18" charset="0"/>
                        </a:rPr>
                        <m:t>11 :</m:t>
                      </m:r>
                      <m:sSub>
                        <m:sSubPr>
                          <m:ctrlPr>
                            <a:rPr lang="en-IN" sz="2000" i="1">
                              <a:latin typeface="Cambria Math" panose="02040503050406030204" pitchFamily="18" charset="0"/>
                            </a:rPr>
                          </m:ctrlPr>
                        </m:sSubPr>
                        <m:e>
                          <m:r>
                            <a:rPr lang="en-IN" sz="2000" b="0" i="1" smtClean="0">
                              <a:latin typeface="Cambria Math" panose="02040503050406030204" pitchFamily="18" charset="0"/>
                            </a:rPr>
                            <m:t>  </m:t>
                          </m:r>
                          <m:r>
                            <a:rPr lang="en-IN" sz="2000" i="1">
                              <a:latin typeface="Cambria Math" panose="02040503050406030204" pitchFamily="18" charset="0"/>
                            </a:rPr>
                            <m:t>𝑢</m:t>
                          </m:r>
                        </m:e>
                        <m:sub>
                          <m:r>
                            <a:rPr lang="en-IN" sz="2000" i="1">
                              <a:latin typeface="Cambria Math" panose="02040503050406030204" pitchFamily="18" charset="0"/>
                            </a:rPr>
                            <m:t>𝑖𝑗𝑟</m:t>
                          </m:r>
                        </m:sub>
                      </m:sSub>
                      <m:r>
                        <a:rPr lang="en-IN" sz="2000" b="0" i="1" smtClean="0">
                          <a:latin typeface="Cambria Math" panose="02040503050406030204" pitchFamily="18" charset="0"/>
                        </a:rPr>
                        <m:t>  ≤</m:t>
                      </m:r>
                      <m:r>
                        <a:rPr lang="en-IN" sz="2000" b="0" i="1" smtClean="0">
                          <a:latin typeface="Cambria Math" panose="02040503050406030204" pitchFamily="18" charset="0"/>
                        </a:rPr>
                        <m:t>𝑐𝑎𝑝</m:t>
                      </m:r>
                      <m:r>
                        <a:rPr lang="en-IN" sz="2000" i="1">
                          <a:latin typeface="Cambria Math" panose="02040503050406030204" pitchFamily="18" charset="0"/>
                        </a:rPr>
                        <m:t>;  </m:t>
                      </m:r>
                      <m:r>
                        <a:rPr lang="en-IN" sz="2000" i="1">
                          <a:latin typeface="Cambria Math" panose="02040503050406030204" pitchFamily="18" charset="0"/>
                          <a:ea typeface="Cambria Math" panose="02040503050406030204" pitchFamily="18" charset="0"/>
                        </a:rPr>
                        <m:t>∀</m:t>
                      </m:r>
                      <m:r>
                        <a:rPr lang="en-IN" sz="2000" i="1">
                          <a:latin typeface="Cambria Math" panose="02040503050406030204" pitchFamily="18" charset="0"/>
                          <a:ea typeface="Cambria Math" panose="02040503050406030204" pitchFamily="18" charset="0"/>
                        </a:rPr>
                        <m:t>𝑟</m:t>
                      </m:r>
                      <m:r>
                        <a:rPr lang="en-IN" sz="2000" i="1">
                          <a:latin typeface="Cambria Math" panose="02040503050406030204" pitchFamily="18" charset="0"/>
                          <a:ea typeface="Cambria Math" panose="02040503050406030204" pitchFamily="18" charset="0"/>
                        </a:rPr>
                        <m:t>,</m:t>
                      </m:r>
                      <m:r>
                        <a:rPr lang="en-IN" sz="2000" i="1">
                          <a:latin typeface="Cambria Math" panose="02040503050406030204" pitchFamily="18" charset="0"/>
                          <a:ea typeface="Cambria Math" panose="02040503050406030204" pitchFamily="18" charset="0"/>
                        </a:rPr>
                        <m:t>𝑖</m:t>
                      </m:r>
                      <m:r>
                        <a:rPr lang="en-IN" sz="2000" i="1">
                          <a:latin typeface="Cambria Math" panose="02040503050406030204" pitchFamily="18" charset="0"/>
                          <a:ea typeface="Cambria Math" panose="02040503050406030204" pitchFamily="18" charset="0"/>
                        </a:rPr>
                        <m:t>,</m:t>
                      </m:r>
                      <m:r>
                        <a:rPr lang="en-IN" sz="2000" i="1">
                          <a:latin typeface="Cambria Math" panose="02040503050406030204" pitchFamily="18" charset="0"/>
                          <a:ea typeface="Cambria Math" panose="02040503050406030204" pitchFamily="18" charset="0"/>
                        </a:rPr>
                        <m:t>𝑗</m:t>
                      </m:r>
                    </m:oMath>
                  </m:oMathPara>
                </a14:m>
                <a:endParaRPr lang="en-IN" sz="2000" b="0" dirty="0">
                  <a:ea typeface="Cambria Math" panose="02040503050406030204" pitchFamily="18" charset="0"/>
                </a:endParaRPr>
              </a:p>
            </p:txBody>
          </p:sp>
        </mc:Choice>
        <mc:Fallback xmlns="">
          <p:sp>
            <p:nvSpPr>
              <p:cNvPr id="9" name="TextBox 8">
                <a:extLst>
                  <a:ext uri="{FF2B5EF4-FFF2-40B4-BE49-F238E27FC236}">
                    <a16:creationId xmlns:a16="http://schemas.microsoft.com/office/drawing/2014/main" id="{1C06210E-727B-4244-8F39-D39DE8787A8C}"/>
                  </a:ext>
                </a:extLst>
              </p:cNvPr>
              <p:cNvSpPr txBox="1">
                <a:spLocks noRot="1" noChangeAspect="1" noMove="1" noResize="1" noEditPoints="1" noAdjustHandles="1" noChangeArrowheads="1" noChangeShapeType="1" noTextEdit="1"/>
              </p:cNvSpPr>
              <p:nvPr/>
            </p:nvSpPr>
            <p:spPr>
              <a:xfrm>
                <a:off x="1413930" y="3277805"/>
                <a:ext cx="6094070" cy="424796"/>
              </a:xfrm>
              <a:prstGeom prst="rect">
                <a:avLst/>
              </a:prstGeom>
              <a:blipFill>
                <a:blip r:embed="rId4"/>
                <a:stretch>
                  <a:fillRect b="-10145"/>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C5EF5527-E6A3-4BD9-919A-0218D585D711}"/>
                  </a:ext>
                </a:extLst>
              </p:cNvPr>
              <p:cNvSpPr txBox="1"/>
              <p:nvPr/>
            </p:nvSpPr>
            <p:spPr>
              <a:xfrm>
                <a:off x="1413930" y="4582839"/>
                <a:ext cx="6094070" cy="839269"/>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en-IN" sz="2000" b="0" i="1" smtClean="0">
                          <a:latin typeface="Cambria Math" panose="02040503050406030204" pitchFamily="18" charset="0"/>
                        </a:rPr>
                        <m:t>𝑀</m:t>
                      </m:r>
                      <m:r>
                        <a:rPr lang="en-IN" sz="2000" b="0" i="1" smtClean="0">
                          <a:latin typeface="Cambria Math" panose="02040503050406030204" pitchFamily="18" charset="0"/>
                        </a:rPr>
                        <m:t>12 :</m:t>
                      </m:r>
                      <m:sSub>
                        <m:sSubPr>
                          <m:ctrlPr>
                            <a:rPr lang="en-IN" sz="2000" b="0" i="1" smtClean="0">
                              <a:latin typeface="Cambria Math" panose="02040503050406030204" pitchFamily="18" charset="0"/>
                            </a:rPr>
                          </m:ctrlPr>
                        </m:sSubPr>
                        <m:e>
                          <m:r>
                            <a:rPr lang="en-IN" sz="2000" b="0" i="1" smtClean="0">
                              <a:latin typeface="Cambria Math" panose="02040503050406030204" pitchFamily="18" charset="0"/>
                            </a:rPr>
                            <m:t>𝑢</m:t>
                          </m:r>
                        </m:e>
                        <m:sub>
                          <m:r>
                            <a:rPr lang="en-IN" sz="2000" b="0" i="1" smtClean="0">
                              <a:latin typeface="Cambria Math" panose="02040503050406030204" pitchFamily="18" charset="0"/>
                            </a:rPr>
                            <m:t>𝑖𝑗𝑟</m:t>
                          </m:r>
                        </m:sub>
                      </m:sSub>
                      <m:r>
                        <a:rPr lang="en-IN" sz="2000" b="0" i="1" smtClean="0">
                          <a:latin typeface="Cambria Math" panose="02040503050406030204" pitchFamily="18" charset="0"/>
                        </a:rPr>
                        <m:t>=</m:t>
                      </m:r>
                      <m:nary>
                        <m:naryPr>
                          <m:chr m:val="∑"/>
                          <m:supHide m:val="on"/>
                          <m:ctrlPr>
                            <a:rPr lang="en-IN" sz="2000" i="1">
                              <a:latin typeface="Cambria Math" panose="02040503050406030204" pitchFamily="18" charset="0"/>
                            </a:rPr>
                          </m:ctrlPr>
                        </m:naryPr>
                        <m:sub>
                          <m:r>
                            <m:rPr>
                              <m:brk m:alnAt="7"/>
                            </m:rPr>
                            <a:rPr lang="en-IN" sz="2000" i="1">
                              <a:latin typeface="Cambria Math" panose="02040503050406030204" pitchFamily="18" charset="0"/>
                            </a:rPr>
                            <m:t>𝑜</m:t>
                          </m:r>
                        </m:sub>
                        <m:sup/>
                        <m:e>
                          <m:nary>
                            <m:naryPr>
                              <m:chr m:val="∑"/>
                              <m:supHide m:val="on"/>
                              <m:ctrlPr>
                                <a:rPr lang="en-IN" sz="2000" i="1">
                                  <a:latin typeface="Cambria Math" panose="02040503050406030204" pitchFamily="18" charset="0"/>
                                </a:rPr>
                              </m:ctrlPr>
                            </m:naryPr>
                            <m:sub>
                              <m:r>
                                <m:rPr>
                                  <m:brk m:alnAt="7"/>
                                </m:rPr>
                                <a:rPr lang="en-IN" sz="2000" i="1">
                                  <a:latin typeface="Cambria Math" panose="02040503050406030204" pitchFamily="18" charset="0"/>
                                </a:rPr>
                                <m:t>𝑑</m:t>
                              </m:r>
                            </m:sub>
                            <m:sup/>
                            <m:e>
                              <m:sSup>
                                <m:sSupPr>
                                  <m:ctrlPr>
                                    <a:rPr lang="en-IN" sz="2000" i="1">
                                      <a:latin typeface="Cambria Math" panose="02040503050406030204" pitchFamily="18" charset="0"/>
                                    </a:rPr>
                                  </m:ctrlPr>
                                </m:sSupPr>
                                <m:e>
                                  <m:r>
                                    <a:rPr lang="en-IN" sz="2000" i="1">
                                      <a:latin typeface="Cambria Math" panose="02040503050406030204" pitchFamily="18" charset="0"/>
                                    </a:rPr>
                                    <m:t>𝐷</m:t>
                                  </m:r>
                                </m:e>
                                <m:sup>
                                  <m:r>
                                    <a:rPr lang="en-IN" sz="2000" i="1">
                                      <a:latin typeface="Cambria Math" panose="02040503050406030204" pitchFamily="18" charset="0"/>
                                    </a:rPr>
                                    <m:t>𝑜𝑑</m:t>
                                  </m:r>
                                </m:sup>
                              </m:sSup>
                              <m:r>
                                <a:rPr lang="en-IN" sz="2000" i="1">
                                  <a:latin typeface="Cambria Math" panose="02040503050406030204" pitchFamily="18" charset="0"/>
                                </a:rPr>
                                <m:t>∗</m:t>
                              </m:r>
                              <m:sSubSup>
                                <m:sSubSupPr>
                                  <m:ctrlPr>
                                    <a:rPr lang="en-IN" sz="2000" i="1">
                                      <a:latin typeface="Cambria Math" panose="02040503050406030204" pitchFamily="18" charset="0"/>
                                    </a:rPr>
                                  </m:ctrlPr>
                                </m:sSubSupPr>
                                <m:e>
                                  <m:r>
                                    <a:rPr lang="en-IN" sz="2000" i="1">
                                      <a:latin typeface="Cambria Math" panose="02040503050406030204" pitchFamily="18" charset="0"/>
                                    </a:rPr>
                                    <m:t>𝑝</m:t>
                                  </m:r>
                                </m:e>
                                <m:sub>
                                  <m:r>
                                    <a:rPr lang="en-IN" sz="2000" i="1">
                                      <a:latin typeface="Cambria Math" panose="02040503050406030204" pitchFamily="18" charset="0"/>
                                    </a:rPr>
                                    <m:t>𝑖𝑗𝑟</m:t>
                                  </m:r>
                                </m:sub>
                                <m:sup>
                                  <m:r>
                                    <a:rPr lang="en-IN" sz="2000" i="1">
                                      <a:latin typeface="Cambria Math" panose="02040503050406030204" pitchFamily="18" charset="0"/>
                                    </a:rPr>
                                    <m:t>𝑜𝑑</m:t>
                                  </m:r>
                                </m:sup>
                              </m:sSubSup>
                              <m:r>
                                <a:rPr lang="en-IN" sz="2000" i="1">
                                  <a:latin typeface="Cambria Math" panose="02040503050406030204" pitchFamily="18" charset="0"/>
                                </a:rPr>
                                <m:t>∗</m:t>
                              </m:r>
                              <m:sSup>
                                <m:sSupPr>
                                  <m:ctrlPr>
                                    <a:rPr lang="en-IN" sz="2000" i="1">
                                      <a:latin typeface="Cambria Math" panose="02040503050406030204" pitchFamily="18" charset="0"/>
                                    </a:rPr>
                                  </m:ctrlPr>
                                </m:sSupPr>
                                <m:e>
                                  <m:r>
                                    <a:rPr lang="en-IN" sz="2000" i="1">
                                      <a:latin typeface="Cambria Math" panose="02040503050406030204" pitchFamily="18" charset="0"/>
                                    </a:rPr>
                                    <m:t>𝑚</m:t>
                                  </m:r>
                                </m:e>
                                <m:sup>
                                  <m:r>
                                    <a:rPr lang="en-IN" sz="2000" i="1">
                                      <a:latin typeface="Cambria Math" panose="02040503050406030204" pitchFamily="18" charset="0"/>
                                    </a:rPr>
                                    <m:t>𝑜𝑑</m:t>
                                  </m:r>
                                </m:sup>
                              </m:sSup>
                            </m:e>
                          </m:nary>
                        </m:e>
                      </m:nary>
                      <m:r>
                        <a:rPr lang="en-IN" sz="2000" b="0" i="1" smtClean="0">
                          <a:latin typeface="Cambria Math" panose="02040503050406030204" pitchFamily="18" charset="0"/>
                        </a:rPr>
                        <m:t>  ; </m:t>
                      </m:r>
                      <m:r>
                        <a:rPr lang="en-IN" sz="2000" b="0" i="1" smtClean="0">
                          <a:latin typeface="Cambria Math" panose="02040503050406030204" pitchFamily="18" charset="0"/>
                          <a:ea typeface="Cambria Math" panose="02040503050406030204" pitchFamily="18" charset="0"/>
                        </a:rPr>
                        <m:t>∀</m:t>
                      </m:r>
                      <m:r>
                        <a:rPr lang="en-IN" sz="2000" b="0" i="1" smtClean="0">
                          <a:latin typeface="Cambria Math" panose="02040503050406030204" pitchFamily="18" charset="0"/>
                          <a:ea typeface="Cambria Math" panose="02040503050406030204" pitchFamily="18" charset="0"/>
                        </a:rPr>
                        <m:t>𝑟</m:t>
                      </m:r>
                      <m:r>
                        <a:rPr lang="en-IN" sz="2000" b="0" i="1" smtClean="0">
                          <a:latin typeface="Cambria Math" panose="02040503050406030204" pitchFamily="18" charset="0"/>
                          <a:ea typeface="Cambria Math" panose="02040503050406030204" pitchFamily="18" charset="0"/>
                        </a:rPr>
                        <m:t>,</m:t>
                      </m:r>
                      <m:r>
                        <a:rPr lang="en-IN" sz="2000" b="0" i="1" smtClean="0">
                          <a:latin typeface="Cambria Math" panose="02040503050406030204" pitchFamily="18" charset="0"/>
                          <a:ea typeface="Cambria Math" panose="02040503050406030204" pitchFamily="18" charset="0"/>
                        </a:rPr>
                        <m:t>𝑖</m:t>
                      </m:r>
                      <m:r>
                        <a:rPr lang="en-IN" sz="2000" b="0" i="1" smtClean="0">
                          <a:latin typeface="Cambria Math" panose="02040503050406030204" pitchFamily="18" charset="0"/>
                          <a:ea typeface="Cambria Math" panose="02040503050406030204" pitchFamily="18" charset="0"/>
                        </a:rPr>
                        <m:t>,</m:t>
                      </m:r>
                      <m:r>
                        <a:rPr lang="en-IN" sz="2000" b="0" i="1" smtClean="0">
                          <a:latin typeface="Cambria Math" panose="02040503050406030204" pitchFamily="18" charset="0"/>
                          <a:ea typeface="Cambria Math" panose="02040503050406030204" pitchFamily="18" charset="0"/>
                        </a:rPr>
                        <m:t>𝑗</m:t>
                      </m:r>
                    </m:oMath>
                  </m:oMathPara>
                </a14:m>
                <a:endParaRPr lang="en-IN" sz="2000" b="0">
                  <a:ea typeface="Cambria Math" panose="02040503050406030204" pitchFamily="18" charset="0"/>
                </a:endParaRPr>
              </a:p>
            </p:txBody>
          </p:sp>
        </mc:Choice>
        <mc:Fallback xmlns="">
          <p:sp>
            <p:nvSpPr>
              <p:cNvPr id="11" name="TextBox 10">
                <a:extLst>
                  <a:ext uri="{FF2B5EF4-FFF2-40B4-BE49-F238E27FC236}">
                    <a16:creationId xmlns:a16="http://schemas.microsoft.com/office/drawing/2014/main" id="{C5EF5527-E6A3-4BD9-919A-0218D585D711}"/>
                  </a:ext>
                </a:extLst>
              </p:cNvPr>
              <p:cNvSpPr txBox="1">
                <a:spLocks noRot="1" noChangeAspect="1" noMove="1" noResize="1" noEditPoints="1" noAdjustHandles="1" noChangeArrowheads="1" noChangeShapeType="1" noTextEdit="1"/>
              </p:cNvSpPr>
              <p:nvPr/>
            </p:nvSpPr>
            <p:spPr>
              <a:xfrm>
                <a:off x="1413930" y="4582839"/>
                <a:ext cx="6094070" cy="839269"/>
              </a:xfrm>
              <a:prstGeom prst="rect">
                <a:avLst/>
              </a:prstGeom>
              <a:blipFill>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2A955546-CBE1-456D-95A5-EF8E05756D59}"/>
                  </a:ext>
                </a:extLst>
              </p:cNvPr>
              <p:cNvSpPr txBox="1"/>
              <p:nvPr/>
            </p:nvSpPr>
            <p:spPr>
              <a:xfrm>
                <a:off x="1178351" y="2529696"/>
                <a:ext cx="10774837" cy="42287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IN" b="0" i="1" smtClean="0">
                          <a:solidFill>
                            <a:srgbClr val="FF0000"/>
                          </a:solidFill>
                          <a:latin typeface="Cambria Math" panose="02040503050406030204" pitchFamily="18" charset="0"/>
                          <a:ea typeface="Cambria Math" panose="02040503050406030204" pitchFamily="18" charset="0"/>
                        </a:rPr>
                        <m:t>𝑇𝑟𝑖𝑣𝑖𝑎𝑙</m:t>
                      </m:r>
                      <m:r>
                        <a:rPr lang="en-IN" b="0" i="1" smtClean="0">
                          <a:solidFill>
                            <a:srgbClr val="FF0000"/>
                          </a:solidFill>
                          <a:latin typeface="Cambria Math" panose="02040503050406030204" pitchFamily="18" charset="0"/>
                          <a:ea typeface="Cambria Math" panose="02040503050406030204" pitchFamily="18" charset="0"/>
                        </a:rPr>
                        <m:t> </m:t>
                      </m:r>
                      <m:r>
                        <a:rPr lang="en-IN" b="0" i="1" smtClean="0">
                          <a:solidFill>
                            <a:srgbClr val="FF0000"/>
                          </a:solidFill>
                          <a:latin typeface="Cambria Math" panose="02040503050406030204" pitchFamily="18" charset="0"/>
                          <a:ea typeface="Cambria Math" panose="02040503050406030204" pitchFamily="18" charset="0"/>
                        </a:rPr>
                        <m:t>𝑓𝑜𝑟</m:t>
                      </m:r>
                      <m:r>
                        <a:rPr lang="en-IN" b="0" i="1" smtClean="0">
                          <a:solidFill>
                            <a:srgbClr val="FF0000"/>
                          </a:solidFill>
                          <a:latin typeface="Cambria Math" panose="02040503050406030204" pitchFamily="18" charset="0"/>
                          <a:ea typeface="Cambria Math" panose="02040503050406030204" pitchFamily="18" charset="0"/>
                        </a:rPr>
                        <m:t> </m:t>
                      </m:r>
                      <m:r>
                        <a:rPr lang="en-IN" b="0" i="1" smtClean="0">
                          <a:solidFill>
                            <a:srgbClr val="FF0000"/>
                          </a:solidFill>
                          <a:latin typeface="Cambria Math" panose="02040503050406030204" pitchFamily="18" charset="0"/>
                          <a:ea typeface="Cambria Math" panose="02040503050406030204" pitchFamily="18" charset="0"/>
                        </a:rPr>
                        <m:t>𝑒𝑖𝑡h𝑒𝑟</m:t>
                      </m:r>
                      <m:r>
                        <a:rPr lang="en-IN" b="0" i="1" smtClean="0">
                          <a:solidFill>
                            <a:srgbClr val="FF0000"/>
                          </a:solidFill>
                          <a:latin typeface="Cambria Math" panose="02040503050406030204" pitchFamily="18" charset="0"/>
                          <a:ea typeface="Cambria Math" panose="02040503050406030204" pitchFamily="18" charset="0"/>
                        </a:rPr>
                        <m:t> </m:t>
                      </m:r>
                      <m:r>
                        <a:rPr lang="en-IN" b="0" i="1" smtClean="0">
                          <a:solidFill>
                            <a:srgbClr val="FF0000"/>
                          </a:solidFill>
                          <a:latin typeface="Cambria Math" panose="02040503050406030204" pitchFamily="18" charset="0"/>
                          <a:ea typeface="Cambria Math" panose="02040503050406030204" pitchFamily="18" charset="0"/>
                        </a:rPr>
                        <m:t>𝑜𝑟</m:t>
                      </m:r>
                      <m:r>
                        <a:rPr lang="en-IN" b="0" i="1" smtClean="0">
                          <a:solidFill>
                            <a:srgbClr val="FF0000"/>
                          </a:solidFill>
                          <a:latin typeface="Cambria Math" panose="02040503050406030204" pitchFamily="18" charset="0"/>
                          <a:ea typeface="Cambria Math" panose="02040503050406030204" pitchFamily="18" charset="0"/>
                        </a:rPr>
                        <m:t> </m:t>
                      </m:r>
                      <m:r>
                        <a:rPr lang="en-IN" b="0" i="1" smtClean="0">
                          <a:solidFill>
                            <a:srgbClr val="FF0000"/>
                          </a:solidFill>
                          <a:latin typeface="Cambria Math" panose="02040503050406030204" pitchFamily="18" charset="0"/>
                          <a:ea typeface="Cambria Math" panose="02040503050406030204" pitchFamily="18" charset="0"/>
                        </a:rPr>
                        <m:t>𝑏𝑜𝑡h</m:t>
                      </m:r>
                      <m:r>
                        <a:rPr lang="en-IN" b="0" i="1" smtClean="0">
                          <a:solidFill>
                            <a:srgbClr val="FF0000"/>
                          </a:solidFill>
                          <a:latin typeface="Cambria Math" panose="02040503050406030204" pitchFamily="18" charset="0"/>
                          <a:ea typeface="Cambria Math" panose="02040503050406030204" pitchFamily="18" charset="0"/>
                        </a:rPr>
                        <m:t> </m:t>
                      </m:r>
                      <m:sSub>
                        <m:sSubPr>
                          <m:ctrlPr>
                            <a:rPr lang="en-IN" b="0" i="1" smtClean="0">
                              <a:solidFill>
                                <a:srgbClr val="FF0000"/>
                              </a:solidFill>
                              <a:latin typeface="Cambria Math" panose="02040503050406030204" pitchFamily="18" charset="0"/>
                              <a:ea typeface="Cambria Math" panose="02040503050406030204" pitchFamily="18" charset="0"/>
                            </a:rPr>
                          </m:ctrlPr>
                        </m:sSubPr>
                        <m:e>
                          <m:r>
                            <a:rPr lang="en-IN" b="0" i="1" smtClean="0">
                              <a:solidFill>
                                <a:srgbClr val="FF0000"/>
                              </a:solidFill>
                              <a:latin typeface="Cambria Math" panose="02040503050406030204" pitchFamily="18" charset="0"/>
                              <a:ea typeface="Cambria Math" panose="02040503050406030204" pitchFamily="18" charset="0"/>
                            </a:rPr>
                            <m:t>𝑥</m:t>
                          </m:r>
                        </m:e>
                        <m:sub>
                          <m:r>
                            <a:rPr lang="en-IN" b="0" i="1" smtClean="0">
                              <a:solidFill>
                                <a:srgbClr val="FF0000"/>
                              </a:solidFill>
                              <a:latin typeface="Cambria Math" panose="02040503050406030204" pitchFamily="18" charset="0"/>
                              <a:ea typeface="Cambria Math" panose="02040503050406030204" pitchFamily="18" charset="0"/>
                            </a:rPr>
                            <m:t>𝑖𝑗𝑟</m:t>
                          </m:r>
                        </m:sub>
                      </m:sSub>
                      <m:r>
                        <a:rPr lang="en-IN" b="0" i="1" smtClean="0">
                          <a:solidFill>
                            <a:srgbClr val="FF0000"/>
                          </a:solidFill>
                          <a:latin typeface="Cambria Math" panose="02040503050406030204" pitchFamily="18" charset="0"/>
                          <a:ea typeface="Cambria Math" panose="02040503050406030204" pitchFamily="18" charset="0"/>
                        </a:rPr>
                        <m:t> </m:t>
                      </m:r>
                      <m:r>
                        <a:rPr lang="en-IN" b="0" i="1" smtClean="0">
                          <a:solidFill>
                            <a:srgbClr val="FF0000"/>
                          </a:solidFill>
                          <a:latin typeface="Cambria Math" panose="02040503050406030204" pitchFamily="18" charset="0"/>
                          <a:ea typeface="Cambria Math" panose="02040503050406030204" pitchFamily="18" charset="0"/>
                        </a:rPr>
                        <m:t>𝑜𝑟</m:t>
                      </m:r>
                      <m:r>
                        <a:rPr lang="en-IN" b="0" i="1" smtClean="0">
                          <a:solidFill>
                            <a:srgbClr val="FF0000"/>
                          </a:solidFill>
                          <a:latin typeface="Cambria Math" panose="02040503050406030204" pitchFamily="18" charset="0"/>
                          <a:ea typeface="Cambria Math" panose="02040503050406030204" pitchFamily="18" charset="0"/>
                        </a:rPr>
                        <m:t> </m:t>
                      </m:r>
                      <m:sSub>
                        <m:sSubPr>
                          <m:ctrlPr>
                            <a:rPr lang="en-IN" b="0" i="1" smtClean="0">
                              <a:solidFill>
                                <a:srgbClr val="FF0000"/>
                              </a:solidFill>
                              <a:latin typeface="Cambria Math" panose="02040503050406030204" pitchFamily="18" charset="0"/>
                              <a:ea typeface="Cambria Math" panose="02040503050406030204" pitchFamily="18" charset="0"/>
                            </a:rPr>
                          </m:ctrlPr>
                        </m:sSubPr>
                        <m:e>
                          <m:r>
                            <a:rPr lang="en-IN" b="0" i="1" smtClean="0">
                              <a:solidFill>
                                <a:srgbClr val="FF0000"/>
                              </a:solidFill>
                              <a:latin typeface="Cambria Math" panose="02040503050406030204" pitchFamily="18" charset="0"/>
                              <a:ea typeface="Cambria Math" panose="02040503050406030204" pitchFamily="18" charset="0"/>
                            </a:rPr>
                            <m:t>𝑥</m:t>
                          </m:r>
                        </m:e>
                        <m:sub>
                          <m:r>
                            <a:rPr lang="en-IN" b="0" i="1" smtClean="0">
                              <a:solidFill>
                                <a:srgbClr val="FF0000"/>
                              </a:solidFill>
                              <a:latin typeface="Cambria Math" panose="02040503050406030204" pitchFamily="18" charset="0"/>
                              <a:ea typeface="Cambria Math" panose="02040503050406030204" pitchFamily="18" charset="0"/>
                            </a:rPr>
                            <m:t>𝑗𝑖𝑟</m:t>
                          </m:r>
                        </m:sub>
                      </m:sSub>
                      <m:r>
                        <a:rPr lang="en-IN" b="0" i="1" smtClean="0">
                          <a:solidFill>
                            <a:srgbClr val="FF0000"/>
                          </a:solidFill>
                          <a:latin typeface="Cambria Math" panose="02040503050406030204" pitchFamily="18" charset="0"/>
                          <a:ea typeface="Cambria Math" panose="02040503050406030204" pitchFamily="18" charset="0"/>
                        </a:rPr>
                        <m:t>=1 . </m:t>
                      </m:r>
                      <m:r>
                        <a:rPr lang="en-IN" b="0" i="1" smtClean="0">
                          <a:solidFill>
                            <a:srgbClr val="FF0000"/>
                          </a:solidFill>
                          <a:latin typeface="Cambria Math" panose="02040503050406030204" pitchFamily="18" charset="0"/>
                          <a:ea typeface="Cambria Math" panose="02040503050406030204" pitchFamily="18" charset="0"/>
                        </a:rPr>
                        <m:t>𝐹𝑜𝑟</m:t>
                      </m:r>
                      <m:r>
                        <a:rPr lang="en-IN" b="0" i="1" smtClean="0">
                          <a:solidFill>
                            <a:srgbClr val="FF0000"/>
                          </a:solidFill>
                          <a:latin typeface="Cambria Math" panose="02040503050406030204" pitchFamily="18" charset="0"/>
                          <a:ea typeface="Cambria Math" panose="02040503050406030204" pitchFamily="18" charset="0"/>
                        </a:rPr>
                        <m:t> </m:t>
                      </m:r>
                      <m:sSub>
                        <m:sSubPr>
                          <m:ctrlPr>
                            <a:rPr lang="en-IN" b="0" i="1" smtClean="0">
                              <a:solidFill>
                                <a:srgbClr val="FF0000"/>
                              </a:solidFill>
                              <a:latin typeface="Cambria Math" panose="02040503050406030204" pitchFamily="18" charset="0"/>
                              <a:ea typeface="Cambria Math" panose="02040503050406030204" pitchFamily="18" charset="0"/>
                            </a:rPr>
                          </m:ctrlPr>
                        </m:sSubPr>
                        <m:e>
                          <m:r>
                            <a:rPr lang="en-IN" b="0" i="1" smtClean="0">
                              <a:solidFill>
                                <a:srgbClr val="FF0000"/>
                              </a:solidFill>
                              <a:latin typeface="Cambria Math" panose="02040503050406030204" pitchFamily="18" charset="0"/>
                              <a:ea typeface="Cambria Math" panose="02040503050406030204" pitchFamily="18" charset="0"/>
                            </a:rPr>
                            <m:t>𝑥</m:t>
                          </m:r>
                        </m:e>
                        <m:sub>
                          <m:r>
                            <a:rPr lang="en-IN" b="0" i="1" smtClean="0">
                              <a:solidFill>
                                <a:srgbClr val="FF0000"/>
                              </a:solidFill>
                              <a:latin typeface="Cambria Math" panose="02040503050406030204" pitchFamily="18" charset="0"/>
                              <a:ea typeface="Cambria Math" panose="02040503050406030204" pitchFamily="18" charset="0"/>
                            </a:rPr>
                            <m:t>𝑖𝑗𝑟</m:t>
                          </m:r>
                        </m:sub>
                      </m:sSub>
                      <m:r>
                        <a:rPr lang="en-IN" b="0" i="1" smtClean="0">
                          <a:solidFill>
                            <a:srgbClr val="FF0000"/>
                          </a:solidFill>
                          <a:latin typeface="Cambria Math" panose="02040503050406030204" pitchFamily="18" charset="0"/>
                          <a:ea typeface="Cambria Math" panose="02040503050406030204" pitchFamily="18" charset="0"/>
                        </a:rPr>
                        <m:t>=</m:t>
                      </m:r>
                      <m:sSub>
                        <m:sSubPr>
                          <m:ctrlPr>
                            <a:rPr lang="en-IN" b="0" i="1" smtClean="0">
                              <a:solidFill>
                                <a:srgbClr val="FF0000"/>
                              </a:solidFill>
                              <a:latin typeface="Cambria Math" panose="02040503050406030204" pitchFamily="18" charset="0"/>
                              <a:ea typeface="Cambria Math" panose="02040503050406030204" pitchFamily="18" charset="0"/>
                            </a:rPr>
                          </m:ctrlPr>
                        </m:sSubPr>
                        <m:e>
                          <m:r>
                            <a:rPr lang="en-IN" b="0" i="1" smtClean="0">
                              <a:solidFill>
                                <a:srgbClr val="FF0000"/>
                              </a:solidFill>
                              <a:latin typeface="Cambria Math" panose="02040503050406030204" pitchFamily="18" charset="0"/>
                              <a:ea typeface="Cambria Math" panose="02040503050406030204" pitchFamily="18" charset="0"/>
                            </a:rPr>
                            <m:t>𝑥</m:t>
                          </m:r>
                        </m:e>
                        <m:sub>
                          <m:r>
                            <a:rPr lang="en-IN" b="0" i="1" smtClean="0">
                              <a:solidFill>
                                <a:srgbClr val="FF0000"/>
                              </a:solidFill>
                              <a:latin typeface="Cambria Math" panose="02040503050406030204" pitchFamily="18" charset="0"/>
                              <a:ea typeface="Cambria Math" panose="02040503050406030204" pitchFamily="18" charset="0"/>
                            </a:rPr>
                            <m:t>𝑗𝑖𝑟</m:t>
                          </m:r>
                        </m:sub>
                      </m:sSub>
                      <m:r>
                        <a:rPr lang="en-IN" b="0" i="1" smtClean="0">
                          <a:solidFill>
                            <a:srgbClr val="FF0000"/>
                          </a:solidFill>
                          <a:latin typeface="Cambria Math" panose="02040503050406030204" pitchFamily="18" charset="0"/>
                          <a:ea typeface="Cambria Math" panose="02040503050406030204" pitchFamily="18" charset="0"/>
                        </a:rPr>
                        <m:t>=0, </m:t>
                      </m:r>
                      <m:r>
                        <a:rPr lang="en-IN" b="0" i="1" smtClean="0">
                          <a:solidFill>
                            <a:srgbClr val="FF0000"/>
                          </a:solidFill>
                          <a:latin typeface="Cambria Math" panose="02040503050406030204" pitchFamily="18" charset="0"/>
                          <a:ea typeface="Cambria Math" panose="02040503050406030204" pitchFamily="18" charset="0"/>
                        </a:rPr>
                        <m:t>𝑓𝑜𝑟</m:t>
                      </m:r>
                      <m:r>
                        <a:rPr lang="en-IN" b="0" i="1" smtClean="0">
                          <a:solidFill>
                            <a:srgbClr val="FF0000"/>
                          </a:solidFill>
                          <a:latin typeface="Cambria Math" panose="02040503050406030204" pitchFamily="18" charset="0"/>
                          <a:ea typeface="Cambria Math" panose="02040503050406030204" pitchFamily="18" charset="0"/>
                        </a:rPr>
                        <m:t> </m:t>
                      </m:r>
                      <m:r>
                        <a:rPr lang="en-IN" b="0" i="1" smtClean="0">
                          <a:solidFill>
                            <a:srgbClr val="FF0000"/>
                          </a:solidFill>
                          <a:latin typeface="Cambria Math" panose="02040503050406030204" pitchFamily="18" charset="0"/>
                          <a:ea typeface="Cambria Math" panose="02040503050406030204" pitchFamily="18" charset="0"/>
                        </a:rPr>
                        <m:t>𝑒𝑣𝑒𝑟𝑦</m:t>
                      </m:r>
                      <m:r>
                        <a:rPr lang="en-IN" b="0" i="1" smtClean="0">
                          <a:solidFill>
                            <a:srgbClr val="FF0000"/>
                          </a:solidFill>
                          <a:latin typeface="Cambria Math" panose="02040503050406030204" pitchFamily="18" charset="0"/>
                          <a:ea typeface="Cambria Math" panose="02040503050406030204" pitchFamily="18" charset="0"/>
                        </a:rPr>
                        <m:t> </m:t>
                      </m:r>
                      <m:r>
                        <a:rPr lang="en-IN" b="0" i="1" smtClean="0">
                          <a:solidFill>
                            <a:srgbClr val="FF0000"/>
                          </a:solidFill>
                          <a:latin typeface="Cambria Math" panose="02040503050406030204" pitchFamily="18" charset="0"/>
                          <a:ea typeface="Cambria Math" panose="02040503050406030204" pitchFamily="18" charset="0"/>
                        </a:rPr>
                        <m:t>𝑑𝑒𝑚𝑎𝑛𝑑</m:t>
                      </m:r>
                      <m:r>
                        <a:rPr lang="en-IN" b="0" i="1" smtClean="0">
                          <a:solidFill>
                            <a:srgbClr val="FF0000"/>
                          </a:solidFill>
                          <a:latin typeface="Cambria Math" panose="02040503050406030204" pitchFamily="18" charset="0"/>
                          <a:ea typeface="Cambria Math" panose="02040503050406030204" pitchFamily="18" charset="0"/>
                        </a:rPr>
                        <m:t> </m:t>
                      </m:r>
                      <m:r>
                        <a:rPr lang="en-IN" b="0" i="1" smtClean="0">
                          <a:solidFill>
                            <a:srgbClr val="FF0000"/>
                          </a:solidFill>
                          <a:latin typeface="Cambria Math" panose="02040503050406030204" pitchFamily="18" charset="0"/>
                          <a:ea typeface="Cambria Math" panose="02040503050406030204" pitchFamily="18" charset="0"/>
                        </a:rPr>
                        <m:t>𝑜𝑑</m:t>
                      </m:r>
                      <m:r>
                        <a:rPr lang="en-IN" b="0" i="1" smtClean="0">
                          <a:solidFill>
                            <a:srgbClr val="FF0000"/>
                          </a:solidFill>
                          <a:latin typeface="Cambria Math" panose="02040503050406030204" pitchFamily="18" charset="0"/>
                          <a:ea typeface="Cambria Math" panose="02040503050406030204" pitchFamily="18" charset="0"/>
                        </a:rPr>
                        <m:t>, </m:t>
                      </m:r>
                      <m:sSubSup>
                        <m:sSubSupPr>
                          <m:ctrlPr>
                            <a:rPr lang="en-IN" b="0" i="1" smtClean="0">
                              <a:solidFill>
                                <a:srgbClr val="FF0000"/>
                              </a:solidFill>
                              <a:latin typeface="Cambria Math" panose="02040503050406030204" pitchFamily="18" charset="0"/>
                              <a:ea typeface="Cambria Math" panose="02040503050406030204" pitchFamily="18" charset="0"/>
                            </a:rPr>
                          </m:ctrlPr>
                        </m:sSubSupPr>
                        <m:e>
                          <m:r>
                            <a:rPr lang="en-IN" b="0" i="1" smtClean="0">
                              <a:solidFill>
                                <a:srgbClr val="FF0000"/>
                              </a:solidFill>
                              <a:latin typeface="Cambria Math" panose="02040503050406030204" pitchFamily="18" charset="0"/>
                              <a:ea typeface="Cambria Math" panose="02040503050406030204" pitchFamily="18" charset="0"/>
                            </a:rPr>
                            <m:t>𝑝</m:t>
                          </m:r>
                        </m:e>
                        <m:sub>
                          <m:r>
                            <a:rPr lang="en-IN" b="0" i="1" smtClean="0">
                              <a:solidFill>
                                <a:srgbClr val="FF0000"/>
                              </a:solidFill>
                              <a:latin typeface="Cambria Math" panose="02040503050406030204" pitchFamily="18" charset="0"/>
                              <a:ea typeface="Cambria Math" panose="02040503050406030204" pitchFamily="18" charset="0"/>
                            </a:rPr>
                            <m:t>𝑖𝑗𝑟</m:t>
                          </m:r>
                        </m:sub>
                        <m:sup>
                          <m:r>
                            <a:rPr lang="en-IN" b="0" i="1" smtClean="0">
                              <a:solidFill>
                                <a:srgbClr val="FF0000"/>
                              </a:solidFill>
                              <a:latin typeface="Cambria Math" panose="02040503050406030204" pitchFamily="18" charset="0"/>
                              <a:ea typeface="Cambria Math" panose="02040503050406030204" pitchFamily="18" charset="0"/>
                            </a:rPr>
                            <m:t>𝑜𝑑</m:t>
                          </m:r>
                        </m:sup>
                      </m:sSubSup>
                      <m:r>
                        <a:rPr lang="en-IN" b="0" i="1" smtClean="0">
                          <a:solidFill>
                            <a:srgbClr val="FF0000"/>
                          </a:solidFill>
                          <a:latin typeface="Cambria Math" panose="02040503050406030204" pitchFamily="18" charset="0"/>
                          <a:ea typeface="Cambria Math" panose="02040503050406030204" pitchFamily="18" charset="0"/>
                        </a:rPr>
                        <m:t>=</m:t>
                      </m:r>
                      <m:sSubSup>
                        <m:sSubSupPr>
                          <m:ctrlPr>
                            <a:rPr lang="en-IN" b="0" i="1" smtClean="0">
                              <a:solidFill>
                                <a:srgbClr val="FF0000"/>
                              </a:solidFill>
                              <a:latin typeface="Cambria Math" panose="02040503050406030204" pitchFamily="18" charset="0"/>
                              <a:ea typeface="Cambria Math" panose="02040503050406030204" pitchFamily="18" charset="0"/>
                            </a:rPr>
                          </m:ctrlPr>
                        </m:sSubSupPr>
                        <m:e>
                          <m:r>
                            <a:rPr lang="en-IN" b="0" i="1" smtClean="0">
                              <a:solidFill>
                                <a:srgbClr val="FF0000"/>
                              </a:solidFill>
                              <a:latin typeface="Cambria Math" panose="02040503050406030204" pitchFamily="18" charset="0"/>
                              <a:ea typeface="Cambria Math" panose="02040503050406030204" pitchFamily="18" charset="0"/>
                            </a:rPr>
                            <m:t>𝑝</m:t>
                          </m:r>
                        </m:e>
                        <m:sub>
                          <m:r>
                            <a:rPr lang="en-IN" b="0" i="1" smtClean="0">
                              <a:solidFill>
                                <a:srgbClr val="FF0000"/>
                              </a:solidFill>
                              <a:latin typeface="Cambria Math" panose="02040503050406030204" pitchFamily="18" charset="0"/>
                              <a:ea typeface="Cambria Math" panose="02040503050406030204" pitchFamily="18" charset="0"/>
                            </a:rPr>
                            <m:t>𝑗𝑖𝑟</m:t>
                          </m:r>
                        </m:sub>
                        <m:sup>
                          <m:r>
                            <a:rPr lang="en-IN" b="0" i="1" smtClean="0">
                              <a:solidFill>
                                <a:srgbClr val="FF0000"/>
                              </a:solidFill>
                              <a:latin typeface="Cambria Math" panose="02040503050406030204" pitchFamily="18" charset="0"/>
                              <a:ea typeface="Cambria Math" panose="02040503050406030204" pitchFamily="18" charset="0"/>
                            </a:rPr>
                            <m:t>𝑜𝑑</m:t>
                          </m:r>
                        </m:sup>
                      </m:sSubSup>
                      <m:r>
                        <a:rPr lang="en-IN" b="0" i="1" smtClean="0">
                          <a:solidFill>
                            <a:srgbClr val="FF0000"/>
                          </a:solidFill>
                          <a:latin typeface="Cambria Math" panose="02040503050406030204" pitchFamily="18" charset="0"/>
                          <a:ea typeface="Cambria Math" panose="02040503050406030204" pitchFamily="18" charset="0"/>
                        </a:rPr>
                        <m:t>=0</m:t>
                      </m:r>
                    </m:oMath>
                  </m:oMathPara>
                </a14:m>
                <a:endParaRPr lang="en-IN" i="1">
                  <a:solidFill>
                    <a:srgbClr val="FF0000"/>
                  </a:solidFill>
                  <a:latin typeface="Cambria Math" panose="02040503050406030204" pitchFamily="18" charset="0"/>
                  <a:ea typeface="Cambria Math" panose="02040503050406030204" pitchFamily="18" charset="0"/>
                </a:endParaRPr>
              </a:p>
            </p:txBody>
          </p:sp>
        </mc:Choice>
        <mc:Fallback xmlns="">
          <p:sp>
            <p:nvSpPr>
              <p:cNvPr id="8" name="TextBox 7">
                <a:extLst>
                  <a:ext uri="{FF2B5EF4-FFF2-40B4-BE49-F238E27FC236}">
                    <a16:creationId xmlns:a16="http://schemas.microsoft.com/office/drawing/2014/main" id="{2A955546-CBE1-456D-95A5-EF8E05756D59}"/>
                  </a:ext>
                </a:extLst>
              </p:cNvPr>
              <p:cNvSpPr txBox="1">
                <a:spLocks noRot="1" noChangeAspect="1" noMove="1" noResize="1" noEditPoints="1" noAdjustHandles="1" noChangeArrowheads="1" noChangeShapeType="1" noTextEdit="1"/>
              </p:cNvSpPr>
              <p:nvPr/>
            </p:nvSpPr>
            <p:spPr>
              <a:xfrm>
                <a:off x="1178351" y="2529696"/>
                <a:ext cx="10774837" cy="422873"/>
              </a:xfrm>
              <a:prstGeom prst="rect">
                <a:avLst/>
              </a:prstGeom>
              <a:blipFill>
                <a:blip r:embed="rId6"/>
                <a:stretch>
                  <a:fillRect b="-7246"/>
                </a:stretch>
              </a:blipFill>
            </p:spPr>
            <p:txBody>
              <a:bodyPr/>
              <a:lstStyle/>
              <a:p>
                <a:r>
                  <a:rPr lang="en-GB">
                    <a:noFill/>
                  </a:rPr>
                  <a:t> </a:t>
                </a:r>
              </a:p>
            </p:txBody>
          </p:sp>
        </mc:Fallback>
      </mc:AlternateContent>
    </p:spTree>
    <p:extLst>
      <p:ext uri="{BB962C8B-B14F-4D97-AF65-F5344CB8AC3E}">
        <p14:creationId xmlns:p14="http://schemas.microsoft.com/office/powerpoint/2010/main" val="18372130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6C014EB-9A77-416B-9D08-83C4B55A7F53}"/>
              </a:ext>
            </a:extLst>
          </p:cNvPr>
          <p:cNvPicPr>
            <a:picLocks noChangeAspect="1"/>
          </p:cNvPicPr>
          <p:nvPr/>
        </p:nvPicPr>
        <p:blipFill>
          <a:blip r:embed="rId2"/>
          <a:stretch>
            <a:fillRect/>
          </a:stretch>
        </p:blipFill>
        <p:spPr>
          <a:xfrm>
            <a:off x="3855072" y="552450"/>
            <a:ext cx="4972050" cy="6305550"/>
          </a:xfrm>
          <a:prstGeom prst="rect">
            <a:avLst/>
          </a:prstGeom>
        </p:spPr>
      </p:pic>
      <p:sp>
        <p:nvSpPr>
          <p:cNvPr id="6" name="TextBox 5">
            <a:extLst>
              <a:ext uri="{FF2B5EF4-FFF2-40B4-BE49-F238E27FC236}">
                <a16:creationId xmlns:a16="http://schemas.microsoft.com/office/drawing/2014/main" id="{50F52ECC-74A4-4120-B179-7A18BEF5F4F3}"/>
              </a:ext>
            </a:extLst>
          </p:cNvPr>
          <p:cNvSpPr txBox="1"/>
          <p:nvPr/>
        </p:nvSpPr>
        <p:spPr>
          <a:xfrm flipH="1">
            <a:off x="5692375" y="183118"/>
            <a:ext cx="3847551" cy="369332"/>
          </a:xfrm>
          <a:prstGeom prst="rect">
            <a:avLst/>
          </a:prstGeom>
          <a:noFill/>
        </p:spPr>
        <p:txBody>
          <a:bodyPr wrap="square" rtlCol="0">
            <a:spAutoFit/>
          </a:bodyPr>
          <a:lstStyle/>
          <a:p>
            <a:r>
              <a:rPr lang="en-IN" dirty="0"/>
              <a:t>Data set</a:t>
            </a:r>
          </a:p>
        </p:txBody>
      </p:sp>
    </p:spTree>
    <p:extLst>
      <p:ext uri="{BB962C8B-B14F-4D97-AF65-F5344CB8AC3E}">
        <p14:creationId xmlns:p14="http://schemas.microsoft.com/office/powerpoint/2010/main" val="794218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0">
            <a:extLst>
              <a:ext uri="{FF2B5EF4-FFF2-40B4-BE49-F238E27FC236}">
                <a16:creationId xmlns:a16="http://schemas.microsoft.com/office/drawing/2014/main" id="{CD94F7C0-1344-4B3C-AFCB-E7F006BB5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2">
            <a:extLst>
              <a:ext uri="{FF2B5EF4-FFF2-40B4-BE49-F238E27FC236}">
                <a16:creationId xmlns:a16="http://schemas.microsoft.com/office/drawing/2014/main" id="{4EC584A2-4215-4DB8-AE1F-E3768D77E8D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6CA3C42F-EC12-CB1A-597C-6F0ED94D64FC}"/>
              </a:ext>
            </a:extLst>
          </p:cNvPr>
          <p:cNvSpPr>
            <a:spLocks noGrp="1"/>
          </p:cNvSpPr>
          <p:nvPr>
            <p:ph type="title"/>
          </p:nvPr>
        </p:nvSpPr>
        <p:spPr>
          <a:xfrm>
            <a:off x="1182760" y="-53974"/>
            <a:ext cx="3977639" cy="1600200"/>
          </a:xfrm>
        </p:spPr>
        <p:txBody>
          <a:bodyPr anchor="b">
            <a:normAutofit/>
          </a:bodyPr>
          <a:lstStyle/>
          <a:p>
            <a:pPr algn="l"/>
            <a:r>
              <a:rPr lang="en-GB" sz="3200" dirty="0"/>
              <a:t>Results </a:t>
            </a:r>
          </a:p>
        </p:txBody>
      </p:sp>
      <p:pic>
        <p:nvPicPr>
          <p:cNvPr id="4" name="Picture 4" descr="Diagram&#10;&#10;Description automatically generated">
            <a:extLst>
              <a:ext uri="{FF2B5EF4-FFF2-40B4-BE49-F238E27FC236}">
                <a16:creationId xmlns:a16="http://schemas.microsoft.com/office/drawing/2014/main" id="{31A94C9A-11A0-79AC-02C1-B343227437ED}"/>
              </a:ext>
            </a:extLst>
          </p:cNvPr>
          <p:cNvPicPr>
            <a:picLocks noChangeAspect="1"/>
          </p:cNvPicPr>
          <p:nvPr/>
        </p:nvPicPr>
        <p:blipFill>
          <a:blip r:embed="rId3"/>
          <a:stretch>
            <a:fillRect/>
          </a:stretch>
        </p:blipFill>
        <p:spPr>
          <a:xfrm>
            <a:off x="5343916" y="746126"/>
            <a:ext cx="5791067" cy="5472558"/>
          </a:xfrm>
          <a:prstGeom prst="rect">
            <a:avLst/>
          </a:prstGeom>
        </p:spPr>
      </p:pic>
      <p:pic>
        <p:nvPicPr>
          <p:cNvPr id="7" name="Picture 6">
            <a:extLst>
              <a:ext uri="{FF2B5EF4-FFF2-40B4-BE49-F238E27FC236}">
                <a16:creationId xmlns:a16="http://schemas.microsoft.com/office/drawing/2014/main" id="{F2C8AF4B-E87B-496B-9961-0F140A10383E}"/>
              </a:ext>
            </a:extLst>
          </p:cNvPr>
          <p:cNvPicPr>
            <a:picLocks noChangeAspect="1"/>
          </p:cNvPicPr>
          <p:nvPr/>
        </p:nvPicPr>
        <p:blipFill>
          <a:blip r:embed="rId4"/>
          <a:stretch>
            <a:fillRect/>
          </a:stretch>
        </p:blipFill>
        <p:spPr>
          <a:xfrm>
            <a:off x="528491" y="1611934"/>
            <a:ext cx="2933700" cy="5067300"/>
          </a:xfrm>
          <a:prstGeom prst="rect">
            <a:avLst/>
          </a:prstGeom>
        </p:spPr>
      </p:pic>
    </p:spTree>
    <p:extLst>
      <p:ext uri="{BB962C8B-B14F-4D97-AF65-F5344CB8AC3E}">
        <p14:creationId xmlns:p14="http://schemas.microsoft.com/office/powerpoint/2010/main" val="4657454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3FFF8D3-2EF3-4286-935A-D01BE3C853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3" name="Picture 12">
            <a:extLst>
              <a:ext uri="{FF2B5EF4-FFF2-40B4-BE49-F238E27FC236}">
                <a16:creationId xmlns:a16="http://schemas.microsoft.com/office/drawing/2014/main" id="{CD8CCB43-545E-4064-8BB8-5C492D0F5F5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0E0C9102-0885-B9FC-A8ED-68727A9A41A5}"/>
              </a:ext>
            </a:extLst>
          </p:cNvPr>
          <p:cNvSpPr>
            <a:spLocks noGrp="1"/>
          </p:cNvSpPr>
          <p:nvPr>
            <p:ph type="title"/>
          </p:nvPr>
        </p:nvSpPr>
        <p:spPr>
          <a:xfrm>
            <a:off x="685800" y="764373"/>
            <a:ext cx="3306744" cy="1293028"/>
          </a:xfrm>
        </p:spPr>
        <p:txBody>
          <a:bodyPr>
            <a:normAutofit/>
          </a:bodyPr>
          <a:lstStyle/>
          <a:p>
            <a:endParaRPr lang="en-GB" sz="3200">
              <a:solidFill>
                <a:schemeClr val="bg1"/>
              </a:solidFill>
            </a:endParaRPr>
          </a:p>
          <a:p>
            <a:pPr algn="ctr"/>
            <a:r>
              <a:rPr lang="en-GB" dirty="0"/>
              <a:t>esults</a:t>
            </a:r>
            <a:endParaRPr lang="en-GB"/>
          </a:p>
        </p:txBody>
      </p:sp>
      <p:sp useBgFill="1">
        <p:nvSpPr>
          <p:cNvPr id="15" name="Rounded Rectangle 14">
            <a:extLst>
              <a:ext uri="{FF2B5EF4-FFF2-40B4-BE49-F238E27FC236}">
                <a16:creationId xmlns:a16="http://schemas.microsoft.com/office/drawing/2014/main" id="{E6C57836-126B-4938-8C7A-3C3BCB59D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1066164"/>
            <a:ext cx="6765949" cy="5148371"/>
          </a:xfrm>
          <a:prstGeom prst="roundRect">
            <a:avLst>
              <a:gd name="adj" fmla="val 2403"/>
            </a:avLst>
          </a:prstGeom>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Diagram&#10;&#10;Description automatically generated">
            <a:extLst>
              <a:ext uri="{FF2B5EF4-FFF2-40B4-BE49-F238E27FC236}">
                <a16:creationId xmlns:a16="http://schemas.microsoft.com/office/drawing/2014/main" id="{C01D2C24-8A37-7B13-65D6-3F18A17AB6A2}"/>
              </a:ext>
            </a:extLst>
          </p:cNvPr>
          <p:cNvPicPr>
            <a:picLocks noChangeAspect="1"/>
          </p:cNvPicPr>
          <p:nvPr/>
        </p:nvPicPr>
        <p:blipFill>
          <a:blip r:embed="rId3"/>
          <a:stretch>
            <a:fillRect/>
          </a:stretch>
        </p:blipFill>
        <p:spPr>
          <a:xfrm>
            <a:off x="4955339" y="2031937"/>
            <a:ext cx="6127287" cy="3216824"/>
          </a:xfrm>
          <a:prstGeom prst="rect">
            <a:avLst/>
          </a:prstGeom>
        </p:spPr>
      </p:pic>
      <p:pic>
        <p:nvPicPr>
          <p:cNvPr id="9" name="Picture 8">
            <a:extLst>
              <a:ext uri="{FF2B5EF4-FFF2-40B4-BE49-F238E27FC236}">
                <a16:creationId xmlns:a16="http://schemas.microsoft.com/office/drawing/2014/main" id="{CF3089AE-8F59-42FA-940B-C44A244A8BC6}"/>
              </a:ext>
            </a:extLst>
          </p:cNvPr>
          <p:cNvPicPr>
            <a:picLocks noChangeAspect="1"/>
          </p:cNvPicPr>
          <p:nvPr/>
        </p:nvPicPr>
        <p:blipFill>
          <a:blip r:embed="rId4"/>
          <a:stretch>
            <a:fillRect/>
          </a:stretch>
        </p:blipFill>
        <p:spPr>
          <a:xfrm>
            <a:off x="318153" y="250825"/>
            <a:ext cx="3819525" cy="6210300"/>
          </a:xfrm>
          <a:prstGeom prst="rect">
            <a:avLst/>
          </a:prstGeom>
        </p:spPr>
      </p:pic>
    </p:spTree>
    <p:extLst>
      <p:ext uri="{BB962C8B-B14F-4D97-AF65-F5344CB8AC3E}">
        <p14:creationId xmlns:p14="http://schemas.microsoft.com/office/powerpoint/2010/main" val="2462746334"/>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733E1-520E-4D31-8AEA-EDF27376B1F4}"/>
              </a:ext>
            </a:extLst>
          </p:cNvPr>
          <p:cNvSpPr>
            <a:spLocks noGrp="1"/>
          </p:cNvSpPr>
          <p:nvPr>
            <p:ph type="title"/>
          </p:nvPr>
        </p:nvSpPr>
        <p:spPr>
          <a:xfrm>
            <a:off x="1790700" y="639315"/>
            <a:ext cx="8610600" cy="1293028"/>
          </a:xfrm>
        </p:spPr>
        <p:txBody>
          <a:bodyPr/>
          <a:lstStyle/>
          <a:p>
            <a:pPr algn="ctr"/>
            <a:r>
              <a:rPr lang="en-IN"/>
              <a:t>MODEL</a:t>
            </a:r>
          </a:p>
        </p:txBody>
      </p:sp>
      <p:sp>
        <p:nvSpPr>
          <p:cNvPr id="3" name="Content Placeholder 2">
            <a:extLst>
              <a:ext uri="{FF2B5EF4-FFF2-40B4-BE49-F238E27FC236}">
                <a16:creationId xmlns:a16="http://schemas.microsoft.com/office/drawing/2014/main" id="{C417D601-CEF9-4C00-AF5A-D31A4E9C4740}"/>
              </a:ext>
            </a:extLst>
          </p:cNvPr>
          <p:cNvSpPr>
            <a:spLocks noGrp="1"/>
          </p:cNvSpPr>
          <p:nvPr>
            <p:ph idx="1"/>
          </p:nvPr>
        </p:nvSpPr>
        <p:spPr/>
        <p:txBody>
          <a:bodyPr/>
          <a:lstStyle/>
          <a:p>
            <a:r>
              <a:rPr lang="en-IN" dirty="0"/>
              <a:t>As the first approach we try to model the bus routing problem for the campus, to transport the students from their respective residence to lecture hall. </a:t>
            </a:r>
          </a:p>
          <a:p>
            <a:endParaRPr lang="en-IN" dirty="0"/>
          </a:p>
          <a:p>
            <a:r>
              <a:rPr lang="en-IN" dirty="0"/>
              <a:t>This model incorporates bus capacity and time constrained vehicle problem.</a:t>
            </a:r>
          </a:p>
          <a:p>
            <a:endParaRPr lang="en-IN" dirty="0"/>
          </a:p>
          <a:p>
            <a:r>
              <a:rPr lang="en-IN" dirty="0"/>
              <a:t>The model optimises for the least operating cost for both operating cost and amortized servicing cost of the busses, giving us the least number of bus required to cover all the bus stops.</a:t>
            </a:r>
          </a:p>
        </p:txBody>
      </p:sp>
    </p:spTree>
    <p:extLst>
      <p:ext uri="{BB962C8B-B14F-4D97-AF65-F5344CB8AC3E}">
        <p14:creationId xmlns:p14="http://schemas.microsoft.com/office/powerpoint/2010/main" val="36531209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575D8-74C1-3F97-8449-5A27E7C9D82C}"/>
              </a:ext>
            </a:extLst>
          </p:cNvPr>
          <p:cNvSpPr>
            <a:spLocks noGrp="1"/>
          </p:cNvSpPr>
          <p:nvPr>
            <p:ph type="title"/>
          </p:nvPr>
        </p:nvSpPr>
        <p:spPr>
          <a:xfrm>
            <a:off x="1790409" y="682938"/>
            <a:ext cx="8610600" cy="1293028"/>
          </a:xfrm>
        </p:spPr>
        <p:txBody>
          <a:bodyPr/>
          <a:lstStyle/>
          <a:p>
            <a:pPr algn="ctr"/>
            <a:r>
              <a:rPr lang="en-GB" dirty="0"/>
              <a:t>Model robustness</a:t>
            </a:r>
          </a:p>
        </p:txBody>
      </p:sp>
      <p:sp>
        <p:nvSpPr>
          <p:cNvPr id="3" name="Content Placeholder 2">
            <a:extLst>
              <a:ext uri="{FF2B5EF4-FFF2-40B4-BE49-F238E27FC236}">
                <a16:creationId xmlns:a16="http://schemas.microsoft.com/office/drawing/2014/main" id="{BD851E9E-4D96-24EE-CFF5-2E881BB817FB}"/>
              </a:ext>
            </a:extLst>
          </p:cNvPr>
          <p:cNvSpPr>
            <a:spLocks noGrp="1"/>
          </p:cNvSpPr>
          <p:nvPr>
            <p:ph idx="1"/>
          </p:nvPr>
        </p:nvSpPr>
        <p:spPr/>
        <p:txBody>
          <a:bodyPr vert="horz" lIns="91440" tIns="45720" rIns="91440" bIns="45720" rtlCol="0" anchor="t">
            <a:normAutofit/>
          </a:bodyPr>
          <a:lstStyle/>
          <a:p>
            <a:r>
              <a:rPr lang="en-GB" dirty="0"/>
              <a:t>In order to access the robustness of the model, we use greedy method to simulate the model in real world.</a:t>
            </a:r>
          </a:p>
          <a:p>
            <a:endParaRPr lang="en-GB" dirty="0"/>
          </a:p>
          <a:p>
            <a:r>
              <a:rPr lang="en-GB" dirty="0"/>
              <a:t>The demand is sampled from gaussian distribution with mean as the demand used during optimization and fixed standard deviation.</a:t>
            </a:r>
          </a:p>
          <a:p>
            <a:endParaRPr lang="en-GB" dirty="0"/>
          </a:p>
          <a:p>
            <a:r>
              <a:rPr lang="en-GB" dirty="0"/>
              <a:t>We get the fraction of total passengers served over the entire demand.</a:t>
            </a:r>
          </a:p>
          <a:p>
            <a:endParaRPr lang="en-GB" dirty="0"/>
          </a:p>
          <a:p>
            <a:r>
              <a:rPr lang="en-GB" dirty="0"/>
              <a:t>The average of the score gives a good idea about the robustness of the model.</a:t>
            </a:r>
          </a:p>
        </p:txBody>
      </p:sp>
    </p:spTree>
    <p:extLst>
      <p:ext uri="{BB962C8B-B14F-4D97-AF65-F5344CB8AC3E}">
        <p14:creationId xmlns:p14="http://schemas.microsoft.com/office/powerpoint/2010/main" val="11366570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4AC9C6E-08D1-4841-ABF2-191513873C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81806" y="772998"/>
            <a:ext cx="7343480" cy="5316717"/>
          </a:xfrm>
          <a:prstGeom prst="rect">
            <a:avLst/>
          </a:prstGeom>
        </p:spPr>
      </p:pic>
      <p:sp>
        <p:nvSpPr>
          <p:cNvPr id="6" name="TextBox 5">
            <a:extLst>
              <a:ext uri="{FF2B5EF4-FFF2-40B4-BE49-F238E27FC236}">
                <a16:creationId xmlns:a16="http://schemas.microsoft.com/office/drawing/2014/main" id="{5312FEDB-4739-4E98-9F6D-312BA621697F}"/>
              </a:ext>
            </a:extLst>
          </p:cNvPr>
          <p:cNvSpPr txBox="1"/>
          <p:nvPr/>
        </p:nvSpPr>
        <p:spPr>
          <a:xfrm>
            <a:off x="301658" y="1574276"/>
            <a:ext cx="3412503" cy="4524315"/>
          </a:xfrm>
          <a:prstGeom prst="rect">
            <a:avLst/>
          </a:prstGeom>
          <a:noFill/>
        </p:spPr>
        <p:txBody>
          <a:bodyPr wrap="square" rtlCol="0">
            <a:spAutoFit/>
          </a:bodyPr>
          <a:lstStyle/>
          <a:p>
            <a:r>
              <a:rPr lang="en-IN" dirty="0"/>
              <a:t>We use greedy method to simulate the model.</a:t>
            </a:r>
          </a:p>
          <a:p>
            <a:endParaRPr lang="en-IN" dirty="0"/>
          </a:p>
          <a:p>
            <a:r>
              <a:rPr lang="en-IN" dirty="0"/>
              <a:t>The number of passengers who start at some node </a:t>
            </a:r>
            <a:r>
              <a:rPr lang="en-IN" dirty="0" err="1"/>
              <a:t>i</a:t>
            </a:r>
            <a:r>
              <a:rPr lang="en-IN" dirty="0"/>
              <a:t> who get to travel in the bus is equal to </a:t>
            </a:r>
          </a:p>
          <a:p>
            <a:r>
              <a:rPr lang="en-IN" dirty="0">
                <a:solidFill>
                  <a:srgbClr val="FF0000"/>
                </a:solidFill>
              </a:rPr>
              <a:t>capacity of bus – passengers already in the bus </a:t>
            </a:r>
          </a:p>
          <a:p>
            <a:endParaRPr lang="en-IN" dirty="0"/>
          </a:p>
          <a:p>
            <a:r>
              <a:rPr lang="en-IN" dirty="0"/>
              <a:t>So traversing through the route plied by the bus. We get the fraction of passengers who get </a:t>
            </a:r>
            <a:r>
              <a:rPr lang="en-IN"/>
              <a:t>to travel in bus.</a:t>
            </a:r>
            <a:endParaRPr lang="en-IN" dirty="0"/>
          </a:p>
          <a:p>
            <a:endParaRPr lang="en-IN" dirty="0"/>
          </a:p>
        </p:txBody>
      </p:sp>
    </p:spTree>
    <p:extLst>
      <p:ext uri="{BB962C8B-B14F-4D97-AF65-F5344CB8AC3E}">
        <p14:creationId xmlns:p14="http://schemas.microsoft.com/office/powerpoint/2010/main" val="2919743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0">
            <a:extLst>
              <a:ext uri="{FF2B5EF4-FFF2-40B4-BE49-F238E27FC236}">
                <a16:creationId xmlns:a16="http://schemas.microsoft.com/office/drawing/2014/main" id="{03FFF8D3-2EF3-4286-935A-D01BE3C853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20" name="Picture 12">
            <a:extLst>
              <a:ext uri="{FF2B5EF4-FFF2-40B4-BE49-F238E27FC236}">
                <a16:creationId xmlns:a16="http://schemas.microsoft.com/office/drawing/2014/main" id="{CD8CCB43-545E-4064-8BB8-5C492D0F5F5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5AB11C71-8B20-6542-CC91-36C8D79E3C31}"/>
              </a:ext>
            </a:extLst>
          </p:cNvPr>
          <p:cNvSpPr>
            <a:spLocks noGrp="1"/>
          </p:cNvSpPr>
          <p:nvPr>
            <p:ph type="title"/>
          </p:nvPr>
        </p:nvSpPr>
        <p:spPr>
          <a:xfrm>
            <a:off x="685800" y="764373"/>
            <a:ext cx="3306744" cy="1293028"/>
          </a:xfrm>
        </p:spPr>
        <p:txBody>
          <a:bodyPr>
            <a:normAutofit/>
          </a:bodyPr>
          <a:lstStyle/>
          <a:p>
            <a:pPr algn="ctr"/>
            <a:r>
              <a:rPr lang="en-GB" sz="3200" dirty="0">
                <a:solidFill>
                  <a:schemeClr val="bg1"/>
                </a:solidFill>
              </a:rPr>
              <a:t>results</a:t>
            </a:r>
            <a:endParaRPr lang="en-US" dirty="0"/>
          </a:p>
        </p:txBody>
      </p:sp>
      <p:sp>
        <p:nvSpPr>
          <p:cNvPr id="21" name="Content Placeholder 7">
            <a:extLst>
              <a:ext uri="{FF2B5EF4-FFF2-40B4-BE49-F238E27FC236}">
                <a16:creationId xmlns:a16="http://schemas.microsoft.com/office/drawing/2014/main" id="{3D9179ED-AFB1-3905-17DE-AF3C5466254C}"/>
              </a:ext>
            </a:extLst>
          </p:cNvPr>
          <p:cNvSpPr>
            <a:spLocks noGrp="1"/>
          </p:cNvSpPr>
          <p:nvPr>
            <p:ph idx="1"/>
          </p:nvPr>
        </p:nvSpPr>
        <p:spPr>
          <a:xfrm>
            <a:off x="685801" y="2194560"/>
            <a:ext cx="3306742" cy="4024125"/>
          </a:xfrm>
        </p:spPr>
        <p:txBody>
          <a:bodyPr vert="horz" lIns="91440" tIns="45720" rIns="91440" bIns="45720" rtlCol="0" anchor="t">
            <a:normAutofit/>
          </a:bodyPr>
          <a:lstStyle/>
          <a:p>
            <a:r>
              <a:rPr lang="en-US" sz="1600" dirty="0">
                <a:solidFill>
                  <a:schemeClr val="bg1"/>
                </a:solidFill>
              </a:rPr>
              <a:t>Using greedy method, the fraction of passengers that can get on the bus depends on number of passenger already on the bus and its capacity.</a:t>
            </a:r>
            <a:endParaRPr lang="en-US" dirty="0">
              <a:solidFill>
                <a:schemeClr val="bg1"/>
              </a:solidFill>
            </a:endParaRPr>
          </a:p>
          <a:p>
            <a:r>
              <a:rPr lang="en-US" sz="1600" dirty="0">
                <a:solidFill>
                  <a:schemeClr val="bg1"/>
                </a:solidFill>
              </a:rPr>
              <a:t>We see pretty high fraction of passengers served.</a:t>
            </a:r>
          </a:p>
          <a:p>
            <a:endParaRPr lang="en-US" sz="1600" dirty="0">
              <a:solidFill>
                <a:schemeClr val="bg1"/>
              </a:solidFill>
            </a:endParaRPr>
          </a:p>
          <a:p>
            <a:r>
              <a:rPr lang="en-US" sz="1600" dirty="0">
                <a:solidFill>
                  <a:schemeClr val="bg1"/>
                </a:solidFill>
              </a:rPr>
              <a:t>The fraction of demand served reduces as the uncertainty in demand increase </a:t>
            </a:r>
          </a:p>
        </p:txBody>
      </p:sp>
      <p:sp useBgFill="1">
        <p:nvSpPr>
          <p:cNvPr id="22" name="Rounded Rectangle 14">
            <a:extLst>
              <a:ext uri="{FF2B5EF4-FFF2-40B4-BE49-F238E27FC236}">
                <a16:creationId xmlns:a16="http://schemas.microsoft.com/office/drawing/2014/main" id="{E6C57836-126B-4938-8C7A-3C3BCB59D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1066164"/>
            <a:ext cx="6765949" cy="5148371"/>
          </a:xfrm>
          <a:prstGeom prst="roundRect">
            <a:avLst>
              <a:gd name="adj" fmla="val 2403"/>
            </a:avLst>
          </a:prstGeom>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Chart, line chart&#10;&#10;Description automatically generated">
            <a:extLst>
              <a:ext uri="{FF2B5EF4-FFF2-40B4-BE49-F238E27FC236}">
                <a16:creationId xmlns:a16="http://schemas.microsoft.com/office/drawing/2014/main" id="{10638761-081D-762A-283F-E39A7EE1156D}"/>
              </a:ext>
            </a:extLst>
          </p:cNvPr>
          <p:cNvPicPr>
            <a:picLocks noChangeAspect="1"/>
          </p:cNvPicPr>
          <p:nvPr/>
        </p:nvPicPr>
        <p:blipFill>
          <a:blip r:embed="rId3"/>
          <a:stretch>
            <a:fillRect/>
          </a:stretch>
        </p:blipFill>
        <p:spPr>
          <a:xfrm>
            <a:off x="4955339" y="1357935"/>
            <a:ext cx="6127287" cy="4564828"/>
          </a:xfrm>
          <a:prstGeom prst="rect">
            <a:avLst/>
          </a:prstGeom>
        </p:spPr>
      </p:pic>
    </p:spTree>
    <p:extLst>
      <p:ext uri="{BB962C8B-B14F-4D97-AF65-F5344CB8AC3E}">
        <p14:creationId xmlns:p14="http://schemas.microsoft.com/office/powerpoint/2010/main" val="3023907689"/>
      </p:ext>
    </p:extLst>
  </p:cSld>
  <p:clrMapOvr>
    <a:overrideClrMapping bg1="lt1" tx1="dk1" bg2="lt2" tx2="dk2" accent1="accent1" accent2="accent2" accent3="accent3" accent4="accent4" accent5="accent5" accent6="accent6" hlink="hlink" folHlink="folHlink"/>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5D60E-E180-05C4-DFE5-2244BD781685}"/>
              </a:ext>
            </a:extLst>
          </p:cNvPr>
          <p:cNvSpPr>
            <a:spLocks noGrp="1"/>
          </p:cNvSpPr>
          <p:nvPr>
            <p:ph type="title"/>
          </p:nvPr>
        </p:nvSpPr>
        <p:spPr>
          <a:xfrm>
            <a:off x="1792287" y="732623"/>
            <a:ext cx="8610600" cy="1293028"/>
          </a:xfrm>
        </p:spPr>
        <p:txBody>
          <a:bodyPr/>
          <a:lstStyle/>
          <a:p>
            <a:pPr algn="ctr"/>
            <a:r>
              <a:rPr lang="en-GB" dirty="0"/>
              <a:t>Results</a:t>
            </a:r>
          </a:p>
        </p:txBody>
      </p:sp>
      <p:sp>
        <p:nvSpPr>
          <p:cNvPr id="3" name="Content Placeholder 2">
            <a:extLst>
              <a:ext uri="{FF2B5EF4-FFF2-40B4-BE49-F238E27FC236}">
                <a16:creationId xmlns:a16="http://schemas.microsoft.com/office/drawing/2014/main" id="{788BAB9E-BE9E-EEF1-0303-2AF2BF4E6F16}"/>
              </a:ext>
            </a:extLst>
          </p:cNvPr>
          <p:cNvSpPr>
            <a:spLocks noGrp="1"/>
          </p:cNvSpPr>
          <p:nvPr>
            <p:ph idx="1"/>
          </p:nvPr>
        </p:nvSpPr>
        <p:spPr/>
        <p:txBody>
          <a:bodyPr vert="horz" lIns="91440" tIns="45720" rIns="91440" bIns="45720" rtlCol="0" anchor="t">
            <a:normAutofit/>
          </a:bodyPr>
          <a:lstStyle/>
          <a:p>
            <a:r>
              <a:rPr lang="en-GB" dirty="0"/>
              <a:t>We observe that the optimised model depends on the weights assigned to each term in the objective function.</a:t>
            </a:r>
          </a:p>
          <a:p>
            <a:endParaRPr lang="en-GB" dirty="0"/>
          </a:p>
          <a:p>
            <a:r>
              <a:rPr lang="en-GB" dirty="0"/>
              <a:t>Changing weights can aggressively</a:t>
            </a:r>
          </a:p>
          <a:p>
            <a:endParaRPr lang="en-GB" dirty="0"/>
          </a:p>
          <a:p>
            <a:pPr lvl="1"/>
            <a:r>
              <a:rPr lang="en-GB" dirty="0"/>
              <a:t>Minimise the number of bus changes passengers have to make.</a:t>
            </a:r>
          </a:p>
          <a:p>
            <a:pPr lvl="1"/>
            <a:r>
              <a:rPr lang="en-GB" dirty="0"/>
              <a:t>Minimise the average cost of travel for passengers.</a:t>
            </a:r>
          </a:p>
          <a:p>
            <a:pPr lvl="1"/>
            <a:r>
              <a:rPr lang="en-GB" dirty="0"/>
              <a:t>Maximise the number of passengers served</a:t>
            </a:r>
          </a:p>
          <a:p>
            <a:pPr lvl="1"/>
            <a:r>
              <a:rPr lang="en-GB" dirty="0"/>
              <a:t>Minimise the operating cost.</a:t>
            </a:r>
          </a:p>
          <a:p>
            <a:pPr marL="457200" lvl="1" indent="0">
              <a:buNone/>
            </a:pPr>
            <a:endParaRPr lang="en-GB" dirty="0"/>
          </a:p>
        </p:txBody>
      </p:sp>
    </p:spTree>
    <p:extLst>
      <p:ext uri="{BB962C8B-B14F-4D97-AF65-F5344CB8AC3E}">
        <p14:creationId xmlns:p14="http://schemas.microsoft.com/office/powerpoint/2010/main" val="27583392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9BBD2-48B7-4C3D-B3C2-A07599A8CBA2}"/>
              </a:ext>
            </a:extLst>
          </p:cNvPr>
          <p:cNvSpPr>
            <a:spLocks noGrp="1"/>
          </p:cNvSpPr>
          <p:nvPr>
            <p:ph type="title"/>
          </p:nvPr>
        </p:nvSpPr>
        <p:spPr>
          <a:xfrm>
            <a:off x="1453299" y="901532"/>
            <a:ext cx="8610600" cy="1293028"/>
          </a:xfrm>
        </p:spPr>
        <p:txBody>
          <a:bodyPr/>
          <a:lstStyle/>
          <a:p>
            <a:pPr algn="ctr"/>
            <a:r>
              <a:rPr lang="en-IN" dirty="0"/>
              <a:t>Model </a:t>
            </a:r>
          </a:p>
        </p:txBody>
      </p:sp>
      <p:sp>
        <p:nvSpPr>
          <p:cNvPr id="3" name="Content Placeholder 2">
            <a:extLst>
              <a:ext uri="{FF2B5EF4-FFF2-40B4-BE49-F238E27FC236}">
                <a16:creationId xmlns:a16="http://schemas.microsoft.com/office/drawing/2014/main" id="{54A7D496-769F-4AE9-B323-E930A20C09B6}"/>
              </a:ext>
            </a:extLst>
          </p:cNvPr>
          <p:cNvSpPr>
            <a:spLocks noGrp="1"/>
          </p:cNvSpPr>
          <p:nvPr>
            <p:ph idx="1"/>
          </p:nvPr>
        </p:nvSpPr>
        <p:spPr/>
        <p:txBody>
          <a:bodyPr/>
          <a:lstStyle/>
          <a:p>
            <a:r>
              <a:rPr lang="en-IN" dirty="0">
                <a:hlinkClick r:id="rId2"/>
              </a:rPr>
              <a:t>https://github.com/sumeet-ranjan/bus-route-optimization</a:t>
            </a:r>
            <a:endParaRPr lang="en-IN" dirty="0"/>
          </a:p>
          <a:p>
            <a:endParaRPr lang="en-IN" dirty="0"/>
          </a:p>
        </p:txBody>
      </p:sp>
    </p:spTree>
    <p:extLst>
      <p:ext uri="{BB962C8B-B14F-4D97-AF65-F5344CB8AC3E}">
        <p14:creationId xmlns:p14="http://schemas.microsoft.com/office/powerpoint/2010/main" val="582516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5E734BB-C332-41F6-94D8-C1497E49B74B}"/>
              </a:ext>
            </a:extLst>
          </p:cNvPr>
          <p:cNvPicPr>
            <a:picLocks noChangeAspect="1"/>
          </p:cNvPicPr>
          <p:nvPr/>
        </p:nvPicPr>
        <p:blipFill rotWithShape="1">
          <a:blip r:embed="rId2">
            <a:extLst>
              <a:ext uri="{28A0092B-C50C-407E-A947-70E740481C1C}">
                <a14:useLocalDpi xmlns:a14="http://schemas.microsoft.com/office/drawing/2010/main" val="0"/>
              </a:ext>
            </a:extLst>
          </a:blip>
          <a:srcRect l="27202" t="10201" r="38250" b="32646"/>
          <a:stretch/>
        </p:blipFill>
        <p:spPr>
          <a:xfrm>
            <a:off x="2564091" y="590180"/>
            <a:ext cx="6766054" cy="6296101"/>
          </a:xfrm>
          <a:prstGeom prst="rect">
            <a:avLst/>
          </a:prstGeom>
        </p:spPr>
      </p:pic>
      <p:sp>
        <p:nvSpPr>
          <p:cNvPr id="12" name="TextBox 11">
            <a:extLst>
              <a:ext uri="{FF2B5EF4-FFF2-40B4-BE49-F238E27FC236}">
                <a16:creationId xmlns:a16="http://schemas.microsoft.com/office/drawing/2014/main" id="{862A6298-727A-46A0-BF10-5ED9F7FBE963}"/>
              </a:ext>
            </a:extLst>
          </p:cNvPr>
          <p:cNvSpPr txBox="1"/>
          <p:nvPr/>
        </p:nvSpPr>
        <p:spPr>
          <a:xfrm>
            <a:off x="3341803" y="192567"/>
            <a:ext cx="6094428" cy="369332"/>
          </a:xfrm>
          <a:prstGeom prst="rect">
            <a:avLst/>
          </a:prstGeom>
          <a:noFill/>
        </p:spPr>
        <p:txBody>
          <a:bodyPr wrap="square">
            <a:spAutoFit/>
          </a:bodyPr>
          <a:lstStyle/>
          <a:p>
            <a:r>
              <a:rPr lang="en-IN" sz="1800" b="1"/>
              <a:t>Parameters, </a:t>
            </a:r>
            <a:r>
              <a:rPr lang="en-IN" b="1"/>
              <a:t>Va</a:t>
            </a:r>
            <a:r>
              <a:rPr lang="en-IN" sz="1800" b="1"/>
              <a:t>riables and Objective Function</a:t>
            </a:r>
          </a:p>
        </p:txBody>
      </p:sp>
    </p:spTree>
    <p:extLst>
      <p:ext uri="{BB962C8B-B14F-4D97-AF65-F5344CB8AC3E}">
        <p14:creationId xmlns:p14="http://schemas.microsoft.com/office/powerpoint/2010/main" val="10137811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733E1-520E-4D31-8AEA-EDF27376B1F4}"/>
              </a:ext>
            </a:extLst>
          </p:cNvPr>
          <p:cNvSpPr>
            <a:spLocks noGrp="1"/>
          </p:cNvSpPr>
          <p:nvPr>
            <p:ph type="title"/>
          </p:nvPr>
        </p:nvSpPr>
        <p:spPr>
          <a:xfrm>
            <a:off x="1790700" y="639315"/>
            <a:ext cx="8610600" cy="1293028"/>
          </a:xfrm>
        </p:spPr>
        <p:txBody>
          <a:bodyPr/>
          <a:lstStyle/>
          <a:p>
            <a:pPr algn="ctr"/>
            <a:r>
              <a:rPr lang="en-IN"/>
              <a:t>Variables</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5FA73E79-BD8E-4A5C-B298-19E4BCAB2451}"/>
                  </a:ext>
                </a:extLst>
              </p:cNvPr>
              <p:cNvSpPr txBox="1">
                <a:spLocks noGrp="1"/>
              </p:cNvSpPr>
              <p:nvPr>
                <p:ph idx="1"/>
              </p:nvPr>
            </p:nvSpPr>
            <p:spPr>
              <a:xfrm>
                <a:off x="1263577" y="2175427"/>
                <a:ext cx="8974701" cy="2989216"/>
              </a:xfrm>
              <a:prstGeom prst="rect">
                <a:avLst/>
              </a:prstGeom>
              <a:noFill/>
            </p:spPr>
            <p:txBody>
              <a:bodyPr wrap="none" lIns="0" tIns="0" rIns="0" bIns="0" rtlCol="0">
                <a:spAutoFit/>
              </a:bodyPr>
              <a:lstStyle/>
              <a:p>
                <a14:m>
                  <m:oMath xmlns:m="http://schemas.openxmlformats.org/officeDocument/2006/math">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𝑥</m:t>
                        </m:r>
                      </m:e>
                      <m:sub>
                        <m:r>
                          <a:rPr lang="en-IN" sz="2400" b="0" i="1" smtClean="0">
                            <a:latin typeface="Cambria Math" panose="02040503050406030204" pitchFamily="18" charset="0"/>
                          </a:rPr>
                          <m:t>𝑖𝑗</m:t>
                        </m:r>
                      </m:sub>
                    </m:sSub>
                    <m:r>
                      <a:rPr lang="en-IN" sz="2400" b="0" i="1" smtClean="0">
                        <a:latin typeface="Cambria Math" panose="02040503050406030204" pitchFamily="18" charset="0"/>
                      </a:rPr>
                      <m:t>=</m:t>
                    </m:r>
                    <m:d>
                      <m:dPr>
                        <m:begChr m:val="{"/>
                        <m:endChr m:val=""/>
                        <m:ctrlPr>
                          <a:rPr lang="en-IN" sz="2400" b="0" i="1" smtClean="0">
                            <a:latin typeface="Cambria Math" panose="02040503050406030204" pitchFamily="18" charset="0"/>
                          </a:rPr>
                        </m:ctrlPr>
                      </m:dPr>
                      <m:e>
                        <m:eqArr>
                          <m:eqArrPr>
                            <m:ctrlPr>
                              <a:rPr lang="en-IN" sz="2400" b="0" i="1" smtClean="0">
                                <a:latin typeface="Cambria Math" panose="02040503050406030204" pitchFamily="18" charset="0"/>
                              </a:rPr>
                            </m:ctrlPr>
                          </m:eqArrPr>
                          <m:e>
                            <m:r>
                              <a:rPr lang="en-IN" sz="2400" b="0" i="1" smtClean="0">
                                <a:latin typeface="Cambria Math" panose="02040503050406030204" pitchFamily="18" charset="0"/>
                              </a:rPr>
                              <m:t>1     </m:t>
                            </m:r>
                            <m:r>
                              <a:rPr lang="en-IN" sz="2400" b="0" i="1" smtClean="0">
                                <a:latin typeface="Cambria Math" panose="02040503050406030204" pitchFamily="18" charset="0"/>
                              </a:rPr>
                              <m:t>𝑖𝑓</m:t>
                            </m:r>
                            <m:r>
                              <a:rPr lang="en-IN" sz="2400" b="0" i="1" smtClean="0">
                                <a:latin typeface="Cambria Math" panose="02040503050406030204" pitchFamily="18" charset="0"/>
                              </a:rPr>
                              <m:t> </m:t>
                            </m:r>
                            <m:r>
                              <a:rPr lang="en-IN" sz="2400" b="0" i="1" smtClean="0">
                                <a:latin typeface="Cambria Math" panose="02040503050406030204" pitchFamily="18" charset="0"/>
                              </a:rPr>
                              <m:t>𝑎𝑛𝑦</m:t>
                            </m:r>
                            <m:r>
                              <a:rPr lang="en-IN" sz="2400" b="0" i="1" smtClean="0">
                                <a:latin typeface="Cambria Math" panose="02040503050406030204" pitchFamily="18" charset="0"/>
                              </a:rPr>
                              <m:t> </m:t>
                            </m:r>
                            <m:r>
                              <a:rPr lang="en-IN" sz="2400" b="0" i="1" smtClean="0">
                                <a:latin typeface="Cambria Math" panose="02040503050406030204" pitchFamily="18" charset="0"/>
                              </a:rPr>
                              <m:t>𝑏𝑢𝑠</m:t>
                            </m:r>
                            <m:r>
                              <a:rPr lang="en-IN" sz="2400" b="0" i="1" smtClean="0">
                                <a:latin typeface="Cambria Math" panose="02040503050406030204" pitchFamily="18" charset="0"/>
                              </a:rPr>
                              <m:t> </m:t>
                            </m:r>
                            <m:r>
                              <a:rPr lang="en-IN" sz="2400" b="0" i="1" smtClean="0">
                                <a:latin typeface="Cambria Math" panose="02040503050406030204" pitchFamily="18" charset="0"/>
                              </a:rPr>
                              <m:t>𝑡𝑟𝑎𝑣𝑒𝑟𝑠𝑒𝑠</m:t>
                            </m:r>
                            <m:r>
                              <a:rPr lang="en-IN" sz="2400" b="0" i="1" smtClean="0">
                                <a:latin typeface="Cambria Math" panose="02040503050406030204" pitchFamily="18" charset="0"/>
                              </a:rPr>
                              <m:t> </m:t>
                            </m:r>
                            <m:r>
                              <a:rPr lang="en-IN" sz="2400" b="0" i="1" smtClean="0">
                                <a:latin typeface="Cambria Math" panose="02040503050406030204" pitchFamily="18" charset="0"/>
                              </a:rPr>
                              <m:t>𝑡h𝑟𝑜𝑢𝑔h</m:t>
                            </m:r>
                            <m:r>
                              <a:rPr lang="en-IN" sz="2400" b="0" i="1" smtClean="0">
                                <a:latin typeface="Cambria Math" panose="02040503050406030204" pitchFamily="18" charset="0"/>
                              </a:rPr>
                              <m:t> </m:t>
                            </m:r>
                            <m:r>
                              <a:rPr lang="en-IN" sz="2400" b="0" i="1" smtClean="0">
                                <a:latin typeface="Cambria Math" panose="02040503050406030204" pitchFamily="18" charset="0"/>
                              </a:rPr>
                              <m:t>𝑖</m:t>
                            </m:r>
                            <m:r>
                              <a:rPr lang="en-IN" sz="2400" b="0" i="1" smtClean="0">
                                <a:latin typeface="Cambria Math" panose="02040503050406030204" pitchFamily="18" charset="0"/>
                              </a:rPr>
                              <m:t>,</m:t>
                            </m:r>
                            <m:r>
                              <a:rPr lang="en-IN" sz="2400" b="0" i="1" smtClean="0">
                                <a:latin typeface="Cambria Math" panose="02040503050406030204" pitchFamily="18" charset="0"/>
                              </a:rPr>
                              <m:t>𝑗</m:t>
                            </m:r>
                          </m:e>
                          <m:e>
                            <m:r>
                              <a:rPr lang="en-IN" sz="2400" b="0" i="1" smtClean="0">
                                <a:latin typeface="Cambria Math" panose="02040503050406030204" pitchFamily="18" charset="0"/>
                              </a:rPr>
                              <m:t>0     </m:t>
                            </m:r>
                            <m:r>
                              <a:rPr lang="en-IN" sz="2400" b="0" i="1" smtClean="0">
                                <a:latin typeface="Cambria Math" panose="02040503050406030204" pitchFamily="18" charset="0"/>
                              </a:rPr>
                              <m:t>𝑜𝑡h𝑒𝑟𝑤𝑖𝑠𝑒</m:t>
                            </m:r>
                            <m:r>
                              <a:rPr lang="en-IN" sz="2400" b="0" i="1" smtClean="0">
                                <a:latin typeface="Cambria Math" panose="02040503050406030204" pitchFamily="18" charset="0"/>
                              </a:rPr>
                              <m:t>                                             </m:t>
                            </m:r>
                          </m:e>
                        </m:eqArr>
                      </m:e>
                    </m:d>
                    <m:r>
                      <a:rPr lang="en-IN" sz="2400" b="0" i="1" smtClean="0">
                        <a:latin typeface="Cambria Math" panose="02040503050406030204" pitchFamily="18" charset="0"/>
                      </a:rPr>
                      <m:t> </m:t>
                    </m:r>
                  </m:oMath>
                </a14:m>
                <a:endParaRPr lang="en-IN" sz="2400" b="0" i="1">
                  <a:latin typeface="Cambria Math" panose="02040503050406030204" pitchFamily="18" charset="0"/>
                </a:endParaRPr>
              </a:p>
              <a:p>
                <a14:m>
                  <m:oMath xmlns:m="http://schemas.openxmlformats.org/officeDocument/2006/math">
                    <m:r>
                      <a:rPr lang="en-IN" sz="2400" b="0" i="1" smtClean="0">
                        <a:latin typeface="Cambria Math" panose="02040503050406030204" pitchFamily="18" charset="0"/>
                      </a:rPr>
                      <m:t>𝑘</m:t>
                    </m:r>
                    <m:r>
                      <a:rPr lang="en-IN" sz="2400" b="0" i="1" smtClean="0">
                        <a:latin typeface="Cambria Math" panose="02040503050406030204" pitchFamily="18" charset="0"/>
                      </a:rPr>
                      <m:t>=</m:t>
                    </m:r>
                    <m:r>
                      <a:rPr lang="en-IN" sz="2400" b="0" i="1" smtClean="0">
                        <a:latin typeface="Cambria Math" panose="02040503050406030204" pitchFamily="18" charset="0"/>
                      </a:rPr>
                      <m:t>𝑛𝑢𝑚𝑏𝑒𝑟</m:t>
                    </m:r>
                    <m:r>
                      <a:rPr lang="en-IN" sz="2400" b="0" i="1" smtClean="0">
                        <a:latin typeface="Cambria Math" panose="02040503050406030204" pitchFamily="18" charset="0"/>
                      </a:rPr>
                      <m:t> </m:t>
                    </m:r>
                    <m:r>
                      <a:rPr lang="en-IN" sz="2400" b="0" i="1" smtClean="0">
                        <a:latin typeface="Cambria Math" panose="02040503050406030204" pitchFamily="18" charset="0"/>
                      </a:rPr>
                      <m:t>𝑜𝑓𝑏𝑢𝑠𝑒𝑠</m:t>
                    </m:r>
                    <m:r>
                      <a:rPr lang="en-IN" sz="2400" b="0" i="1" smtClean="0">
                        <a:latin typeface="Cambria Math" panose="02040503050406030204" pitchFamily="18" charset="0"/>
                      </a:rPr>
                      <m:t> </m:t>
                    </m:r>
                  </m:oMath>
                </a14:m>
                <a:endParaRPr lang="en-IN" sz="2400" b="0"/>
              </a:p>
              <a:p>
                <a14:m>
                  <m:oMath xmlns:m="http://schemas.openxmlformats.org/officeDocument/2006/math">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𝑢</m:t>
                        </m:r>
                      </m:e>
                      <m:sub>
                        <m:r>
                          <a:rPr lang="en-IN" sz="2400" b="0" i="1" smtClean="0">
                            <a:latin typeface="Cambria Math" panose="02040503050406030204" pitchFamily="18" charset="0"/>
                          </a:rPr>
                          <m:t>𝑖</m:t>
                        </m:r>
                      </m:sub>
                    </m:sSub>
                    <m:r>
                      <a:rPr lang="en-IN" sz="2400" b="0" i="1" smtClean="0">
                        <a:latin typeface="Cambria Math" panose="02040503050406030204" pitchFamily="18" charset="0"/>
                      </a:rPr>
                      <m:t>=</m:t>
                    </m:r>
                    <m:r>
                      <a:rPr lang="en-IN" sz="2400" b="0" i="1" smtClean="0">
                        <a:latin typeface="Cambria Math" panose="02040503050406030204" pitchFamily="18" charset="0"/>
                      </a:rPr>
                      <m:t>𝑇𝑜𝑡𝑎𝑙</m:t>
                    </m:r>
                    <m:r>
                      <a:rPr lang="en-IN" sz="2400" b="0" i="1" smtClean="0">
                        <a:latin typeface="Cambria Math" panose="02040503050406030204" pitchFamily="18" charset="0"/>
                      </a:rPr>
                      <m:t> </m:t>
                    </m:r>
                    <m:r>
                      <a:rPr lang="en-IN" sz="2400" b="0" i="1" smtClean="0">
                        <a:latin typeface="Cambria Math" panose="02040503050406030204" pitchFamily="18" charset="0"/>
                      </a:rPr>
                      <m:t>𝑛𝑢𝑚𝑏𝑒𝑟</m:t>
                    </m:r>
                    <m:r>
                      <a:rPr lang="en-IN" sz="2400" b="0" i="1" smtClean="0">
                        <a:latin typeface="Cambria Math" panose="02040503050406030204" pitchFamily="18" charset="0"/>
                      </a:rPr>
                      <m:t> </m:t>
                    </m:r>
                    <m:r>
                      <a:rPr lang="en-IN" sz="2400" b="0" i="1" smtClean="0">
                        <a:latin typeface="Cambria Math" panose="02040503050406030204" pitchFamily="18" charset="0"/>
                      </a:rPr>
                      <m:t>𝑜𝑓</m:t>
                    </m:r>
                    <m:r>
                      <a:rPr lang="en-IN" sz="2400" b="0" i="1" smtClean="0">
                        <a:latin typeface="Cambria Math" panose="02040503050406030204" pitchFamily="18" charset="0"/>
                      </a:rPr>
                      <m:t> </m:t>
                    </m:r>
                    <m:r>
                      <a:rPr lang="en-IN" sz="2400" b="0" i="1" smtClean="0">
                        <a:latin typeface="Cambria Math" panose="02040503050406030204" pitchFamily="18" charset="0"/>
                      </a:rPr>
                      <m:t>𝑠𝑡𝑢𝑑𝑒𝑛𝑡𝑠</m:t>
                    </m:r>
                    <m:r>
                      <a:rPr lang="en-IN" sz="2400" b="0" i="1" smtClean="0">
                        <a:latin typeface="Cambria Math" panose="02040503050406030204" pitchFamily="18" charset="0"/>
                      </a:rPr>
                      <m:t> </m:t>
                    </m:r>
                    <m:r>
                      <a:rPr lang="en-IN" sz="2400" b="0" i="1" smtClean="0">
                        <a:latin typeface="Cambria Math" panose="02040503050406030204" pitchFamily="18" charset="0"/>
                      </a:rPr>
                      <m:t>𝑝𝑖𝑐𝑘𝑒𝑑</m:t>
                    </m:r>
                    <m:r>
                      <a:rPr lang="en-IN" sz="2400" b="0" i="1" smtClean="0">
                        <a:latin typeface="Cambria Math" panose="02040503050406030204" pitchFamily="18" charset="0"/>
                      </a:rPr>
                      <m:t> </m:t>
                    </m:r>
                    <m:r>
                      <a:rPr lang="en-IN" sz="2400" b="0" i="1" smtClean="0">
                        <a:latin typeface="Cambria Math" panose="02040503050406030204" pitchFamily="18" charset="0"/>
                      </a:rPr>
                      <m:t>𝑗𝑢𝑠𝑡</m:t>
                    </m:r>
                    <m:r>
                      <a:rPr lang="en-IN" sz="2400" b="0" i="1" smtClean="0">
                        <a:latin typeface="Cambria Math" panose="02040503050406030204" pitchFamily="18" charset="0"/>
                      </a:rPr>
                      <m:t> </m:t>
                    </m:r>
                    <m:r>
                      <a:rPr lang="en-IN" sz="2400" b="0" i="1" smtClean="0">
                        <a:latin typeface="Cambria Math" panose="02040503050406030204" pitchFamily="18" charset="0"/>
                      </a:rPr>
                      <m:t>𝑎𝑓𝑡𝑒𝑟</m:t>
                    </m:r>
                    <m:r>
                      <a:rPr lang="en-IN" sz="2400" b="0" i="1" smtClean="0">
                        <a:latin typeface="Cambria Math" panose="02040503050406030204" pitchFamily="18" charset="0"/>
                      </a:rPr>
                      <m:t> </m:t>
                    </m:r>
                    <m:r>
                      <a:rPr lang="en-IN" sz="2400" b="0" i="1" smtClean="0">
                        <a:latin typeface="Cambria Math" panose="02040503050406030204" pitchFamily="18" charset="0"/>
                      </a:rPr>
                      <m:t>𝑙𝑒𝑎𝑣𝑖𝑛𝑔</m:t>
                    </m:r>
                    <m:r>
                      <a:rPr lang="en-IN" sz="2400" b="0" i="1" smtClean="0">
                        <a:latin typeface="Cambria Math" panose="02040503050406030204" pitchFamily="18" charset="0"/>
                      </a:rPr>
                      <m:t> </m:t>
                    </m:r>
                    <m:r>
                      <a:rPr lang="en-IN" sz="2400" b="0" i="1" smtClean="0">
                        <a:latin typeface="Cambria Math" panose="02040503050406030204" pitchFamily="18" charset="0"/>
                      </a:rPr>
                      <m:t>𝑛𝑜𝑑𝑒</m:t>
                    </m:r>
                    <m:r>
                      <a:rPr lang="en-IN" sz="2400" b="0" i="1" smtClean="0">
                        <a:latin typeface="Cambria Math" panose="02040503050406030204" pitchFamily="18" charset="0"/>
                      </a:rPr>
                      <m:t> </m:t>
                    </m:r>
                    <m:r>
                      <a:rPr lang="en-IN" sz="2400" b="0" i="1" smtClean="0">
                        <a:latin typeface="Cambria Math" panose="02040503050406030204" pitchFamily="18" charset="0"/>
                      </a:rPr>
                      <m:t>𝑖</m:t>
                    </m:r>
                    <m:r>
                      <a:rPr lang="en-IN" sz="2400" b="0" i="1" smtClean="0">
                        <a:latin typeface="Cambria Math" panose="02040503050406030204" pitchFamily="18" charset="0"/>
                      </a:rPr>
                      <m:t>.</m:t>
                    </m:r>
                  </m:oMath>
                </a14:m>
                <a:endParaRPr lang="en-IN" sz="2400" b="0" i="1">
                  <a:latin typeface="Cambria Math" panose="02040503050406030204" pitchFamily="18" charset="0"/>
                </a:endParaRPr>
              </a:p>
              <a:p>
                <a14:m>
                  <m:oMath xmlns:m="http://schemas.openxmlformats.org/officeDocument/2006/math">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𝑣</m:t>
                        </m:r>
                      </m:e>
                      <m:sub>
                        <m:r>
                          <a:rPr lang="en-IN" sz="2400" b="0" i="1" smtClean="0">
                            <a:latin typeface="Cambria Math" panose="02040503050406030204" pitchFamily="18" charset="0"/>
                          </a:rPr>
                          <m:t>𝑖</m:t>
                        </m:r>
                      </m:sub>
                    </m:sSub>
                    <m:r>
                      <a:rPr lang="en-IN" sz="2400" b="0" i="1" smtClean="0">
                        <a:latin typeface="Cambria Math" panose="02040503050406030204" pitchFamily="18" charset="0"/>
                      </a:rPr>
                      <m:t>=</m:t>
                    </m:r>
                    <m:r>
                      <a:rPr lang="en-IN" sz="2400" b="0" i="1" smtClean="0">
                        <a:latin typeface="Cambria Math" panose="02040503050406030204" pitchFamily="18" charset="0"/>
                      </a:rPr>
                      <m:t>𝑑𝑖𝑠𝑡𝑎𝑛𝑐𝑒</m:t>
                    </m:r>
                    <m:r>
                      <a:rPr lang="en-IN" sz="2400" b="0" i="1" smtClean="0">
                        <a:latin typeface="Cambria Math" panose="02040503050406030204" pitchFamily="18" charset="0"/>
                      </a:rPr>
                      <m:t> </m:t>
                    </m:r>
                    <m:r>
                      <a:rPr lang="en-IN" sz="2400" b="0" i="1" smtClean="0">
                        <a:latin typeface="Cambria Math" panose="02040503050406030204" pitchFamily="18" charset="0"/>
                      </a:rPr>
                      <m:t>𝑡𝑟𝑎𝑣𝑒𝑙𝑙𝑒𝑑</m:t>
                    </m:r>
                    <m:r>
                      <a:rPr lang="en-IN" sz="2400" b="0" i="1" smtClean="0">
                        <a:latin typeface="Cambria Math" panose="02040503050406030204" pitchFamily="18" charset="0"/>
                      </a:rPr>
                      <m:t> </m:t>
                    </m:r>
                    <m:r>
                      <a:rPr lang="en-IN" sz="2400" b="0" i="1" smtClean="0">
                        <a:latin typeface="Cambria Math" panose="02040503050406030204" pitchFamily="18" charset="0"/>
                      </a:rPr>
                      <m:t>𝑏𝑦</m:t>
                    </m:r>
                    <m:r>
                      <a:rPr lang="en-IN" sz="2400" b="0" i="1" smtClean="0">
                        <a:latin typeface="Cambria Math" panose="02040503050406030204" pitchFamily="18" charset="0"/>
                      </a:rPr>
                      <m:t> </m:t>
                    </m:r>
                    <m:r>
                      <a:rPr lang="en-IN" sz="2400" b="0" i="1" smtClean="0">
                        <a:latin typeface="Cambria Math" panose="02040503050406030204" pitchFamily="18" charset="0"/>
                      </a:rPr>
                      <m:t>𝑏𝑢𝑠</m:t>
                    </m:r>
                    <m:r>
                      <a:rPr lang="en-IN" sz="2400" b="0" i="1" smtClean="0">
                        <a:latin typeface="Cambria Math" panose="02040503050406030204" pitchFamily="18" charset="0"/>
                      </a:rPr>
                      <m:t> </m:t>
                    </m:r>
                    <m:r>
                      <a:rPr lang="en-IN" sz="2400" b="0" i="1" smtClean="0">
                        <a:latin typeface="Cambria Math" panose="02040503050406030204" pitchFamily="18" charset="0"/>
                      </a:rPr>
                      <m:t>𝑢𝑝𝑡𝑖𝑙</m:t>
                    </m:r>
                    <m:r>
                      <a:rPr lang="en-IN" sz="2400" b="0" i="1" smtClean="0">
                        <a:latin typeface="Cambria Math" panose="02040503050406030204" pitchFamily="18" charset="0"/>
                      </a:rPr>
                      <m:t> </m:t>
                    </m:r>
                    <m:r>
                      <a:rPr lang="en-IN" sz="2400" b="0" i="1" smtClean="0">
                        <a:latin typeface="Cambria Math" panose="02040503050406030204" pitchFamily="18" charset="0"/>
                      </a:rPr>
                      <m:t>𝑛𝑜𝑑𝑒</m:t>
                    </m:r>
                    <m:r>
                      <a:rPr lang="en-IN" sz="2400" b="0" i="1" smtClean="0">
                        <a:latin typeface="Cambria Math" panose="02040503050406030204" pitchFamily="18" charset="0"/>
                      </a:rPr>
                      <m:t> </m:t>
                    </m:r>
                    <m:r>
                      <a:rPr lang="en-IN" sz="2400" b="0" i="1" smtClean="0">
                        <a:latin typeface="Cambria Math" panose="02040503050406030204" pitchFamily="18" charset="0"/>
                      </a:rPr>
                      <m:t>𝑖</m:t>
                    </m:r>
                    <m:r>
                      <a:rPr lang="en-IN" sz="2400" b="0" i="1" smtClean="0">
                        <a:latin typeface="Cambria Math" panose="02040503050406030204" pitchFamily="18" charset="0"/>
                      </a:rPr>
                      <m:t>.</m:t>
                    </m:r>
                  </m:oMath>
                </a14:m>
                <a:endParaRPr lang="en-IN" sz="2400" b="0" i="1">
                  <a:latin typeface="Cambria Math" panose="02040503050406030204" pitchFamily="18" charset="0"/>
                </a:endParaRPr>
              </a:p>
              <a:p>
                <a:pPr marL="0" indent="0">
                  <a:buNone/>
                </a:pPr>
                <a:endParaRPr lang="en-IN"/>
              </a:p>
              <a:p>
                <a:pPr marL="0" indent="0">
                  <a:buNone/>
                </a:pPr>
                <a:endParaRPr lang="en-IN"/>
              </a:p>
            </p:txBody>
          </p:sp>
        </mc:Choice>
        <mc:Fallback xmlns="">
          <p:sp>
            <p:nvSpPr>
              <p:cNvPr id="4" name="Content Placeholder 3">
                <a:extLst>
                  <a:ext uri="{FF2B5EF4-FFF2-40B4-BE49-F238E27FC236}">
                    <a16:creationId xmlns:a16="http://schemas.microsoft.com/office/drawing/2014/main" id="{5FA73E79-BD8E-4A5C-B298-19E4BCAB2451}"/>
                  </a:ext>
                </a:extLst>
              </p:cNvPr>
              <p:cNvSpPr txBox="1">
                <a:spLocks noGrp="1" noRot="1" noChangeAspect="1" noMove="1" noResize="1" noEditPoints="1" noAdjustHandles="1" noChangeArrowheads="1" noChangeShapeType="1" noTextEdit="1"/>
              </p:cNvSpPr>
              <p:nvPr>
                <p:ph idx="1"/>
              </p:nvPr>
            </p:nvSpPr>
            <p:spPr>
              <a:xfrm>
                <a:off x="1263577" y="2175427"/>
                <a:ext cx="8974701" cy="2989216"/>
              </a:xfrm>
              <a:prstGeom prst="rect">
                <a:avLst/>
              </a:prstGeom>
              <a:blipFill>
                <a:blip r:embed="rId2"/>
                <a:stretch>
                  <a:fillRect l="-1901" t="-612" r="-272"/>
                </a:stretch>
              </a:blipFill>
            </p:spPr>
            <p:txBody>
              <a:bodyPr/>
              <a:lstStyle/>
              <a:p>
                <a:r>
                  <a:rPr lang="en-US">
                    <a:noFill/>
                  </a:rPr>
                  <a:t> </a:t>
                </a:r>
              </a:p>
            </p:txBody>
          </p:sp>
        </mc:Fallback>
      </mc:AlternateContent>
    </p:spTree>
    <p:extLst>
      <p:ext uri="{BB962C8B-B14F-4D97-AF65-F5344CB8AC3E}">
        <p14:creationId xmlns:p14="http://schemas.microsoft.com/office/powerpoint/2010/main" val="17395990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733E1-520E-4D31-8AEA-EDF27376B1F4}"/>
              </a:ext>
            </a:extLst>
          </p:cNvPr>
          <p:cNvSpPr>
            <a:spLocks noGrp="1"/>
          </p:cNvSpPr>
          <p:nvPr>
            <p:ph type="title"/>
          </p:nvPr>
        </p:nvSpPr>
        <p:spPr>
          <a:xfrm>
            <a:off x="1790700" y="476106"/>
            <a:ext cx="8610600" cy="1293028"/>
          </a:xfrm>
        </p:spPr>
        <p:txBody>
          <a:bodyPr/>
          <a:lstStyle/>
          <a:p>
            <a:pPr algn="ctr"/>
            <a:r>
              <a:rPr lang="en-IN"/>
              <a:t>Parameters</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5FA73E79-BD8E-4A5C-B298-19E4BCAB2451}"/>
                  </a:ext>
                </a:extLst>
              </p:cNvPr>
              <p:cNvSpPr txBox="1">
                <a:spLocks noGrp="1"/>
              </p:cNvSpPr>
              <p:nvPr>
                <p:ph idx="1"/>
              </p:nvPr>
            </p:nvSpPr>
            <p:spPr>
              <a:xfrm>
                <a:off x="1703297" y="1769134"/>
                <a:ext cx="8250931" cy="4910190"/>
              </a:xfrm>
              <a:prstGeom prst="rect">
                <a:avLst/>
              </a:prstGeom>
              <a:noFill/>
            </p:spPr>
            <p:txBody>
              <a:bodyPr wrap="square" lIns="0" tIns="0" rIns="0" bIns="0" rtlCol="0">
                <a:spAutoFit/>
              </a:bodyPr>
              <a:lstStyle/>
              <a:p>
                <a14:m>
                  <m:oMath xmlns:m="http://schemas.openxmlformats.org/officeDocument/2006/math">
                    <m:r>
                      <a:rPr lang="en-IN" sz="2400" b="0" i="1" smtClean="0">
                        <a:latin typeface="Cambria Math" panose="02040503050406030204" pitchFamily="18" charset="0"/>
                      </a:rPr>
                      <m:t>𝑁</m:t>
                    </m:r>
                    <m:r>
                      <a:rPr lang="en-IN" sz="2400" b="0" i="1" smtClean="0">
                        <a:latin typeface="Cambria Math" panose="02040503050406030204" pitchFamily="18" charset="0"/>
                      </a:rPr>
                      <m:t>=</m:t>
                    </m:r>
                    <m:r>
                      <a:rPr lang="en-IN" sz="2400" b="0" i="1" smtClean="0">
                        <a:latin typeface="Cambria Math" panose="02040503050406030204" pitchFamily="18" charset="0"/>
                      </a:rPr>
                      <m:t>𝑁𝑢𝑚𝑏𝑒𝑟</m:t>
                    </m:r>
                    <m:r>
                      <a:rPr lang="en-IN" sz="2400" b="0" i="1" smtClean="0">
                        <a:latin typeface="Cambria Math" panose="02040503050406030204" pitchFamily="18" charset="0"/>
                      </a:rPr>
                      <m:t> </m:t>
                    </m:r>
                    <m:r>
                      <a:rPr lang="en-IN" sz="2400" b="0" i="1" smtClean="0">
                        <a:latin typeface="Cambria Math" panose="02040503050406030204" pitchFamily="18" charset="0"/>
                      </a:rPr>
                      <m:t>𝑜𝑓</m:t>
                    </m:r>
                    <m:r>
                      <a:rPr lang="en-IN" sz="2400" b="0" i="1" smtClean="0">
                        <a:latin typeface="Cambria Math" panose="02040503050406030204" pitchFamily="18" charset="0"/>
                      </a:rPr>
                      <m:t> </m:t>
                    </m:r>
                    <m:r>
                      <a:rPr lang="en-IN" sz="2400" b="0" i="1" smtClean="0">
                        <a:latin typeface="Cambria Math" panose="02040503050406030204" pitchFamily="18" charset="0"/>
                      </a:rPr>
                      <m:t>𝑖𝑛𝑡𝑒𝑟𝑚𝑒𝑑𝑖𝑎𝑡𝑒</m:t>
                    </m:r>
                    <m:r>
                      <a:rPr lang="en-IN" sz="2400" b="0" i="1" smtClean="0">
                        <a:latin typeface="Cambria Math" panose="02040503050406030204" pitchFamily="18" charset="0"/>
                      </a:rPr>
                      <m:t> </m:t>
                    </m:r>
                    <m:r>
                      <a:rPr lang="en-IN" sz="2400" b="0" i="1" smtClean="0">
                        <a:latin typeface="Cambria Math" panose="02040503050406030204" pitchFamily="18" charset="0"/>
                      </a:rPr>
                      <m:t>𝑛𝑜𝑑𝑒𝑠</m:t>
                    </m:r>
                    <m:r>
                      <a:rPr lang="en-IN" sz="2400" b="0" i="1" smtClean="0">
                        <a:latin typeface="Cambria Math" panose="02040503050406030204" pitchFamily="18" charset="0"/>
                      </a:rPr>
                      <m:t>+1.</m:t>
                    </m:r>
                  </m:oMath>
                </a14:m>
                <a:endParaRPr lang="en-IN" sz="2400" b="0" i="1">
                  <a:latin typeface="Cambria Math" panose="02040503050406030204" pitchFamily="18" charset="0"/>
                </a:endParaRPr>
              </a:p>
              <a:p>
                <a:r>
                  <a:rPr lang="en-IN" sz="2400" b="0" i="1">
                    <a:latin typeface="Cambria Math" panose="02040503050406030204" pitchFamily="18" charset="0"/>
                  </a:rPr>
                  <a:t>{0} : origin ; {d}: dummy node.</a:t>
                </a:r>
              </a:p>
              <a:p>
                <a:r>
                  <a:rPr lang="en-IN" sz="2400" i="1">
                    <a:latin typeface="Cambria Math" panose="02040503050406030204" pitchFamily="18" charset="0"/>
                  </a:rPr>
                  <a:t>I = set of intermediate nodes.</a:t>
                </a:r>
                <a:endParaRPr lang="en-IN" sz="2400" b="0" i="1">
                  <a:latin typeface="Cambria Math" panose="02040503050406030204" pitchFamily="18" charset="0"/>
                </a:endParaRPr>
              </a:p>
              <a:p>
                <a14:m>
                  <m:oMath xmlns:m="http://schemas.openxmlformats.org/officeDocument/2006/math">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𝑆𝑒𝑡𝑠</m:t>
                        </m:r>
                        <m:r>
                          <a:rPr lang="en-IN" sz="2400" b="0" i="1" smtClean="0">
                            <a:latin typeface="Cambria Math" panose="02040503050406030204" pitchFamily="18" charset="0"/>
                          </a:rPr>
                          <m:t> :</m:t>
                        </m:r>
                        <m:r>
                          <a:rPr lang="en-IN" sz="2400" b="0" i="1" smtClean="0">
                            <a:latin typeface="Cambria Math" panose="02040503050406030204" pitchFamily="18" charset="0"/>
                          </a:rPr>
                          <m:t>𝑁</m:t>
                        </m:r>
                      </m:e>
                      <m:sub>
                        <m:r>
                          <a:rPr lang="en-IN" sz="2400" b="0" i="1" smtClean="0">
                            <a:latin typeface="Cambria Math" panose="02040503050406030204" pitchFamily="18" charset="0"/>
                          </a:rPr>
                          <m:t>1</m:t>
                        </m:r>
                      </m:sub>
                    </m:sSub>
                    <m:r>
                      <a:rPr lang="en-IN" sz="2400" b="0" i="1" smtClean="0">
                        <a:latin typeface="Cambria Math" panose="02040503050406030204" pitchFamily="18" charset="0"/>
                      </a:rPr>
                      <m:t>=</m:t>
                    </m:r>
                    <m:r>
                      <a:rPr lang="en-IN" sz="2400" b="0" i="1" smtClean="0">
                        <a:latin typeface="Cambria Math" panose="02040503050406030204" pitchFamily="18" charset="0"/>
                      </a:rPr>
                      <m:t>𝐼</m:t>
                    </m:r>
                    <m:r>
                      <a:rPr lang="en-IN" sz="2400" b="0" i="1" smtClean="0">
                        <a:latin typeface="Cambria Math" panose="02040503050406030204" pitchFamily="18" charset="0"/>
                        <a:ea typeface="Cambria Math" panose="02040503050406030204" pitchFamily="18" charset="0"/>
                      </a:rPr>
                      <m:t>∪</m:t>
                    </m:r>
                    <m:d>
                      <m:dPr>
                        <m:begChr m:val="{"/>
                        <m:endChr m:val="}"/>
                        <m:ctrlPr>
                          <a:rPr lang="en-IN" sz="2400" b="0" i="1" smtClean="0">
                            <a:latin typeface="Cambria Math" panose="02040503050406030204" pitchFamily="18" charset="0"/>
                            <a:ea typeface="Cambria Math" panose="02040503050406030204" pitchFamily="18" charset="0"/>
                          </a:rPr>
                        </m:ctrlPr>
                      </m:dPr>
                      <m:e>
                        <m:r>
                          <a:rPr lang="en-IN" sz="2400" b="0" i="1" smtClean="0">
                            <a:latin typeface="Cambria Math" panose="02040503050406030204" pitchFamily="18" charset="0"/>
                            <a:ea typeface="Cambria Math" panose="02040503050406030204" pitchFamily="18" charset="0"/>
                          </a:rPr>
                          <m:t>0</m:t>
                        </m:r>
                      </m:e>
                    </m:d>
                    <m:r>
                      <a:rPr lang="en-IN" sz="2400" b="0" i="1" smtClean="0">
                        <a:latin typeface="Cambria Math" panose="02040503050406030204" pitchFamily="18" charset="0"/>
                        <a:ea typeface="Cambria Math" panose="02040503050406030204" pitchFamily="18" charset="0"/>
                      </a:rPr>
                      <m:t>∪</m:t>
                    </m:r>
                    <m:d>
                      <m:dPr>
                        <m:begChr m:val="{"/>
                        <m:endChr m:val="}"/>
                        <m:ctrlPr>
                          <a:rPr lang="en-IN" sz="2400" b="0" i="1" smtClean="0">
                            <a:latin typeface="Cambria Math" panose="02040503050406030204" pitchFamily="18" charset="0"/>
                            <a:ea typeface="Cambria Math" panose="02040503050406030204" pitchFamily="18" charset="0"/>
                          </a:rPr>
                        </m:ctrlPr>
                      </m:dPr>
                      <m:e>
                        <m:r>
                          <a:rPr lang="en-IN" sz="2400" b="0" i="1" smtClean="0">
                            <a:latin typeface="Cambria Math" panose="02040503050406030204" pitchFamily="18" charset="0"/>
                            <a:ea typeface="Cambria Math" panose="02040503050406030204" pitchFamily="18" charset="0"/>
                          </a:rPr>
                          <m:t>𝑑</m:t>
                        </m:r>
                      </m:e>
                    </m:d>
                    <m:r>
                      <a:rPr lang="en-IN" sz="2400" b="0" i="1" smtClean="0">
                        <a:latin typeface="Cambria Math" panose="02040503050406030204" pitchFamily="18" charset="0"/>
                        <a:ea typeface="Cambria Math" panose="02040503050406030204" pitchFamily="18" charset="0"/>
                      </a:rPr>
                      <m:t>;</m:t>
                    </m:r>
                    <m:sSub>
                      <m:sSubPr>
                        <m:ctrlPr>
                          <a:rPr lang="en-IN" sz="2400" b="0" i="1" smtClean="0">
                            <a:latin typeface="Cambria Math" panose="02040503050406030204" pitchFamily="18" charset="0"/>
                            <a:ea typeface="Cambria Math" panose="02040503050406030204" pitchFamily="18" charset="0"/>
                          </a:rPr>
                        </m:ctrlPr>
                      </m:sSubPr>
                      <m:e>
                        <m:r>
                          <a:rPr lang="en-IN" sz="2400" b="0" i="1" smtClean="0">
                            <a:latin typeface="Cambria Math" panose="02040503050406030204" pitchFamily="18" charset="0"/>
                            <a:ea typeface="Cambria Math" panose="02040503050406030204" pitchFamily="18" charset="0"/>
                          </a:rPr>
                          <m:t> </m:t>
                        </m:r>
                        <m:r>
                          <a:rPr lang="en-IN" sz="2400" b="0" i="1" smtClean="0">
                            <a:latin typeface="Cambria Math" panose="02040503050406030204" pitchFamily="18" charset="0"/>
                            <a:ea typeface="Cambria Math" panose="02040503050406030204" pitchFamily="18" charset="0"/>
                          </a:rPr>
                          <m:t>𝑁</m:t>
                        </m:r>
                      </m:e>
                      <m:sub>
                        <m:r>
                          <a:rPr lang="en-IN" sz="2400" b="0" i="1" smtClean="0">
                            <a:latin typeface="Cambria Math" panose="02040503050406030204" pitchFamily="18" charset="0"/>
                            <a:ea typeface="Cambria Math" panose="02040503050406030204" pitchFamily="18" charset="0"/>
                          </a:rPr>
                          <m:t>2</m:t>
                        </m:r>
                      </m:sub>
                    </m:sSub>
                    <m:r>
                      <a:rPr lang="en-IN" sz="2400" b="0" i="1" smtClean="0">
                        <a:latin typeface="Cambria Math" panose="02040503050406030204" pitchFamily="18" charset="0"/>
                        <a:ea typeface="Cambria Math" panose="02040503050406030204" pitchFamily="18" charset="0"/>
                      </a:rPr>
                      <m:t>=</m:t>
                    </m:r>
                    <m:r>
                      <a:rPr lang="en-IN" sz="2400" b="0" i="1" smtClean="0">
                        <a:latin typeface="Cambria Math" panose="02040503050406030204" pitchFamily="18" charset="0"/>
                        <a:ea typeface="Cambria Math" panose="02040503050406030204" pitchFamily="18" charset="0"/>
                      </a:rPr>
                      <m:t>𝐼</m:t>
                    </m:r>
                    <m:r>
                      <a:rPr lang="en-IN" sz="2400" b="0" i="1" smtClean="0">
                        <a:latin typeface="Cambria Math" panose="02040503050406030204" pitchFamily="18" charset="0"/>
                        <a:ea typeface="Cambria Math" panose="02040503050406030204" pitchFamily="18" charset="0"/>
                      </a:rPr>
                      <m:t> ;</m:t>
                    </m:r>
                    <m:sSub>
                      <m:sSubPr>
                        <m:ctrlPr>
                          <a:rPr lang="en-IN" sz="2400" b="0" i="1" smtClean="0">
                            <a:latin typeface="Cambria Math" panose="02040503050406030204" pitchFamily="18" charset="0"/>
                            <a:ea typeface="Cambria Math" panose="02040503050406030204" pitchFamily="18" charset="0"/>
                          </a:rPr>
                        </m:ctrlPr>
                      </m:sSubPr>
                      <m:e>
                        <m:r>
                          <a:rPr lang="en-IN" sz="2400" b="0" i="1" smtClean="0">
                            <a:latin typeface="Cambria Math" panose="02040503050406030204" pitchFamily="18" charset="0"/>
                            <a:ea typeface="Cambria Math" panose="02040503050406030204" pitchFamily="18" charset="0"/>
                          </a:rPr>
                          <m:t>𝑁</m:t>
                        </m:r>
                      </m:e>
                      <m:sub>
                        <m:r>
                          <a:rPr lang="en-IN" sz="2400" b="0" i="1" smtClean="0">
                            <a:latin typeface="Cambria Math" panose="02040503050406030204" pitchFamily="18" charset="0"/>
                            <a:ea typeface="Cambria Math" panose="02040503050406030204" pitchFamily="18" charset="0"/>
                          </a:rPr>
                          <m:t>3</m:t>
                        </m:r>
                      </m:sub>
                    </m:sSub>
                    <m:r>
                      <a:rPr lang="en-IN" sz="2400" b="0" i="1" smtClean="0">
                        <a:latin typeface="Cambria Math" panose="02040503050406030204" pitchFamily="18" charset="0"/>
                        <a:ea typeface="Cambria Math" panose="02040503050406030204" pitchFamily="18" charset="0"/>
                      </a:rPr>
                      <m:t>=</m:t>
                    </m:r>
                    <m:d>
                      <m:dPr>
                        <m:begChr m:val="{"/>
                        <m:endChr m:val="}"/>
                        <m:ctrlPr>
                          <a:rPr lang="en-IN" sz="2400" b="0" i="1" smtClean="0">
                            <a:latin typeface="Cambria Math" panose="02040503050406030204" pitchFamily="18" charset="0"/>
                            <a:ea typeface="Cambria Math" panose="02040503050406030204" pitchFamily="18" charset="0"/>
                          </a:rPr>
                        </m:ctrlPr>
                      </m:dPr>
                      <m:e>
                        <m:r>
                          <a:rPr lang="en-IN" sz="2400" b="0" i="1" smtClean="0">
                            <a:latin typeface="Cambria Math" panose="02040503050406030204" pitchFamily="18" charset="0"/>
                            <a:ea typeface="Cambria Math" panose="02040503050406030204" pitchFamily="18" charset="0"/>
                          </a:rPr>
                          <m:t>0</m:t>
                        </m:r>
                      </m:e>
                    </m:d>
                    <m:r>
                      <a:rPr lang="en-IN" sz="2400" b="0" i="1" smtClean="0">
                        <a:latin typeface="Cambria Math" panose="02040503050406030204" pitchFamily="18" charset="0"/>
                        <a:ea typeface="Cambria Math" panose="02040503050406030204" pitchFamily="18" charset="0"/>
                      </a:rPr>
                      <m:t>∪</m:t>
                    </m:r>
                    <m:r>
                      <a:rPr lang="en-IN" sz="2400" b="0" i="1" smtClean="0">
                        <a:latin typeface="Cambria Math" panose="02040503050406030204" pitchFamily="18" charset="0"/>
                        <a:ea typeface="Cambria Math" panose="02040503050406030204" pitchFamily="18" charset="0"/>
                      </a:rPr>
                      <m:t>𝐼</m:t>
                    </m:r>
                    <m:r>
                      <a:rPr lang="en-IN" sz="2400" b="0" i="1" smtClean="0">
                        <a:latin typeface="Cambria Math" panose="02040503050406030204" pitchFamily="18" charset="0"/>
                        <a:ea typeface="Cambria Math" panose="02040503050406030204" pitchFamily="18" charset="0"/>
                      </a:rPr>
                      <m:t> ;</m:t>
                    </m:r>
                    <m:sSub>
                      <m:sSubPr>
                        <m:ctrlPr>
                          <a:rPr lang="en-IN" sz="2400" b="0" i="1" smtClean="0">
                            <a:latin typeface="Cambria Math" panose="02040503050406030204" pitchFamily="18" charset="0"/>
                            <a:ea typeface="Cambria Math" panose="02040503050406030204" pitchFamily="18" charset="0"/>
                          </a:rPr>
                        </m:ctrlPr>
                      </m:sSubPr>
                      <m:e>
                        <m:r>
                          <a:rPr lang="en-IN" sz="2400" b="0" i="1" smtClean="0">
                            <a:latin typeface="Cambria Math" panose="02040503050406030204" pitchFamily="18" charset="0"/>
                            <a:ea typeface="Cambria Math" panose="02040503050406030204" pitchFamily="18" charset="0"/>
                          </a:rPr>
                          <m:t>𝑁</m:t>
                        </m:r>
                      </m:e>
                      <m:sub>
                        <m:r>
                          <a:rPr lang="en-IN" sz="2400" b="0" i="1" smtClean="0">
                            <a:latin typeface="Cambria Math" panose="02040503050406030204" pitchFamily="18" charset="0"/>
                            <a:ea typeface="Cambria Math" panose="02040503050406030204" pitchFamily="18" charset="0"/>
                          </a:rPr>
                          <m:t>4</m:t>
                        </m:r>
                      </m:sub>
                    </m:sSub>
                    <m:r>
                      <a:rPr lang="en-IN" sz="2400" b="0" i="1" smtClean="0">
                        <a:latin typeface="Cambria Math" panose="02040503050406030204" pitchFamily="18" charset="0"/>
                        <a:ea typeface="Cambria Math" panose="02040503050406030204" pitchFamily="18" charset="0"/>
                      </a:rPr>
                      <m:t>=</m:t>
                    </m:r>
                    <m:r>
                      <a:rPr lang="en-IN" sz="2400" b="0" i="1" smtClean="0">
                        <a:latin typeface="Cambria Math" panose="02040503050406030204" pitchFamily="18" charset="0"/>
                        <a:ea typeface="Cambria Math" panose="02040503050406030204" pitchFamily="18" charset="0"/>
                      </a:rPr>
                      <m:t>𝐼</m:t>
                    </m:r>
                    <m:r>
                      <a:rPr lang="en-IN" sz="2400" b="0" i="1" smtClean="0">
                        <a:latin typeface="Cambria Math" panose="02040503050406030204" pitchFamily="18" charset="0"/>
                        <a:ea typeface="Cambria Math" panose="02040503050406030204" pitchFamily="18" charset="0"/>
                      </a:rPr>
                      <m:t>∪{</m:t>
                    </m:r>
                    <m:r>
                      <a:rPr lang="en-IN" sz="2400" b="0" i="1" smtClean="0">
                        <a:latin typeface="Cambria Math" panose="02040503050406030204" pitchFamily="18" charset="0"/>
                        <a:ea typeface="Cambria Math" panose="02040503050406030204" pitchFamily="18" charset="0"/>
                      </a:rPr>
                      <m:t>𝑑</m:t>
                    </m:r>
                    <m:r>
                      <a:rPr lang="en-IN" sz="2400" b="0" i="1" smtClean="0">
                        <a:latin typeface="Cambria Math" panose="02040503050406030204" pitchFamily="18" charset="0"/>
                        <a:ea typeface="Cambria Math" panose="02040503050406030204" pitchFamily="18" charset="0"/>
                      </a:rPr>
                      <m:t>}</m:t>
                    </m:r>
                  </m:oMath>
                </a14:m>
                <a:endParaRPr lang="en-IN" sz="2400" b="0" i="1">
                  <a:latin typeface="Cambria Math" panose="02040503050406030204" pitchFamily="18" charset="0"/>
                </a:endParaRPr>
              </a:p>
              <a:p>
                <a14:m>
                  <m:oMath xmlns:m="http://schemas.openxmlformats.org/officeDocument/2006/math">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𝑑</m:t>
                        </m:r>
                      </m:e>
                      <m:sub>
                        <m:r>
                          <a:rPr lang="en-IN" sz="2400" b="0" i="1" smtClean="0">
                            <a:latin typeface="Cambria Math" panose="02040503050406030204" pitchFamily="18" charset="0"/>
                          </a:rPr>
                          <m:t>𝑖𝑗</m:t>
                        </m:r>
                      </m:sub>
                    </m:sSub>
                    <m:r>
                      <a:rPr lang="en-IN" sz="2400" b="0" i="1" smtClean="0">
                        <a:latin typeface="Cambria Math" panose="02040503050406030204" pitchFamily="18" charset="0"/>
                      </a:rPr>
                      <m:t>=</m:t>
                    </m:r>
                    <m:r>
                      <a:rPr lang="en-IN" sz="2400" b="0" i="1" smtClean="0">
                        <a:latin typeface="Cambria Math" panose="02040503050406030204" pitchFamily="18" charset="0"/>
                      </a:rPr>
                      <m:t>𝑑𝑖𝑠𝑡𝑎𝑛𝑐𝑒</m:t>
                    </m:r>
                    <m:r>
                      <a:rPr lang="en-IN" sz="2400" b="0" i="1" smtClean="0">
                        <a:latin typeface="Cambria Math" panose="02040503050406030204" pitchFamily="18" charset="0"/>
                      </a:rPr>
                      <m:t> </m:t>
                    </m:r>
                    <m:r>
                      <a:rPr lang="en-IN" sz="2400" b="0" i="1" smtClean="0">
                        <a:latin typeface="Cambria Math" panose="02040503050406030204" pitchFamily="18" charset="0"/>
                      </a:rPr>
                      <m:t>𝑏𝑒𝑡𝑤𝑒𝑒𝑛</m:t>
                    </m:r>
                    <m:r>
                      <a:rPr lang="en-IN" sz="2400" b="0" i="1" smtClean="0">
                        <a:latin typeface="Cambria Math" panose="02040503050406030204" pitchFamily="18" charset="0"/>
                      </a:rPr>
                      <m:t> </m:t>
                    </m:r>
                    <m:r>
                      <a:rPr lang="en-IN" sz="2400" b="0" i="1" smtClean="0">
                        <a:latin typeface="Cambria Math" panose="02040503050406030204" pitchFamily="18" charset="0"/>
                      </a:rPr>
                      <m:t>𝑛𝑜𝑑𝑒𝑠</m:t>
                    </m:r>
                    <m:r>
                      <a:rPr lang="en-IN" sz="2400" b="0" i="1" smtClean="0">
                        <a:latin typeface="Cambria Math" panose="02040503050406030204" pitchFamily="18" charset="0"/>
                      </a:rPr>
                      <m:t> </m:t>
                    </m:r>
                    <m:r>
                      <a:rPr lang="en-IN" sz="2400" b="0" i="1" smtClean="0">
                        <a:latin typeface="Cambria Math" panose="02040503050406030204" pitchFamily="18" charset="0"/>
                      </a:rPr>
                      <m:t>𝑖</m:t>
                    </m:r>
                    <m:r>
                      <a:rPr lang="en-IN" sz="2400" b="0" i="1" smtClean="0">
                        <a:latin typeface="Cambria Math" panose="02040503050406030204" pitchFamily="18" charset="0"/>
                      </a:rPr>
                      <m:t> </m:t>
                    </m:r>
                    <m:r>
                      <a:rPr lang="en-IN" sz="2400" b="0" i="1" smtClean="0">
                        <a:latin typeface="Cambria Math" panose="02040503050406030204" pitchFamily="18" charset="0"/>
                      </a:rPr>
                      <m:t>𝑎𝑛𝑑</m:t>
                    </m:r>
                    <m:r>
                      <a:rPr lang="en-IN" sz="2400" b="0" i="1" smtClean="0">
                        <a:latin typeface="Cambria Math" panose="02040503050406030204" pitchFamily="18" charset="0"/>
                      </a:rPr>
                      <m:t> </m:t>
                    </m:r>
                    <m:r>
                      <a:rPr lang="en-IN" sz="2400" b="0" i="1" smtClean="0">
                        <a:latin typeface="Cambria Math" panose="02040503050406030204" pitchFamily="18" charset="0"/>
                      </a:rPr>
                      <m:t>𝑗</m:t>
                    </m:r>
                  </m:oMath>
                </a14:m>
                <a:endParaRPr lang="en-IN" sz="2400" b="0" i="1">
                  <a:latin typeface="Cambria Math" panose="02040503050406030204" pitchFamily="18" charset="0"/>
                </a:endParaRPr>
              </a:p>
              <a:p>
                <a14:m>
                  <m:oMath xmlns:m="http://schemas.openxmlformats.org/officeDocument/2006/math">
                    <m:r>
                      <a:rPr lang="en-IN" sz="2400" b="0" i="1" smtClean="0">
                        <a:latin typeface="Cambria Math" panose="02040503050406030204" pitchFamily="18" charset="0"/>
                      </a:rPr>
                      <m:t>𝑓</m:t>
                    </m:r>
                    <m:r>
                      <a:rPr lang="en-IN" sz="2400" b="0" i="1" smtClean="0">
                        <a:latin typeface="Cambria Math" panose="02040503050406030204" pitchFamily="18" charset="0"/>
                      </a:rPr>
                      <m:t>=</m:t>
                    </m:r>
                    <m:r>
                      <a:rPr lang="en-IN" sz="2400" b="0" i="1" smtClean="0">
                        <a:latin typeface="Cambria Math" panose="02040503050406030204" pitchFamily="18" charset="0"/>
                      </a:rPr>
                      <m:t>𝑎𝑚𝑜𝑟𝑡𝑖𝑧𝑒𝑑</m:t>
                    </m:r>
                    <m:r>
                      <a:rPr lang="en-IN" sz="2400" b="0" i="1" smtClean="0">
                        <a:latin typeface="Cambria Math" panose="02040503050406030204" pitchFamily="18" charset="0"/>
                      </a:rPr>
                      <m:t> </m:t>
                    </m:r>
                    <m:r>
                      <a:rPr lang="en-IN" sz="2400" b="0" i="1" smtClean="0">
                        <a:latin typeface="Cambria Math" panose="02040503050406030204" pitchFamily="18" charset="0"/>
                      </a:rPr>
                      <m:t>𝑐𝑜𝑠𝑡</m:t>
                    </m:r>
                    <m:r>
                      <a:rPr lang="en-IN" sz="2400" b="0" i="1" smtClean="0">
                        <a:latin typeface="Cambria Math" panose="02040503050406030204" pitchFamily="18" charset="0"/>
                      </a:rPr>
                      <m:t> </m:t>
                    </m:r>
                    <m:r>
                      <a:rPr lang="en-IN" sz="2400" b="0" i="1" smtClean="0">
                        <a:latin typeface="Cambria Math" panose="02040503050406030204" pitchFamily="18" charset="0"/>
                      </a:rPr>
                      <m:t>𝑓𝑜𝑟</m:t>
                    </m:r>
                    <m:r>
                      <a:rPr lang="en-IN" sz="2400" b="0" i="1" smtClean="0">
                        <a:latin typeface="Cambria Math" panose="02040503050406030204" pitchFamily="18" charset="0"/>
                      </a:rPr>
                      <m:t> </m:t>
                    </m:r>
                    <m:r>
                      <a:rPr lang="en-IN" sz="2400" b="0" i="1" smtClean="0">
                        <a:latin typeface="Cambria Math" panose="02040503050406030204" pitchFamily="18" charset="0"/>
                      </a:rPr>
                      <m:t>𝑒𝑎𝑐h</m:t>
                    </m:r>
                    <m:r>
                      <a:rPr lang="en-IN" sz="2400" b="0" i="1" smtClean="0">
                        <a:latin typeface="Cambria Math" panose="02040503050406030204" pitchFamily="18" charset="0"/>
                      </a:rPr>
                      <m:t> </m:t>
                    </m:r>
                    <m:r>
                      <a:rPr lang="en-IN" sz="2400" b="0" i="1" smtClean="0">
                        <a:latin typeface="Cambria Math" panose="02040503050406030204" pitchFamily="18" charset="0"/>
                      </a:rPr>
                      <m:t>𝑏𝑢𝑠</m:t>
                    </m:r>
                    <m:r>
                      <a:rPr lang="en-IN" sz="2400" b="0" i="1" smtClean="0">
                        <a:latin typeface="Cambria Math" panose="02040503050406030204" pitchFamily="18" charset="0"/>
                      </a:rPr>
                      <m:t> </m:t>
                    </m:r>
                  </m:oMath>
                </a14:m>
                <a:endParaRPr lang="en-IN" sz="2400" b="0" i="1">
                  <a:latin typeface="Cambria Math" panose="02040503050406030204" pitchFamily="18" charset="0"/>
                </a:endParaRPr>
              </a:p>
              <a:p>
                <a14:m>
                  <m:oMath xmlns:m="http://schemas.openxmlformats.org/officeDocument/2006/math">
                    <m:r>
                      <a:rPr lang="en-IN" sz="2400" b="0" i="1" smtClean="0">
                        <a:latin typeface="Cambria Math" panose="02040503050406030204" pitchFamily="18" charset="0"/>
                      </a:rPr>
                      <m:t>𝑄</m:t>
                    </m:r>
                    <m:r>
                      <a:rPr lang="en-IN" sz="2400" b="0" i="1" smtClean="0">
                        <a:latin typeface="Cambria Math" panose="02040503050406030204" pitchFamily="18" charset="0"/>
                      </a:rPr>
                      <m:t>=</m:t>
                    </m:r>
                    <m:r>
                      <a:rPr lang="en-IN" sz="2400" b="0" i="1" smtClean="0">
                        <a:latin typeface="Cambria Math" panose="02040503050406030204" pitchFamily="18" charset="0"/>
                      </a:rPr>
                      <m:t>𝑈𝑝𝑝𝑒𝑟</m:t>
                    </m:r>
                    <m:r>
                      <a:rPr lang="en-IN" sz="2400" b="0" i="1" smtClean="0">
                        <a:latin typeface="Cambria Math" panose="02040503050406030204" pitchFamily="18" charset="0"/>
                      </a:rPr>
                      <m:t> </m:t>
                    </m:r>
                    <m:r>
                      <a:rPr lang="en-IN" sz="2400" b="0" i="1" smtClean="0">
                        <a:latin typeface="Cambria Math" panose="02040503050406030204" pitchFamily="18" charset="0"/>
                      </a:rPr>
                      <m:t>𝑏𝑜𝑢𝑛𝑑</m:t>
                    </m:r>
                    <m:r>
                      <a:rPr lang="en-IN" sz="2400" b="0" i="1" smtClean="0">
                        <a:latin typeface="Cambria Math" panose="02040503050406030204" pitchFamily="18" charset="0"/>
                      </a:rPr>
                      <m:t> </m:t>
                    </m:r>
                    <m:r>
                      <a:rPr lang="en-IN" sz="2400" b="0" i="1" smtClean="0">
                        <a:latin typeface="Cambria Math" panose="02040503050406030204" pitchFamily="18" charset="0"/>
                      </a:rPr>
                      <m:t>𝑜𝑛</m:t>
                    </m:r>
                    <m:r>
                      <a:rPr lang="en-IN" sz="2400" b="0" i="1" smtClean="0">
                        <a:latin typeface="Cambria Math" panose="02040503050406030204" pitchFamily="18" charset="0"/>
                      </a:rPr>
                      <m:t> </m:t>
                    </m:r>
                    <m:r>
                      <a:rPr lang="en-IN" sz="2400" b="0" i="1" smtClean="0">
                        <a:latin typeface="Cambria Math" panose="02040503050406030204" pitchFamily="18" charset="0"/>
                      </a:rPr>
                      <m:t>𝑡𝑜𝑡𝑎𝑙</m:t>
                    </m:r>
                    <m:r>
                      <a:rPr lang="en-IN" sz="2400" b="0" i="1" smtClean="0">
                        <a:latin typeface="Cambria Math" panose="02040503050406030204" pitchFamily="18" charset="0"/>
                      </a:rPr>
                      <m:t> </m:t>
                    </m:r>
                    <m:r>
                      <a:rPr lang="en-IN" sz="2400" b="0" i="1" smtClean="0">
                        <a:latin typeface="Cambria Math" panose="02040503050406030204" pitchFamily="18" charset="0"/>
                      </a:rPr>
                      <m:t>𝑐𝑎𝑝𝑎𝑐𝑖𝑡𝑦</m:t>
                    </m:r>
                    <m:r>
                      <a:rPr lang="en-IN" sz="2400" b="0" i="1" smtClean="0">
                        <a:latin typeface="Cambria Math" panose="02040503050406030204" pitchFamily="18" charset="0"/>
                      </a:rPr>
                      <m:t> </m:t>
                    </m:r>
                    <m:r>
                      <a:rPr lang="en-IN" sz="2400" b="0" i="1" smtClean="0">
                        <a:latin typeface="Cambria Math" panose="02040503050406030204" pitchFamily="18" charset="0"/>
                      </a:rPr>
                      <m:t>𝑜𝑓</m:t>
                    </m:r>
                    <m:r>
                      <a:rPr lang="en-IN" sz="2400" b="0" i="1" smtClean="0">
                        <a:latin typeface="Cambria Math" panose="02040503050406030204" pitchFamily="18" charset="0"/>
                      </a:rPr>
                      <m:t> </m:t>
                    </m:r>
                    <m:r>
                      <a:rPr lang="en-IN" sz="2400" b="0" i="1" smtClean="0">
                        <a:latin typeface="Cambria Math" panose="02040503050406030204" pitchFamily="18" charset="0"/>
                      </a:rPr>
                      <m:t>𝑒𝑎𝑐h</m:t>
                    </m:r>
                    <m:r>
                      <a:rPr lang="en-IN" sz="2400" b="0" i="1" smtClean="0">
                        <a:latin typeface="Cambria Math" panose="02040503050406030204" pitchFamily="18" charset="0"/>
                      </a:rPr>
                      <m:t> </m:t>
                    </m:r>
                    <m:r>
                      <a:rPr lang="en-IN" sz="2400" b="0" i="1" smtClean="0">
                        <a:latin typeface="Cambria Math" panose="02040503050406030204" pitchFamily="18" charset="0"/>
                      </a:rPr>
                      <m:t>𝑏𝑢𝑠</m:t>
                    </m:r>
                    <m:r>
                      <a:rPr lang="en-IN" sz="2400" b="0" i="1" smtClean="0">
                        <a:latin typeface="Cambria Math" panose="02040503050406030204" pitchFamily="18" charset="0"/>
                      </a:rPr>
                      <m:t>. </m:t>
                    </m:r>
                  </m:oMath>
                </a14:m>
                <a:endParaRPr lang="en-IN" sz="2400" b="0" i="1">
                  <a:latin typeface="Cambria Math" panose="02040503050406030204" pitchFamily="18" charset="0"/>
                </a:endParaRPr>
              </a:p>
              <a:p>
                <a14:m>
                  <m:oMath xmlns:m="http://schemas.openxmlformats.org/officeDocument/2006/math">
                    <m:r>
                      <a:rPr lang="en-IN" sz="2400" b="0" i="1" smtClean="0">
                        <a:latin typeface="Cambria Math" panose="02040503050406030204" pitchFamily="18" charset="0"/>
                      </a:rPr>
                      <m:t>𝑇</m:t>
                    </m:r>
                    <m:r>
                      <a:rPr lang="en-IN" sz="2400" b="0" i="1" smtClean="0">
                        <a:latin typeface="Cambria Math" panose="02040503050406030204" pitchFamily="18" charset="0"/>
                      </a:rPr>
                      <m:t>=</m:t>
                    </m:r>
                    <m:r>
                      <a:rPr lang="en-IN" sz="2400" b="0" i="1" smtClean="0">
                        <a:latin typeface="Cambria Math" panose="02040503050406030204" pitchFamily="18" charset="0"/>
                      </a:rPr>
                      <m:t>𝑈𝑝𝑝𝑒𝑟</m:t>
                    </m:r>
                    <m:r>
                      <a:rPr lang="en-IN" sz="2400" b="0" i="1" smtClean="0">
                        <a:latin typeface="Cambria Math" panose="02040503050406030204" pitchFamily="18" charset="0"/>
                      </a:rPr>
                      <m:t> </m:t>
                    </m:r>
                    <m:r>
                      <a:rPr lang="en-IN" sz="2400" b="0" i="1" smtClean="0">
                        <a:latin typeface="Cambria Math" panose="02040503050406030204" pitchFamily="18" charset="0"/>
                      </a:rPr>
                      <m:t>𝑏𝑜𝑢𝑛𝑑</m:t>
                    </m:r>
                    <m:r>
                      <a:rPr lang="en-IN" sz="2400" b="0" i="1" smtClean="0">
                        <a:latin typeface="Cambria Math" panose="02040503050406030204" pitchFamily="18" charset="0"/>
                      </a:rPr>
                      <m:t> </m:t>
                    </m:r>
                    <m:r>
                      <a:rPr lang="en-IN" sz="2400" b="0" i="1" smtClean="0">
                        <a:latin typeface="Cambria Math" panose="02040503050406030204" pitchFamily="18" charset="0"/>
                      </a:rPr>
                      <m:t>𝑜𝑛</m:t>
                    </m:r>
                    <m:r>
                      <a:rPr lang="en-IN" sz="2400" b="0" i="1" smtClean="0">
                        <a:latin typeface="Cambria Math" panose="02040503050406030204" pitchFamily="18" charset="0"/>
                      </a:rPr>
                      <m:t> </m:t>
                    </m:r>
                    <m:r>
                      <a:rPr lang="en-IN" sz="2400" b="0" i="1" smtClean="0">
                        <a:latin typeface="Cambria Math" panose="02040503050406030204" pitchFamily="18" charset="0"/>
                      </a:rPr>
                      <m:t>𝑑𝑖𝑠𝑡𝑎𝑛𝑐𝑒</m:t>
                    </m:r>
                    <m:r>
                      <a:rPr lang="en-IN" sz="2400" b="0" i="1" smtClean="0">
                        <a:latin typeface="Cambria Math" panose="02040503050406030204" pitchFamily="18" charset="0"/>
                      </a:rPr>
                      <m:t> </m:t>
                    </m:r>
                    <m:r>
                      <a:rPr lang="en-IN" sz="2400" b="0" i="1" smtClean="0">
                        <a:latin typeface="Cambria Math" panose="02040503050406030204" pitchFamily="18" charset="0"/>
                      </a:rPr>
                      <m:t>𝑡𝑟𝑎𝑣𝑙𝑙𝑒𝑑</m:t>
                    </m:r>
                    <m:r>
                      <a:rPr lang="en-IN" sz="2400" b="0" i="1" smtClean="0">
                        <a:latin typeface="Cambria Math" panose="02040503050406030204" pitchFamily="18" charset="0"/>
                      </a:rPr>
                      <m:t> </m:t>
                    </m:r>
                    <m:r>
                      <a:rPr lang="en-IN" sz="2400" b="0" i="1" smtClean="0">
                        <a:latin typeface="Cambria Math" panose="02040503050406030204" pitchFamily="18" charset="0"/>
                      </a:rPr>
                      <m:t>𝑏𝑦</m:t>
                    </m:r>
                    <m:r>
                      <a:rPr lang="en-IN" sz="2400" b="0" i="1" smtClean="0">
                        <a:latin typeface="Cambria Math" panose="02040503050406030204" pitchFamily="18" charset="0"/>
                      </a:rPr>
                      <m:t> </m:t>
                    </m:r>
                    <m:r>
                      <a:rPr lang="en-IN" sz="2400" b="0" i="1" smtClean="0">
                        <a:latin typeface="Cambria Math" panose="02040503050406030204" pitchFamily="18" charset="0"/>
                      </a:rPr>
                      <m:t>𝑒𝑎𝑐h</m:t>
                    </m:r>
                    <m:r>
                      <a:rPr lang="en-IN" sz="2400" b="0" i="1" smtClean="0">
                        <a:latin typeface="Cambria Math" panose="02040503050406030204" pitchFamily="18" charset="0"/>
                      </a:rPr>
                      <m:t> </m:t>
                    </m:r>
                    <m:r>
                      <a:rPr lang="en-IN" sz="2400" b="0" i="1" smtClean="0">
                        <a:latin typeface="Cambria Math" panose="02040503050406030204" pitchFamily="18" charset="0"/>
                      </a:rPr>
                      <m:t>𝑏𝑢𝑠</m:t>
                    </m:r>
                    <m:r>
                      <a:rPr lang="en-IN" sz="2400" b="0" i="1" smtClean="0">
                        <a:latin typeface="Cambria Math" panose="02040503050406030204" pitchFamily="18" charset="0"/>
                      </a:rPr>
                      <m:t>. </m:t>
                    </m:r>
                  </m:oMath>
                </a14:m>
                <a:endParaRPr lang="en-IN" sz="2400" b="0" i="1">
                  <a:latin typeface="Cambria Math" panose="02040503050406030204" pitchFamily="18" charset="0"/>
                </a:endParaRPr>
              </a:p>
              <a:p>
                <a14:m>
                  <m:oMath xmlns:m="http://schemas.openxmlformats.org/officeDocument/2006/math">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𝑏</m:t>
                        </m:r>
                      </m:e>
                      <m:sub>
                        <m:r>
                          <a:rPr lang="en-IN" sz="2400" b="0" i="1" smtClean="0">
                            <a:latin typeface="Cambria Math" panose="02040503050406030204" pitchFamily="18" charset="0"/>
                          </a:rPr>
                          <m:t>𝑖</m:t>
                        </m:r>
                      </m:sub>
                    </m:sSub>
                    <m:r>
                      <a:rPr lang="en-IN" sz="2400" b="0" i="1" smtClean="0">
                        <a:latin typeface="Cambria Math" panose="02040503050406030204" pitchFamily="18" charset="0"/>
                      </a:rPr>
                      <m:t>=</m:t>
                    </m:r>
                    <m:r>
                      <a:rPr lang="en-IN" sz="2400" b="0" i="1" smtClean="0">
                        <a:latin typeface="Cambria Math" panose="02040503050406030204" pitchFamily="18" charset="0"/>
                      </a:rPr>
                      <m:t>𝑛𝑢𝑚𝑏𝑒𝑟</m:t>
                    </m:r>
                    <m:r>
                      <a:rPr lang="en-IN" sz="2400" b="0" i="1" smtClean="0">
                        <a:latin typeface="Cambria Math" panose="02040503050406030204" pitchFamily="18" charset="0"/>
                      </a:rPr>
                      <m:t> </m:t>
                    </m:r>
                    <m:r>
                      <a:rPr lang="en-IN" sz="2400" b="0" i="1" smtClean="0">
                        <a:latin typeface="Cambria Math" panose="02040503050406030204" pitchFamily="18" charset="0"/>
                      </a:rPr>
                      <m:t>𝑜𝑓</m:t>
                    </m:r>
                    <m:r>
                      <a:rPr lang="en-IN" sz="2400" b="0" i="1" smtClean="0">
                        <a:latin typeface="Cambria Math" panose="02040503050406030204" pitchFamily="18" charset="0"/>
                      </a:rPr>
                      <m:t> </m:t>
                    </m:r>
                    <m:r>
                      <a:rPr lang="en-IN" sz="2400" b="0" i="1" smtClean="0">
                        <a:latin typeface="Cambria Math" panose="02040503050406030204" pitchFamily="18" charset="0"/>
                      </a:rPr>
                      <m:t>𝑠𝑡𝑢𝑑𝑒𝑛𝑡𝑠</m:t>
                    </m:r>
                    <m:r>
                      <a:rPr lang="en-IN" sz="2400" b="0" i="1" smtClean="0">
                        <a:latin typeface="Cambria Math" panose="02040503050406030204" pitchFamily="18" charset="0"/>
                      </a:rPr>
                      <m:t> </m:t>
                    </m:r>
                    <m:r>
                      <a:rPr lang="en-IN" sz="2400" b="0" i="1" smtClean="0">
                        <a:latin typeface="Cambria Math" panose="02040503050406030204" pitchFamily="18" charset="0"/>
                      </a:rPr>
                      <m:t>𝑡𝑜</m:t>
                    </m:r>
                    <m:r>
                      <a:rPr lang="en-IN" sz="2400" b="0" i="1" smtClean="0">
                        <a:latin typeface="Cambria Math" panose="02040503050406030204" pitchFamily="18" charset="0"/>
                      </a:rPr>
                      <m:t> </m:t>
                    </m:r>
                    <m:r>
                      <a:rPr lang="en-IN" sz="2400" b="0" i="1" smtClean="0">
                        <a:latin typeface="Cambria Math" panose="02040503050406030204" pitchFamily="18" charset="0"/>
                      </a:rPr>
                      <m:t>𝑏𝑒</m:t>
                    </m:r>
                    <m:r>
                      <a:rPr lang="en-IN" sz="2400" b="0" i="1" smtClean="0">
                        <a:latin typeface="Cambria Math" panose="02040503050406030204" pitchFamily="18" charset="0"/>
                      </a:rPr>
                      <m:t> </m:t>
                    </m:r>
                    <m:r>
                      <a:rPr lang="en-IN" sz="2400" b="0" i="1" smtClean="0">
                        <a:latin typeface="Cambria Math" panose="02040503050406030204" pitchFamily="18" charset="0"/>
                      </a:rPr>
                      <m:t>𝑝𝑖𝑐𝑘𝑒𝑑</m:t>
                    </m:r>
                    <m:r>
                      <a:rPr lang="en-IN" sz="2400" b="0" i="1" smtClean="0">
                        <a:latin typeface="Cambria Math" panose="02040503050406030204" pitchFamily="18" charset="0"/>
                      </a:rPr>
                      <m:t> </m:t>
                    </m:r>
                    <m:r>
                      <a:rPr lang="en-IN" sz="2400" b="0" i="1" smtClean="0">
                        <a:latin typeface="Cambria Math" panose="02040503050406030204" pitchFamily="18" charset="0"/>
                      </a:rPr>
                      <m:t>𝑢𝑝</m:t>
                    </m:r>
                    <m:r>
                      <a:rPr lang="en-IN" sz="2400" b="0" i="1" smtClean="0">
                        <a:latin typeface="Cambria Math" panose="02040503050406030204" pitchFamily="18" charset="0"/>
                      </a:rPr>
                      <m:t> </m:t>
                    </m:r>
                    <m:r>
                      <a:rPr lang="en-IN" sz="2400" b="0" i="1" smtClean="0">
                        <a:latin typeface="Cambria Math" panose="02040503050406030204" pitchFamily="18" charset="0"/>
                      </a:rPr>
                      <m:t>𝑎𝑡</m:t>
                    </m:r>
                    <m:r>
                      <a:rPr lang="en-IN" sz="2400" b="0" i="1" smtClean="0">
                        <a:latin typeface="Cambria Math" panose="02040503050406030204" pitchFamily="18" charset="0"/>
                      </a:rPr>
                      <m:t> </m:t>
                    </m:r>
                    <m:r>
                      <a:rPr lang="en-IN" sz="2400" b="0" i="1" smtClean="0">
                        <a:latin typeface="Cambria Math" panose="02040503050406030204" pitchFamily="18" charset="0"/>
                      </a:rPr>
                      <m:t>𝑒𝑎𝑐h</m:t>
                    </m:r>
                    <m:r>
                      <a:rPr lang="en-IN" sz="2400" b="0" i="1" smtClean="0">
                        <a:latin typeface="Cambria Math" panose="02040503050406030204" pitchFamily="18" charset="0"/>
                      </a:rPr>
                      <m:t> </m:t>
                    </m:r>
                    <m:r>
                      <a:rPr lang="en-IN" sz="2400" b="0" i="1" smtClean="0">
                        <a:latin typeface="Cambria Math" panose="02040503050406030204" pitchFamily="18" charset="0"/>
                      </a:rPr>
                      <m:t>𝑛𝑜𝑑𝑒</m:t>
                    </m:r>
                    <m:r>
                      <a:rPr lang="en-IN" sz="2400" b="0" i="1" smtClean="0">
                        <a:latin typeface="Cambria Math" panose="02040503050406030204" pitchFamily="18" charset="0"/>
                      </a:rPr>
                      <m:t> </m:t>
                    </m:r>
                    <m:r>
                      <a:rPr lang="en-IN" sz="2400" b="0" i="1" smtClean="0">
                        <a:latin typeface="Cambria Math" panose="02040503050406030204" pitchFamily="18" charset="0"/>
                      </a:rPr>
                      <m:t>𝑖</m:t>
                    </m:r>
                    <m:r>
                      <a:rPr lang="en-IN" sz="2400" b="0" i="1" smtClean="0">
                        <a:latin typeface="Cambria Math" panose="02040503050406030204" pitchFamily="18" charset="0"/>
                      </a:rPr>
                      <m:t> </m:t>
                    </m:r>
                  </m:oMath>
                </a14:m>
                <a:endParaRPr lang="en-IN" sz="2400" b="0" i="1">
                  <a:latin typeface="Cambria Math" panose="02040503050406030204" pitchFamily="18" charset="0"/>
                </a:endParaRPr>
              </a:p>
              <a:p>
                <a:pPr marL="0" indent="0">
                  <a:buNone/>
                </a:pPr>
                <a:endParaRPr lang="en-IN"/>
              </a:p>
              <a:p>
                <a:endParaRPr lang="en-IN"/>
              </a:p>
            </p:txBody>
          </p:sp>
        </mc:Choice>
        <mc:Fallback xmlns="">
          <p:sp>
            <p:nvSpPr>
              <p:cNvPr id="4" name="Content Placeholder 3">
                <a:extLst>
                  <a:ext uri="{FF2B5EF4-FFF2-40B4-BE49-F238E27FC236}">
                    <a16:creationId xmlns:a16="http://schemas.microsoft.com/office/drawing/2014/main" id="{5FA73E79-BD8E-4A5C-B298-19E4BCAB2451}"/>
                  </a:ext>
                </a:extLst>
              </p:cNvPr>
              <p:cNvSpPr txBox="1">
                <a:spLocks noGrp="1" noRot="1" noChangeAspect="1" noMove="1" noResize="1" noEditPoints="1" noAdjustHandles="1" noChangeArrowheads="1" noChangeShapeType="1" noTextEdit="1"/>
              </p:cNvSpPr>
              <p:nvPr>
                <p:ph idx="1"/>
              </p:nvPr>
            </p:nvSpPr>
            <p:spPr>
              <a:xfrm>
                <a:off x="1703297" y="1769134"/>
                <a:ext cx="8250931" cy="4910190"/>
              </a:xfrm>
              <a:prstGeom prst="rect">
                <a:avLst/>
              </a:prstGeom>
              <a:blipFill>
                <a:blip r:embed="rId2"/>
                <a:stretch>
                  <a:fillRect l="-2068" t="-1985"/>
                </a:stretch>
              </a:blipFill>
            </p:spPr>
            <p:txBody>
              <a:bodyPr/>
              <a:lstStyle/>
              <a:p>
                <a:r>
                  <a:rPr lang="en-GB">
                    <a:noFill/>
                  </a:rPr>
                  <a:t> </a:t>
                </a:r>
              </a:p>
            </p:txBody>
          </p:sp>
        </mc:Fallback>
      </mc:AlternateContent>
    </p:spTree>
    <p:extLst>
      <p:ext uri="{BB962C8B-B14F-4D97-AF65-F5344CB8AC3E}">
        <p14:creationId xmlns:p14="http://schemas.microsoft.com/office/powerpoint/2010/main" val="27674528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733E1-520E-4D31-8AEA-EDF27376B1F4}"/>
              </a:ext>
            </a:extLst>
          </p:cNvPr>
          <p:cNvSpPr>
            <a:spLocks noGrp="1"/>
          </p:cNvSpPr>
          <p:nvPr>
            <p:ph type="title"/>
          </p:nvPr>
        </p:nvSpPr>
        <p:spPr>
          <a:xfrm>
            <a:off x="1709677" y="731912"/>
            <a:ext cx="8610600" cy="1293028"/>
          </a:xfrm>
        </p:spPr>
        <p:txBody>
          <a:bodyPr/>
          <a:lstStyle/>
          <a:p>
            <a:pPr algn="ctr"/>
            <a:r>
              <a:rPr lang="en-IN"/>
              <a:t>Objective Function</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5FA73E79-BD8E-4A5C-B298-19E4BCAB2451}"/>
                  </a:ext>
                </a:extLst>
              </p:cNvPr>
              <p:cNvSpPr txBox="1">
                <a:spLocks noGrp="1"/>
              </p:cNvSpPr>
              <p:nvPr>
                <p:ph idx="1"/>
              </p:nvPr>
            </p:nvSpPr>
            <p:spPr>
              <a:xfrm>
                <a:off x="1575975" y="2024940"/>
                <a:ext cx="8250931" cy="1539139"/>
              </a:xfrm>
              <a:prstGeom prst="rect">
                <a:avLst/>
              </a:prstGeom>
              <a:noFill/>
            </p:spPr>
            <p:txBody>
              <a:bodyPr wrap="square" lIns="0" tIns="0" rIns="0" bIns="0" rtlCol="0">
                <a:spAutoFit/>
              </a:bodyPr>
              <a:lstStyle/>
              <a:p>
                <a:pPr marL="0" indent="0">
                  <a:buNone/>
                </a:pPr>
                <a:endParaRPr lang="en-IN" sz="2400" b="0" i="1">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𝑚𝑖𝑛𝑖𝑚𝑖𝑠𝑒</m:t>
                      </m:r>
                      <m:r>
                        <a:rPr lang="en-IN" b="0" i="1" smtClean="0">
                          <a:latin typeface="Cambria Math" panose="02040503050406030204" pitchFamily="18" charset="0"/>
                        </a:rPr>
                        <m:t> :   </m:t>
                      </m:r>
                      <m:r>
                        <a:rPr lang="en-IN" b="0" i="1" smtClean="0">
                          <a:latin typeface="Cambria Math" panose="02040503050406030204" pitchFamily="18" charset="0"/>
                        </a:rPr>
                        <m:t>𝑓</m:t>
                      </m:r>
                      <m:r>
                        <a:rPr lang="en-IN" b="0" i="1" smtClean="0">
                          <a:latin typeface="Cambria Math" panose="02040503050406030204" pitchFamily="18" charset="0"/>
                        </a:rPr>
                        <m:t>∗</m:t>
                      </m:r>
                      <m:r>
                        <a:rPr lang="en-IN" b="0" i="1" smtClean="0">
                          <a:latin typeface="Cambria Math" panose="02040503050406030204" pitchFamily="18" charset="0"/>
                        </a:rPr>
                        <m:t>𝑘</m:t>
                      </m:r>
                      <m:r>
                        <a:rPr lang="en-IN" b="0" i="1" smtClean="0">
                          <a:latin typeface="Cambria Math" panose="02040503050406030204" pitchFamily="18" charset="0"/>
                        </a:rPr>
                        <m:t> +</m:t>
                      </m:r>
                      <m:nary>
                        <m:naryPr>
                          <m:chr m:val="∑"/>
                          <m:supHide m:val="on"/>
                          <m:ctrlPr>
                            <a:rPr lang="en-IN" b="0" i="1" smtClean="0">
                              <a:latin typeface="Cambria Math" panose="02040503050406030204" pitchFamily="18" charset="0"/>
                            </a:rPr>
                          </m:ctrlPr>
                        </m:naryPr>
                        <m:sub>
                          <m:r>
                            <m:rPr>
                              <m:brk m:alnAt="7"/>
                            </m:rPr>
                            <a:rPr lang="en-IN" b="0" i="1" smtClean="0">
                              <a:latin typeface="Cambria Math" panose="02040503050406030204" pitchFamily="18" charset="0"/>
                            </a:rPr>
                            <m:t>𝑖</m:t>
                          </m:r>
                          <m:r>
                            <a:rPr lang="en-IN" b="0" i="1" smtClean="0">
                              <a:latin typeface="Cambria Math" panose="02040503050406030204" pitchFamily="18" charset="0"/>
                              <a:ea typeface="Cambria Math" panose="02040503050406030204" pitchFamily="18" charset="0"/>
                            </a:rPr>
                            <m:t>∈</m:t>
                          </m:r>
                          <m:sSub>
                            <m:sSubPr>
                              <m:ctrlPr>
                                <a:rPr lang="en-IN" b="0" i="1" smtClean="0">
                                  <a:latin typeface="Cambria Math" panose="02040503050406030204" pitchFamily="18" charset="0"/>
                                  <a:ea typeface="Cambria Math" panose="02040503050406030204" pitchFamily="18" charset="0"/>
                                </a:rPr>
                              </m:ctrlPr>
                            </m:sSubPr>
                            <m:e>
                              <m:r>
                                <m:rPr>
                                  <m:brk m:alnAt="7"/>
                                </m:rPr>
                                <a:rPr lang="en-IN" b="0" i="1" smtClean="0">
                                  <a:latin typeface="Cambria Math" panose="02040503050406030204" pitchFamily="18" charset="0"/>
                                  <a:ea typeface="Cambria Math" panose="02040503050406030204" pitchFamily="18" charset="0"/>
                                </a:rPr>
                                <m:t>𝑁</m:t>
                              </m:r>
                            </m:e>
                            <m:sub>
                              <m:r>
                                <m:rPr>
                                  <m:brk m:alnAt="7"/>
                                </m:rPr>
                                <a:rPr lang="en-IN" b="0" i="1" smtClean="0">
                                  <a:latin typeface="Cambria Math" panose="02040503050406030204" pitchFamily="18" charset="0"/>
                                  <a:ea typeface="Cambria Math" panose="02040503050406030204" pitchFamily="18" charset="0"/>
                                </a:rPr>
                                <m:t>1</m:t>
                              </m:r>
                            </m:sub>
                          </m:sSub>
                        </m:sub>
                        <m:sup/>
                        <m:e>
                          <m:nary>
                            <m:naryPr>
                              <m:chr m:val="∑"/>
                              <m:supHide m:val="on"/>
                              <m:ctrlPr>
                                <a:rPr lang="en-IN" b="0" i="1" smtClean="0">
                                  <a:latin typeface="Cambria Math" panose="02040503050406030204" pitchFamily="18" charset="0"/>
                                </a:rPr>
                              </m:ctrlPr>
                            </m:naryPr>
                            <m:sub>
                              <m:r>
                                <m:rPr>
                                  <m:brk m:alnAt="7"/>
                                </m:rPr>
                                <a:rPr lang="en-IN" b="0" i="1" smtClean="0">
                                  <a:latin typeface="Cambria Math" panose="02040503050406030204" pitchFamily="18" charset="0"/>
                                </a:rPr>
                                <m:t>𝑗</m:t>
                              </m:r>
                              <m:r>
                                <a:rPr lang="en-IN" i="1">
                                  <a:latin typeface="Cambria Math" panose="02040503050406030204" pitchFamily="18" charset="0"/>
                                  <a:ea typeface="Cambria Math" panose="02040503050406030204" pitchFamily="18" charset="0"/>
                                </a:rPr>
                                <m:t>∈</m:t>
                              </m:r>
                              <m:sSub>
                                <m:sSubPr>
                                  <m:ctrlPr>
                                    <a:rPr lang="en-IN" b="0" i="1" smtClean="0">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𝑁</m:t>
                                  </m:r>
                                </m:e>
                                <m:sub>
                                  <m:r>
                                    <a:rPr lang="en-IN" b="0" i="1" smtClean="0">
                                      <a:latin typeface="Cambria Math" panose="02040503050406030204" pitchFamily="18" charset="0"/>
                                      <a:ea typeface="Cambria Math" panose="02040503050406030204" pitchFamily="18" charset="0"/>
                                    </a:rPr>
                                    <m:t>1</m:t>
                                  </m:r>
                                </m:sub>
                              </m:sSub>
                            </m:sub>
                            <m:sup/>
                            <m:e>
                              <m:sSub>
                                <m:sSubPr>
                                  <m:ctrlPr>
                                    <a:rPr lang="en-IN" b="0" i="1" smtClean="0">
                                      <a:latin typeface="Cambria Math" panose="02040503050406030204" pitchFamily="18" charset="0"/>
                                    </a:rPr>
                                  </m:ctrlPr>
                                </m:sSubPr>
                                <m:e>
                                  <m:r>
                                    <a:rPr lang="en-IN" b="0" i="1" smtClean="0">
                                      <a:latin typeface="Cambria Math" panose="02040503050406030204" pitchFamily="18" charset="0"/>
                                    </a:rPr>
                                    <m:t>𝑐</m:t>
                                  </m:r>
                                </m:e>
                                <m:sub>
                                  <m:r>
                                    <a:rPr lang="en-IN" b="0" i="1" smtClean="0">
                                      <a:latin typeface="Cambria Math" panose="02040503050406030204" pitchFamily="18" charset="0"/>
                                    </a:rPr>
                                    <m:t>𝑖𝑗</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𝑖𝑗</m:t>
                                  </m:r>
                                </m:sub>
                              </m:sSub>
                            </m:e>
                          </m:nary>
                        </m:e>
                      </m:nary>
                    </m:oMath>
                  </m:oMathPara>
                </a14:m>
                <a:endParaRPr lang="en-IN"/>
              </a:p>
              <a:p>
                <a:endParaRPr lang="en-IN"/>
              </a:p>
            </p:txBody>
          </p:sp>
        </mc:Choice>
        <mc:Fallback xmlns="">
          <p:sp>
            <p:nvSpPr>
              <p:cNvPr id="4" name="Content Placeholder 3">
                <a:extLst>
                  <a:ext uri="{FF2B5EF4-FFF2-40B4-BE49-F238E27FC236}">
                    <a16:creationId xmlns:a16="http://schemas.microsoft.com/office/drawing/2014/main" id="{5FA73E79-BD8E-4A5C-B298-19E4BCAB2451}"/>
                  </a:ext>
                </a:extLst>
              </p:cNvPr>
              <p:cNvSpPr txBox="1">
                <a:spLocks noGrp="1" noRot="1" noChangeAspect="1" noMove="1" noResize="1" noEditPoints="1" noAdjustHandles="1" noChangeArrowheads="1" noChangeShapeType="1" noTextEdit="1"/>
              </p:cNvSpPr>
              <p:nvPr>
                <p:ph idx="1"/>
              </p:nvPr>
            </p:nvSpPr>
            <p:spPr>
              <a:xfrm>
                <a:off x="1575975" y="2024940"/>
                <a:ext cx="8250931" cy="1539139"/>
              </a:xfrm>
              <a:prstGeom prst="rect">
                <a:avLst/>
              </a:prstGeom>
              <a:blipFill>
                <a:blip r:embed="rId2"/>
                <a:stretch>
                  <a:fillRect/>
                </a:stretch>
              </a:blipFill>
            </p:spPr>
            <p:txBody>
              <a:bodyPr/>
              <a:lstStyle/>
              <a:p>
                <a:r>
                  <a:rPr lang="en-GB">
                    <a:noFill/>
                  </a:rPr>
                  <a:t> </a:t>
                </a:r>
              </a:p>
            </p:txBody>
          </p:sp>
        </mc:Fallback>
      </mc:AlternateContent>
      <p:sp>
        <p:nvSpPr>
          <p:cNvPr id="5" name="TextBox 4">
            <a:extLst>
              <a:ext uri="{FF2B5EF4-FFF2-40B4-BE49-F238E27FC236}">
                <a16:creationId xmlns:a16="http://schemas.microsoft.com/office/drawing/2014/main" id="{831F5859-C254-4107-B039-A21817E1F7E5}"/>
              </a:ext>
            </a:extLst>
          </p:cNvPr>
          <p:cNvSpPr txBox="1"/>
          <p:nvPr/>
        </p:nvSpPr>
        <p:spPr>
          <a:xfrm>
            <a:off x="1478128" y="3429747"/>
            <a:ext cx="9073698" cy="646331"/>
          </a:xfrm>
          <a:prstGeom prst="rect">
            <a:avLst/>
          </a:prstGeom>
          <a:noFill/>
        </p:spPr>
        <p:txBody>
          <a:bodyPr wrap="square">
            <a:spAutoFit/>
          </a:bodyPr>
          <a:lstStyle/>
          <a:p>
            <a:r>
              <a:rPr lang="en-IN" i="1">
                <a:solidFill>
                  <a:srgbClr val="FF0000"/>
                </a:solidFill>
                <a:latin typeface="Cambria Math" panose="02040503050406030204" pitchFamily="18" charset="0"/>
                <a:ea typeface="Cambria Math" panose="02040503050406030204" pitchFamily="18" charset="0"/>
              </a:rPr>
              <a:t>The objective function is the total cost of travel and fixed amortized cost for k buses used. The aim of this formulation is to minimise the objective function. </a:t>
            </a:r>
          </a:p>
        </p:txBody>
      </p:sp>
    </p:spTree>
    <p:extLst>
      <p:ext uri="{BB962C8B-B14F-4D97-AF65-F5344CB8AC3E}">
        <p14:creationId xmlns:p14="http://schemas.microsoft.com/office/powerpoint/2010/main" val="22852832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53A04F9-8E12-483A-926D-7395F8373D94}"/>
              </a:ext>
            </a:extLst>
          </p:cNvPr>
          <p:cNvSpPr txBox="1"/>
          <p:nvPr/>
        </p:nvSpPr>
        <p:spPr>
          <a:xfrm>
            <a:off x="4749586" y="118303"/>
            <a:ext cx="2098651" cy="523220"/>
          </a:xfrm>
          <a:prstGeom prst="rect">
            <a:avLst/>
          </a:prstGeom>
          <a:noFill/>
        </p:spPr>
        <p:txBody>
          <a:bodyPr wrap="none" rtlCol="0">
            <a:spAutoFit/>
          </a:bodyPr>
          <a:lstStyle/>
          <a:p>
            <a:r>
              <a:rPr lang="en-IN" sz="2800" b="1"/>
              <a:t>Constraints</a:t>
            </a:r>
          </a:p>
        </p:txBody>
      </p:sp>
      <p:pic>
        <p:nvPicPr>
          <p:cNvPr id="7" name="Picture 6">
            <a:extLst>
              <a:ext uri="{FF2B5EF4-FFF2-40B4-BE49-F238E27FC236}">
                <a16:creationId xmlns:a16="http://schemas.microsoft.com/office/drawing/2014/main" id="{AA8C1975-EB27-44C4-945C-C477CD3F4C64}"/>
              </a:ext>
            </a:extLst>
          </p:cNvPr>
          <p:cNvPicPr>
            <a:picLocks noChangeAspect="1"/>
          </p:cNvPicPr>
          <p:nvPr/>
        </p:nvPicPr>
        <p:blipFill rotWithShape="1">
          <a:blip r:embed="rId2">
            <a:extLst>
              <a:ext uri="{28A0092B-C50C-407E-A947-70E740481C1C}">
                <a14:useLocalDpi xmlns:a14="http://schemas.microsoft.com/office/drawing/2010/main" val="0"/>
              </a:ext>
            </a:extLst>
          </a:blip>
          <a:srcRect l="21165" t="11821" r="11352" b="12990"/>
          <a:stretch/>
        </p:blipFill>
        <p:spPr>
          <a:xfrm>
            <a:off x="1150070" y="641523"/>
            <a:ext cx="9587060" cy="60084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5706361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733E1-520E-4D31-8AEA-EDF27376B1F4}"/>
              </a:ext>
            </a:extLst>
          </p:cNvPr>
          <p:cNvSpPr>
            <a:spLocks noGrp="1"/>
          </p:cNvSpPr>
          <p:nvPr>
            <p:ph type="title"/>
          </p:nvPr>
        </p:nvSpPr>
        <p:spPr>
          <a:xfrm>
            <a:off x="1790700" y="639315"/>
            <a:ext cx="8610600" cy="1293028"/>
          </a:xfrm>
        </p:spPr>
        <p:txBody>
          <a:bodyPr/>
          <a:lstStyle/>
          <a:p>
            <a:pPr algn="ctr"/>
            <a:r>
              <a:rPr lang="en-IN"/>
              <a:t>Constraints</a:t>
            </a:r>
          </a:p>
        </p:txBody>
      </p:sp>
      <p:sp>
        <p:nvSpPr>
          <p:cNvPr id="4" name="Content Placeholder 3">
            <a:extLst>
              <a:ext uri="{FF2B5EF4-FFF2-40B4-BE49-F238E27FC236}">
                <a16:creationId xmlns:a16="http://schemas.microsoft.com/office/drawing/2014/main" id="{5FA73E79-BD8E-4A5C-B298-19E4BCAB2451}"/>
              </a:ext>
            </a:extLst>
          </p:cNvPr>
          <p:cNvSpPr txBox="1">
            <a:spLocks noGrp="1"/>
          </p:cNvSpPr>
          <p:nvPr>
            <p:ph idx="1"/>
          </p:nvPr>
        </p:nvSpPr>
        <p:spPr>
          <a:xfrm>
            <a:off x="1413930" y="2129010"/>
            <a:ext cx="8250931" cy="737638"/>
          </a:xfrm>
          <a:prstGeom prst="rect">
            <a:avLst/>
          </a:prstGeom>
          <a:noFill/>
        </p:spPr>
        <p:txBody>
          <a:bodyPr wrap="square" lIns="0" tIns="0" rIns="0" bIns="0" rtlCol="0">
            <a:spAutoFit/>
          </a:bodyPr>
          <a:lstStyle/>
          <a:p>
            <a:pPr marL="0" indent="0">
              <a:buNone/>
            </a:pPr>
            <a:endParaRPr lang="en-IN"/>
          </a:p>
          <a:p>
            <a:endParaRPr lang="en-IN"/>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501E7A74-FA76-4831-B9BE-F48A08B1C73A}"/>
                  </a:ext>
                </a:extLst>
              </p:cNvPr>
              <p:cNvSpPr txBox="1"/>
              <p:nvPr/>
            </p:nvSpPr>
            <p:spPr>
              <a:xfrm>
                <a:off x="1786842" y="1910821"/>
                <a:ext cx="3353739" cy="60946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sz="2000" b="0" i="1" smtClean="0">
                          <a:latin typeface="Cambria Math" panose="02040503050406030204" pitchFamily="18" charset="0"/>
                        </a:rPr>
                        <m:t>𝑀</m:t>
                      </m:r>
                      <m:r>
                        <a:rPr lang="en-IN" sz="2000" b="0" i="1" smtClean="0">
                          <a:latin typeface="Cambria Math" panose="02040503050406030204" pitchFamily="18" charset="0"/>
                        </a:rPr>
                        <m:t>0 :  </m:t>
                      </m:r>
                      <m:sSub>
                        <m:sSubPr>
                          <m:ctrlPr>
                            <a:rPr lang="en-IN" sz="2000" b="0" i="1" smtClean="0">
                              <a:latin typeface="Cambria Math" panose="02040503050406030204" pitchFamily="18" charset="0"/>
                            </a:rPr>
                          </m:ctrlPr>
                        </m:sSubPr>
                        <m:e>
                          <m:r>
                            <a:rPr lang="en-IN" sz="2000" b="0" i="1" smtClean="0">
                              <a:latin typeface="Cambria Math" panose="02040503050406030204" pitchFamily="18" charset="0"/>
                            </a:rPr>
                            <m:t>𝑐</m:t>
                          </m:r>
                        </m:e>
                        <m:sub>
                          <m:r>
                            <a:rPr lang="en-IN" sz="2000" b="0" i="1" smtClean="0">
                              <a:latin typeface="Cambria Math" panose="02040503050406030204" pitchFamily="18" charset="0"/>
                            </a:rPr>
                            <m:t>𝑖𝑗</m:t>
                          </m:r>
                        </m:sub>
                      </m:sSub>
                      <m:r>
                        <a:rPr lang="en-IN" sz="2000" b="0" i="1" smtClean="0">
                          <a:latin typeface="Cambria Math" panose="02040503050406030204" pitchFamily="18" charset="0"/>
                        </a:rPr>
                        <m:t>=</m:t>
                      </m:r>
                      <m:r>
                        <a:rPr lang="en-IN" sz="2000" b="0" i="1" smtClean="0">
                          <a:latin typeface="Cambria Math" panose="02040503050406030204" pitchFamily="18" charset="0"/>
                        </a:rPr>
                        <m:t>𝑎</m:t>
                      </m:r>
                      <m:r>
                        <a:rPr lang="en-IN" sz="2000" b="0" i="1" smtClean="0">
                          <a:latin typeface="Cambria Math" panose="02040503050406030204" pitchFamily="18" charset="0"/>
                        </a:rPr>
                        <m:t>∗</m:t>
                      </m:r>
                      <m:sSub>
                        <m:sSubPr>
                          <m:ctrlPr>
                            <a:rPr lang="en-IN" sz="2000" b="0" i="1" smtClean="0">
                              <a:latin typeface="Cambria Math" panose="02040503050406030204" pitchFamily="18" charset="0"/>
                            </a:rPr>
                          </m:ctrlPr>
                        </m:sSubPr>
                        <m:e>
                          <m:r>
                            <a:rPr lang="en-IN" sz="2000" b="0" i="1" smtClean="0">
                              <a:latin typeface="Cambria Math" panose="02040503050406030204" pitchFamily="18" charset="0"/>
                            </a:rPr>
                            <m:t>𝑑</m:t>
                          </m:r>
                        </m:e>
                        <m:sub>
                          <m:r>
                            <a:rPr lang="en-IN" sz="2000" b="0" i="1" smtClean="0">
                              <a:latin typeface="Cambria Math" panose="02040503050406030204" pitchFamily="18" charset="0"/>
                            </a:rPr>
                            <m:t>𝑖𝑗</m:t>
                          </m:r>
                          <m:r>
                            <a:rPr lang="en-IN" sz="2000" b="0" i="1" smtClean="0">
                              <a:latin typeface="Cambria Math" panose="02040503050406030204" pitchFamily="18" charset="0"/>
                            </a:rPr>
                            <m:t>   </m:t>
                          </m:r>
                        </m:sub>
                      </m:sSub>
                      <m:r>
                        <a:rPr lang="en-IN" sz="2000" b="0" i="1" smtClean="0">
                          <a:latin typeface="Cambria Math" panose="02040503050406030204" pitchFamily="18" charset="0"/>
                        </a:rPr>
                        <m:t> </m:t>
                      </m:r>
                      <m:r>
                        <a:rPr lang="en-IN" sz="2000" b="0" i="1" smtClean="0">
                          <a:latin typeface="Cambria Math" panose="02040503050406030204" pitchFamily="18" charset="0"/>
                          <a:ea typeface="Cambria Math" panose="02040503050406030204" pitchFamily="18" charset="0"/>
                        </a:rPr>
                        <m:t>∀ </m:t>
                      </m:r>
                      <m:r>
                        <a:rPr lang="en-IN" sz="2000" b="0" i="1" smtClean="0">
                          <a:latin typeface="Cambria Math" panose="02040503050406030204" pitchFamily="18" charset="0"/>
                          <a:ea typeface="Cambria Math" panose="02040503050406030204" pitchFamily="18" charset="0"/>
                        </a:rPr>
                        <m:t>𝑖</m:t>
                      </m:r>
                      <m:r>
                        <a:rPr lang="en-IN" sz="2000" b="0" i="1" smtClean="0">
                          <a:latin typeface="Cambria Math" panose="02040503050406030204" pitchFamily="18" charset="0"/>
                          <a:ea typeface="Cambria Math" panose="02040503050406030204" pitchFamily="18" charset="0"/>
                        </a:rPr>
                        <m:t>,</m:t>
                      </m:r>
                      <m:r>
                        <a:rPr lang="en-IN" sz="2000" b="0" i="1" smtClean="0">
                          <a:latin typeface="Cambria Math" panose="02040503050406030204" pitchFamily="18" charset="0"/>
                          <a:ea typeface="Cambria Math" panose="02040503050406030204" pitchFamily="18" charset="0"/>
                        </a:rPr>
                        <m:t>𝑗</m:t>
                      </m:r>
                      <m:r>
                        <a:rPr lang="en-IN" sz="2000" b="0" i="1" smtClean="0">
                          <a:latin typeface="Cambria Math" panose="02040503050406030204" pitchFamily="18" charset="0"/>
                          <a:ea typeface="Cambria Math" panose="02040503050406030204" pitchFamily="18" charset="0"/>
                        </a:rPr>
                        <m:t>∈</m:t>
                      </m:r>
                      <m:sSub>
                        <m:sSubPr>
                          <m:ctrlPr>
                            <a:rPr lang="en-IN" sz="2000" b="0" i="1" smtClean="0">
                              <a:latin typeface="Cambria Math" panose="02040503050406030204" pitchFamily="18" charset="0"/>
                              <a:ea typeface="Cambria Math" panose="02040503050406030204" pitchFamily="18" charset="0"/>
                            </a:rPr>
                          </m:ctrlPr>
                        </m:sSubPr>
                        <m:e>
                          <m:r>
                            <a:rPr lang="en-IN" sz="2000" b="0" i="1" smtClean="0">
                              <a:latin typeface="Cambria Math" panose="02040503050406030204" pitchFamily="18" charset="0"/>
                              <a:ea typeface="Cambria Math" panose="02040503050406030204" pitchFamily="18" charset="0"/>
                            </a:rPr>
                            <m:t>𝑁</m:t>
                          </m:r>
                        </m:e>
                        <m:sub>
                          <m:r>
                            <a:rPr lang="en-IN" sz="2000" b="0" i="1" smtClean="0">
                              <a:latin typeface="Cambria Math" panose="02040503050406030204" pitchFamily="18" charset="0"/>
                              <a:ea typeface="Cambria Math" panose="02040503050406030204" pitchFamily="18" charset="0"/>
                            </a:rPr>
                            <m:t>1</m:t>
                          </m:r>
                        </m:sub>
                      </m:sSub>
                    </m:oMath>
                  </m:oMathPara>
                </a14:m>
                <a:endParaRPr lang="en-IN" sz="2000" b="0">
                  <a:ea typeface="Cambria Math" panose="02040503050406030204" pitchFamily="18" charset="0"/>
                </a:endParaRPr>
              </a:p>
              <a:p>
                <a:endParaRPr lang="en-IN"/>
              </a:p>
            </p:txBody>
          </p:sp>
        </mc:Choice>
        <mc:Fallback xmlns="">
          <p:sp>
            <p:nvSpPr>
              <p:cNvPr id="3" name="TextBox 2">
                <a:extLst>
                  <a:ext uri="{FF2B5EF4-FFF2-40B4-BE49-F238E27FC236}">
                    <a16:creationId xmlns:a16="http://schemas.microsoft.com/office/drawing/2014/main" id="{501E7A74-FA76-4831-B9BE-F48A08B1C73A}"/>
                  </a:ext>
                </a:extLst>
              </p:cNvPr>
              <p:cNvSpPr txBox="1">
                <a:spLocks noRot="1" noChangeAspect="1" noMove="1" noResize="1" noEditPoints="1" noAdjustHandles="1" noChangeArrowheads="1" noChangeShapeType="1" noTextEdit="1"/>
              </p:cNvSpPr>
              <p:nvPr/>
            </p:nvSpPr>
            <p:spPr>
              <a:xfrm>
                <a:off x="1786842" y="1910821"/>
                <a:ext cx="3353739" cy="609462"/>
              </a:xfrm>
              <a:prstGeom prst="rect">
                <a:avLst/>
              </a:prstGeom>
              <a:blipFill>
                <a:blip r:embed="rId2"/>
                <a:stretch>
                  <a:fillRect l="-1091" r="-18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C8DC7EE4-23E6-4B4F-852E-FF529F5D57D9}"/>
                  </a:ext>
                </a:extLst>
              </p:cNvPr>
              <p:cNvSpPr txBox="1"/>
              <p:nvPr/>
            </p:nvSpPr>
            <p:spPr>
              <a:xfrm>
                <a:off x="1786842" y="2982932"/>
                <a:ext cx="6094070" cy="875817"/>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en-IN" sz="2000" b="0" i="1" smtClean="0">
                          <a:latin typeface="Cambria Math" panose="02040503050406030204" pitchFamily="18" charset="0"/>
                        </a:rPr>
                        <m:t>𝑀</m:t>
                      </m:r>
                      <m:r>
                        <a:rPr lang="en-IN" sz="2000" b="0" i="1" smtClean="0">
                          <a:latin typeface="Cambria Math" panose="02040503050406030204" pitchFamily="18" charset="0"/>
                        </a:rPr>
                        <m:t>1 : </m:t>
                      </m:r>
                      <m:nary>
                        <m:naryPr>
                          <m:chr m:val="∑"/>
                          <m:supHide m:val="on"/>
                          <m:ctrlPr>
                            <a:rPr lang="en-IN" sz="2000" b="0" i="1" smtClean="0">
                              <a:latin typeface="Cambria Math" panose="02040503050406030204" pitchFamily="18" charset="0"/>
                            </a:rPr>
                          </m:ctrlPr>
                        </m:naryPr>
                        <m:sub>
                          <m:r>
                            <m:rPr>
                              <m:brk m:alnAt="7"/>
                            </m:rPr>
                            <a:rPr lang="en-IN" sz="2000" b="0" i="1" smtClean="0">
                              <a:latin typeface="Cambria Math" panose="02040503050406030204" pitchFamily="18" charset="0"/>
                            </a:rPr>
                            <m:t>𝑖</m:t>
                          </m:r>
                          <m:r>
                            <a:rPr lang="en-IN" sz="2000" b="0" i="1" smtClean="0">
                              <a:latin typeface="Cambria Math" panose="02040503050406030204" pitchFamily="18" charset="0"/>
                              <a:ea typeface="Cambria Math" panose="02040503050406030204" pitchFamily="18" charset="0"/>
                            </a:rPr>
                            <m:t>∈</m:t>
                          </m:r>
                          <m:sSub>
                            <m:sSubPr>
                              <m:ctrlPr>
                                <a:rPr lang="en-IN" sz="2000" b="0" i="1" smtClean="0">
                                  <a:latin typeface="Cambria Math" panose="02040503050406030204" pitchFamily="18" charset="0"/>
                                  <a:ea typeface="Cambria Math" panose="02040503050406030204" pitchFamily="18" charset="0"/>
                                </a:rPr>
                              </m:ctrlPr>
                            </m:sSubPr>
                            <m:e>
                              <m:r>
                                <m:rPr>
                                  <m:brk m:alnAt="7"/>
                                </m:rPr>
                                <a:rPr lang="en-IN" sz="2000" b="0" i="1" smtClean="0">
                                  <a:latin typeface="Cambria Math" panose="02040503050406030204" pitchFamily="18" charset="0"/>
                                  <a:ea typeface="Cambria Math" panose="02040503050406030204" pitchFamily="18" charset="0"/>
                                </a:rPr>
                                <m:t>𝑁</m:t>
                              </m:r>
                            </m:e>
                            <m:sub>
                              <m:r>
                                <m:rPr>
                                  <m:brk m:alnAt="7"/>
                                </m:rPr>
                                <a:rPr lang="en-IN" sz="2000" b="0" i="1" smtClean="0">
                                  <a:latin typeface="Cambria Math" panose="02040503050406030204" pitchFamily="18" charset="0"/>
                                  <a:ea typeface="Cambria Math" panose="02040503050406030204" pitchFamily="18" charset="0"/>
                                </a:rPr>
                                <m:t>2</m:t>
                              </m:r>
                            </m:sub>
                          </m:sSub>
                        </m:sub>
                        <m:sup/>
                        <m:e>
                          <m:sSub>
                            <m:sSubPr>
                              <m:ctrlPr>
                                <a:rPr lang="en-IN" sz="2000" b="0" i="1" smtClean="0">
                                  <a:latin typeface="Cambria Math" panose="02040503050406030204" pitchFamily="18" charset="0"/>
                                </a:rPr>
                              </m:ctrlPr>
                            </m:sSubPr>
                            <m:e>
                              <m:r>
                                <a:rPr lang="en-IN" sz="2000" b="0" i="1" smtClean="0">
                                  <a:latin typeface="Cambria Math" panose="02040503050406030204" pitchFamily="18" charset="0"/>
                                </a:rPr>
                                <m:t>𝑥</m:t>
                              </m:r>
                            </m:e>
                            <m:sub>
                              <m:r>
                                <a:rPr lang="en-IN" sz="2000" b="0" i="1" smtClean="0">
                                  <a:latin typeface="Cambria Math" panose="02040503050406030204" pitchFamily="18" charset="0"/>
                                </a:rPr>
                                <m:t>0</m:t>
                              </m:r>
                              <m:r>
                                <a:rPr lang="en-IN" sz="2000" b="0" i="1" smtClean="0">
                                  <a:latin typeface="Cambria Math" panose="02040503050406030204" pitchFamily="18" charset="0"/>
                                </a:rPr>
                                <m:t>𝑖</m:t>
                              </m:r>
                            </m:sub>
                          </m:sSub>
                          <m:r>
                            <a:rPr lang="en-IN" sz="2000" b="0" i="1" smtClean="0">
                              <a:latin typeface="Cambria Math" panose="02040503050406030204" pitchFamily="18" charset="0"/>
                            </a:rPr>
                            <m:t>=</m:t>
                          </m:r>
                          <m:r>
                            <a:rPr lang="en-IN" sz="2000" b="0" i="1" smtClean="0">
                              <a:latin typeface="Cambria Math" panose="02040503050406030204" pitchFamily="18" charset="0"/>
                              <a:ea typeface="Cambria Math" panose="02040503050406030204" pitchFamily="18" charset="0"/>
                            </a:rPr>
                            <m:t>𝑘</m:t>
                          </m:r>
                          <m:r>
                            <a:rPr lang="en-IN" sz="2000" b="0" i="1" smtClean="0">
                              <a:latin typeface="Cambria Math" panose="02040503050406030204" pitchFamily="18" charset="0"/>
                              <a:ea typeface="Cambria Math" panose="02040503050406030204" pitchFamily="18" charset="0"/>
                            </a:rPr>
                            <m:t> </m:t>
                          </m:r>
                        </m:e>
                      </m:nary>
                    </m:oMath>
                  </m:oMathPara>
                </a14:m>
                <a:endParaRPr lang="en-IN" sz="2000" b="0">
                  <a:ea typeface="Cambria Math" panose="02040503050406030204" pitchFamily="18" charset="0"/>
                </a:endParaRPr>
              </a:p>
            </p:txBody>
          </p:sp>
        </mc:Choice>
        <mc:Fallback xmlns="">
          <p:sp>
            <p:nvSpPr>
              <p:cNvPr id="6" name="TextBox 5">
                <a:extLst>
                  <a:ext uri="{FF2B5EF4-FFF2-40B4-BE49-F238E27FC236}">
                    <a16:creationId xmlns:a16="http://schemas.microsoft.com/office/drawing/2014/main" id="{C8DC7EE4-23E6-4B4F-852E-FF529F5D57D9}"/>
                  </a:ext>
                </a:extLst>
              </p:cNvPr>
              <p:cNvSpPr txBox="1">
                <a:spLocks noRot="1" noChangeAspect="1" noMove="1" noResize="1" noEditPoints="1" noAdjustHandles="1" noChangeArrowheads="1" noChangeShapeType="1" noTextEdit="1"/>
              </p:cNvSpPr>
              <p:nvPr/>
            </p:nvSpPr>
            <p:spPr>
              <a:xfrm>
                <a:off x="1786842" y="2982932"/>
                <a:ext cx="6094070" cy="875817"/>
              </a:xfrm>
              <a:prstGeom prst="rect">
                <a:avLst/>
              </a:prstGeom>
              <a:blipFill>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3CBB3072-7835-4488-BB49-2A93F21FD1C7}"/>
                  </a:ext>
                </a:extLst>
              </p:cNvPr>
              <p:cNvSpPr txBox="1"/>
              <p:nvPr/>
            </p:nvSpPr>
            <p:spPr>
              <a:xfrm>
                <a:off x="1786842" y="4387463"/>
                <a:ext cx="6094070" cy="875817"/>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en-IN" sz="2000" b="0" i="1" smtClean="0">
                          <a:latin typeface="Cambria Math" panose="02040503050406030204" pitchFamily="18" charset="0"/>
                        </a:rPr>
                        <m:t>𝑀</m:t>
                      </m:r>
                      <m:r>
                        <a:rPr lang="en-IN" sz="2000" b="0" i="1" smtClean="0">
                          <a:latin typeface="Cambria Math" panose="02040503050406030204" pitchFamily="18" charset="0"/>
                        </a:rPr>
                        <m:t>2 : </m:t>
                      </m:r>
                      <m:nary>
                        <m:naryPr>
                          <m:chr m:val="∑"/>
                          <m:supHide m:val="on"/>
                          <m:ctrlPr>
                            <a:rPr lang="en-IN" sz="2000" b="0" i="1" smtClean="0">
                              <a:latin typeface="Cambria Math" panose="02040503050406030204" pitchFamily="18" charset="0"/>
                            </a:rPr>
                          </m:ctrlPr>
                        </m:naryPr>
                        <m:sub>
                          <m:r>
                            <m:rPr>
                              <m:brk m:alnAt="7"/>
                            </m:rPr>
                            <a:rPr lang="en-IN" sz="2000" b="0" i="1" smtClean="0">
                              <a:latin typeface="Cambria Math" panose="02040503050406030204" pitchFamily="18" charset="0"/>
                            </a:rPr>
                            <m:t>𝑖</m:t>
                          </m:r>
                          <m:r>
                            <a:rPr lang="en-IN" sz="2000" b="0" i="1" smtClean="0">
                              <a:latin typeface="Cambria Math" panose="02040503050406030204" pitchFamily="18" charset="0"/>
                              <a:ea typeface="Cambria Math" panose="02040503050406030204" pitchFamily="18" charset="0"/>
                            </a:rPr>
                            <m:t>∈</m:t>
                          </m:r>
                          <m:sSub>
                            <m:sSubPr>
                              <m:ctrlPr>
                                <a:rPr lang="en-IN" sz="2000" b="0" i="1" smtClean="0">
                                  <a:latin typeface="Cambria Math" panose="02040503050406030204" pitchFamily="18" charset="0"/>
                                  <a:ea typeface="Cambria Math" panose="02040503050406030204" pitchFamily="18" charset="0"/>
                                </a:rPr>
                              </m:ctrlPr>
                            </m:sSubPr>
                            <m:e>
                              <m:r>
                                <m:rPr>
                                  <m:brk m:alnAt="7"/>
                                </m:rPr>
                                <a:rPr lang="en-IN" sz="2000" b="0" i="1" smtClean="0">
                                  <a:latin typeface="Cambria Math" panose="02040503050406030204" pitchFamily="18" charset="0"/>
                                  <a:ea typeface="Cambria Math" panose="02040503050406030204" pitchFamily="18" charset="0"/>
                                </a:rPr>
                                <m:t>𝑁</m:t>
                              </m:r>
                            </m:e>
                            <m:sub>
                              <m:r>
                                <m:rPr>
                                  <m:brk m:alnAt="7"/>
                                </m:rPr>
                                <a:rPr lang="en-IN" sz="2000" b="0" i="1" smtClean="0">
                                  <a:latin typeface="Cambria Math" panose="02040503050406030204" pitchFamily="18" charset="0"/>
                                  <a:ea typeface="Cambria Math" panose="02040503050406030204" pitchFamily="18" charset="0"/>
                                </a:rPr>
                                <m:t>2</m:t>
                              </m:r>
                            </m:sub>
                          </m:sSub>
                        </m:sub>
                        <m:sup/>
                        <m:e>
                          <m:sSub>
                            <m:sSubPr>
                              <m:ctrlPr>
                                <a:rPr lang="en-IN" sz="2000" b="0" i="1" smtClean="0">
                                  <a:latin typeface="Cambria Math" panose="02040503050406030204" pitchFamily="18" charset="0"/>
                                </a:rPr>
                              </m:ctrlPr>
                            </m:sSubPr>
                            <m:e>
                              <m:r>
                                <a:rPr lang="en-IN" sz="2000" b="0" i="1" smtClean="0">
                                  <a:latin typeface="Cambria Math" panose="02040503050406030204" pitchFamily="18" charset="0"/>
                                </a:rPr>
                                <m:t>𝑥</m:t>
                              </m:r>
                            </m:e>
                            <m:sub>
                              <m:r>
                                <a:rPr lang="en-IN" sz="2000" b="0" i="1" smtClean="0">
                                  <a:latin typeface="Cambria Math" panose="02040503050406030204" pitchFamily="18" charset="0"/>
                                </a:rPr>
                                <m:t>𝑖𝑑</m:t>
                              </m:r>
                            </m:sub>
                          </m:sSub>
                          <m:r>
                            <a:rPr lang="en-IN" sz="2000" b="0" i="1" smtClean="0">
                              <a:latin typeface="Cambria Math" panose="02040503050406030204" pitchFamily="18" charset="0"/>
                            </a:rPr>
                            <m:t>=</m:t>
                          </m:r>
                          <m:r>
                            <a:rPr lang="en-IN" sz="2000" b="0" i="1" smtClean="0">
                              <a:latin typeface="Cambria Math" panose="02040503050406030204" pitchFamily="18" charset="0"/>
                              <a:ea typeface="Cambria Math" panose="02040503050406030204" pitchFamily="18" charset="0"/>
                            </a:rPr>
                            <m:t>𝑘</m:t>
                          </m:r>
                          <m:r>
                            <a:rPr lang="en-IN" sz="2000" b="0" i="1" smtClean="0">
                              <a:latin typeface="Cambria Math" panose="02040503050406030204" pitchFamily="18" charset="0"/>
                              <a:ea typeface="Cambria Math" panose="02040503050406030204" pitchFamily="18" charset="0"/>
                            </a:rPr>
                            <m:t> </m:t>
                          </m:r>
                        </m:e>
                      </m:nary>
                    </m:oMath>
                  </m:oMathPara>
                </a14:m>
                <a:endParaRPr lang="en-IN" sz="2000" b="0">
                  <a:ea typeface="Cambria Math" panose="02040503050406030204" pitchFamily="18" charset="0"/>
                </a:endParaRPr>
              </a:p>
            </p:txBody>
          </p:sp>
        </mc:Choice>
        <mc:Fallback xmlns="">
          <p:sp>
            <p:nvSpPr>
              <p:cNvPr id="8" name="TextBox 7">
                <a:extLst>
                  <a:ext uri="{FF2B5EF4-FFF2-40B4-BE49-F238E27FC236}">
                    <a16:creationId xmlns:a16="http://schemas.microsoft.com/office/drawing/2014/main" id="{3CBB3072-7835-4488-BB49-2A93F21FD1C7}"/>
                  </a:ext>
                </a:extLst>
              </p:cNvPr>
              <p:cNvSpPr txBox="1">
                <a:spLocks noRot="1" noChangeAspect="1" noMove="1" noResize="1" noEditPoints="1" noAdjustHandles="1" noChangeArrowheads="1" noChangeShapeType="1" noTextEdit="1"/>
              </p:cNvSpPr>
              <p:nvPr/>
            </p:nvSpPr>
            <p:spPr>
              <a:xfrm>
                <a:off x="1786842" y="4387463"/>
                <a:ext cx="6094070" cy="875817"/>
              </a:xfrm>
              <a:prstGeom prst="rect">
                <a:avLst/>
              </a:prstGeom>
              <a:blipFill>
                <a:blip r:embed="rId4"/>
                <a:stretch>
                  <a:fillRect/>
                </a:stretch>
              </a:blipFill>
            </p:spPr>
            <p:txBody>
              <a:bodyPr/>
              <a:lstStyle/>
              <a:p>
                <a:r>
                  <a:rPr lang="en-GB">
                    <a:noFill/>
                  </a:rPr>
                  <a:t> </a:t>
                </a:r>
              </a:p>
            </p:txBody>
          </p:sp>
        </mc:Fallback>
      </mc:AlternateContent>
      <p:sp>
        <p:nvSpPr>
          <p:cNvPr id="10" name="TextBox 9">
            <a:extLst>
              <a:ext uri="{FF2B5EF4-FFF2-40B4-BE49-F238E27FC236}">
                <a16:creationId xmlns:a16="http://schemas.microsoft.com/office/drawing/2014/main" id="{7BCA9B76-4B07-4D48-B2BF-EE59884EE32C}"/>
              </a:ext>
            </a:extLst>
          </p:cNvPr>
          <p:cNvSpPr txBox="1"/>
          <p:nvPr/>
        </p:nvSpPr>
        <p:spPr>
          <a:xfrm>
            <a:off x="1704372" y="2371305"/>
            <a:ext cx="9073698" cy="369332"/>
          </a:xfrm>
          <a:prstGeom prst="rect">
            <a:avLst/>
          </a:prstGeom>
          <a:noFill/>
        </p:spPr>
        <p:txBody>
          <a:bodyPr wrap="square">
            <a:spAutoFit/>
          </a:bodyPr>
          <a:lstStyle/>
          <a:p>
            <a:r>
              <a:rPr lang="en-IN" i="1">
                <a:solidFill>
                  <a:srgbClr val="FF0000"/>
                </a:solidFill>
                <a:latin typeface="Cambria Math" panose="02040503050406030204" pitchFamily="18" charset="0"/>
                <a:ea typeface="Cambria Math" panose="02040503050406030204" pitchFamily="18" charset="0"/>
              </a:rPr>
              <a:t>Setting the cost matrix proportional to distance matrix.</a:t>
            </a:r>
          </a:p>
        </p:txBody>
      </p:sp>
      <p:sp>
        <p:nvSpPr>
          <p:cNvPr id="12" name="TextBox 11">
            <a:extLst>
              <a:ext uri="{FF2B5EF4-FFF2-40B4-BE49-F238E27FC236}">
                <a16:creationId xmlns:a16="http://schemas.microsoft.com/office/drawing/2014/main" id="{60A649E4-3A96-461D-B73B-B105AAA31096}"/>
              </a:ext>
            </a:extLst>
          </p:cNvPr>
          <p:cNvSpPr txBox="1"/>
          <p:nvPr/>
        </p:nvSpPr>
        <p:spPr>
          <a:xfrm>
            <a:off x="1704372" y="3861797"/>
            <a:ext cx="9824013" cy="369332"/>
          </a:xfrm>
          <a:prstGeom prst="rect">
            <a:avLst/>
          </a:prstGeom>
          <a:noFill/>
        </p:spPr>
        <p:txBody>
          <a:bodyPr wrap="square">
            <a:spAutoFit/>
          </a:bodyPr>
          <a:lstStyle/>
          <a:p>
            <a:r>
              <a:rPr lang="en-IN" i="1">
                <a:solidFill>
                  <a:srgbClr val="FF0000"/>
                </a:solidFill>
                <a:latin typeface="Cambria Math" panose="02040503050406030204" pitchFamily="18" charset="0"/>
                <a:ea typeface="Cambria Math" panose="02040503050406030204" pitchFamily="18" charset="0"/>
              </a:rPr>
              <a:t>Sum of buses leaving the origin (o) is equal to number of buses.</a:t>
            </a:r>
          </a:p>
        </p:txBody>
      </p:sp>
      <p:sp>
        <p:nvSpPr>
          <p:cNvPr id="14" name="TextBox 13">
            <a:extLst>
              <a:ext uri="{FF2B5EF4-FFF2-40B4-BE49-F238E27FC236}">
                <a16:creationId xmlns:a16="http://schemas.microsoft.com/office/drawing/2014/main" id="{72E39C80-6903-443E-A278-7AD81C8D4273}"/>
              </a:ext>
            </a:extLst>
          </p:cNvPr>
          <p:cNvSpPr txBox="1"/>
          <p:nvPr/>
        </p:nvSpPr>
        <p:spPr>
          <a:xfrm>
            <a:off x="1786842" y="5263280"/>
            <a:ext cx="9162809" cy="369332"/>
          </a:xfrm>
          <a:prstGeom prst="rect">
            <a:avLst/>
          </a:prstGeom>
          <a:noFill/>
        </p:spPr>
        <p:txBody>
          <a:bodyPr wrap="square">
            <a:spAutoFit/>
          </a:bodyPr>
          <a:lstStyle/>
          <a:p>
            <a:r>
              <a:rPr lang="en-IN" i="1">
                <a:solidFill>
                  <a:srgbClr val="FF0000"/>
                </a:solidFill>
                <a:latin typeface="Cambria Math" panose="02040503050406030204" pitchFamily="18" charset="0"/>
                <a:ea typeface="Cambria Math" panose="02040503050406030204" pitchFamily="18" charset="0"/>
              </a:rPr>
              <a:t>Sum of buses entering the dummy node (d) is equal to number of buses.</a:t>
            </a:r>
          </a:p>
        </p:txBody>
      </p:sp>
    </p:spTree>
    <p:extLst>
      <p:ext uri="{BB962C8B-B14F-4D97-AF65-F5344CB8AC3E}">
        <p14:creationId xmlns:p14="http://schemas.microsoft.com/office/powerpoint/2010/main" val="974432573"/>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Vapor Trail</Template>
  <TotalTime>282</TotalTime>
  <Words>1897</Words>
  <Application>Microsoft Office PowerPoint</Application>
  <PresentationFormat>Widescreen</PresentationFormat>
  <Paragraphs>192</Paragraphs>
  <Slides>34</Slides>
  <Notes>0</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Vapor Trail</vt:lpstr>
      <vt:lpstr>ME308 Project – Team 36</vt:lpstr>
      <vt:lpstr>CONTENTS</vt:lpstr>
      <vt:lpstr>MODEL</vt:lpstr>
      <vt:lpstr>PowerPoint Presentation</vt:lpstr>
      <vt:lpstr>Variables</vt:lpstr>
      <vt:lpstr>Parameters</vt:lpstr>
      <vt:lpstr>Objective Function</vt:lpstr>
      <vt:lpstr>PowerPoint Presentation</vt:lpstr>
      <vt:lpstr>Constraints</vt:lpstr>
      <vt:lpstr>PowerPoint Presentation</vt:lpstr>
      <vt:lpstr>PowerPoint Presentation</vt:lpstr>
      <vt:lpstr>PowerPoint Presentation</vt:lpstr>
      <vt:lpstr>PowerPoint Presentation</vt:lpstr>
      <vt:lpstr>Data Set</vt:lpstr>
      <vt:lpstr>Results</vt:lpstr>
      <vt:lpstr>Model 2</vt:lpstr>
      <vt:lpstr>PowerPoint Presentation</vt:lpstr>
      <vt:lpstr>Variables</vt:lpstr>
      <vt:lpstr>Parameters</vt:lpstr>
      <vt:lpstr>Sets</vt:lpstr>
      <vt:lpstr>Objective Function</vt:lpstr>
      <vt:lpstr>PowerPoint Presentation</vt:lpstr>
      <vt:lpstr>Constraints</vt:lpstr>
      <vt:lpstr>PowerPoint Presentation</vt:lpstr>
      <vt:lpstr>PowerPoint Presentation</vt:lpstr>
      <vt:lpstr>PowerPoint Presentation</vt:lpstr>
      <vt:lpstr>PowerPoint Presentation</vt:lpstr>
      <vt:lpstr>Results </vt:lpstr>
      <vt:lpstr> esults</vt:lpstr>
      <vt:lpstr>Model robustness</vt:lpstr>
      <vt:lpstr>PowerPoint Presentation</vt:lpstr>
      <vt:lpstr>results</vt:lpstr>
      <vt:lpstr>Results</vt:lpstr>
      <vt:lpstr>Model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Aditya Chopra</dc:creator>
  <cp:lastModifiedBy>Aditya Chopra</cp:lastModifiedBy>
  <cp:revision>3</cp:revision>
  <cp:lastPrinted>2022-04-30T06:28:32Z</cp:lastPrinted>
  <dcterms:created xsi:type="dcterms:W3CDTF">2022-04-27T13:10:20Z</dcterms:created>
  <dcterms:modified xsi:type="dcterms:W3CDTF">2022-05-06T05:15:59Z</dcterms:modified>
</cp:coreProperties>
</file>