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9.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0.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4"/>
  </p:sldMasterIdLst>
  <p:notesMasterIdLst>
    <p:notesMasterId r:id="rId23"/>
  </p:notesMasterIdLst>
  <p:handoutMasterIdLst>
    <p:handoutMasterId r:id="rId24"/>
  </p:handoutMasterIdLst>
  <p:sldIdLst>
    <p:sldId id="289" r:id="rId5"/>
    <p:sldId id="281" r:id="rId6"/>
    <p:sldId id="291" r:id="rId7"/>
    <p:sldId id="303" r:id="rId8"/>
    <p:sldId id="298" r:id="rId9"/>
    <p:sldId id="264" r:id="rId10"/>
    <p:sldId id="311" r:id="rId11"/>
    <p:sldId id="312" r:id="rId12"/>
    <p:sldId id="319" r:id="rId13"/>
    <p:sldId id="315" r:id="rId14"/>
    <p:sldId id="316" r:id="rId15"/>
    <p:sldId id="317" r:id="rId16"/>
    <p:sldId id="318" r:id="rId17"/>
    <p:sldId id="308" r:id="rId18"/>
    <p:sldId id="299" r:id="rId19"/>
    <p:sldId id="310" r:id="rId20"/>
    <p:sldId id="302" r:id="rId21"/>
    <p:sldId id="30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A2"/>
    <a:srgbClr val="40404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70"/>
  </p:normalViewPr>
  <p:slideViewPr>
    <p:cSldViewPr snapToGrid="0">
      <p:cViewPr varScale="1">
        <p:scale>
          <a:sx n="75" d="100"/>
          <a:sy n="75" d="100"/>
        </p:scale>
        <p:origin x="414" y="54"/>
      </p:cViewPr>
      <p:guideLst>
        <p:guide pos="3840"/>
        <p:guide orient="horz" pos="216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umee\OneDrive\Desktop\ETech%20Home%20Assignment\Sense360%20Analytics%20Team%20-%20Data%20Evaluation%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umee\OneDrive\Desktop\ETech%20Home%20Assignment\Sense360%20Analytics%20Team%20-%20Data%20Evaluation%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umee\OneDrive\Desktop\ETech%20Home%20Assignment\Sense360%20Analytics%20Team%20-%20Data%20Evaluation%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umee\OneDrive\Desktop\ETech%20Home%20Assignment\Sense360%20Analytics%20Team%20-%20Data%20Evaluation%2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umee\OneDrive\Desktop\ETech%20Home%20Assignment\Sense360%20Analytics%20Team%20-%20Data%20Evaluation%20(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umee\OneDrive\Desktop\ETech%20Home%20Assignment\Sense360%20Analytics%20Team%20-%20Data%20Evaluation%20(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umee\OneDrive\Desktop\ETech%20Home%20Assignment\Sense360%20Analytics%20Team%20-%20Data%20Evaluation%20(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[Sense360 Analytics Team - Data Evaluation (1).xlsx]Sheet1!PivotTable1</c:name>
    <c:fmtId val="-1"/>
  </c:pivotSource>
  <c:chart>
    <c:title>
      <c:tx>
        <c:rich>
          <a:bodyPr rot="0" spcFirstLastPara="1" vertOverflow="ellipsis" vert="horz" wrap="square" anchor="ctr" anchorCtr="1"/>
          <a:lstStyle/>
          <a:p>
            <a:pPr>
              <a:defRPr sz="2800" b="1" i="0" u="none" strike="noStrike" kern="1200" baseline="0">
                <a:solidFill>
                  <a:schemeClr val="tx1">
                    <a:lumMod val="65000"/>
                    <a:lumOff val="35000"/>
                  </a:schemeClr>
                </a:solidFill>
                <a:latin typeface="+mj-lt"/>
                <a:ea typeface="+mn-ea"/>
                <a:cs typeface="+mn-cs"/>
              </a:defRPr>
            </a:pPr>
            <a:r>
              <a:rPr lang="en-US" sz="2000" dirty="0">
                <a:latin typeface="+mn-lt"/>
              </a:rPr>
              <a:t>Restaurants By Visit Counts</a:t>
            </a:r>
          </a:p>
        </c:rich>
      </c:tx>
      <c:layout/>
      <c:overlay val="0"/>
      <c:spPr>
        <a:noFill/>
        <a:ln>
          <a:noFill/>
        </a:ln>
        <a:effectLst/>
      </c:spPr>
      <c:txPr>
        <a:bodyPr rot="0" spcFirstLastPara="1" vertOverflow="ellipsis" vert="horz" wrap="square" anchor="ctr" anchorCtr="1"/>
        <a:lstStyle/>
        <a:p>
          <a:pPr>
            <a:defRPr sz="2800" b="1" i="0" u="none" strike="noStrike" kern="1200" baseline="0">
              <a:solidFill>
                <a:schemeClr val="tx1">
                  <a:lumMod val="65000"/>
                  <a:lumOff val="35000"/>
                </a:schemeClr>
              </a:solidFill>
              <a:latin typeface="+mj-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Sheet1!$B$7</c:f>
              <c:strCache>
                <c:ptCount val="1"/>
                <c:pt idx="0">
                  <c:v>Total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Sheet1!$A$8:$A$18</c:f>
              <c:strCache>
                <c:ptCount val="10"/>
                <c:pt idx="0">
                  <c:v>Arby's</c:v>
                </c:pt>
                <c:pt idx="1">
                  <c:v>Dunkin' Donuts</c:v>
                </c:pt>
                <c:pt idx="2">
                  <c:v>Sonic Drive-In</c:v>
                </c:pt>
                <c:pt idx="3">
                  <c:v>Burger King</c:v>
                </c:pt>
                <c:pt idx="4">
                  <c:v>Chick-fil-A</c:v>
                </c:pt>
                <c:pt idx="5">
                  <c:v>Wendy's</c:v>
                </c:pt>
                <c:pt idx="6">
                  <c:v>Taco Bell</c:v>
                </c:pt>
                <c:pt idx="7">
                  <c:v>Subway</c:v>
                </c:pt>
                <c:pt idx="8">
                  <c:v>Starbucks Coffee</c:v>
                </c:pt>
                <c:pt idx="9">
                  <c:v>McDonald's</c:v>
                </c:pt>
              </c:strCache>
            </c:strRef>
          </c:cat>
          <c:val>
            <c:numRef>
              <c:f>Sheet1!$B$8:$B$18</c:f>
              <c:numCache>
                <c:formatCode>General</c:formatCode>
                <c:ptCount val="10"/>
                <c:pt idx="0">
                  <c:v>80089</c:v>
                </c:pt>
                <c:pt idx="1">
                  <c:v>97726</c:v>
                </c:pt>
                <c:pt idx="2">
                  <c:v>108817</c:v>
                </c:pt>
                <c:pt idx="3">
                  <c:v>125962</c:v>
                </c:pt>
                <c:pt idx="4">
                  <c:v>134884</c:v>
                </c:pt>
                <c:pt idx="5">
                  <c:v>142999</c:v>
                </c:pt>
                <c:pt idx="6">
                  <c:v>155991</c:v>
                </c:pt>
                <c:pt idx="7">
                  <c:v>223968</c:v>
                </c:pt>
                <c:pt idx="8">
                  <c:v>342204</c:v>
                </c:pt>
                <c:pt idx="9">
                  <c:v>507696</c:v>
                </c:pt>
              </c:numCache>
            </c:numRef>
          </c:val>
          <c:extLst>
            <c:ext xmlns:c16="http://schemas.microsoft.com/office/drawing/2014/chart" uri="{C3380CC4-5D6E-409C-BE32-E72D297353CC}">
              <c16:uniqueId val="{00000000-C208-456C-A3B4-9E5173FC5E6D}"/>
            </c:ext>
          </c:extLst>
        </c:ser>
        <c:dLbls>
          <c:dLblPos val="outEnd"/>
          <c:showLegendKey val="0"/>
          <c:showVal val="1"/>
          <c:showCatName val="0"/>
          <c:showSerName val="0"/>
          <c:showPercent val="0"/>
          <c:showBubbleSize val="0"/>
        </c:dLbls>
        <c:gapWidth val="115"/>
        <c:overlap val="-20"/>
        <c:axId val="2004979935"/>
        <c:axId val="2004970367"/>
      </c:barChart>
      <c:catAx>
        <c:axId val="2004979935"/>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04970367"/>
        <c:crosses val="autoZero"/>
        <c:auto val="1"/>
        <c:lblAlgn val="ctr"/>
        <c:lblOffset val="100"/>
        <c:noMultiLvlLbl val="0"/>
      </c:catAx>
      <c:valAx>
        <c:axId val="200497036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0497993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[Sense360 Analytics Team - Data Evaluation (1).xlsx]Mcd Visitors Trend!PivotTable1</c:name>
    <c:fmtId val="5"/>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000" b="1" dirty="0" smtClean="0"/>
              <a:t>McDonald </a:t>
            </a:r>
            <a:r>
              <a:rPr lang="en-US" sz="2000" b="1" dirty="0"/>
              <a:t>Visitor trends in April</a:t>
            </a:r>
            <a:endParaRPr lang="en-IN" sz="2000" b="1"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
        <c:idx val="12"/>
      </c:pivotFmt>
      <c:pivotFmt>
        <c:idx val="13"/>
      </c:pivotFmt>
      <c:pivotFmt>
        <c:idx val="14"/>
      </c:pivotFmt>
      <c:pivotFmt>
        <c:idx val="15"/>
      </c:pivotFmt>
      <c:pivotFmt>
        <c:idx val="16"/>
      </c:pivotFmt>
      <c:pivotFmt>
        <c:idx val="17"/>
      </c:pivotFmt>
      <c:pivotFmt>
        <c:idx val="18"/>
      </c:pivotFmt>
      <c:pivotFmt>
        <c:idx val="19"/>
      </c:pivotFmt>
      <c:pivotFmt>
        <c:idx val="20"/>
      </c:pivotFmt>
      <c:pivotFmt>
        <c:idx val="21"/>
      </c:pivotFmt>
      <c:pivotFmt>
        <c:idx val="22"/>
      </c:pivotFmt>
      <c:pivotFmt>
        <c:idx val="23"/>
      </c:pivotFmt>
      <c:pivotFmt>
        <c:idx val="24"/>
      </c:pivotFmt>
      <c:pivotFmt>
        <c:idx val="25"/>
      </c:pivotFmt>
      <c:pivotFmt>
        <c:idx val="26"/>
      </c:pivotFmt>
      <c:pivotFmt>
        <c:idx val="27"/>
      </c:pivotFmt>
      <c:pivotFmt>
        <c:idx val="28"/>
      </c:pivotFmt>
      <c:pivotFmt>
        <c:idx val="29"/>
      </c:pivotFmt>
      <c:pivotFmt>
        <c:idx val="30"/>
      </c:pivotFmt>
      <c:pivotFmt>
        <c:idx val="31"/>
      </c:pivotFmt>
      <c:pivotFmt>
        <c:idx val="32"/>
      </c:pivotFmt>
      <c:pivotFmt>
        <c:idx val="33"/>
      </c:pivotFmt>
      <c:pivotFmt>
        <c:idx val="34"/>
      </c:pivotFmt>
      <c:pivotFmt>
        <c:idx val="35"/>
      </c:pivotFmt>
      <c:pivotFmt>
        <c:idx val="36"/>
        <c:spPr>
          <a:solidFill>
            <a:schemeClr val="accent2"/>
          </a:solidFill>
          <a:ln>
            <a:noFill/>
          </a:ln>
          <a:effectLst/>
        </c:spPr>
        <c:marker>
          <c:spPr>
            <a:solidFill>
              <a:schemeClr val="accent2"/>
            </a:solidFill>
            <a:ln w="6350" cap="flat" cmpd="sng" algn="ctr">
              <a:solidFill>
                <a:schemeClr val="accent2"/>
              </a:solidFill>
              <a:prstDash val="solid"/>
              <a:round/>
            </a:ln>
            <a:effectLst/>
          </c:spPr>
        </c:marker>
      </c:pivotFmt>
      <c:pivotFmt>
        <c:idx val="37"/>
        <c:spPr>
          <a:solidFill>
            <a:schemeClr val="accent2"/>
          </a:solidFill>
          <a:ln>
            <a:noFill/>
          </a:ln>
          <a:effectLst/>
        </c:spPr>
        <c:marker>
          <c:symbol val="none"/>
        </c:marker>
      </c:pivotFmt>
      <c:pivotFmt>
        <c:idx val="38"/>
        <c:marker>
          <c:symbol val="none"/>
        </c:marker>
      </c:pivotFmt>
      <c:pivotFmt>
        <c:idx val="39"/>
        <c:marker>
          <c:symbol val="none"/>
        </c:marker>
      </c:pivotFmt>
      <c:pivotFmt>
        <c:idx val="40"/>
        <c:marker>
          <c:symbol val="none"/>
        </c:marker>
      </c:pivotFmt>
      <c:pivotFmt>
        <c:idx val="41"/>
        <c:marker>
          <c:symbol val="none"/>
        </c:marker>
      </c:pivotFmt>
      <c:pivotFmt>
        <c:idx val="42"/>
        <c:marker>
          <c:symbol val="none"/>
        </c:marker>
      </c:pivotFmt>
      <c:pivotFmt>
        <c:idx val="43"/>
        <c:marker>
          <c:symbol val="none"/>
        </c:marker>
      </c:pivotFmt>
      <c:pivotFmt>
        <c:idx val="44"/>
        <c:spPr>
          <a:solidFill>
            <a:schemeClr val="accent2"/>
          </a:solidFill>
          <a:ln>
            <a:noFill/>
          </a:ln>
          <a:effectLst/>
        </c:spPr>
        <c:marker>
          <c:symbol val="none"/>
        </c:marker>
      </c:pivotFmt>
      <c:pivotFmt>
        <c:idx val="45"/>
        <c:spPr>
          <a:solidFill>
            <a:schemeClr val="accent2"/>
          </a:solidFill>
          <a:ln>
            <a:noFill/>
          </a:ln>
          <a:effectLst/>
        </c:spPr>
        <c:marker>
          <c:symbol val="none"/>
        </c:marker>
      </c:pivotFmt>
    </c:pivotFmts>
    <c:plotArea>
      <c:layout/>
      <c:lineChart>
        <c:grouping val="standard"/>
        <c:varyColors val="0"/>
        <c:ser>
          <c:idx val="0"/>
          <c:order val="0"/>
          <c:tx>
            <c:strRef>
              <c:f>'Mcd Visitors Trend'!$B$5</c:f>
              <c:strCache>
                <c:ptCount val="1"/>
                <c:pt idx="0">
                  <c:v>Total</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multiLvlStrRef>
              <c:f>'Mcd Visitors Trend'!$A$6:$A$66</c:f>
              <c:multiLvlStrCache>
                <c:ptCount val="30"/>
                <c:lvl>
                  <c:pt idx="0">
                    <c:v>Sat</c:v>
                  </c:pt>
                  <c:pt idx="1">
                    <c:v>Sun</c:v>
                  </c:pt>
                  <c:pt idx="2">
                    <c:v>Mon</c:v>
                  </c:pt>
                  <c:pt idx="3">
                    <c:v>Tue</c:v>
                  </c:pt>
                  <c:pt idx="4">
                    <c:v>Wed</c:v>
                  </c:pt>
                  <c:pt idx="5">
                    <c:v>Thu</c:v>
                  </c:pt>
                  <c:pt idx="6">
                    <c:v>Fri</c:v>
                  </c:pt>
                  <c:pt idx="7">
                    <c:v>Sat</c:v>
                  </c:pt>
                  <c:pt idx="8">
                    <c:v>Sun</c:v>
                  </c:pt>
                  <c:pt idx="9">
                    <c:v>Mon</c:v>
                  </c:pt>
                  <c:pt idx="10">
                    <c:v>Tue</c:v>
                  </c:pt>
                  <c:pt idx="11">
                    <c:v>Wed</c:v>
                  </c:pt>
                  <c:pt idx="12">
                    <c:v>Thu</c:v>
                  </c:pt>
                  <c:pt idx="13">
                    <c:v>Fri</c:v>
                  </c:pt>
                  <c:pt idx="14">
                    <c:v>Sat</c:v>
                  </c:pt>
                  <c:pt idx="15">
                    <c:v>Sun</c:v>
                  </c:pt>
                  <c:pt idx="16">
                    <c:v>Mon</c:v>
                  </c:pt>
                  <c:pt idx="17">
                    <c:v>Tue</c:v>
                  </c:pt>
                  <c:pt idx="18">
                    <c:v>Wed</c:v>
                  </c:pt>
                  <c:pt idx="19">
                    <c:v>Thu</c:v>
                  </c:pt>
                  <c:pt idx="20">
                    <c:v>Fri</c:v>
                  </c:pt>
                  <c:pt idx="21">
                    <c:v>Sat</c:v>
                  </c:pt>
                  <c:pt idx="22">
                    <c:v>Sun</c:v>
                  </c:pt>
                  <c:pt idx="23">
                    <c:v>Mon</c:v>
                  </c:pt>
                  <c:pt idx="24">
                    <c:v>Tue</c:v>
                  </c:pt>
                  <c:pt idx="25">
                    <c:v>Wed</c:v>
                  </c:pt>
                  <c:pt idx="26">
                    <c:v>Thu</c:v>
                  </c:pt>
                  <c:pt idx="27">
                    <c:v>Fri</c:v>
                  </c:pt>
                  <c:pt idx="28">
                    <c:v>Sat</c:v>
                  </c:pt>
                  <c:pt idx="29">
                    <c:v>Sun</c:v>
                  </c:pt>
                </c:lvl>
                <c:lvl>
                  <c:pt idx="0">
                    <c:v>01</c:v>
                  </c:pt>
                  <c:pt idx="1">
                    <c:v>02</c:v>
                  </c:pt>
                  <c:pt idx="2">
                    <c:v>03</c:v>
                  </c:pt>
                  <c:pt idx="3">
                    <c:v>04</c:v>
                  </c:pt>
                  <c:pt idx="4">
                    <c:v>05</c:v>
                  </c:pt>
                  <c:pt idx="5">
                    <c:v>06</c:v>
                  </c:pt>
                  <c:pt idx="6">
                    <c:v>07</c:v>
                  </c:pt>
                  <c:pt idx="7">
                    <c:v>08</c:v>
                  </c:pt>
                  <c:pt idx="8">
                    <c:v>09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lvl>
              </c:multiLvlStrCache>
            </c:multiLvlStrRef>
          </c:cat>
          <c:val>
            <c:numRef>
              <c:f>'Mcd Visitors Trend'!$B$6:$B$66</c:f>
              <c:numCache>
                <c:formatCode>General</c:formatCode>
                <c:ptCount val="30"/>
                <c:pt idx="0">
                  <c:v>22205</c:v>
                </c:pt>
                <c:pt idx="1">
                  <c:v>17499</c:v>
                </c:pt>
                <c:pt idx="2">
                  <c:v>14971</c:v>
                </c:pt>
                <c:pt idx="3">
                  <c:v>15095</c:v>
                </c:pt>
                <c:pt idx="4">
                  <c:v>15251</c:v>
                </c:pt>
                <c:pt idx="5">
                  <c:v>16544</c:v>
                </c:pt>
                <c:pt idx="6">
                  <c:v>20335</c:v>
                </c:pt>
                <c:pt idx="7">
                  <c:v>21173</c:v>
                </c:pt>
                <c:pt idx="8">
                  <c:v>16577</c:v>
                </c:pt>
                <c:pt idx="9">
                  <c:v>14108</c:v>
                </c:pt>
                <c:pt idx="10">
                  <c:v>15256</c:v>
                </c:pt>
                <c:pt idx="11">
                  <c:v>16122</c:v>
                </c:pt>
                <c:pt idx="12">
                  <c:v>18060</c:v>
                </c:pt>
                <c:pt idx="13">
                  <c:v>21524</c:v>
                </c:pt>
                <c:pt idx="14">
                  <c:v>19751</c:v>
                </c:pt>
                <c:pt idx="15">
                  <c:v>13574</c:v>
                </c:pt>
                <c:pt idx="16">
                  <c:v>15078</c:v>
                </c:pt>
                <c:pt idx="17">
                  <c:v>15207</c:v>
                </c:pt>
                <c:pt idx="18">
                  <c:v>15162</c:v>
                </c:pt>
                <c:pt idx="19">
                  <c:v>16557</c:v>
                </c:pt>
                <c:pt idx="20">
                  <c:v>19334</c:v>
                </c:pt>
                <c:pt idx="21">
                  <c:v>20110</c:v>
                </c:pt>
                <c:pt idx="22">
                  <c:v>16465</c:v>
                </c:pt>
                <c:pt idx="23">
                  <c:v>14195</c:v>
                </c:pt>
                <c:pt idx="24">
                  <c:v>14313</c:v>
                </c:pt>
                <c:pt idx="25">
                  <c:v>15125</c:v>
                </c:pt>
                <c:pt idx="26">
                  <c:v>16219</c:v>
                </c:pt>
                <c:pt idx="27">
                  <c:v>19139</c:v>
                </c:pt>
                <c:pt idx="28">
                  <c:v>18732</c:v>
                </c:pt>
                <c:pt idx="29">
                  <c:v>14015</c:v>
                </c:pt>
              </c:numCache>
            </c:numRef>
          </c:val>
          <c:smooth val="0"/>
          <c:extLst>
            <c:ext xmlns:c16="http://schemas.microsoft.com/office/drawing/2014/chart" uri="{C3380CC4-5D6E-409C-BE32-E72D297353CC}">
              <c16:uniqueId val="{00000000-24E1-4AF8-BC19-B8C91BC31521}"/>
            </c:ext>
          </c:extLst>
        </c:ser>
        <c:dLbls>
          <c:showLegendKey val="0"/>
          <c:showVal val="0"/>
          <c:showCatName val="0"/>
          <c:showSerName val="0"/>
          <c:showPercent val="0"/>
          <c:showBubbleSize val="0"/>
        </c:dLbls>
        <c:marker val="1"/>
        <c:smooth val="0"/>
        <c:axId val="585120992"/>
        <c:axId val="585121408"/>
      </c:lineChart>
      <c:catAx>
        <c:axId val="585120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5121408"/>
        <c:crosses val="autoZero"/>
        <c:auto val="1"/>
        <c:lblAlgn val="ctr"/>
        <c:lblOffset val="100"/>
        <c:noMultiLvlLbl val="0"/>
      </c:catAx>
      <c:valAx>
        <c:axId val="585121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51209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[Sense360 Analytics Team - Data Evaluation (1).xlsx]Mcd Visitors Trend (3)!PivotTable1</c:name>
    <c:fmtId val="5"/>
  </c:pivotSource>
  <c:chart>
    <c:title>
      <c:tx>
        <c:rich>
          <a:bodyPr rot="0" spcFirstLastPara="1" vertOverflow="ellipsis" vert="horz" wrap="square" anchor="ctr" anchorCtr="1"/>
          <a:lstStyle/>
          <a:p>
            <a:pPr>
              <a:defRPr sz="2000" b="0" i="0" u="none" strike="noStrike" kern="1200" cap="none" spc="20" baseline="0">
                <a:solidFill>
                  <a:schemeClr val="tx1"/>
                </a:solidFill>
                <a:latin typeface="+mn-lt"/>
                <a:ea typeface="+mn-ea"/>
                <a:cs typeface="+mn-cs"/>
              </a:defRPr>
            </a:pPr>
            <a:r>
              <a:rPr lang="en-US" sz="2000" b="1" i="0" u="none" strike="noStrike" kern="1200" cap="none" spc="0" baseline="0" dirty="0" smtClean="0">
                <a:solidFill>
                  <a:prstClr val="black">
                    <a:lumMod val="65000"/>
                    <a:lumOff val="35000"/>
                  </a:prstClr>
                </a:solidFill>
                <a:latin typeface="+mn-lt"/>
                <a:ea typeface="+mn-ea"/>
                <a:cs typeface="+mn-cs"/>
              </a:rPr>
              <a:t>McDonald </a:t>
            </a:r>
            <a:r>
              <a:rPr lang="en-US" sz="2000" b="1" i="0" u="none" strike="noStrike" kern="1200" cap="none" spc="0" baseline="0" dirty="0">
                <a:solidFill>
                  <a:prstClr val="black">
                    <a:lumMod val="65000"/>
                    <a:lumOff val="35000"/>
                  </a:prstClr>
                </a:solidFill>
                <a:latin typeface="+mn-lt"/>
                <a:ea typeface="+mn-ea"/>
                <a:cs typeface="+mn-cs"/>
              </a:rPr>
              <a:t>Visitor </a:t>
            </a:r>
            <a:r>
              <a:rPr lang="en-US" sz="2000" b="1" i="0" u="none" strike="noStrike" kern="1200" cap="none" spc="0" baseline="0" dirty="0" smtClean="0">
                <a:solidFill>
                  <a:prstClr val="black">
                    <a:lumMod val="65000"/>
                    <a:lumOff val="35000"/>
                  </a:prstClr>
                </a:solidFill>
                <a:latin typeface="+mn-lt"/>
                <a:ea typeface="+mn-ea"/>
                <a:cs typeface="+mn-cs"/>
              </a:rPr>
              <a:t>by Week days</a:t>
            </a:r>
            <a:endParaRPr lang="en-IN" sz="2000" b="1" i="0" u="none" strike="noStrike" kern="1200" cap="none" spc="0" baseline="0" dirty="0">
              <a:solidFill>
                <a:prstClr val="black">
                  <a:lumMod val="65000"/>
                  <a:lumOff val="35000"/>
                </a:prstClr>
              </a:solidFill>
              <a:latin typeface="+mn-lt"/>
              <a:ea typeface="+mn-ea"/>
              <a:cs typeface="+mn-cs"/>
            </a:endParaRPr>
          </a:p>
        </c:rich>
      </c:tx>
      <c:layout/>
      <c:overlay val="0"/>
      <c:spPr>
        <a:noFill/>
        <a:ln>
          <a:noFill/>
        </a:ln>
        <a:effectLst/>
      </c:spPr>
      <c:txPr>
        <a:bodyPr rot="0" spcFirstLastPara="1" vertOverflow="ellipsis" vert="horz" wrap="square" anchor="ctr" anchorCtr="1"/>
        <a:lstStyle/>
        <a:p>
          <a:pPr>
            <a:defRPr sz="2000" b="0" i="0" u="none" strike="noStrike" kern="1200" cap="none" spc="20" baseline="0">
              <a:solidFill>
                <a:schemeClr val="tx1"/>
              </a:solidFill>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
        <c:idx val="12"/>
      </c:pivotFmt>
      <c:pivotFmt>
        <c:idx val="13"/>
      </c:pivotFmt>
      <c:pivotFmt>
        <c:idx val="14"/>
      </c:pivotFmt>
      <c:pivotFmt>
        <c:idx val="15"/>
      </c:pivotFmt>
      <c:pivotFmt>
        <c:idx val="16"/>
      </c:pivotFmt>
      <c:pivotFmt>
        <c:idx val="17"/>
      </c:pivotFmt>
      <c:pivotFmt>
        <c:idx val="18"/>
      </c:pivotFmt>
      <c:pivotFmt>
        <c:idx val="19"/>
      </c:pivotFmt>
      <c:pivotFmt>
        <c:idx val="20"/>
      </c:pivotFmt>
      <c:pivotFmt>
        <c:idx val="21"/>
      </c:pivotFmt>
      <c:pivotFmt>
        <c:idx val="22"/>
      </c:pivotFmt>
      <c:pivotFmt>
        <c:idx val="23"/>
      </c:pivotFmt>
      <c:pivotFmt>
        <c:idx val="24"/>
      </c:pivotFmt>
      <c:pivotFmt>
        <c:idx val="25"/>
      </c:pivotFmt>
      <c:pivotFmt>
        <c:idx val="26"/>
      </c:pivotFmt>
      <c:pivotFmt>
        <c:idx val="27"/>
      </c:pivotFmt>
      <c:pivotFmt>
        <c:idx val="28"/>
      </c:pivotFmt>
      <c:pivotFmt>
        <c:idx val="29"/>
      </c:pivotFmt>
      <c:pivotFmt>
        <c:idx val="30"/>
      </c:pivotFmt>
      <c:pivotFmt>
        <c:idx val="31"/>
      </c:pivotFmt>
      <c:pivotFmt>
        <c:idx val="32"/>
      </c:pivotFmt>
      <c:pivotFmt>
        <c:idx val="33"/>
      </c:pivotFmt>
      <c:pivotFmt>
        <c:idx val="34"/>
      </c:pivotFmt>
      <c:pivotFmt>
        <c:idx val="35"/>
      </c:pivotFmt>
      <c:pivotFmt>
        <c:idx val="36"/>
        <c:spPr>
          <a:solidFill>
            <a:schemeClr val="accent2"/>
          </a:solidFill>
          <a:ln>
            <a:noFill/>
          </a:ln>
          <a:effectLst/>
        </c:spPr>
        <c:marker>
          <c:spPr>
            <a:solidFill>
              <a:schemeClr val="accent2"/>
            </a:solidFill>
            <a:ln w="6350" cap="flat" cmpd="sng" algn="ctr">
              <a:solidFill>
                <a:schemeClr val="accent2"/>
              </a:solidFill>
              <a:prstDash val="solid"/>
              <a:round/>
            </a:ln>
            <a:effectLst/>
          </c:spPr>
        </c:marker>
      </c:pivotFmt>
      <c:pivotFmt>
        <c:idx val="37"/>
        <c:spPr>
          <a:solidFill>
            <a:schemeClr val="accent2"/>
          </a:solidFill>
          <a:ln>
            <a:noFill/>
          </a:ln>
          <a:effectLst/>
        </c:spPr>
        <c:marker>
          <c:symbol val="none"/>
        </c:marker>
      </c:pivotFmt>
      <c:pivotFmt>
        <c:idx val="38"/>
        <c:marker>
          <c:symbol val="none"/>
        </c:marker>
      </c:pivotFmt>
      <c:pivotFmt>
        <c:idx val="39"/>
        <c:marker>
          <c:symbol val="none"/>
        </c:marker>
      </c:pivotFmt>
      <c:pivotFmt>
        <c:idx val="40"/>
        <c:marker>
          <c:symbol val="none"/>
        </c:marker>
      </c:pivotFmt>
      <c:pivotFmt>
        <c:idx val="41"/>
        <c:marker>
          <c:symbol val="none"/>
        </c:marker>
      </c:pivotFmt>
      <c:pivotFmt>
        <c:idx val="42"/>
        <c:marker>
          <c:symbol val="none"/>
        </c:marker>
      </c:pivotFmt>
      <c:pivotFmt>
        <c:idx val="43"/>
        <c:marker>
          <c:symbol val="none"/>
        </c:marker>
      </c:pivotFmt>
      <c:pivotFmt>
        <c:idx val="44"/>
        <c:spPr>
          <a:solidFill>
            <a:schemeClr val="accent2"/>
          </a:solidFill>
          <a:ln>
            <a:noFill/>
          </a:ln>
          <a:effectLst/>
        </c:spPr>
        <c:marker>
          <c:symbol val="none"/>
        </c:marker>
      </c:pivotFmt>
      <c:pivotFmt>
        <c:idx val="45"/>
        <c:spPr>
          <a:solidFill>
            <a:schemeClr val="accent2"/>
          </a:solidFill>
          <a:ln>
            <a:noFill/>
          </a:ln>
          <a:effectLst/>
        </c:spPr>
        <c:marker>
          <c:symbol val="none"/>
        </c:marker>
      </c:pivotFmt>
      <c:pivotFmt>
        <c:idx val="46"/>
        <c:spPr>
          <a:solidFill>
            <a:schemeClr val="accent2"/>
          </a:solidFill>
          <a:ln>
            <a:noFill/>
          </a:ln>
          <a:effectLst/>
        </c:spPr>
        <c:marker>
          <c:symbol val="none"/>
        </c:marker>
      </c:pivotFmt>
      <c:pivotFmt>
        <c:idx val="47"/>
        <c:spPr>
          <a:solidFill>
            <a:schemeClr val="accent2"/>
          </a:solidFill>
          <a:ln>
            <a:noFill/>
          </a:ln>
          <a:effectLst/>
        </c:spPr>
        <c:marker>
          <c:symbol val="none"/>
        </c:marker>
      </c:pivotFmt>
    </c:pivotFmts>
    <c:plotArea>
      <c:layout/>
      <c:barChart>
        <c:barDir val="col"/>
        <c:grouping val="clustered"/>
        <c:varyColors val="0"/>
        <c:ser>
          <c:idx val="0"/>
          <c:order val="0"/>
          <c:tx>
            <c:strRef>
              <c:f>'Mcd Visitors Trend (3)'!$B$5</c:f>
              <c:strCache>
                <c:ptCount val="1"/>
                <c:pt idx="0">
                  <c:v>Total</c:v>
                </c:pt>
              </c:strCache>
            </c:strRef>
          </c:tx>
          <c:spPr>
            <a:solidFill>
              <a:schemeClr val="accent2"/>
            </a:solidFill>
            <a:ln>
              <a:noFill/>
            </a:ln>
            <a:effectLst/>
          </c:spPr>
          <c:invertIfNegative val="0"/>
          <c:cat>
            <c:strRef>
              <c:f>'Mcd Visitors Trend (3)'!$A$6:$A$13</c:f>
              <c:strCache>
                <c:ptCount val="7"/>
                <c:pt idx="0">
                  <c:v>Mon</c:v>
                </c:pt>
                <c:pt idx="1">
                  <c:v>Tue</c:v>
                </c:pt>
                <c:pt idx="2">
                  <c:v>Wed</c:v>
                </c:pt>
                <c:pt idx="3">
                  <c:v>Thu</c:v>
                </c:pt>
                <c:pt idx="4">
                  <c:v>Fri</c:v>
                </c:pt>
                <c:pt idx="5">
                  <c:v>Sat</c:v>
                </c:pt>
                <c:pt idx="6">
                  <c:v>Sun</c:v>
                </c:pt>
              </c:strCache>
            </c:strRef>
          </c:cat>
          <c:val>
            <c:numRef>
              <c:f>'Mcd Visitors Trend (3)'!$B$6:$B$13</c:f>
              <c:numCache>
                <c:formatCode>General</c:formatCode>
                <c:ptCount val="7"/>
                <c:pt idx="0">
                  <c:v>58352</c:v>
                </c:pt>
                <c:pt idx="1">
                  <c:v>59871</c:v>
                </c:pt>
                <c:pt idx="2">
                  <c:v>61660</c:v>
                </c:pt>
                <c:pt idx="3">
                  <c:v>67380</c:v>
                </c:pt>
                <c:pt idx="4">
                  <c:v>80332</c:v>
                </c:pt>
                <c:pt idx="5">
                  <c:v>101971</c:v>
                </c:pt>
                <c:pt idx="6">
                  <c:v>78130</c:v>
                </c:pt>
              </c:numCache>
            </c:numRef>
          </c:val>
          <c:extLst>
            <c:ext xmlns:c16="http://schemas.microsoft.com/office/drawing/2014/chart" uri="{C3380CC4-5D6E-409C-BE32-E72D297353CC}">
              <c16:uniqueId val="{00000000-ED5F-43FD-A519-7CBF6E885167}"/>
            </c:ext>
          </c:extLst>
        </c:ser>
        <c:dLbls>
          <c:showLegendKey val="0"/>
          <c:showVal val="0"/>
          <c:showCatName val="0"/>
          <c:showSerName val="0"/>
          <c:showPercent val="0"/>
          <c:showBubbleSize val="0"/>
        </c:dLbls>
        <c:gapWidth val="150"/>
        <c:axId val="585120992"/>
        <c:axId val="585121408"/>
      </c:barChart>
      <c:catAx>
        <c:axId val="585120992"/>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prstDash val="solid"/>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585121408"/>
        <c:crosses val="autoZero"/>
        <c:auto val="1"/>
        <c:lblAlgn val="ctr"/>
        <c:lblOffset val="100"/>
        <c:noMultiLvlLbl val="0"/>
      </c:catAx>
      <c:valAx>
        <c:axId val="585121408"/>
        <c:scaling>
          <c:orientation val="minMax"/>
        </c:scaling>
        <c:delete val="0"/>
        <c:axPos val="l"/>
        <c:majorGridlines>
          <c:spPr>
            <a:ln w="6350" cap="flat" cmpd="sng" algn="ctr">
              <a:solidFill>
                <a:schemeClr val="tx1">
                  <a:lumMod val="65000"/>
                  <a:lumOff val="35000"/>
                  <a:alpha val="32000"/>
                </a:schemeClr>
              </a:solidFill>
              <a:prstDash val="solid"/>
              <a:round/>
            </a:ln>
            <a:effectLst/>
          </c:spPr>
        </c:majorGridlines>
        <c:numFmt formatCode="General"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585120992"/>
        <c:crosses val="autoZero"/>
        <c:crossBetween val="between"/>
      </c:valAx>
      <c:spPr>
        <a:noFill/>
        <a:ln>
          <a:noFill/>
        </a:ln>
        <a:effectLst/>
      </c:spPr>
    </c:plotArea>
    <c:plotVisOnly val="1"/>
    <c:dispBlanksAs val="gap"/>
    <c:showDLblsOverMax val="0"/>
  </c:chart>
  <c:spPr>
    <a:noFill/>
    <a:ln w="9525" cap="flat" cmpd="sng" algn="ctr">
      <a:noFill/>
      <a:prstDash val="solid"/>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[Sense360 Analytics Team - Data Evaluation (1).xlsx]Mcdonald's category (4)!PivotTable1</c:name>
    <c:fmtId val="1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400" b="1" i="0" baseline="0" dirty="0" smtClean="0">
                <a:effectLst/>
              </a:rPr>
              <a:t>Meal Time Visitors Count on 1</a:t>
            </a:r>
            <a:r>
              <a:rPr lang="en-US" sz="2400" b="1" i="0" baseline="30000" dirty="0" smtClean="0">
                <a:effectLst/>
              </a:rPr>
              <a:t>st</a:t>
            </a:r>
            <a:r>
              <a:rPr lang="en-US" sz="2400" b="1" i="0" baseline="0" dirty="0" smtClean="0">
                <a:effectLst/>
              </a:rPr>
              <a:t> and 30</a:t>
            </a:r>
            <a:r>
              <a:rPr lang="en-US" sz="2400" b="1" i="0" baseline="30000" dirty="0" smtClean="0">
                <a:effectLst/>
              </a:rPr>
              <a:t>th</a:t>
            </a:r>
            <a:r>
              <a:rPr lang="en-US" sz="2400" b="1" i="0" baseline="0" dirty="0" smtClean="0">
                <a:effectLst/>
              </a:rPr>
              <a:t>  April </a:t>
            </a:r>
            <a:endParaRPr lang="en-IN" sz="1800" dirty="0">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pivotFmt>
      <c:pivotFmt>
        <c:idx val="1"/>
        <c:spPr>
          <a:solidFill>
            <a:schemeClr val="accent2"/>
          </a:solidFill>
          <a:ln>
            <a:noFill/>
          </a:ln>
          <a:effectLst/>
        </c:spPr>
        <c:marker>
          <c:symbol val="none"/>
        </c:marker>
      </c:pivotFmt>
      <c:pivotFmt>
        <c:idx val="2"/>
        <c:spPr>
          <a:solidFill>
            <a:schemeClr val="accent2"/>
          </a:solidFill>
          <a:ln>
            <a:noFill/>
          </a:ln>
          <a:effectLst/>
        </c:spPr>
        <c:marker>
          <c:symbol val="none"/>
        </c:marker>
      </c:pivotFmt>
      <c:pivotFmt>
        <c:idx val="3"/>
        <c:spPr>
          <a:solidFill>
            <a:schemeClr val="accent2"/>
          </a:solidFill>
          <a:ln>
            <a:noFill/>
          </a:ln>
          <a:effectLst/>
        </c:spPr>
        <c:marker>
          <c:symbol val="none"/>
        </c:marker>
      </c:pivotFmt>
      <c:pivotFmt>
        <c:idx val="4"/>
        <c:spPr>
          <a:solidFill>
            <a:schemeClr val="accent2"/>
          </a:solidFill>
          <a:ln>
            <a:noFill/>
          </a:ln>
          <a:effectLst/>
        </c:spPr>
        <c:marker>
          <c:symbol val="none"/>
        </c:marker>
      </c:pivotFmt>
      <c:pivotFmt>
        <c:idx val="5"/>
        <c:spPr>
          <a:solidFill>
            <a:schemeClr val="accent2"/>
          </a:solidFill>
          <a:ln>
            <a:noFill/>
          </a:ln>
          <a:effectLst/>
        </c:spPr>
        <c:marker>
          <c:symbol val="none"/>
        </c:marker>
      </c:pivotFmt>
      <c:pivotFmt>
        <c:idx val="6"/>
        <c:spPr>
          <a:solidFill>
            <a:schemeClr val="accent2"/>
          </a:solidFill>
          <a:ln>
            <a:noFill/>
          </a:ln>
          <a:effectLst/>
        </c:spPr>
        <c:marker>
          <c:symbol val="none"/>
        </c:marker>
      </c:pivotFmt>
      <c:pivotFmt>
        <c:idx val="7"/>
        <c:spPr>
          <a:solidFill>
            <a:schemeClr val="accent2"/>
          </a:solidFill>
          <a:ln>
            <a:noFill/>
          </a:ln>
          <a:effectLst/>
        </c:spPr>
        <c:marker>
          <c:symbol val="none"/>
        </c:marker>
      </c:pivotFmt>
      <c:pivotFmt>
        <c:idx val="8"/>
        <c:spPr>
          <a:solidFill>
            <a:schemeClr val="accent2"/>
          </a:solidFill>
          <a:ln>
            <a:noFill/>
          </a:ln>
          <a:effectLst/>
        </c:spPr>
        <c:marker>
          <c:symbol val="none"/>
        </c:marker>
      </c:pivotFmt>
      <c:pivotFmt>
        <c:idx val="9"/>
        <c:spPr>
          <a:solidFill>
            <a:schemeClr val="accent2"/>
          </a:solidFill>
          <a:ln>
            <a:noFill/>
          </a:ln>
          <a:effectLst/>
        </c:spPr>
        <c:marker>
          <c:symbol val="none"/>
        </c:marker>
      </c:pivotFmt>
      <c:pivotFmt>
        <c:idx val="10"/>
        <c:spPr>
          <a:solidFill>
            <a:schemeClr val="accent2"/>
          </a:solidFill>
          <a:ln>
            <a:noFill/>
          </a:ln>
          <a:effectLst/>
        </c:spPr>
        <c:marker>
          <c:symbol val="none"/>
        </c:marker>
      </c:pivotFmt>
      <c:pivotFmt>
        <c:idx val="11"/>
        <c:spPr>
          <a:solidFill>
            <a:schemeClr val="accent2"/>
          </a:solidFill>
          <a:ln>
            <a:noFill/>
          </a:ln>
          <a:effectLst/>
        </c:spPr>
        <c:marker>
          <c:symbol val="none"/>
        </c:marker>
      </c:pivotFmt>
      <c:pivotFmt>
        <c:idx val="12"/>
        <c:spPr>
          <a:solidFill>
            <a:schemeClr val="accent2"/>
          </a:solidFill>
          <a:ln>
            <a:noFill/>
          </a:ln>
          <a:effectLst/>
        </c:spPr>
        <c:marker>
          <c:symbol val="none"/>
        </c:marker>
      </c:pivotFmt>
      <c:pivotFmt>
        <c:idx val="13"/>
        <c:spPr>
          <a:solidFill>
            <a:schemeClr val="accent2"/>
          </a:solidFill>
          <a:ln>
            <a:noFill/>
          </a:ln>
          <a:effectLst/>
        </c:spPr>
        <c:marker>
          <c:symbol val="none"/>
        </c:marker>
      </c:pivotFmt>
      <c:pivotFmt>
        <c:idx val="14"/>
        <c:spPr>
          <a:solidFill>
            <a:schemeClr val="accent2"/>
          </a:solidFill>
          <a:ln>
            <a:noFill/>
          </a:ln>
          <a:effectLst/>
        </c:spPr>
        <c:marker>
          <c:symbol val="none"/>
        </c:marker>
      </c:pivotFmt>
      <c:pivotFmt>
        <c:idx val="15"/>
        <c:spPr>
          <a:solidFill>
            <a:schemeClr val="accent2"/>
          </a:solidFill>
          <a:ln>
            <a:noFill/>
          </a:ln>
          <a:effectLst/>
        </c:spPr>
        <c:marker>
          <c:symbol val="none"/>
        </c:marker>
      </c:pivotFmt>
      <c:pivotFmt>
        <c:idx val="16"/>
        <c:spPr>
          <a:solidFill>
            <a:schemeClr val="accent2"/>
          </a:solidFill>
          <a:ln>
            <a:noFill/>
          </a:ln>
          <a:effectLst/>
        </c:spPr>
        <c:marker>
          <c:symbol val="none"/>
        </c:marker>
      </c:pivotFmt>
      <c:pivotFmt>
        <c:idx val="17"/>
        <c:spPr>
          <a:solidFill>
            <a:schemeClr val="accent2"/>
          </a:solidFill>
          <a:ln>
            <a:noFill/>
          </a:ln>
          <a:effectLst/>
        </c:spPr>
        <c:marker>
          <c:symbol val="none"/>
        </c:marker>
      </c:pivotFmt>
      <c:pivotFmt>
        <c:idx val="18"/>
        <c:spPr>
          <a:solidFill>
            <a:schemeClr val="accent2"/>
          </a:solidFill>
          <a:ln>
            <a:noFill/>
          </a:ln>
          <a:effectLst/>
        </c:spPr>
        <c:marker>
          <c:symbol val="none"/>
        </c:marker>
      </c:pivotFmt>
      <c:pivotFmt>
        <c:idx val="19"/>
        <c:spPr>
          <a:solidFill>
            <a:schemeClr val="accent2"/>
          </a:solidFill>
          <a:ln>
            <a:noFill/>
          </a:ln>
          <a:effectLst/>
        </c:spPr>
        <c:marker>
          <c:symbol val="none"/>
        </c:marker>
      </c:pivotFmt>
      <c:pivotFmt>
        <c:idx val="20"/>
        <c:spPr>
          <a:solidFill>
            <a:schemeClr val="accent2"/>
          </a:solidFill>
          <a:ln>
            <a:noFill/>
          </a:ln>
          <a:effectLst/>
        </c:spPr>
        <c:marker>
          <c:symbol val="none"/>
        </c:marker>
      </c:pivotFmt>
      <c:pivotFmt>
        <c:idx val="21"/>
        <c:spPr>
          <a:solidFill>
            <a:schemeClr val="accent2"/>
          </a:solidFill>
          <a:ln>
            <a:noFill/>
          </a:ln>
          <a:effectLst/>
        </c:spPr>
        <c:marker>
          <c:symbol val="none"/>
        </c:marker>
      </c:pivotFmt>
      <c:pivotFmt>
        <c:idx val="22"/>
        <c:spPr>
          <a:solidFill>
            <a:schemeClr val="accent2"/>
          </a:solidFill>
          <a:ln>
            <a:noFill/>
          </a:ln>
          <a:effectLst/>
        </c:spPr>
        <c:marker>
          <c:symbol val="none"/>
        </c:marker>
      </c:pivotFmt>
      <c:pivotFmt>
        <c:idx val="23"/>
        <c:spPr>
          <a:solidFill>
            <a:schemeClr val="accent2"/>
          </a:solidFill>
          <a:ln>
            <a:noFill/>
          </a:ln>
          <a:effectLst/>
        </c:spPr>
        <c:marker>
          <c:symbol val="none"/>
        </c:marker>
      </c:pivotFmt>
      <c:pivotFmt>
        <c:idx val="24"/>
        <c:spPr>
          <a:solidFill>
            <a:schemeClr val="accent2"/>
          </a:solidFill>
          <a:ln>
            <a:noFill/>
          </a:ln>
          <a:effectLst/>
        </c:spPr>
        <c:marker>
          <c:symbol val="none"/>
        </c:marker>
      </c:pivotFmt>
      <c:pivotFmt>
        <c:idx val="25"/>
        <c:spPr>
          <a:solidFill>
            <a:schemeClr val="accent2"/>
          </a:solidFill>
          <a:ln>
            <a:noFill/>
          </a:ln>
          <a:effectLst/>
        </c:spPr>
        <c:marker>
          <c:symbol val="none"/>
        </c:marker>
      </c:pivotFmt>
      <c:pivotFmt>
        <c:idx val="26"/>
        <c:spPr>
          <a:solidFill>
            <a:schemeClr val="accent2"/>
          </a:solidFill>
          <a:ln>
            <a:noFill/>
          </a:ln>
          <a:effectLst/>
        </c:spPr>
        <c:marker>
          <c:symbol val="none"/>
        </c:marker>
      </c:pivotFmt>
      <c:pivotFmt>
        <c:idx val="27"/>
        <c:spPr>
          <a:solidFill>
            <a:schemeClr val="accent2"/>
          </a:solidFill>
          <a:ln>
            <a:noFill/>
          </a:ln>
          <a:effectLst/>
        </c:spPr>
        <c:marker>
          <c:symbol val="none"/>
        </c:marker>
      </c:pivotFmt>
      <c:pivotFmt>
        <c:idx val="28"/>
        <c:spPr>
          <a:solidFill>
            <a:schemeClr val="accent2"/>
          </a:solidFill>
          <a:ln>
            <a:noFill/>
          </a:ln>
          <a:effectLst/>
        </c:spPr>
        <c:marker>
          <c:symbol val="none"/>
        </c:marker>
      </c:pivotFmt>
      <c:pivotFmt>
        <c:idx val="29"/>
        <c:spPr>
          <a:solidFill>
            <a:schemeClr val="accent2"/>
          </a:solidFill>
          <a:ln>
            <a:noFill/>
          </a:ln>
          <a:effectLst/>
        </c:spPr>
        <c:marker>
          <c:symbol val="none"/>
        </c:marker>
      </c:pivotFmt>
      <c:pivotFmt>
        <c:idx val="30"/>
        <c:spPr>
          <a:solidFill>
            <a:schemeClr val="accent2"/>
          </a:solidFill>
          <a:ln>
            <a:noFill/>
          </a:ln>
          <a:effectLst/>
        </c:spPr>
        <c:marker>
          <c:symbol val="none"/>
        </c:marker>
      </c:pivotFmt>
      <c:pivotFmt>
        <c:idx val="31"/>
        <c:spPr>
          <a:solidFill>
            <a:schemeClr val="accent2"/>
          </a:solidFill>
          <a:ln>
            <a:noFill/>
          </a:ln>
          <a:effectLst/>
        </c:spPr>
        <c:marker>
          <c:symbol val="none"/>
        </c:marker>
      </c:pivotFmt>
      <c:pivotFmt>
        <c:idx val="32"/>
        <c:spPr>
          <a:solidFill>
            <a:schemeClr val="accent2"/>
          </a:solidFill>
          <a:ln>
            <a:noFill/>
          </a:ln>
          <a:effectLst/>
        </c:spPr>
        <c:marker>
          <c:symbol val="none"/>
        </c:marker>
      </c:pivotFmt>
      <c:pivotFmt>
        <c:idx val="33"/>
        <c:spPr>
          <a:solidFill>
            <a:schemeClr val="accent2"/>
          </a:solidFill>
          <a:ln>
            <a:noFill/>
          </a:ln>
          <a:effectLst/>
        </c:spPr>
        <c:marker>
          <c:symbol val="none"/>
        </c:marker>
      </c:pivotFmt>
      <c:pivotFmt>
        <c:idx val="34"/>
        <c:spPr>
          <a:solidFill>
            <a:schemeClr val="accent2"/>
          </a:solidFill>
          <a:ln>
            <a:noFill/>
          </a:ln>
          <a:effectLst/>
        </c:spPr>
        <c:marker>
          <c:symbol val="none"/>
        </c:marker>
      </c:pivotFmt>
      <c:pivotFmt>
        <c:idx val="35"/>
        <c:spPr>
          <a:solidFill>
            <a:schemeClr val="accent2"/>
          </a:solidFill>
          <a:ln>
            <a:noFill/>
          </a:ln>
          <a:effectLst/>
        </c:spPr>
        <c:marker>
          <c:symbol val="none"/>
        </c:marker>
      </c:pivotFmt>
      <c:pivotFmt>
        <c:idx val="3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2"/>
          </a:solidFill>
          <a:ln>
            <a:noFill/>
          </a:ln>
          <a:effectLst/>
        </c:spPr>
      </c:pivotFmt>
      <c:pivotFmt>
        <c:idx val="39"/>
        <c:spPr>
          <a:solidFill>
            <a:schemeClr val="accent2"/>
          </a:solidFill>
          <a:ln>
            <a:noFill/>
          </a:ln>
          <a:effectLst/>
        </c:spPr>
      </c:pivotFmt>
      <c:pivotFmt>
        <c:idx val="40"/>
        <c:spPr>
          <a:solidFill>
            <a:schemeClr val="accent2"/>
          </a:solidFill>
          <a:ln>
            <a:noFill/>
          </a:ln>
          <a:effectLst/>
        </c:spPr>
      </c:pivotFmt>
      <c:pivotFmt>
        <c:idx val="41"/>
        <c:spPr>
          <a:solidFill>
            <a:schemeClr val="accent2"/>
          </a:solidFill>
          <a:ln>
            <a:noFill/>
          </a:ln>
          <a:effectLst/>
        </c:spPr>
      </c:pivotFmt>
      <c:pivotFmt>
        <c:idx val="42"/>
        <c:spPr>
          <a:solidFill>
            <a:schemeClr val="accent2"/>
          </a:solidFill>
          <a:ln>
            <a:noFill/>
          </a:ln>
          <a:effectLst/>
        </c:spPr>
      </c:pivotFmt>
      <c:pivotFmt>
        <c:idx val="4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4"/>
        <c:spPr>
          <a:solidFill>
            <a:schemeClr val="accent2"/>
          </a:solidFill>
          <a:ln>
            <a:noFill/>
          </a:ln>
          <a:effectLst/>
        </c:spPr>
      </c:pivotFmt>
      <c:pivotFmt>
        <c:idx val="45"/>
        <c:spPr>
          <a:solidFill>
            <a:schemeClr val="accent2"/>
          </a:solidFill>
          <a:ln>
            <a:noFill/>
          </a:ln>
          <a:effectLst/>
        </c:spPr>
      </c:pivotFmt>
      <c:pivotFmt>
        <c:idx val="46"/>
        <c:spPr>
          <a:solidFill>
            <a:schemeClr val="accent2"/>
          </a:solidFill>
          <a:ln>
            <a:noFill/>
          </a:ln>
          <a:effectLst/>
        </c:spPr>
      </c:pivotFmt>
      <c:pivotFmt>
        <c:idx val="47"/>
        <c:spPr>
          <a:solidFill>
            <a:schemeClr val="accent2"/>
          </a:solidFill>
          <a:ln>
            <a:noFill/>
          </a:ln>
          <a:effectLst/>
        </c:spPr>
      </c:pivotFmt>
      <c:pivotFmt>
        <c:idx val="48"/>
        <c:spPr>
          <a:solidFill>
            <a:schemeClr val="accent2"/>
          </a:solidFill>
          <a:ln>
            <a:noFill/>
          </a:ln>
          <a:effectLst/>
        </c:spPr>
      </c:pivotFmt>
      <c:pivotFmt>
        <c:idx val="49"/>
        <c:spPr>
          <a:solidFill>
            <a:schemeClr val="accent2"/>
          </a:solidFill>
          <a:ln>
            <a:noFill/>
          </a:ln>
          <a:effectLst/>
        </c:spPr>
        <c:marker>
          <c:symbol val="none"/>
        </c:marker>
      </c:pivotFmt>
      <c:pivotFmt>
        <c:idx val="50"/>
        <c:spPr>
          <a:solidFill>
            <a:schemeClr val="accent2"/>
          </a:solidFill>
          <a:ln>
            <a:noFill/>
          </a:ln>
          <a:effectLst/>
        </c:spPr>
        <c:marker>
          <c:symbol val="none"/>
        </c:marker>
      </c:pivotFmt>
      <c:pivotFmt>
        <c:idx val="51"/>
        <c:spPr>
          <a:solidFill>
            <a:schemeClr val="accent2"/>
          </a:solidFill>
          <a:ln>
            <a:noFill/>
          </a:ln>
          <a:effectLst/>
        </c:spPr>
        <c:marker>
          <c:symbol val="none"/>
        </c:marker>
      </c:pivotFmt>
      <c:pivotFmt>
        <c:idx val="52"/>
        <c:spPr>
          <a:solidFill>
            <a:schemeClr val="accent2"/>
          </a:solidFill>
          <a:ln>
            <a:noFill/>
          </a:ln>
          <a:effectLst/>
        </c:spPr>
        <c:marker>
          <c:symbol val="none"/>
        </c:marker>
      </c:pivotFmt>
      <c:pivotFmt>
        <c:idx val="53"/>
        <c:spPr>
          <a:solidFill>
            <a:schemeClr val="accent2"/>
          </a:solidFill>
          <a:ln>
            <a:noFill/>
          </a:ln>
          <a:effectLst/>
        </c:spPr>
        <c:marker>
          <c:symbol val="none"/>
        </c:marker>
      </c:pivotFmt>
      <c:pivotFmt>
        <c:idx val="54"/>
        <c:spPr>
          <a:solidFill>
            <a:schemeClr val="accent2"/>
          </a:solidFill>
          <a:ln>
            <a:noFill/>
          </a:ln>
          <a:effectLst/>
        </c:spPr>
        <c:marker>
          <c:symbol val="none"/>
        </c:marker>
      </c:pivotFmt>
      <c:pivotFmt>
        <c:idx val="55"/>
        <c:spPr>
          <a:solidFill>
            <a:schemeClr val="accent2"/>
          </a:solidFill>
          <a:ln>
            <a:noFill/>
          </a:ln>
          <a:effectLst/>
        </c:spPr>
        <c:marker>
          <c:symbol val="none"/>
        </c:marker>
      </c:pivotFmt>
      <c:pivotFmt>
        <c:idx val="56"/>
        <c:spPr>
          <a:solidFill>
            <a:schemeClr val="accent2"/>
          </a:solidFill>
          <a:ln>
            <a:noFill/>
          </a:ln>
          <a:effectLst/>
        </c:spPr>
        <c:marker>
          <c:symbol val="none"/>
        </c:marker>
      </c:pivotFmt>
      <c:pivotFmt>
        <c:idx val="57"/>
        <c:spPr>
          <a:solidFill>
            <a:schemeClr val="accent2"/>
          </a:solidFill>
          <a:ln>
            <a:noFill/>
          </a:ln>
          <a:effectLst/>
        </c:spPr>
        <c:marker>
          <c:symbol val="none"/>
        </c:marker>
      </c:pivotFmt>
      <c:pivotFmt>
        <c:idx val="58"/>
        <c:spPr>
          <a:solidFill>
            <a:schemeClr val="accent2"/>
          </a:solidFill>
          <a:ln>
            <a:noFill/>
          </a:ln>
          <a:effectLst/>
        </c:spPr>
        <c:marker>
          <c:symbol val="none"/>
        </c:marker>
      </c:pivotFmt>
      <c:pivotFmt>
        <c:idx val="59"/>
        <c:spPr>
          <a:solidFill>
            <a:schemeClr val="accent2"/>
          </a:solidFill>
          <a:ln>
            <a:noFill/>
          </a:ln>
          <a:effectLst/>
        </c:spPr>
        <c:marker>
          <c:symbol val="none"/>
        </c:marker>
      </c:pivotFmt>
      <c:pivotFmt>
        <c:idx val="60"/>
        <c:spPr>
          <a:solidFill>
            <a:schemeClr val="accent2"/>
          </a:solidFill>
          <a:ln>
            <a:noFill/>
          </a:ln>
          <a:effectLst/>
        </c:spPr>
        <c:marker>
          <c:symbol val="none"/>
        </c:marker>
      </c:pivotFmt>
      <c:pivotFmt>
        <c:idx val="61"/>
        <c:spPr>
          <a:solidFill>
            <a:schemeClr val="accent2"/>
          </a:solidFill>
          <a:ln>
            <a:noFill/>
          </a:ln>
          <a:effectLst/>
        </c:spPr>
        <c:marker>
          <c:symbol val="none"/>
        </c:marker>
      </c:pivotFmt>
      <c:pivotFmt>
        <c:idx val="62"/>
        <c:spPr>
          <a:solidFill>
            <a:schemeClr val="accent2"/>
          </a:solidFill>
          <a:ln>
            <a:noFill/>
          </a:ln>
          <a:effectLst/>
        </c:spPr>
        <c:marker>
          <c:symbol val="none"/>
        </c:marker>
      </c:pivotFmt>
      <c:pivotFmt>
        <c:idx val="63"/>
        <c:spPr>
          <a:solidFill>
            <a:schemeClr val="accent2"/>
          </a:solidFill>
          <a:ln>
            <a:noFill/>
          </a:ln>
          <a:effectLst/>
        </c:spPr>
        <c:marker>
          <c:symbol val="none"/>
        </c:marker>
      </c:pivotFmt>
      <c:pivotFmt>
        <c:idx val="64"/>
        <c:spPr>
          <a:solidFill>
            <a:schemeClr val="accent2"/>
          </a:solidFill>
          <a:ln>
            <a:noFill/>
          </a:ln>
          <a:effectLst/>
        </c:spPr>
        <c:marker>
          <c:symbol val="none"/>
        </c:marker>
      </c:pivotFmt>
      <c:pivotFmt>
        <c:idx val="65"/>
        <c:spPr>
          <a:solidFill>
            <a:schemeClr val="accent2"/>
          </a:solidFill>
          <a:ln>
            <a:noFill/>
          </a:ln>
          <a:effectLst/>
        </c:spPr>
        <c:marker>
          <c:symbol val="none"/>
        </c:marker>
      </c:pivotFmt>
      <c:pivotFmt>
        <c:idx val="66"/>
        <c:spPr>
          <a:solidFill>
            <a:schemeClr val="accent2"/>
          </a:solidFill>
          <a:ln>
            <a:noFill/>
          </a:ln>
          <a:effectLst/>
        </c:spPr>
        <c:marker>
          <c:symbol val="none"/>
        </c:marker>
      </c:pivotFmt>
      <c:pivotFmt>
        <c:idx val="67"/>
        <c:spPr>
          <a:solidFill>
            <a:schemeClr val="accent2"/>
          </a:solidFill>
          <a:ln>
            <a:noFill/>
          </a:ln>
          <a:effectLst/>
        </c:spPr>
        <c:marker>
          <c:symbol val="none"/>
        </c:marker>
      </c:pivotFmt>
      <c:pivotFmt>
        <c:idx val="68"/>
        <c:spPr>
          <a:solidFill>
            <a:schemeClr val="accent2"/>
          </a:solidFill>
          <a:ln>
            <a:noFill/>
          </a:ln>
          <a:effectLst/>
        </c:spPr>
        <c:marker>
          <c:symbol val="none"/>
        </c:marker>
      </c:pivotFmt>
      <c:pivotFmt>
        <c:idx val="69"/>
        <c:spPr>
          <a:solidFill>
            <a:schemeClr val="accent2"/>
          </a:solidFill>
          <a:ln>
            <a:noFill/>
          </a:ln>
          <a:effectLst/>
        </c:spPr>
        <c:marker>
          <c:symbol val="none"/>
        </c:marker>
      </c:pivotFmt>
      <c:pivotFmt>
        <c:idx val="70"/>
        <c:spPr>
          <a:solidFill>
            <a:schemeClr val="accent2"/>
          </a:solidFill>
          <a:ln>
            <a:noFill/>
          </a:ln>
          <a:effectLst/>
        </c:spPr>
        <c:marker>
          <c:symbol val="none"/>
        </c:marker>
      </c:pivotFmt>
      <c:pivotFmt>
        <c:idx val="71"/>
        <c:spPr>
          <a:solidFill>
            <a:schemeClr val="accent2"/>
          </a:solidFill>
          <a:ln>
            <a:noFill/>
          </a:ln>
          <a:effectLst/>
        </c:spPr>
        <c:marker>
          <c:symbol val="none"/>
        </c:marker>
      </c:pivotFmt>
      <c:pivotFmt>
        <c:idx val="72"/>
        <c:spPr>
          <a:solidFill>
            <a:schemeClr val="accent2"/>
          </a:solidFill>
          <a:ln>
            <a:noFill/>
          </a:ln>
          <a:effectLst/>
        </c:spPr>
        <c:marker>
          <c:symbol val="none"/>
        </c:marker>
      </c:pivotFmt>
      <c:pivotFmt>
        <c:idx val="73"/>
        <c:spPr>
          <a:solidFill>
            <a:schemeClr val="accent2"/>
          </a:solidFill>
          <a:ln>
            <a:noFill/>
          </a:ln>
          <a:effectLst/>
        </c:spPr>
        <c:marker>
          <c:symbol val="none"/>
        </c:marker>
      </c:pivotFmt>
      <c:pivotFmt>
        <c:idx val="74"/>
        <c:spPr>
          <a:solidFill>
            <a:schemeClr val="accent2"/>
          </a:solidFill>
          <a:ln>
            <a:noFill/>
          </a:ln>
          <a:effectLst/>
        </c:spPr>
        <c:marker>
          <c:symbol val="none"/>
        </c:marker>
      </c:pivotFmt>
      <c:pivotFmt>
        <c:idx val="75"/>
        <c:spPr>
          <a:solidFill>
            <a:schemeClr val="accent2"/>
          </a:solidFill>
          <a:ln>
            <a:noFill/>
          </a:ln>
          <a:effectLst/>
        </c:spPr>
        <c:marker>
          <c:symbol val="none"/>
        </c:marker>
      </c:pivotFmt>
      <c:pivotFmt>
        <c:idx val="76"/>
        <c:spPr>
          <a:solidFill>
            <a:schemeClr val="accent2"/>
          </a:solidFill>
          <a:ln>
            <a:noFill/>
          </a:ln>
          <a:effectLst/>
        </c:spPr>
        <c:marker>
          <c:symbol val="none"/>
        </c:marker>
      </c:pivotFmt>
      <c:pivotFmt>
        <c:idx val="77"/>
        <c:spPr>
          <a:solidFill>
            <a:schemeClr val="accent2"/>
          </a:solidFill>
          <a:ln>
            <a:noFill/>
          </a:ln>
          <a:effectLst/>
        </c:spPr>
        <c:marker>
          <c:symbol val="none"/>
        </c:marker>
      </c:pivotFmt>
      <c:pivotFmt>
        <c:idx val="78"/>
        <c:spPr>
          <a:solidFill>
            <a:schemeClr val="accent2"/>
          </a:solidFill>
          <a:ln>
            <a:noFill/>
          </a:ln>
          <a:effectLst/>
        </c:spPr>
        <c:marker>
          <c:symbol val="none"/>
        </c:marker>
      </c:pivotFmt>
      <c:pivotFmt>
        <c:idx val="79"/>
        <c:spPr>
          <a:solidFill>
            <a:schemeClr val="accent2"/>
          </a:solidFill>
          <a:ln>
            <a:noFill/>
          </a:ln>
          <a:effectLst/>
        </c:spPr>
        <c:marker>
          <c:symbol val="none"/>
        </c:marker>
      </c:pivotFmt>
      <c:pivotFmt>
        <c:idx val="80"/>
        <c:spPr>
          <a:solidFill>
            <a:schemeClr val="accent2"/>
          </a:solidFill>
          <a:ln>
            <a:noFill/>
          </a:ln>
          <a:effectLst/>
        </c:spPr>
        <c:marker>
          <c:symbol val="none"/>
        </c:marker>
      </c:pivotFmt>
      <c:pivotFmt>
        <c:idx val="81"/>
        <c:spPr>
          <a:solidFill>
            <a:schemeClr val="accent2"/>
          </a:solidFill>
          <a:ln>
            <a:noFill/>
          </a:ln>
          <a:effectLst/>
        </c:spPr>
        <c:marker>
          <c:symbol val="none"/>
        </c:marker>
      </c:pivotFmt>
      <c:pivotFmt>
        <c:idx val="82"/>
        <c:spPr>
          <a:solidFill>
            <a:schemeClr val="accent2"/>
          </a:solidFill>
          <a:ln>
            <a:noFill/>
          </a:ln>
          <a:effectLst/>
        </c:spPr>
        <c:marker>
          <c:symbol val="none"/>
        </c:marker>
      </c:pivotFmt>
      <c:pivotFmt>
        <c:idx val="83"/>
        <c:spPr>
          <a:solidFill>
            <a:schemeClr val="accent2"/>
          </a:solidFill>
          <a:ln>
            <a:noFill/>
          </a:ln>
          <a:effectLst/>
        </c:spPr>
        <c:marker>
          <c:symbol val="none"/>
        </c:marker>
      </c:pivotFmt>
      <c:pivotFmt>
        <c:idx val="8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9"/>
        <c:spPr>
          <a:solidFill>
            <a:schemeClr val="accent2"/>
          </a:solidFill>
          <a:ln>
            <a:noFill/>
          </a:ln>
          <a:effectLst/>
        </c:spPr>
        <c:marker>
          <c:symbol val="none"/>
        </c:marker>
      </c:pivotFmt>
      <c:pivotFmt>
        <c:idx val="90"/>
        <c:spPr>
          <a:solidFill>
            <a:schemeClr val="accent2"/>
          </a:solidFill>
          <a:ln>
            <a:noFill/>
          </a:ln>
          <a:effectLst/>
        </c:spPr>
        <c:marker>
          <c:symbol val="none"/>
        </c:marker>
      </c:pivotFmt>
      <c:pivotFmt>
        <c:idx val="91"/>
        <c:spPr>
          <a:solidFill>
            <a:schemeClr val="accent2"/>
          </a:solidFill>
          <a:ln>
            <a:noFill/>
          </a:ln>
          <a:effectLst/>
        </c:spPr>
        <c:marker>
          <c:symbol val="none"/>
        </c:marker>
      </c:pivotFmt>
      <c:pivotFmt>
        <c:idx val="92"/>
        <c:spPr>
          <a:solidFill>
            <a:schemeClr val="accent2"/>
          </a:solidFill>
          <a:ln>
            <a:noFill/>
          </a:ln>
          <a:effectLst/>
        </c:spPr>
        <c:marker>
          <c:symbol val="none"/>
        </c:marker>
      </c:pivotFmt>
      <c:pivotFmt>
        <c:idx val="93"/>
        <c:spPr>
          <a:solidFill>
            <a:schemeClr val="accent2"/>
          </a:solidFill>
          <a:ln>
            <a:noFill/>
          </a:ln>
          <a:effectLst/>
        </c:spPr>
        <c:marker>
          <c:symbol val="none"/>
        </c:marker>
      </c:pivotFmt>
      <c:pivotFmt>
        <c:idx val="94"/>
        <c:spPr>
          <a:solidFill>
            <a:schemeClr val="accent2"/>
          </a:solidFill>
          <a:ln>
            <a:noFill/>
          </a:ln>
          <a:effectLst/>
        </c:spPr>
        <c:marker>
          <c:symbol val="none"/>
        </c:marker>
      </c:pivotFmt>
      <c:pivotFmt>
        <c:idx val="9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2"/>
          </a:solidFill>
          <a:ln>
            <a:noFill/>
          </a:ln>
          <a:effectLst/>
        </c:spPr>
        <c:marker>
          <c:symbol val="none"/>
        </c:marker>
      </c:pivotFmt>
      <c:pivotFmt>
        <c:idx val="98"/>
        <c:spPr>
          <a:solidFill>
            <a:schemeClr val="accent2"/>
          </a:solidFill>
          <a:ln>
            <a:noFill/>
          </a:ln>
          <a:effectLst/>
        </c:spPr>
        <c:marker>
          <c:symbol val="none"/>
        </c:marker>
      </c:pivotFmt>
      <c:pivotFmt>
        <c:idx val="99"/>
        <c:spPr>
          <a:solidFill>
            <a:schemeClr val="accent2"/>
          </a:solidFill>
          <a:ln>
            <a:noFill/>
          </a:ln>
          <a:effectLst/>
        </c:spPr>
        <c:marker>
          <c:symbol val="none"/>
        </c:marker>
      </c:pivotFmt>
      <c:pivotFmt>
        <c:idx val="100"/>
        <c:spPr>
          <a:solidFill>
            <a:schemeClr val="accent2"/>
          </a:solidFill>
          <a:ln>
            <a:noFill/>
          </a:ln>
          <a:effectLst/>
        </c:spPr>
      </c:pivotFmt>
      <c:pivotFmt>
        <c:idx val="101"/>
        <c:spPr>
          <a:solidFill>
            <a:schemeClr val="accent2"/>
          </a:solidFill>
          <a:ln>
            <a:noFill/>
          </a:ln>
          <a:effectLst/>
        </c:spPr>
      </c:pivotFmt>
      <c:pivotFmt>
        <c:idx val="102"/>
        <c:spPr>
          <a:solidFill>
            <a:schemeClr val="accent2"/>
          </a:solidFill>
          <a:ln>
            <a:noFill/>
          </a:ln>
          <a:effectLst/>
        </c:spPr>
      </c:pivotFmt>
      <c:pivotFmt>
        <c:idx val="103"/>
        <c:spPr>
          <a:solidFill>
            <a:schemeClr val="accent2"/>
          </a:solidFill>
          <a:ln>
            <a:noFill/>
          </a:ln>
          <a:effectLst/>
        </c:spPr>
      </c:pivotFmt>
      <c:pivotFmt>
        <c:idx val="104"/>
        <c:spPr>
          <a:solidFill>
            <a:schemeClr val="accent2"/>
          </a:solidFill>
          <a:ln>
            <a:noFill/>
          </a:ln>
          <a:effectLst/>
        </c:spPr>
      </c:pivotFmt>
      <c:pivotFmt>
        <c:idx val="105"/>
        <c:spPr>
          <a:solidFill>
            <a:schemeClr val="accent2"/>
          </a:solidFill>
          <a:ln>
            <a:noFill/>
          </a:ln>
          <a:effectLst/>
        </c:spPr>
      </c:pivotFmt>
      <c:pivotFmt>
        <c:idx val="106"/>
        <c:spPr>
          <a:solidFill>
            <a:schemeClr val="accent2"/>
          </a:solidFill>
          <a:ln>
            <a:noFill/>
          </a:ln>
          <a:effectLst/>
        </c:spPr>
      </c:pivotFmt>
      <c:pivotFmt>
        <c:idx val="107"/>
        <c:spPr>
          <a:solidFill>
            <a:schemeClr val="accent2"/>
          </a:solidFill>
          <a:ln>
            <a:noFill/>
          </a:ln>
          <a:effectLst/>
        </c:spPr>
      </c:pivotFmt>
      <c:pivotFmt>
        <c:idx val="108"/>
        <c:spPr>
          <a:solidFill>
            <a:schemeClr val="accent2"/>
          </a:solidFill>
          <a:ln>
            <a:noFill/>
          </a:ln>
          <a:effectLst/>
        </c:spPr>
      </c:pivotFmt>
      <c:pivotFmt>
        <c:idx val="109"/>
        <c:spPr>
          <a:solidFill>
            <a:schemeClr val="accent2"/>
          </a:solidFill>
          <a:ln>
            <a:noFill/>
          </a:ln>
          <a:effectLst/>
        </c:spPr>
      </c:pivotFmt>
      <c:pivotFmt>
        <c:idx val="110"/>
        <c:spPr>
          <a:solidFill>
            <a:schemeClr val="accent2"/>
          </a:solidFill>
          <a:ln>
            <a:noFill/>
          </a:ln>
          <a:effectLst/>
        </c:spPr>
      </c:pivotFmt>
      <c:pivotFmt>
        <c:idx val="111"/>
        <c:spPr>
          <a:solidFill>
            <a:schemeClr val="accent2"/>
          </a:solidFill>
          <a:ln>
            <a:noFill/>
          </a:ln>
          <a:effectLst/>
        </c:spPr>
      </c:pivotFmt>
      <c:pivotFmt>
        <c:idx val="112"/>
        <c:spPr>
          <a:solidFill>
            <a:schemeClr val="accent2"/>
          </a:solidFill>
          <a:ln>
            <a:noFill/>
          </a:ln>
          <a:effectLst/>
        </c:spPr>
      </c:pivotFmt>
      <c:pivotFmt>
        <c:idx val="113"/>
        <c:spPr>
          <a:solidFill>
            <a:schemeClr val="accent2"/>
          </a:solidFill>
          <a:ln>
            <a:noFill/>
          </a:ln>
          <a:effectLst/>
        </c:spPr>
      </c:pivotFmt>
      <c:pivotFmt>
        <c:idx val="114"/>
        <c:spPr>
          <a:solidFill>
            <a:schemeClr val="accent2"/>
          </a:solidFill>
          <a:ln>
            <a:noFill/>
          </a:ln>
          <a:effectLst/>
        </c:spPr>
      </c:pivotFmt>
      <c:pivotFmt>
        <c:idx val="115"/>
        <c:spPr>
          <a:solidFill>
            <a:schemeClr val="accent2"/>
          </a:solidFill>
          <a:ln>
            <a:noFill/>
          </a:ln>
          <a:effectLst/>
        </c:spPr>
        <c:marker>
          <c:symbol val="none"/>
        </c:marker>
      </c:pivotFmt>
      <c:pivotFmt>
        <c:idx val="116"/>
        <c:spPr>
          <a:solidFill>
            <a:schemeClr val="accent2"/>
          </a:solidFill>
          <a:ln>
            <a:noFill/>
          </a:ln>
          <a:effectLst/>
        </c:spPr>
        <c:marker>
          <c:symbol val="none"/>
        </c:marker>
      </c:pivotFmt>
      <c:pivotFmt>
        <c:idx val="117"/>
        <c:spPr>
          <a:solidFill>
            <a:schemeClr val="accent2"/>
          </a:solidFill>
          <a:ln>
            <a:noFill/>
          </a:ln>
          <a:effectLst/>
        </c:spPr>
        <c:marker>
          <c:symbol val="none"/>
        </c:marker>
      </c:pivotFmt>
      <c:pivotFmt>
        <c:idx val="118"/>
        <c:spPr>
          <a:solidFill>
            <a:schemeClr val="accent2"/>
          </a:solidFill>
          <a:ln>
            <a:noFill/>
          </a:ln>
          <a:effectLst/>
        </c:spPr>
        <c:marker>
          <c:symbol val="none"/>
        </c:marker>
      </c:pivotFmt>
      <c:pivotFmt>
        <c:idx val="119"/>
        <c:spPr>
          <a:solidFill>
            <a:schemeClr val="accent2"/>
          </a:solidFill>
          <a:ln>
            <a:noFill/>
          </a:ln>
          <a:effectLst/>
        </c:spPr>
        <c:marker>
          <c:symbol val="none"/>
        </c:marker>
      </c:pivotFmt>
      <c:pivotFmt>
        <c:idx val="120"/>
        <c:spPr>
          <a:solidFill>
            <a:schemeClr val="accent2"/>
          </a:solidFill>
          <a:ln>
            <a:noFill/>
          </a:ln>
          <a:effectLst/>
        </c:spPr>
        <c:marker>
          <c:symbol val="none"/>
        </c:marker>
      </c:pivotFmt>
      <c:pivotFmt>
        <c:idx val="121"/>
        <c:spPr>
          <a:solidFill>
            <a:schemeClr val="accent2"/>
          </a:solidFill>
          <a:ln>
            <a:noFill/>
          </a:ln>
          <a:effectLst/>
        </c:spPr>
        <c:marker>
          <c:symbol val="none"/>
        </c:marker>
      </c:pivotFmt>
      <c:pivotFmt>
        <c:idx val="122"/>
        <c:spPr>
          <a:solidFill>
            <a:schemeClr val="accent2"/>
          </a:solidFill>
          <a:ln>
            <a:noFill/>
          </a:ln>
          <a:effectLst/>
        </c:spPr>
        <c:marker>
          <c:symbol val="none"/>
        </c:marker>
      </c:pivotFmt>
      <c:pivotFmt>
        <c:idx val="123"/>
        <c:spPr>
          <a:solidFill>
            <a:schemeClr val="accent2"/>
          </a:solidFill>
          <a:ln>
            <a:noFill/>
          </a:ln>
          <a:effectLst/>
        </c:spPr>
        <c:marker>
          <c:symbol val="none"/>
        </c:marker>
      </c:pivotFmt>
      <c:pivotFmt>
        <c:idx val="124"/>
        <c:spPr>
          <a:solidFill>
            <a:schemeClr val="accent2"/>
          </a:solidFill>
          <a:ln>
            <a:noFill/>
          </a:ln>
          <a:effectLst/>
        </c:spPr>
        <c:marker>
          <c:symbol val="none"/>
        </c:marker>
      </c:pivotFmt>
      <c:pivotFmt>
        <c:idx val="125"/>
        <c:spPr>
          <a:solidFill>
            <a:schemeClr val="accent2"/>
          </a:solidFill>
          <a:ln>
            <a:noFill/>
          </a:ln>
          <a:effectLst/>
        </c:spPr>
        <c:marker>
          <c:symbol val="none"/>
        </c:marker>
      </c:pivotFmt>
      <c:pivotFmt>
        <c:idx val="126"/>
        <c:spPr>
          <a:solidFill>
            <a:schemeClr val="accent2"/>
          </a:solidFill>
          <a:ln>
            <a:noFill/>
          </a:ln>
          <a:effectLst/>
        </c:spPr>
        <c:marker>
          <c:symbol val="none"/>
        </c:marker>
      </c:pivotFmt>
      <c:pivotFmt>
        <c:idx val="127"/>
        <c:spPr>
          <a:solidFill>
            <a:schemeClr val="accent2"/>
          </a:solidFill>
          <a:ln>
            <a:noFill/>
          </a:ln>
          <a:effectLst/>
        </c:spPr>
        <c:marker>
          <c:symbol val="none"/>
        </c:marker>
      </c:pivotFmt>
      <c:pivotFmt>
        <c:idx val="128"/>
        <c:spPr>
          <a:solidFill>
            <a:schemeClr val="accent2"/>
          </a:solidFill>
          <a:ln>
            <a:noFill/>
          </a:ln>
          <a:effectLst/>
        </c:spPr>
        <c:marker>
          <c:symbol val="none"/>
        </c:marker>
      </c:pivotFmt>
      <c:pivotFmt>
        <c:idx val="129"/>
        <c:spPr>
          <a:solidFill>
            <a:schemeClr val="accent2"/>
          </a:solidFill>
          <a:ln>
            <a:noFill/>
          </a:ln>
          <a:effectLst/>
        </c:spPr>
        <c:marker>
          <c:symbol val="none"/>
        </c:marker>
      </c:pivotFmt>
      <c:pivotFmt>
        <c:idx val="130"/>
        <c:spPr>
          <a:solidFill>
            <a:schemeClr val="accent2"/>
          </a:solidFill>
          <a:ln>
            <a:noFill/>
          </a:ln>
          <a:effectLst/>
        </c:spPr>
        <c:marker>
          <c:symbol val="none"/>
        </c:marker>
      </c:pivotFmt>
      <c:pivotFmt>
        <c:idx val="131"/>
        <c:spPr>
          <a:solidFill>
            <a:schemeClr val="accent2"/>
          </a:solidFill>
          <a:ln>
            <a:noFill/>
          </a:ln>
          <a:effectLst/>
        </c:spPr>
        <c:marker>
          <c:symbol val="none"/>
        </c:marker>
      </c:pivotFmt>
      <c:pivotFmt>
        <c:idx val="132"/>
        <c:spPr>
          <a:solidFill>
            <a:schemeClr val="accent2"/>
          </a:solidFill>
          <a:ln>
            <a:noFill/>
          </a:ln>
          <a:effectLst/>
        </c:spPr>
        <c:marker>
          <c:symbol val="none"/>
        </c:marker>
      </c:pivotFmt>
      <c:pivotFmt>
        <c:idx val="133"/>
        <c:spPr>
          <a:solidFill>
            <a:schemeClr val="accent2"/>
          </a:solidFill>
          <a:ln>
            <a:noFill/>
          </a:ln>
          <a:effectLst/>
        </c:spPr>
        <c:marker>
          <c:symbol val="none"/>
        </c:marker>
      </c:pivotFmt>
      <c:pivotFmt>
        <c:idx val="134"/>
        <c:spPr>
          <a:solidFill>
            <a:schemeClr val="accent2"/>
          </a:solidFill>
          <a:ln>
            <a:noFill/>
          </a:ln>
          <a:effectLst/>
        </c:spPr>
        <c:marker>
          <c:symbol val="none"/>
        </c:marker>
      </c:pivotFmt>
      <c:pivotFmt>
        <c:idx val="135"/>
        <c:spPr>
          <a:solidFill>
            <a:schemeClr val="accent2"/>
          </a:solidFill>
          <a:ln>
            <a:noFill/>
          </a:ln>
          <a:effectLst/>
        </c:spPr>
        <c:marker>
          <c:symbol val="none"/>
        </c:marker>
      </c:pivotFmt>
      <c:pivotFmt>
        <c:idx val="136"/>
        <c:spPr>
          <a:solidFill>
            <a:schemeClr val="accent2"/>
          </a:solidFill>
          <a:ln>
            <a:noFill/>
          </a:ln>
          <a:effectLst/>
        </c:spPr>
        <c:marker>
          <c:symbol val="none"/>
        </c:marker>
      </c:pivotFmt>
      <c:pivotFmt>
        <c:idx val="137"/>
        <c:spPr>
          <a:solidFill>
            <a:schemeClr val="accent2"/>
          </a:solidFill>
          <a:ln>
            <a:noFill/>
          </a:ln>
          <a:effectLst/>
        </c:spPr>
        <c:marker>
          <c:symbol val="none"/>
        </c:marker>
      </c:pivotFmt>
      <c:pivotFmt>
        <c:idx val="138"/>
        <c:spPr>
          <a:solidFill>
            <a:schemeClr val="accent2"/>
          </a:solidFill>
          <a:ln>
            <a:noFill/>
          </a:ln>
          <a:effectLst/>
        </c:spPr>
        <c:marker>
          <c:symbol val="none"/>
        </c:marker>
      </c:pivotFmt>
      <c:pivotFmt>
        <c:idx val="139"/>
        <c:spPr>
          <a:solidFill>
            <a:schemeClr val="accent2"/>
          </a:solidFill>
          <a:ln>
            <a:noFill/>
          </a:ln>
          <a:effectLst/>
        </c:spPr>
        <c:marker>
          <c:symbol val="none"/>
        </c:marker>
      </c:pivotFmt>
      <c:pivotFmt>
        <c:idx val="140"/>
        <c:spPr>
          <a:solidFill>
            <a:schemeClr val="accent2"/>
          </a:solidFill>
          <a:ln>
            <a:noFill/>
          </a:ln>
          <a:effectLst/>
        </c:spPr>
        <c:marker>
          <c:symbol val="none"/>
        </c:marker>
      </c:pivotFmt>
      <c:pivotFmt>
        <c:idx val="141"/>
        <c:spPr>
          <a:solidFill>
            <a:schemeClr val="accent2"/>
          </a:solidFill>
          <a:ln>
            <a:noFill/>
          </a:ln>
          <a:effectLst/>
        </c:spPr>
        <c:marker>
          <c:symbol val="none"/>
        </c:marker>
      </c:pivotFmt>
      <c:pivotFmt>
        <c:idx val="142"/>
        <c:spPr>
          <a:solidFill>
            <a:schemeClr val="accent2"/>
          </a:solidFill>
          <a:ln>
            <a:noFill/>
          </a:ln>
          <a:effectLst/>
        </c:spPr>
        <c:marker>
          <c:symbol val="none"/>
        </c:marker>
      </c:pivotFmt>
      <c:pivotFmt>
        <c:idx val="143"/>
        <c:spPr>
          <a:solidFill>
            <a:schemeClr val="accent2"/>
          </a:solidFill>
          <a:ln>
            <a:noFill/>
          </a:ln>
          <a:effectLst/>
        </c:spPr>
        <c:marker>
          <c:symbol val="none"/>
        </c:marker>
      </c:pivotFmt>
      <c:pivotFmt>
        <c:idx val="144"/>
        <c:spPr>
          <a:solidFill>
            <a:schemeClr val="accent2"/>
          </a:solidFill>
          <a:ln>
            <a:noFill/>
          </a:ln>
          <a:effectLst/>
        </c:spPr>
        <c:marker>
          <c:symbol val="none"/>
        </c:marker>
      </c:pivotFmt>
      <c:pivotFmt>
        <c:idx val="145"/>
        <c:spPr>
          <a:solidFill>
            <a:schemeClr val="accent2"/>
          </a:solidFill>
          <a:ln>
            <a:noFill/>
          </a:ln>
          <a:effectLst/>
        </c:spPr>
        <c:marker>
          <c:symbol val="none"/>
        </c:marker>
      </c:pivotFmt>
      <c:pivotFmt>
        <c:idx val="146"/>
        <c:spPr>
          <a:solidFill>
            <a:schemeClr val="accent2"/>
          </a:solidFill>
          <a:ln>
            <a:noFill/>
          </a:ln>
          <a:effectLst/>
        </c:spPr>
        <c:marker>
          <c:symbol val="none"/>
        </c:marker>
      </c:pivotFmt>
      <c:pivotFmt>
        <c:idx val="147"/>
        <c:spPr>
          <a:solidFill>
            <a:schemeClr val="accent2"/>
          </a:solidFill>
          <a:ln>
            <a:noFill/>
          </a:ln>
          <a:effectLst/>
        </c:spPr>
        <c:marker>
          <c:symbol val="none"/>
        </c:marker>
      </c:pivotFmt>
      <c:pivotFmt>
        <c:idx val="148"/>
        <c:spPr>
          <a:solidFill>
            <a:schemeClr val="accent2"/>
          </a:solidFill>
          <a:ln>
            <a:noFill/>
          </a:ln>
          <a:effectLst/>
        </c:spPr>
        <c:marker>
          <c:symbol val="none"/>
        </c:marker>
      </c:pivotFmt>
      <c:pivotFmt>
        <c:idx val="149"/>
        <c:spPr>
          <a:solidFill>
            <a:schemeClr val="accent2"/>
          </a:solidFill>
          <a:ln>
            <a:noFill/>
          </a:ln>
          <a:effectLst/>
        </c:spPr>
        <c:marker>
          <c:symbol val="none"/>
        </c:marker>
      </c:pivotFmt>
      <c:pivotFmt>
        <c:idx val="150"/>
        <c:spPr>
          <a:solidFill>
            <a:schemeClr val="accent2"/>
          </a:solidFill>
          <a:ln>
            <a:noFill/>
          </a:ln>
          <a:effectLst/>
        </c:spPr>
        <c:marker>
          <c:symbol val="none"/>
        </c:marker>
      </c:pivotFmt>
      <c:pivotFmt>
        <c:idx val="151"/>
        <c:spPr>
          <a:solidFill>
            <a:schemeClr val="accent2"/>
          </a:solidFill>
          <a:ln>
            <a:noFill/>
          </a:ln>
          <a:effectLst/>
        </c:spPr>
        <c:marker>
          <c:symbol val="none"/>
        </c:marker>
      </c:pivotFmt>
      <c:pivotFmt>
        <c:idx val="152"/>
        <c:spPr>
          <a:solidFill>
            <a:schemeClr val="accent2"/>
          </a:solidFill>
          <a:ln>
            <a:noFill/>
          </a:ln>
          <a:effectLst/>
        </c:spPr>
        <c:marker>
          <c:symbol val="none"/>
        </c:marker>
      </c:pivotFmt>
      <c:pivotFmt>
        <c:idx val="153"/>
        <c:spPr>
          <a:solidFill>
            <a:schemeClr val="accent2"/>
          </a:solidFill>
          <a:ln>
            <a:noFill/>
          </a:ln>
          <a:effectLst/>
        </c:spPr>
        <c:marker>
          <c:symbol val="none"/>
        </c:marker>
      </c:pivotFmt>
      <c:pivotFmt>
        <c:idx val="154"/>
        <c:spPr>
          <a:solidFill>
            <a:schemeClr val="accent2"/>
          </a:solidFill>
          <a:ln>
            <a:noFill/>
          </a:ln>
          <a:effectLst/>
        </c:spPr>
        <c:marker>
          <c:symbol val="none"/>
        </c:marker>
      </c:pivotFmt>
      <c:pivotFmt>
        <c:idx val="155"/>
        <c:spPr>
          <a:solidFill>
            <a:schemeClr val="accent2"/>
          </a:solidFill>
          <a:ln>
            <a:noFill/>
          </a:ln>
          <a:effectLst/>
        </c:spPr>
        <c:marker>
          <c:symbol val="none"/>
        </c:marker>
      </c:pivotFmt>
      <c:pivotFmt>
        <c:idx val="156"/>
        <c:spPr>
          <a:solidFill>
            <a:schemeClr val="accent2"/>
          </a:solidFill>
          <a:ln>
            <a:noFill/>
          </a:ln>
          <a:effectLst/>
        </c:spPr>
        <c:marker>
          <c:symbol val="none"/>
        </c:marker>
      </c:pivotFmt>
      <c:pivotFmt>
        <c:idx val="157"/>
        <c:spPr>
          <a:solidFill>
            <a:schemeClr val="accent2"/>
          </a:solidFill>
          <a:ln>
            <a:noFill/>
          </a:ln>
          <a:effectLst/>
        </c:spPr>
        <c:marker>
          <c:symbol val="none"/>
        </c:marker>
      </c:pivotFmt>
      <c:pivotFmt>
        <c:idx val="158"/>
        <c:spPr>
          <a:solidFill>
            <a:schemeClr val="accent2"/>
          </a:solidFill>
          <a:ln>
            <a:noFill/>
          </a:ln>
          <a:effectLst/>
        </c:spPr>
        <c:marker>
          <c:symbol val="none"/>
        </c:marker>
      </c:pivotFmt>
      <c:pivotFmt>
        <c:idx val="159"/>
        <c:spPr>
          <a:solidFill>
            <a:schemeClr val="accent2"/>
          </a:solidFill>
          <a:ln>
            <a:noFill/>
          </a:ln>
          <a:effectLst/>
        </c:spPr>
        <c:marker>
          <c:symbol val="none"/>
        </c:marker>
      </c:pivotFmt>
      <c:pivotFmt>
        <c:idx val="160"/>
        <c:spPr>
          <a:solidFill>
            <a:schemeClr val="accent2"/>
          </a:solidFill>
          <a:ln>
            <a:noFill/>
          </a:ln>
          <a:effectLst/>
        </c:spPr>
        <c:marker>
          <c:symbol val="none"/>
        </c:marker>
      </c:pivotFmt>
      <c:pivotFmt>
        <c:idx val="161"/>
        <c:spPr>
          <a:solidFill>
            <a:schemeClr val="accent2"/>
          </a:solidFill>
          <a:ln>
            <a:noFill/>
          </a:ln>
          <a:effectLst/>
        </c:spPr>
        <c:marker>
          <c:symbol val="none"/>
        </c:marker>
      </c:pivotFmt>
      <c:pivotFmt>
        <c:idx val="162"/>
        <c:spPr>
          <a:solidFill>
            <a:schemeClr val="accent2"/>
          </a:solidFill>
          <a:ln>
            <a:noFill/>
          </a:ln>
          <a:effectLst/>
        </c:spPr>
        <c:marker>
          <c:symbol val="none"/>
        </c:marker>
      </c:pivotFmt>
      <c:pivotFmt>
        <c:idx val="163"/>
        <c:spPr>
          <a:solidFill>
            <a:schemeClr val="accent2"/>
          </a:solidFill>
          <a:ln>
            <a:noFill/>
          </a:ln>
          <a:effectLst/>
        </c:spPr>
        <c:marker>
          <c:symbol val="none"/>
        </c:marker>
      </c:pivotFmt>
      <c:pivotFmt>
        <c:idx val="164"/>
        <c:spPr>
          <a:solidFill>
            <a:schemeClr val="accent2"/>
          </a:solidFill>
          <a:ln>
            <a:noFill/>
          </a:ln>
          <a:effectLst/>
        </c:spPr>
        <c:marker>
          <c:symbol val="none"/>
        </c:marker>
      </c:pivotFmt>
      <c:pivotFmt>
        <c:idx val="165"/>
        <c:spPr>
          <a:solidFill>
            <a:schemeClr val="accent2"/>
          </a:solidFill>
          <a:ln>
            <a:noFill/>
          </a:ln>
          <a:effectLst/>
        </c:spPr>
        <c:marker>
          <c:symbol val="none"/>
        </c:marker>
      </c:pivotFmt>
      <c:pivotFmt>
        <c:idx val="166"/>
        <c:spPr>
          <a:solidFill>
            <a:schemeClr val="accent2"/>
          </a:solidFill>
          <a:ln>
            <a:noFill/>
          </a:ln>
          <a:effectLst/>
        </c:spPr>
        <c:marker>
          <c:symbol val="none"/>
        </c:marker>
      </c:pivotFmt>
      <c:pivotFmt>
        <c:idx val="167"/>
        <c:spPr>
          <a:solidFill>
            <a:schemeClr val="accent2"/>
          </a:solidFill>
          <a:ln>
            <a:noFill/>
          </a:ln>
          <a:effectLst/>
        </c:spPr>
        <c:marker>
          <c:symbol val="none"/>
        </c:marker>
      </c:pivotFmt>
      <c:pivotFmt>
        <c:idx val="168"/>
        <c:spPr>
          <a:solidFill>
            <a:schemeClr val="accent2"/>
          </a:solidFill>
          <a:ln>
            <a:noFill/>
          </a:ln>
          <a:effectLst/>
        </c:spPr>
        <c:marker>
          <c:symbol val="none"/>
        </c:marker>
      </c:pivotFmt>
      <c:pivotFmt>
        <c:idx val="169"/>
        <c:spPr>
          <a:solidFill>
            <a:schemeClr val="accent2"/>
          </a:solidFill>
          <a:ln>
            <a:noFill/>
          </a:ln>
          <a:effectLst/>
        </c:spPr>
        <c:marker>
          <c:symbol val="none"/>
        </c:marker>
      </c:pivotFmt>
      <c:pivotFmt>
        <c:idx val="170"/>
        <c:spPr>
          <a:solidFill>
            <a:schemeClr val="accent2"/>
          </a:solidFill>
          <a:ln>
            <a:noFill/>
          </a:ln>
          <a:effectLst/>
        </c:spPr>
        <c:marker>
          <c:symbol val="none"/>
        </c:marker>
      </c:pivotFmt>
      <c:pivotFmt>
        <c:idx val="171"/>
        <c:spPr>
          <a:solidFill>
            <a:schemeClr val="accent2"/>
          </a:solidFill>
          <a:ln>
            <a:noFill/>
          </a:ln>
          <a:effectLst/>
        </c:spPr>
        <c:marker>
          <c:symbol val="none"/>
        </c:marker>
      </c:pivotFmt>
      <c:pivotFmt>
        <c:idx val="172"/>
        <c:spPr>
          <a:solidFill>
            <a:schemeClr val="accent2"/>
          </a:solidFill>
          <a:ln>
            <a:noFill/>
          </a:ln>
          <a:effectLst/>
        </c:spPr>
        <c:marker>
          <c:symbol val="none"/>
        </c:marker>
      </c:pivotFmt>
      <c:pivotFmt>
        <c:idx val="173"/>
        <c:spPr>
          <a:solidFill>
            <a:schemeClr val="accent2"/>
          </a:solidFill>
          <a:ln>
            <a:noFill/>
          </a:ln>
          <a:effectLst/>
        </c:spPr>
        <c:marker>
          <c:symbol val="none"/>
        </c:marker>
      </c:pivotFmt>
      <c:pivotFmt>
        <c:idx val="174"/>
        <c:spPr>
          <a:solidFill>
            <a:schemeClr val="accent2"/>
          </a:solidFill>
          <a:ln>
            <a:noFill/>
          </a:ln>
          <a:effectLst/>
        </c:spPr>
        <c:marker>
          <c:symbol val="none"/>
        </c:marker>
      </c:pivotFmt>
      <c:pivotFmt>
        <c:idx val="175"/>
        <c:spPr>
          <a:solidFill>
            <a:schemeClr val="accent2"/>
          </a:solidFill>
          <a:ln>
            <a:noFill/>
          </a:ln>
          <a:effectLst/>
        </c:spPr>
        <c:marker>
          <c:symbol val="none"/>
        </c:marker>
      </c:pivotFmt>
      <c:pivotFmt>
        <c:idx val="176"/>
        <c:spPr>
          <a:solidFill>
            <a:schemeClr val="accent2"/>
          </a:solidFill>
          <a:ln>
            <a:noFill/>
          </a:ln>
          <a:effectLst/>
        </c:spPr>
        <c:marker>
          <c:symbol val="none"/>
        </c:marker>
      </c:pivotFmt>
      <c:pivotFmt>
        <c:idx val="177"/>
        <c:spPr>
          <a:solidFill>
            <a:schemeClr val="accent2"/>
          </a:solidFill>
          <a:ln>
            <a:noFill/>
          </a:ln>
          <a:effectLst/>
        </c:spPr>
        <c:marker>
          <c:symbol val="none"/>
        </c:marker>
      </c:pivotFmt>
      <c:pivotFmt>
        <c:idx val="178"/>
        <c:spPr>
          <a:solidFill>
            <a:schemeClr val="accent2"/>
          </a:solidFill>
          <a:ln>
            <a:noFill/>
          </a:ln>
          <a:effectLst/>
        </c:spPr>
        <c:marker>
          <c:symbol val="none"/>
        </c:marker>
      </c:pivotFmt>
      <c:pivotFmt>
        <c:idx val="179"/>
        <c:spPr>
          <a:solidFill>
            <a:schemeClr val="accent2"/>
          </a:solidFill>
          <a:ln>
            <a:noFill/>
          </a:ln>
          <a:effectLst/>
        </c:spPr>
        <c:marker>
          <c:symbol val="none"/>
        </c:marker>
      </c:pivotFmt>
      <c:pivotFmt>
        <c:idx val="180"/>
        <c:spPr>
          <a:solidFill>
            <a:schemeClr val="accent2"/>
          </a:solidFill>
          <a:ln>
            <a:noFill/>
          </a:ln>
          <a:effectLst/>
        </c:spPr>
        <c:marker>
          <c:symbol val="none"/>
        </c:marker>
      </c:pivotFmt>
      <c:pivotFmt>
        <c:idx val="181"/>
        <c:spPr>
          <a:solidFill>
            <a:schemeClr val="accent2"/>
          </a:solidFill>
          <a:ln>
            <a:noFill/>
          </a:ln>
          <a:effectLst/>
        </c:spPr>
        <c:marker>
          <c:symbol val="none"/>
        </c:marker>
      </c:pivotFmt>
      <c:pivotFmt>
        <c:idx val="182"/>
        <c:spPr>
          <a:solidFill>
            <a:schemeClr val="accent2"/>
          </a:solidFill>
          <a:ln>
            <a:noFill/>
          </a:ln>
          <a:effectLst/>
        </c:spPr>
        <c:marker>
          <c:symbol val="none"/>
        </c:marker>
      </c:pivotFmt>
      <c:pivotFmt>
        <c:idx val="183"/>
        <c:spPr>
          <a:solidFill>
            <a:schemeClr val="accent2"/>
          </a:solidFill>
          <a:ln>
            <a:noFill/>
          </a:ln>
          <a:effectLst/>
        </c:spPr>
        <c:marker>
          <c:symbol val="none"/>
        </c:marker>
      </c:pivotFmt>
      <c:pivotFmt>
        <c:idx val="184"/>
        <c:spPr>
          <a:solidFill>
            <a:schemeClr val="accent2"/>
          </a:solidFill>
          <a:ln>
            <a:noFill/>
          </a:ln>
          <a:effectLst/>
        </c:spPr>
        <c:marker>
          <c:symbol val="none"/>
        </c:marker>
      </c:pivotFmt>
      <c:pivotFmt>
        <c:idx val="185"/>
        <c:spPr>
          <a:solidFill>
            <a:schemeClr val="accent2"/>
          </a:solidFill>
          <a:ln>
            <a:noFill/>
          </a:ln>
          <a:effectLst/>
        </c:spPr>
        <c:marker>
          <c:symbol val="none"/>
        </c:marker>
      </c:pivotFmt>
      <c:pivotFmt>
        <c:idx val="186"/>
        <c:spPr>
          <a:solidFill>
            <a:schemeClr val="accent2"/>
          </a:solidFill>
          <a:ln>
            <a:noFill/>
          </a:ln>
          <a:effectLst/>
        </c:spPr>
        <c:marker>
          <c:symbol val="none"/>
        </c:marker>
      </c:pivotFmt>
      <c:pivotFmt>
        <c:idx val="187"/>
        <c:spPr>
          <a:solidFill>
            <a:schemeClr val="accent2"/>
          </a:solidFill>
          <a:ln>
            <a:noFill/>
          </a:ln>
          <a:effectLst/>
        </c:spPr>
        <c:marker>
          <c:symbol val="none"/>
        </c:marker>
      </c:pivotFmt>
      <c:pivotFmt>
        <c:idx val="188"/>
        <c:spPr>
          <a:solidFill>
            <a:schemeClr val="accent2"/>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19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19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19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19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19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19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19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19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19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0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0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0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0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0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0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0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0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0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0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1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1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1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1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1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1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1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1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1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1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2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2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2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2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2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2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2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2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2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2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3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3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3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3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3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3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3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3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3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3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4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4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4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4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4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4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4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4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4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4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5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5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5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5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5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5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5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5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5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5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6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6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6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8"/>
        <c:spPr>
          <a:solidFill>
            <a:schemeClr val="accent2"/>
          </a:solidFill>
          <a:ln>
            <a:noFill/>
          </a:ln>
          <a:effectLst/>
        </c:spPr>
        <c:marker>
          <c:symbol val="none"/>
        </c:marker>
      </c:pivotFmt>
      <c:pivotFmt>
        <c:idx val="269"/>
        <c:spPr>
          <a:solidFill>
            <a:schemeClr val="accent2"/>
          </a:solidFill>
          <a:ln>
            <a:noFill/>
          </a:ln>
          <a:effectLst/>
        </c:spPr>
        <c:marker>
          <c:symbol val="none"/>
        </c:marker>
      </c:pivotFmt>
      <c:pivotFmt>
        <c:idx val="270"/>
        <c:spPr>
          <a:solidFill>
            <a:schemeClr val="accent2"/>
          </a:solidFill>
          <a:ln>
            <a:noFill/>
          </a:ln>
          <a:effectLst/>
        </c:spPr>
        <c:marker>
          <c:symbol val="none"/>
        </c:marker>
      </c:pivotFmt>
      <c:pivotFmt>
        <c:idx val="271"/>
        <c:spPr>
          <a:solidFill>
            <a:schemeClr val="accent2"/>
          </a:solidFill>
          <a:ln>
            <a:noFill/>
          </a:ln>
          <a:effectLst/>
        </c:spPr>
        <c:marker>
          <c:symbol val="none"/>
        </c:marker>
      </c:pivotFmt>
      <c:pivotFmt>
        <c:idx val="272"/>
        <c:spPr>
          <a:solidFill>
            <a:schemeClr val="accent2"/>
          </a:solidFill>
          <a:ln>
            <a:noFill/>
          </a:ln>
          <a:effectLst/>
        </c:spPr>
        <c:marker>
          <c:symbol val="none"/>
        </c:marker>
      </c:pivotFmt>
      <c:pivotFmt>
        <c:idx val="273"/>
        <c:spPr>
          <a:solidFill>
            <a:schemeClr val="accent2"/>
          </a:solidFill>
          <a:ln>
            <a:noFill/>
          </a:ln>
          <a:effectLst/>
        </c:spPr>
        <c:marker>
          <c:symbol val="none"/>
        </c:marker>
      </c:pivotFmt>
      <c:pivotFmt>
        <c:idx val="274"/>
        <c:spPr>
          <a:solidFill>
            <a:schemeClr val="accent2"/>
          </a:solidFill>
          <a:ln>
            <a:noFill/>
          </a:ln>
          <a:effectLst/>
        </c:spPr>
        <c:marker>
          <c:symbol val="none"/>
        </c:marker>
      </c:pivotFmt>
      <c:pivotFmt>
        <c:idx val="275"/>
        <c:spPr>
          <a:solidFill>
            <a:schemeClr val="accent2"/>
          </a:solidFill>
          <a:ln>
            <a:noFill/>
          </a:ln>
          <a:effectLst/>
        </c:spPr>
        <c:marker>
          <c:symbol val="none"/>
        </c:marker>
      </c:pivotFmt>
      <c:pivotFmt>
        <c:idx val="276"/>
        <c:spPr>
          <a:solidFill>
            <a:schemeClr val="accent2"/>
          </a:solidFill>
          <a:ln>
            <a:noFill/>
          </a:ln>
          <a:effectLst/>
        </c:spPr>
        <c:marker>
          <c:symbol val="none"/>
        </c:marker>
      </c:pivotFmt>
      <c:pivotFmt>
        <c:idx val="27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7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7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8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8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8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8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8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8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8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8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8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8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9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9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9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9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9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9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9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9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9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9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0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0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0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0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0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0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0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0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0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0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1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1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1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1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1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1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1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1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1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1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2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2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2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2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2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2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2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2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2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2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3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3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3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3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3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3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3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3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3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3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4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4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4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4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4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4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4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4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48"/>
        <c:spPr>
          <a:solidFill>
            <a:schemeClr val="accent2"/>
          </a:solidFill>
          <a:ln>
            <a:noFill/>
          </a:ln>
          <a:effectLst/>
        </c:spPr>
        <c:marker>
          <c:symbol val="none"/>
        </c:marker>
      </c:pivotFmt>
      <c:pivotFmt>
        <c:idx val="349"/>
        <c:spPr>
          <a:solidFill>
            <a:schemeClr val="accent2"/>
          </a:solidFill>
          <a:ln>
            <a:noFill/>
          </a:ln>
          <a:effectLst/>
        </c:spPr>
        <c:marker>
          <c:symbol val="none"/>
        </c:marker>
      </c:pivotFmt>
      <c:pivotFmt>
        <c:idx val="350"/>
        <c:spPr>
          <a:solidFill>
            <a:schemeClr val="accent2"/>
          </a:solidFill>
          <a:ln>
            <a:noFill/>
          </a:ln>
          <a:effectLst/>
        </c:spPr>
        <c:marker>
          <c:symbol val="none"/>
        </c:marker>
      </c:pivotFmt>
      <c:pivotFmt>
        <c:idx val="351"/>
        <c:spPr>
          <a:solidFill>
            <a:schemeClr val="accent2"/>
          </a:solidFill>
          <a:ln>
            <a:noFill/>
          </a:ln>
          <a:effectLst/>
        </c:spPr>
        <c:marker>
          <c:symbol val="none"/>
        </c:marker>
      </c:pivotFmt>
      <c:pivotFmt>
        <c:idx val="352"/>
        <c:spPr>
          <a:solidFill>
            <a:schemeClr val="accent2"/>
          </a:solidFill>
          <a:ln>
            <a:noFill/>
          </a:ln>
          <a:effectLst/>
        </c:spPr>
        <c:marker>
          <c:symbol val="none"/>
        </c:marker>
      </c:pivotFmt>
      <c:pivotFmt>
        <c:idx val="353"/>
        <c:spPr>
          <a:solidFill>
            <a:schemeClr val="accent2"/>
          </a:solidFill>
          <a:ln>
            <a:noFill/>
          </a:ln>
          <a:effectLst/>
        </c:spPr>
        <c:marker>
          <c:symbol val="none"/>
        </c:marker>
      </c:pivotFmt>
      <c:pivotFmt>
        <c:idx val="354"/>
        <c:spPr>
          <a:solidFill>
            <a:schemeClr val="accent2"/>
          </a:solidFill>
          <a:ln>
            <a:noFill/>
          </a:ln>
          <a:effectLst/>
        </c:spPr>
        <c:marker>
          <c:symbol val="none"/>
        </c:marker>
      </c:pivotFmt>
      <c:pivotFmt>
        <c:idx val="355"/>
        <c:spPr>
          <a:solidFill>
            <a:schemeClr val="accent2"/>
          </a:solidFill>
          <a:ln>
            <a:noFill/>
          </a:ln>
          <a:effectLst/>
        </c:spPr>
        <c:marker>
          <c:symbol val="none"/>
        </c:marker>
      </c:pivotFmt>
      <c:pivotFmt>
        <c:idx val="356"/>
        <c:spPr>
          <a:solidFill>
            <a:schemeClr val="accent2"/>
          </a:solidFill>
          <a:ln>
            <a:noFill/>
          </a:ln>
          <a:effectLst/>
        </c:spPr>
        <c:marker>
          <c:symbol val="none"/>
        </c:marker>
      </c:pivotFmt>
      <c:pivotFmt>
        <c:idx val="357"/>
        <c:spPr>
          <a:solidFill>
            <a:schemeClr val="accent2"/>
          </a:solidFill>
          <a:ln>
            <a:noFill/>
          </a:ln>
          <a:effectLst/>
        </c:spPr>
        <c:marker>
          <c:symbol val="none"/>
        </c:marker>
      </c:pivotFmt>
      <c:pivotFmt>
        <c:idx val="358"/>
        <c:spPr>
          <a:solidFill>
            <a:schemeClr val="accent2"/>
          </a:solidFill>
          <a:ln>
            <a:noFill/>
          </a:ln>
          <a:effectLst/>
        </c:spPr>
        <c:marker>
          <c:symbol val="none"/>
        </c:marker>
      </c:pivotFmt>
      <c:pivotFmt>
        <c:idx val="359"/>
        <c:spPr>
          <a:solidFill>
            <a:schemeClr val="accent2"/>
          </a:solidFill>
          <a:ln>
            <a:noFill/>
          </a:ln>
          <a:effectLst/>
        </c:spPr>
        <c:marker>
          <c:symbol val="none"/>
        </c:marker>
      </c:pivotFmt>
      <c:pivotFmt>
        <c:idx val="360"/>
        <c:spPr>
          <a:solidFill>
            <a:schemeClr val="accent2"/>
          </a:solidFill>
          <a:ln>
            <a:noFill/>
          </a:ln>
          <a:effectLst/>
        </c:spPr>
        <c:marker>
          <c:symbol val="none"/>
        </c:marker>
      </c:pivotFmt>
      <c:pivotFmt>
        <c:idx val="361"/>
        <c:spPr>
          <a:solidFill>
            <a:schemeClr val="accent2"/>
          </a:solidFill>
          <a:ln>
            <a:noFill/>
          </a:ln>
          <a:effectLst/>
        </c:spPr>
        <c:marker>
          <c:symbol val="none"/>
        </c:marker>
      </c:pivotFmt>
      <c:pivotFmt>
        <c:idx val="362"/>
        <c:spPr>
          <a:solidFill>
            <a:schemeClr val="accent2"/>
          </a:solidFill>
          <a:ln>
            <a:noFill/>
          </a:ln>
          <a:effectLst/>
        </c:spPr>
        <c:marker>
          <c:symbol val="none"/>
        </c:marker>
      </c:pivotFmt>
      <c:pivotFmt>
        <c:idx val="363"/>
        <c:spPr>
          <a:solidFill>
            <a:schemeClr val="accent2"/>
          </a:solidFill>
          <a:ln>
            <a:noFill/>
          </a:ln>
          <a:effectLst/>
        </c:spPr>
        <c:marker>
          <c:symbol val="none"/>
        </c:marker>
      </c:pivotFmt>
      <c:pivotFmt>
        <c:idx val="364"/>
        <c:spPr>
          <a:solidFill>
            <a:schemeClr val="accent2"/>
          </a:solidFill>
          <a:ln>
            <a:noFill/>
          </a:ln>
          <a:effectLst/>
        </c:spPr>
        <c:marker>
          <c:symbol val="none"/>
        </c:marker>
      </c:pivotFmt>
      <c:pivotFmt>
        <c:idx val="365"/>
        <c:spPr>
          <a:solidFill>
            <a:schemeClr val="accent2"/>
          </a:solidFill>
          <a:ln>
            <a:noFill/>
          </a:ln>
          <a:effectLst/>
        </c:spPr>
        <c:marker>
          <c:symbol val="none"/>
        </c:marker>
      </c:pivotFmt>
      <c:pivotFmt>
        <c:idx val="366"/>
        <c:spPr>
          <a:solidFill>
            <a:schemeClr val="accent2"/>
          </a:solidFill>
          <a:ln>
            <a:noFill/>
          </a:ln>
          <a:effectLst/>
        </c:spPr>
        <c:marker>
          <c:symbol val="none"/>
        </c:marker>
      </c:pivotFmt>
      <c:pivotFmt>
        <c:idx val="367"/>
        <c:spPr>
          <a:solidFill>
            <a:schemeClr val="accent2"/>
          </a:solidFill>
          <a:ln>
            <a:noFill/>
          </a:ln>
          <a:effectLst/>
        </c:spPr>
        <c:marker>
          <c:symbol val="none"/>
        </c:marker>
      </c:pivotFmt>
      <c:pivotFmt>
        <c:idx val="368"/>
        <c:spPr>
          <a:solidFill>
            <a:schemeClr val="accent2"/>
          </a:solidFill>
          <a:ln>
            <a:noFill/>
          </a:ln>
          <a:effectLst/>
        </c:spPr>
        <c:marker>
          <c:symbol val="none"/>
        </c:marker>
      </c:pivotFmt>
      <c:pivotFmt>
        <c:idx val="369"/>
        <c:spPr>
          <a:solidFill>
            <a:schemeClr val="accent2"/>
          </a:solidFill>
          <a:ln>
            <a:noFill/>
          </a:ln>
          <a:effectLst/>
        </c:spPr>
        <c:marker>
          <c:symbol val="none"/>
        </c:marker>
      </c:pivotFmt>
      <c:pivotFmt>
        <c:idx val="370"/>
        <c:spPr>
          <a:solidFill>
            <a:schemeClr val="accent2"/>
          </a:solidFill>
          <a:ln>
            <a:noFill/>
          </a:ln>
          <a:effectLst/>
        </c:spPr>
        <c:marker>
          <c:symbol val="none"/>
        </c:marker>
      </c:pivotFmt>
      <c:pivotFmt>
        <c:idx val="37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72"/>
        <c:spPr>
          <a:solidFill>
            <a:schemeClr val="accent2"/>
          </a:solidFill>
          <a:ln>
            <a:noFill/>
          </a:ln>
          <a:effectLst/>
        </c:spPr>
        <c:marker>
          <c:symbol val="none"/>
        </c:marker>
      </c:pivotFmt>
      <c:pivotFmt>
        <c:idx val="373"/>
        <c:spPr>
          <a:solidFill>
            <a:schemeClr val="accent2"/>
          </a:solidFill>
          <a:ln>
            <a:noFill/>
          </a:ln>
          <a:effectLst/>
        </c:spPr>
        <c:marker>
          <c:symbol val="none"/>
        </c:marker>
      </c:pivotFmt>
      <c:pivotFmt>
        <c:idx val="374"/>
        <c:spPr>
          <a:solidFill>
            <a:schemeClr val="accent2"/>
          </a:solidFill>
          <a:ln>
            <a:noFill/>
          </a:ln>
          <a:effectLst/>
        </c:spPr>
        <c:marker>
          <c:symbol val="none"/>
        </c:marker>
      </c:pivotFmt>
      <c:pivotFmt>
        <c:idx val="375"/>
        <c:spPr>
          <a:solidFill>
            <a:schemeClr val="accent2"/>
          </a:solidFill>
          <a:ln>
            <a:noFill/>
          </a:ln>
          <a:effectLst/>
        </c:spPr>
        <c:marker>
          <c:symbol val="none"/>
        </c:marker>
      </c:pivotFmt>
      <c:pivotFmt>
        <c:idx val="376"/>
        <c:spPr>
          <a:solidFill>
            <a:schemeClr val="accent2"/>
          </a:solidFill>
          <a:ln>
            <a:noFill/>
          </a:ln>
          <a:effectLst/>
        </c:spPr>
        <c:marker>
          <c:symbol val="none"/>
        </c:marker>
      </c:pivotFmt>
      <c:pivotFmt>
        <c:idx val="377"/>
        <c:spPr>
          <a:solidFill>
            <a:schemeClr val="accent2"/>
          </a:solidFill>
          <a:ln>
            <a:noFill/>
          </a:ln>
          <a:effectLst/>
        </c:spPr>
        <c:marker>
          <c:symbol val="none"/>
        </c:marker>
      </c:pivotFmt>
      <c:pivotFmt>
        <c:idx val="37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79"/>
        <c:spPr>
          <a:solidFill>
            <a:schemeClr val="accent2"/>
          </a:solidFill>
          <a:ln>
            <a:noFill/>
          </a:ln>
          <a:effectLst/>
        </c:spPr>
        <c:marker>
          <c:symbol val="none"/>
        </c:marker>
      </c:pivotFmt>
      <c:pivotFmt>
        <c:idx val="380"/>
        <c:spPr>
          <a:solidFill>
            <a:schemeClr val="accent2"/>
          </a:solidFill>
          <a:ln>
            <a:noFill/>
          </a:ln>
          <a:effectLst/>
        </c:spPr>
        <c:marker>
          <c:symbol val="none"/>
        </c:marker>
      </c:pivotFmt>
      <c:pivotFmt>
        <c:idx val="381"/>
        <c:spPr>
          <a:solidFill>
            <a:schemeClr val="accent2"/>
          </a:solidFill>
          <a:ln>
            <a:noFill/>
          </a:ln>
          <a:effectLst/>
        </c:spPr>
        <c:marker>
          <c:symbol val="none"/>
        </c:marker>
      </c:pivotFmt>
      <c:pivotFmt>
        <c:idx val="382"/>
        <c:spPr>
          <a:solidFill>
            <a:schemeClr val="accent2"/>
          </a:solidFill>
          <a:ln>
            <a:noFill/>
          </a:ln>
          <a:effectLst/>
        </c:spPr>
        <c:marker>
          <c:symbol val="none"/>
        </c:marker>
      </c:pivotFmt>
      <c:pivotFmt>
        <c:idx val="383"/>
        <c:spPr>
          <a:solidFill>
            <a:schemeClr val="accent2"/>
          </a:solidFill>
          <a:ln>
            <a:noFill/>
          </a:ln>
          <a:effectLst/>
        </c:spPr>
        <c:marker>
          <c:symbol val="none"/>
        </c:marker>
      </c:pivotFmt>
      <c:pivotFmt>
        <c:idx val="384"/>
        <c:spPr>
          <a:solidFill>
            <a:schemeClr val="accent2"/>
          </a:solidFill>
          <a:ln>
            <a:noFill/>
          </a:ln>
          <a:effectLst/>
        </c:spPr>
        <c:marker>
          <c:symbol val="none"/>
        </c:marker>
      </c:pivotFmt>
      <c:pivotFmt>
        <c:idx val="385"/>
        <c:spPr>
          <a:solidFill>
            <a:schemeClr val="accent2"/>
          </a:solidFill>
          <a:ln>
            <a:noFill/>
          </a:ln>
          <a:effectLst/>
        </c:spPr>
        <c:marker>
          <c:symbol val="none"/>
        </c:marker>
      </c:pivotFmt>
      <c:pivotFmt>
        <c:idx val="38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87"/>
        <c:spPr>
          <a:solidFill>
            <a:schemeClr val="accent2"/>
          </a:solidFill>
          <a:ln>
            <a:noFill/>
          </a:ln>
          <a:effectLst/>
        </c:spPr>
        <c:marker>
          <c:symbol val="none"/>
        </c:marker>
      </c:pivotFmt>
      <c:pivotFmt>
        <c:idx val="388"/>
        <c:spPr>
          <a:solidFill>
            <a:schemeClr val="accent2"/>
          </a:solidFill>
          <a:ln>
            <a:noFill/>
          </a:ln>
          <a:effectLst/>
        </c:spPr>
        <c:marker>
          <c:symbol val="none"/>
        </c:marker>
      </c:pivotFmt>
      <c:pivotFmt>
        <c:idx val="389"/>
        <c:spPr>
          <a:solidFill>
            <a:schemeClr val="accent2"/>
          </a:solidFill>
          <a:ln>
            <a:noFill/>
          </a:ln>
          <a:effectLst/>
        </c:spPr>
        <c:marker>
          <c:symbol val="none"/>
        </c:marker>
      </c:pivotFmt>
      <c:pivotFmt>
        <c:idx val="390"/>
        <c:spPr>
          <a:solidFill>
            <a:schemeClr val="accent2"/>
          </a:solidFill>
          <a:ln>
            <a:noFill/>
          </a:ln>
          <a:effectLst/>
        </c:spPr>
        <c:marker>
          <c:symbol val="none"/>
        </c:marker>
      </c:pivotFmt>
      <c:pivotFmt>
        <c:idx val="39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92"/>
        <c:spPr>
          <a:solidFill>
            <a:schemeClr val="accent2"/>
          </a:solidFill>
          <a:ln>
            <a:noFill/>
          </a:ln>
          <a:effectLst/>
        </c:spPr>
        <c:marker>
          <c:symbol val="none"/>
        </c:marker>
      </c:pivotFmt>
      <c:pivotFmt>
        <c:idx val="393"/>
      </c:pivotFmt>
      <c:pivotFmt>
        <c:idx val="394"/>
        <c:spPr>
          <a:solidFill>
            <a:schemeClr val="accent2"/>
          </a:solidFill>
          <a:ln>
            <a:noFill/>
          </a:ln>
          <a:effectLst/>
        </c:spPr>
        <c:marker>
          <c:symbol val="none"/>
        </c:marker>
      </c:pivotFmt>
      <c:pivotFmt>
        <c:idx val="395"/>
        <c:spPr>
          <a:solidFill>
            <a:schemeClr val="accent2"/>
          </a:solidFill>
          <a:ln>
            <a:noFill/>
          </a:ln>
          <a:effectLst/>
        </c:spPr>
        <c:marker>
          <c:symbol val="none"/>
        </c:marker>
      </c:pivotFmt>
      <c:pivotFmt>
        <c:idx val="396"/>
        <c:spPr>
          <a:solidFill>
            <a:schemeClr val="accent2"/>
          </a:solidFill>
          <a:ln>
            <a:noFill/>
          </a:ln>
          <a:effectLst/>
        </c:spPr>
        <c:marker>
          <c:symbol val="none"/>
        </c:marker>
      </c:pivotFmt>
      <c:pivotFmt>
        <c:idx val="397"/>
        <c:spPr>
          <a:solidFill>
            <a:schemeClr val="accent2"/>
          </a:solidFill>
          <a:ln>
            <a:noFill/>
          </a:ln>
          <a:effectLst/>
        </c:spPr>
        <c:marker>
          <c:symbol val="none"/>
        </c:marker>
      </c:pivotFmt>
    </c:pivotFmts>
    <c:plotArea>
      <c:layout/>
      <c:barChart>
        <c:barDir val="col"/>
        <c:grouping val="clustered"/>
        <c:varyColors val="0"/>
        <c:ser>
          <c:idx val="0"/>
          <c:order val="0"/>
          <c:tx>
            <c:strRef>
              <c:f>'Mcdonald''s category (4)'!$B$5:$B$6</c:f>
              <c:strCache>
                <c:ptCount val="1"/>
                <c:pt idx="0">
                  <c:v>01</c:v>
                </c:pt>
              </c:strCache>
            </c:strRef>
          </c:tx>
          <c:spPr>
            <a:solidFill>
              <a:schemeClr val="accent2"/>
            </a:solidFill>
            <a:ln>
              <a:noFill/>
            </a:ln>
            <a:effectLst/>
          </c:spPr>
          <c:invertIfNegative val="0"/>
          <c:cat>
            <c:strRef>
              <c:f>'Mcdonald''s category (4)'!$A$7:$A$11</c:f>
              <c:strCache>
                <c:ptCount val="5"/>
                <c:pt idx="0">
                  <c:v>Afternoon Snack</c:v>
                </c:pt>
                <c:pt idx="1">
                  <c:v>Breakfast</c:v>
                </c:pt>
                <c:pt idx="2">
                  <c:v>Dinner</c:v>
                </c:pt>
                <c:pt idx="3">
                  <c:v>Late Night</c:v>
                </c:pt>
                <c:pt idx="4">
                  <c:v>Lunch</c:v>
                </c:pt>
              </c:strCache>
            </c:strRef>
          </c:cat>
          <c:val>
            <c:numRef>
              <c:f>'Mcdonald''s category (4)'!$B$7:$B$11</c:f>
              <c:numCache>
                <c:formatCode>General</c:formatCode>
                <c:ptCount val="5"/>
                <c:pt idx="0">
                  <c:v>2195</c:v>
                </c:pt>
                <c:pt idx="1">
                  <c:v>6970</c:v>
                </c:pt>
                <c:pt idx="2">
                  <c:v>4867</c:v>
                </c:pt>
                <c:pt idx="3">
                  <c:v>915</c:v>
                </c:pt>
                <c:pt idx="4">
                  <c:v>7258</c:v>
                </c:pt>
              </c:numCache>
            </c:numRef>
          </c:val>
          <c:extLst>
            <c:ext xmlns:c16="http://schemas.microsoft.com/office/drawing/2014/chart" uri="{C3380CC4-5D6E-409C-BE32-E72D297353CC}">
              <c16:uniqueId val="{00000000-8B7A-47C8-81CA-87004D241C23}"/>
            </c:ext>
          </c:extLst>
        </c:ser>
        <c:ser>
          <c:idx val="1"/>
          <c:order val="1"/>
          <c:tx>
            <c:strRef>
              <c:f>'Mcdonald''s category (4)'!$C$5:$C$6</c:f>
              <c:strCache>
                <c:ptCount val="1"/>
                <c:pt idx="0">
                  <c:v>30</c:v>
                </c:pt>
              </c:strCache>
            </c:strRef>
          </c:tx>
          <c:spPr>
            <a:solidFill>
              <a:schemeClr val="accent4"/>
            </a:solidFill>
            <a:ln>
              <a:noFill/>
            </a:ln>
            <a:effectLst/>
          </c:spPr>
          <c:invertIfNegative val="0"/>
          <c:cat>
            <c:strRef>
              <c:f>'Mcdonald''s category (4)'!$A$7:$A$11</c:f>
              <c:strCache>
                <c:ptCount val="5"/>
                <c:pt idx="0">
                  <c:v>Afternoon Snack</c:v>
                </c:pt>
                <c:pt idx="1">
                  <c:v>Breakfast</c:v>
                </c:pt>
                <c:pt idx="2">
                  <c:v>Dinner</c:v>
                </c:pt>
                <c:pt idx="3">
                  <c:v>Late Night</c:v>
                </c:pt>
                <c:pt idx="4">
                  <c:v>Lunch</c:v>
                </c:pt>
              </c:strCache>
            </c:strRef>
          </c:cat>
          <c:val>
            <c:numRef>
              <c:f>'Mcdonald''s category (4)'!$C$7:$C$11</c:f>
              <c:numCache>
                <c:formatCode>General</c:formatCode>
                <c:ptCount val="5"/>
                <c:pt idx="0">
                  <c:v>1571</c:v>
                </c:pt>
                <c:pt idx="1">
                  <c:v>3432</c:v>
                </c:pt>
                <c:pt idx="2">
                  <c:v>3286</c:v>
                </c:pt>
                <c:pt idx="3">
                  <c:v>709</c:v>
                </c:pt>
                <c:pt idx="4">
                  <c:v>5017</c:v>
                </c:pt>
              </c:numCache>
            </c:numRef>
          </c:val>
          <c:extLst>
            <c:ext xmlns:c16="http://schemas.microsoft.com/office/drawing/2014/chart" uri="{C3380CC4-5D6E-409C-BE32-E72D297353CC}">
              <c16:uniqueId val="{00000001-8B7A-47C8-81CA-87004D241C23}"/>
            </c:ext>
          </c:extLst>
        </c:ser>
        <c:dLbls>
          <c:showLegendKey val="0"/>
          <c:showVal val="0"/>
          <c:showCatName val="0"/>
          <c:showSerName val="0"/>
          <c:showPercent val="0"/>
          <c:showBubbleSize val="0"/>
        </c:dLbls>
        <c:gapWidth val="150"/>
        <c:axId val="997444735"/>
        <c:axId val="1046977855"/>
      </c:barChart>
      <c:valAx>
        <c:axId val="10469778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7444735"/>
        <c:crosses val="autoZero"/>
        <c:crossBetween val="between"/>
      </c:valAx>
      <c:catAx>
        <c:axId val="9974447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6977855"/>
        <c:crosses val="autoZero"/>
        <c:auto val="1"/>
        <c:lblAlgn val="ctr"/>
        <c:lblOffset val="100"/>
        <c:noMultiLvlLbl val="0"/>
      </c:cat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[Sense360 Analytics Team - Data Evaluation (1).xlsx]Mcdonald's category (5)!PivotTable1</c:name>
    <c:fmtId val="70"/>
  </c:pivotSource>
  <c:chart>
    <c:title>
      <c:layout>
        <c:manualLayout>
          <c:xMode val="edge"/>
          <c:yMode val="edge"/>
          <c:x val="0.57509553241328704"/>
          <c:y val="0.8169590643274853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pivotFmt>
      <c:pivotFmt>
        <c:idx val="1"/>
        <c:spPr>
          <a:solidFill>
            <a:schemeClr val="accent2"/>
          </a:solidFill>
          <a:ln>
            <a:noFill/>
          </a:ln>
          <a:effectLst/>
        </c:spPr>
        <c:marker>
          <c:symbol val="none"/>
        </c:marker>
      </c:pivotFmt>
      <c:pivotFmt>
        <c:idx val="2"/>
        <c:spPr>
          <a:solidFill>
            <a:schemeClr val="accent2"/>
          </a:solidFill>
          <a:ln>
            <a:noFill/>
          </a:ln>
          <a:effectLst/>
        </c:spPr>
        <c:marker>
          <c:symbol val="none"/>
        </c:marker>
      </c:pivotFmt>
      <c:pivotFmt>
        <c:idx val="3"/>
        <c:spPr>
          <a:solidFill>
            <a:schemeClr val="accent2"/>
          </a:solidFill>
          <a:ln>
            <a:noFill/>
          </a:ln>
          <a:effectLst/>
        </c:spPr>
        <c:marker>
          <c:symbol val="none"/>
        </c:marker>
      </c:pivotFmt>
      <c:pivotFmt>
        <c:idx val="4"/>
        <c:spPr>
          <a:solidFill>
            <a:schemeClr val="accent2"/>
          </a:solidFill>
          <a:ln>
            <a:noFill/>
          </a:ln>
          <a:effectLst/>
        </c:spPr>
        <c:marker>
          <c:symbol val="none"/>
        </c:marker>
      </c:pivotFmt>
      <c:pivotFmt>
        <c:idx val="5"/>
        <c:spPr>
          <a:solidFill>
            <a:schemeClr val="accent2"/>
          </a:solidFill>
          <a:ln>
            <a:noFill/>
          </a:ln>
          <a:effectLst/>
        </c:spPr>
        <c:marker>
          <c:symbol val="none"/>
        </c:marker>
      </c:pivotFmt>
      <c:pivotFmt>
        <c:idx val="6"/>
        <c:spPr>
          <a:solidFill>
            <a:schemeClr val="accent2"/>
          </a:solidFill>
          <a:ln>
            <a:noFill/>
          </a:ln>
          <a:effectLst/>
        </c:spPr>
        <c:marker>
          <c:symbol val="none"/>
        </c:marker>
      </c:pivotFmt>
      <c:pivotFmt>
        <c:idx val="7"/>
        <c:spPr>
          <a:solidFill>
            <a:schemeClr val="accent2"/>
          </a:solidFill>
          <a:ln>
            <a:noFill/>
          </a:ln>
          <a:effectLst/>
        </c:spPr>
        <c:marker>
          <c:symbol val="none"/>
        </c:marker>
      </c:pivotFmt>
      <c:pivotFmt>
        <c:idx val="8"/>
        <c:spPr>
          <a:solidFill>
            <a:schemeClr val="accent2"/>
          </a:solidFill>
          <a:ln>
            <a:noFill/>
          </a:ln>
          <a:effectLst/>
        </c:spPr>
        <c:marker>
          <c:symbol val="none"/>
        </c:marker>
      </c:pivotFmt>
      <c:pivotFmt>
        <c:idx val="9"/>
        <c:spPr>
          <a:solidFill>
            <a:schemeClr val="accent2"/>
          </a:solidFill>
          <a:ln>
            <a:noFill/>
          </a:ln>
          <a:effectLst/>
        </c:spPr>
        <c:marker>
          <c:symbol val="none"/>
        </c:marker>
      </c:pivotFmt>
      <c:pivotFmt>
        <c:idx val="10"/>
        <c:spPr>
          <a:solidFill>
            <a:schemeClr val="accent2"/>
          </a:solidFill>
          <a:ln>
            <a:noFill/>
          </a:ln>
          <a:effectLst/>
        </c:spPr>
        <c:marker>
          <c:symbol val="none"/>
        </c:marker>
      </c:pivotFmt>
      <c:pivotFmt>
        <c:idx val="11"/>
        <c:spPr>
          <a:solidFill>
            <a:schemeClr val="accent2"/>
          </a:solidFill>
          <a:ln>
            <a:noFill/>
          </a:ln>
          <a:effectLst/>
        </c:spPr>
        <c:marker>
          <c:symbol val="none"/>
        </c:marker>
      </c:pivotFmt>
      <c:pivotFmt>
        <c:idx val="12"/>
        <c:spPr>
          <a:solidFill>
            <a:schemeClr val="accent2"/>
          </a:solidFill>
          <a:ln>
            <a:noFill/>
          </a:ln>
          <a:effectLst/>
        </c:spPr>
        <c:marker>
          <c:symbol val="none"/>
        </c:marker>
      </c:pivotFmt>
      <c:pivotFmt>
        <c:idx val="13"/>
        <c:spPr>
          <a:solidFill>
            <a:schemeClr val="accent2"/>
          </a:solidFill>
          <a:ln>
            <a:noFill/>
          </a:ln>
          <a:effectLst/>
        </c:spPr>
        <c:marker>
          <c:symbol val="none"/>
        </c:marker>
      </c:pivotFmt>
      <c:pivotFmt>
        <c:idx val="14"/>
        <c:spPr>
          <a:solidFill>
            <a:schemeClr val="accent2"/>
          </a:solidFill>
          <a:ln>
            <a:noFill/>
          </a:ln>
          <a:effectLst/>
        </c:spPr>
        <c:marker>
          <c:symbol val="none"/>
        </c:marker>
      </c:pivotFmt>
      <c:pivotFmt>
        <c:idx val="15"/>
        <c:spPr>
          <a:solidFill>
            <a:schemeClr val="accent2"/>
          </a:solidFill>
          <a:ln>
            <a:noFill/>
          </a:ln>
          <a:effectLst/>
        </c:spPr>
        <c:marker>
          <c:symbol val="none"/>
        </c:marker>
      </c:pivotFmt>
      <c:pivotFmt>
        <c:idx val="16"/>
        <c:spPr>
          <a:solidFill>
            <a:schemeClr val="accent2"/>
          </a:solidFill>
          <a:ln>
            <a:noFill/>
          </a:ln>
          <a:effectLst/>
        </c:spPr>
        <c:marker>
          <c:symbol val="none"/>
        </c:marker>
      </c:pivotFmt>
      <c:pivotFmt>
        <c:idx val="17"/>
        <c:spPr>
          <a:solidFill>
            <a:schemeClr val="accent2"/>
          </a:solidFill>
          <a:ln>
            <a:noFill/>
          </a:ln>
          <a:effectLst/>
        </c:spPr>
        <c:marker>
          <c:symbol val="none"/>
        </c:marker>
      </c:pivotFmt>
      <c:pivotFmt>
        <c:idx val="18"/>
        <c:spPr>
          <a:solidFill>
            <a:schemeClr val="accent2"/>
          </a:solidFill>
          <a:ln>
            <a:noFill/>
          </a:ln>
          <a:effectLst/>
        </c:spPr>
        <c:marker>
          <c:symbol val="none"/>
        </c:marker>
      </c:pivotFmt>
      <c:pivotFmt>
        <c:idx val="19"/>
        <c:spPr>
          <a:solidFill>
            <a:schemeClr val="accent2"/>
          </a:solidFill>
          <a:ln>
            <a:noFill/>
          </a:ln>
          <a:effectLst/>
        </c:spPr>
        <c:marker>
          <c:symbol val="none"/>
        </c:marker>
      </c:pivotFmt>
      <c:pivotFmt>
        <c:idx val="20"/>
        <c:spPr>
          <a:solidFill>
            <a:schemeClr val="accent2"/>
          </a:solidFill>
          <a:ln>
            <a:noFill/>
          </a:ln>
          <a:effectLst/>
        </c:spPr>
        <c:marker>
          <c:symbol val="none"/>
        </c:marker>
      </c:pivotFmt>
      <c:pivotFmt>
        <c:idx val="21"/>
        <c:spPr>
          <a:solidFill>
            <a:schemeClr val="accent2"/>
          </a:solidFill>
          <a:ln>
            <a:noFill/>
          </a:ln>
          <a:effectLst/>
        </c:spPr>
        <c:marker>
          <c:symbol val="none"/>
        </c:marker>
      </c:pivotFmt>
      <c:pivotFmt>
        <c:idx val="22"/>
        <c:spPr>
          <a:solidFill>
            <a:schemeClr val="accent2"/>
          </a:solidFill>
          <a:ln>
            <a:noFill/>
          </a:ln>
          <a:effectLst/>
        </c:spPr>
        <c:marker>
          <c:symbol val="none"/>
        </c:marker>
      </c:pivotFmt>
      <c:pivotFmt>
        <c:idx val="23"/>
        <c:spPr>
          <a:solidFill>
            <a:schemeClr val="accent2"/>
          </a:solidFill>
          <a:ln>
            <a:noFill/>
          </a:ln>
          <a:effectLst/>
        </c:spPr>
        <c:marker>
          <c:symbol val="none"/>
        </c:marker>
      </c:pivotFmt>
      <c:pivotFmt>
        <c:idx val="24"/>
        <c:spPr>
          <a:solidFill>
            <a:schemeClr val="accent2"/>
          </a:solidFill>
          <a:ln>
            <a:noFill/>
          </a:ln>
          <a:effectLst/>
        </c:spPr>
        <c:marker>
          <c:symbol val="none"/>
        </c:marker>
      </c:pivotFmt>
      <c:pivotFmt>
        <c:idx val="25"/>
        <c:spPr>
          <a:solidFill>
            <a:schemeClr val="accent2"/>
          </a:solidFill>
          <a:ln>
            <a:noFill/>
          </a:ln>
          <a:effectLst/>
        </c:spPr>
        <c:marker>
          <c:symbol val="none"/>
        </c:marker>
      </c:pivotFmt>
      <c:pivotFmt>
        <c:idx val="26"/>
        <c:spPr>
          <a:solidFill>
            <a:schemeClr val="accent2"/>
          </a:solidFill>
          <a:ln>
            <a:noFill/>
          </a:ln>
          <a:effectLst/>
        </c:spPr>
        <c:marker>
          <c:symbol val="none"/>
        </c:marker>
      </c:pivotFmt>
      <c:pivotFmt>
        <c:idx val="27"/>
        <c:spPr>
          <a:solidFill>
            <a:schemeClr val="accent2"/>
          </a:solidFill>
          <a:ln>
            <a:noFill/>
          </a:ln>
          <a:effectLst/>
        </c:spPr>
        <c:marker>
          <c:symbol val="none"/>
        </c:marker>
      </c:pivotFmt>
      <c:pivotFmt>
        <c:idx val="28"/>
        <c:spPr>
          <a:solidFill>
            <a:schemeClr val="accent2"/>
          </a:solidFill>
          <a:ln>
            <a:noFill/>
          </a:ln>
          <a:effectLst/>
        </c:spPr>
        <c:marker>
          <c:symbol val="none"/>
        </c:marker>
      </c:pivotFmt>
      <c:pivotFmt>
        <c:idx val="29"/>
        <c:spPr>
          <a:solidFill>
            <a:schemeClr val="accent2"/>
          </a:solidFill>
          <a:ln>
            <a:noFill/>
          </a:ln>
          <a:effectLst/>
        </c:spPr>
        <c:marker>
          <c:symbol val="none"/>
        </c:marker>
      </c:pivotFmt>
      <c:pivotFmt>
        <c:idx val="30"/>
        <c:spPr>
          <a:solidFill>
            <a:schemeClr val="accent2"/>
          </a:solidFill>
          <a:ln>
            <a:noFill/>
          </a:ln>
          <a:effectLst/>
        </c:spPr>
        <c:marker>
          <c:symbol val="none"/>
        </c:marker>
      </c:pivotFmt>
      <c:pivotFmt>
        <c:idx val="31"/>
        <c:spPr>
          <a:solidFill>
            <a:schemeClr val="accent2"/>
          </a:solidFill>
          <a:ln>
            <a:noFill/>
          </a:ln>
          <a:effectLst/>
        </c:spPr>
        <c:marker>
          <c:symbol val="none"/>
        </c:marker>
      </c:pivotFmt>
      <c:pivotFmt>
        <c:idx val="32"/>
        <c:spPr>
          <a:solidFill>
            <a:schemeClr val="accent2"/>
          </a:solidFill>
          <a:ln>
            <a:noFill/>
          </a:ln>
          <a:effectLst/>
        </c:spPr>
        <c:marker>
          <c:symbol val="none"/>
        </c:marker>
      </c:pivotFmt>
      <c:pivotFmt>
        <c:idx val="33"/>
        <c:spPr>
          <a:solidFill>
            <a:schemeClr val="accent2"/>
          </a:solidFill>
          <a:ln>
            <a:noFill/>
          </a:ln>
          <a:effectLst/>
        </c:spPr>
        <c:marker>
          <c:symbol val="none"/>
        </c:marker>
      </c:pivotFmt>
      <c:pivotFmt>
        <c:idx val="34"/>
        <c:spPr>
          <a:solidFill>
            <a:schemeClr val="accent2"/>
          </a:solidFill>
          <a:ln>
            <a:noFill/>
          </a:ln>
          <a:effectLst/>
        </c:spPr>
        <c:marker>
          <c:symbol val="none"/>
        </c:marker>
      </c:pivotFmt>
      <c:pivotFmt>
        <c:idx val="35"/>
        <c:spPr>
          <a:solidFill>
            <a:schemeClr val="accent2"/>
          </a:solidFill>
          <a:ln>
            <a:noFill/>
          </a:ln>
          <a:effectLst/>
        </c:spPr>
        <c:marker>
          <c:symbol val="none"/>
        </c:marker>
      </c:pivotFmt>
      <c:pivotFmt>
        <c:idx val="3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2"/>
          </a:solidFill>
          <a:ln>
            <a:noFill/>
          </a:ln>
          <a:effectLst/>
        </c:spPr>
      </c:pivotFmt>
      <c:pivotFmt>
        <c:idx val="39"/>
        <c:spPr>
          <a:solidFill>
            <a:schemeClr val="accent2"/>
          </a:solidFill>
          <a:ln>
            <a:noFill/>
          </a:ln>
          <a:effectLst/>
        </c:spPr>
      </c:pivotFmt>
      <c:pivotFmt>
        <c:idx val="40"/>
        <c:spPr>
          <a:solidFill>
            <a:schemeClr val="accent2"/>
          </a:solidFill>
          <a:ln>
            <a:noFill/>
          </a:ln>
          <a:effectLst/>
        </c:spPr>
      </c:pivotFmt>
      <c:pivotFmt>
        <c:idx val="41"/>
        <c:spPr>
          <a:solidFill>
            <a:schemeClr val="accent2"/>
          </a:solidFill>
          <a:ln>
            <a:noFill/>
          </a:ln>
          <a:effectLst/>
        </c:spPr>
      </c:pivotFmt>
      <c:pivotFmt>
        <c:idx val="42"/>
        <c:spPr>
          <a:solidFill>
            <a:schemeClr val="accent2"/>
          </a:solidFill>
          <a:ln>
            <a:noFill/>
          </a:ln>
          <a:effectLst/>
        </c:spPr>
      </c:pivotFmt>
      <c:pivotFmt>
        <c:idx val="4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4"/>
        <c:spPr>
          <a:solidFill>
            <a:schemeClr val="accent2"/>
          </a:solidFill>
          <a:ln>
            <a:noFill/>
          </a:ln>
          <a:effectLst/>
        </c:spPr>
      </c:pivotFmt>
      <c:pivotFmt>
        <c:idx val="45"/>
        <c:spPr>
          <a:solidFill>
            <a:schemeClr val="accent2"/>
          </a:solidFill>
          <a:ln>
            <a:noFill/>
          </a:ln>
          <a:effectLst/>
        </c:spPr>
      </c:pivotFmt>
      <c:pivotFmt>
        <c:idx val="46"/>
        <c:spPr>
          <a:solidFill>
            <a:schemeClr val="accent2"/>
          </a:solidFill>
          <a:ln>
            <a:noFill/>
          </a:ln>
          <a:effectLst/>
        </c:spPr>
      </c:pivotFmt>
      <c:pivotFmt>
        <c:idx val="47"/>
        <c:spPr>
          <a:solidFill>
            <a:schemeClr val="accent2"/>
          </a:solidFill>
          <a:ln>
            <a:noFill/>
          </a:ln>
          <a:effectLst/>
        </c:spPr>
      </c:pivotFmt>
      <c:pivotFmt>
        <c:idx val="48"/>
        <c:spPr>
          <a:solidFill>
            <a:schemeClr val="accent2"/>
          </a:solidFill>
          <a:ln>
            <a:noFill/>
          </a:ln>
          <a:effectLst/>
        </c:spPr>
      </c:pivotFmt>
      <c:pivotFmt>
        <c:idx val="49"/>
        <c:spPr>
          <a:solidFill>
            <a:schemeClr val="accent2"/>
          </a:solidFill>
          <a:ln>
            <a:noFill/>
          </a:ln>
          <a:effectLst/>
        </c:spPr>
        <c:marker>
          <c:symbol val="none"/>
        </c:marker>
      </c:pivotFmt>
      <c:pivotFmt>
        <c:idx val="50"/>
        <c:spPr>
          <a:solidFill>
            <a:schemeClr val="accent2"/>
          </a:solidFill>
          <a:ln>
            <a:noFill/>
          </a:ln>
          <a:effectLst/>
        </c:spPr>
        <c:marker>
          <c:symbol val="none"/>
        </c:marker>
      </c:pivotFmt>
      <c:pivotFmt>
        <c:idx val="51"/>
        <c:spPr>
          <a:solidFill>
            <a:schemeClr val="accent2"/>
          </a:solidFill>
          <a:ln>
            <a:noFill/>
          </a:ln>
          <a:effectLst/>
        </c:spPr>
        <c:marker>
          <c:symbol val="none"/>
        </c:marker>
      </c:pivotFmt>
      <c:pivotFmt>
        <c:idx val="52"/>
        <c:spPr>
          <a:solidFill>
            <a:schemeClr val="accent2"/>
          </a:solidFill>
          <a:ln>
            <a:noFill/>
          </a:ln>
          <a:effectLst/>
        </c:spPr>
        <c:marker>
          <c:symbol val="none"/>
        </c:marker>
      </c:pivotFmt>
      <c:pivotFmt>
        <c:idx val="53"/>
        <c:spPr>
          <a:solidFill>
            <a:schemeClr val="accent2"/>
          </a:solidFill>
          <a:ln>
            <a:noFill/>
          </a:ln>
          <a:effectLst/>
        </c:spPr>
        <c:marker>
          <c:symbol val="none"/>
        </c:marker>
      </c:pivotFmt>
      <c:pivotFmt>
        <c:idx val="54"/>
        <c:spPr>
          <a:solidFill>
            <a:schemeClr val="accent2"/>
          </a:solidFill>
          <a:ln>
            <a:noFill/>
          </a:ln>
          <a:effectLst/>
        </c:spPr>
        <c:marker>
          <c:symbol val="none"/>
        </c:marker>
      </c:pivotFmt>
      <c:pivotFmt>
        <c:idx val="55"/>
        <c:spPr>
          <a:solidFill>
            <a:schemeClr val="accent2"/>
          </a:solidFill>
          <a:ln>
            <a:noFill/>
          </a:ln>
          <a:effectLst/>
        </c:spPr>
        <c:marker>
          <c:symbol val="none"/>
        </c:marker>
      </c:pivotFmt>
      <c:pivotFmt>
        <c:idx val="56"/>
        <c:spPr>
          <a:solidFill>
            <a:schemeClr val="accent2"/>
          </a:solidFill>
          <a:ln>
            <a:noFill/>
          </a:ln>
          <a:effectLst/>
        </c:spPr>
        <c:marker>
          <c:symbol val="none"/>
        </c:marker>
      </c:pivotFmt>
      <c:pivotFmt>
        <c:idx val="57"/>
        <c:spPr>
          <a:solidFill>
            <a:schemeClr val="accent2"/>
          </a:solidFill>
          <a:ln>
            <a:noFill/>
          </a:ln>
          <a:effectLst/>
        </c:spPr>
        <c:marker>
          <c:symbol val="none"/>
        </c:marker>
      </c:pivotFmt>
      <c:pivotFmt>
        <c:idx val="58"/>
        <c:spPr>
          <a:solidFill>
            <a:schemeClr val="accent2"/>
          </a:solidFill>
          <a:ln>
            <a:noFill/>
          </a:ln>
          <a:effectLst/>
        </c:spPr>
        <c:marker>
          <c:symbol val="none"/>
        </c:marker>
      </c:pivotFmt>
      <c:pivotFmt>
        <c:idx val="59"/>
        <c:spPr>
          <a:solidFill>
            <a:schemeClr val="accent2"/>
          </a:solidFill>
          <a:ln>
            <a:noFill/>
          </a:ln>
          <a:effectLst/>
        </c:spPr>
        <c:marker>
          <c:symbol val="none"/>
        </c:marker>
      </c:pivotFmt>
      <c:pivotFmt>
        <c:idx val="60"/>
        <c:spPr>
          <a:solidFill>
            <a:schemeClr val="accent2"/>
          </a:solidFill>
          <a:ln>
            <a:noFill/>
          </a:ln>
          <a:effectLst/>
        </c:spPr>
        <c:marker>
          <c:symbol val="none"/>
        </c:marker>
      </c:pivotFmt>
      <c:pivotFmt>
        <c:idx val="61"/>
        <c:spPr>
          <a:solidFill>
            <a:schemeClr val="accent2"/>
          </a:solidFill>
          <a:ln>
            <a:noFill/>
          </a:ln>
          <a:effectLst/>
        </c:spPr>
        <c:marker>
          <c:symbol val="none"/>
        </c:marker>
      </c:pivotFmt>
      <c:pivotFmt>
        <c:idx val="62"/>
        <c:spPr>
          <a:solidFill>
            <a:schemeClr val="accent2"/>
          </a:solidFill>
          <a:ln>
            <a:noFill/>
          </a:ln>
          <a:effectLst/>
        </c:spPr>
        <c:marker>
          <c:symbol val="none"/>
        </c:marker>
      </c:pivotFmt>
      <c:pivotFmt>
        <c:idx val="63"/>
        <c:spPr>
          <a:solidFill>
            <a:schemeClr val="accent2"/>
          </a:solidFill>
          <a:ln>
            <a:noFill/>
          </a:ln>
          <a:effectLst/>
        </c:spPr>
        <c:marker>
          <c:symbol val="none"/>
        </c:marker>
      </c:pivotFmt>
      <c:pivotFmt>
        <c:idx val="64"/>
        <c:spPr>
          <a:solidFill>
            <a:schemeClr val="accent2"/>
          </a:solidFill>
          <a:ln>
            <a:noFill/>
          </a:ln>
          <a:effectLst/>
        </c:spPr>
        <c:marker>
          <c:symbol val="none"/>
        </c:marker>
      </c:pivotFmt>
      <c:pivotFmt>
        <c:idx val="65"/>
        <c:spPr>
          <a:solidFill>
            <a:schemeClr val="accent2"/>
          </a:solidFill>
          <a:ln>
            <a:noFill/>
          </a:ln>
          <a:effectLst/>
        </c:spPr>
        <c:marker>
          <c:symbol val="none"/>
        </c:marker>
      </c:pivotFmt>
      <c:pivotFmt>
        <c:idx val="66"/>
        <c:spPr>
          <a:solidFill>
            <a:schemeClr val="accent2"/>
          </a:solidFill>
          <a:ln>
            <a:noFill/>
          </a:ln>
          <a:effectLst/>
        </c:spPr>
        <c:marker>
          <c:symbol val="none"/>
        </c:marker>
      </c:pivotFmt>
      <c:pivotFmt>
        <c:idx val="67"/>
        <c:spPr>
          <a:solidFill>
            <a:schemeClr val="accent2"/>
          </a:solidFill>
          <a:ln>
            <a:noFill/>
          </a:ln>
          <a:effectLst/>
        </c:spPr>
        <c:marker>
          <c:symbol val="none"/>
        </c:marker>
      </c:pivotFmt>
      <c:pivotFmt>
        <c:idx val="68"/>
        <c:spPr>
          <a:solidFill>
            <a:schemeClr val="accent2"/>
          </a:solidFill>
          <a:ln>
            <a:noFill/>
          </a:ln>
          <a:effectLst/>
        </c:spPr>
        <c:marker>
          <c:symbol val="none"/>
        </c:marker>
      </c:pivotFmt>
      <c:pivotFmt>
        <c:idx val="69"/>
        <c:spPr>
          <a:solidFill>
            <a:schemeClr val="accent2"/>
          </a:solidFill>
          <a:ln>
            <a:noFill/>
          </a:ln>
          <a:effectLst/>
        </c:spPr>
        <c:marker>
          <c:symbol val="none"/>
        </c:marker>
      </c:pivotFmt>
      <c:pivotFmt>
        <c:idx val="70"/>
        <c:spPr>
          <a:solidFill>
            <a:schemeClr val="accent2"/>
          </a:solidFill>
          <a:ln>
            <a:noFill/>
          </a:ln>
          <a:effectLst/>
        </c:spPr>
        <c:marker>
          <c:symbol val="none"/>
        </c:marker>
      </c:pivotFmt>
      <c:pivotFmt>
        <c:idx val="71"/>
        <c:spPr>
          <a:solidFill>
            <a:schemeClr val="accent2"/>
          </a:solidFill>
          <a:ln>
            <a:noFill/>
          </a:ln>
          <a:effectLst/>
        </c:spPr>
        <c:marker>
          <c:symbol val="none"/>
        </c:marker>
      </c:pivotFmt>
      <c:pivotFmt>
        <c:idx val="72"/>
        <c:spPr>
          <a:solidFill>
            <a:schemeClr val="accent2"/>
          </a:solidFill>
          <a:ln>
            <a:noFill/>
          </a:ln>
          <a:effectLst/>
        </c:spPr>
        <c:marker>
          <c:symbol val="none"/>
        </c:marker>
      </c:pivotFmt>
      <c:pivotFmt>
        <c:idx val="73"/>
        <c:spPr>
          <a:solidFill>
            <a:schemeClr val="accent2"/>
          </a:solidFill>
          <a:ln>
            <a:noFill/>
          </a:ln>
          <a:effectLst/>
        </c:spPr>
        <c:marker>
          <c:symbol val="none"/>
        </c:marker>
      </c:pivotFmt>
      <c:pivotFmt>
        <c:idx val="74"/>
        <c:spPr>
          <a:solidFill>
            <a:schemeClr val="accent2"/>
          </a:solidFill>
          <a:ln>
            <a:noFill/>
          </a:ln>
          <a:effectLst/>
        </c:spPr>
        <c:marker>
          <c:symbol val="none"/>
        </c:marker>
      </c:pivotFmt>
      <c:pivotFmt>
        <c:idx val="75"/>
        <c:spPr>
          <a:solidFill>
            <a:schemeClr val="accent2"/>
          </a:solidFill>
          <a:ln>
            <a:noFill/>
          </a:ln>
          <a:effectLst/>
        </c:spPr>
        <c:marker>
          <c:symbol val="none"/>
        </c:marker>
      </c:pivotFmt>
      <c:pivotFmt>
        <c:idx val="76"/>
        <c:spPr>
          <a:solidFill>
            <a:schemeClr val="accent2"/>
          </a:solidFill>
          <a:ln>
            <a:noFill/>
          </a:ln>
          <a:effectLst/>
        </c:spPr>
        <c:marker>
          <c:symbol val="none"/>
        </c:marker>
      </c:pivotFmt>
      <c:pivotFmt>
        <c:idx val="77"/>
        <c:spPr>
          <a:solidFill>
            <a:schemeClr val="accent2"/>
          </a:solidFill>
          <a:ln>
            <a:noFill/>
          </a:ln>
          <a:effectLst/>
        </c:spPr>
        <c:marker>
          <c:symbol val="none"/>
        </c:marker>
      </c:pivotFmt>
      <c:pivotFmt>
        <c:idx val="78"/>
        <c:spPr>
          <a:solidFill>
            <a:schemeClr val="accent2"/>
          </a:solidFill>
          <a:ln>
            <a:noFill/>
          </a:ln>
          <a:effectLst/>
        </c:spPr>
        <c:marker>
          <c:symbol val="none"/>
        </c:marker>
      </c:pivotFmt>
      <c:pivotFmt>
        <c:idx val="79"/>
        <c:spPr>
          <a:solidFill>
            <a:schemeClr val="accent2"/>
          </a:solidFill>
          <a:ln>
            <a:noFill/>
          </a:ln>
          <a:effectLst/>
        </c:spPr>
        <c:marker>
          <c:symbol val="none"/>
        </c:marker>
      </c:pivotFmt>
      <c:pivotFmt>
        <c:idx val="80"/>
        <c:spPr>
          <a:solidFill>
            <a:schemeClr val="accent2"/>
          </a:solidFill>
          <a:ln>
            <a:noFill/>
          </a:ln>
          <a:effectLst/>
        </c:spPr>
        <c:marker>
          <c:symbol val="none"/>
        </c:marker>
      </c:pivotFmt>
      <c:pivotFmt>
        <c:idx val="81"/>
        <c:spPr>
          <a:solidFill>
            <a:schemeClr val="accent2"/>
          </a:solidFill>
          <a:ln>
            <a:noFill/>
          </a:ln>
          <a:effectLst/>
        </c:spPr>
        <c:marker>
          <c:symbol val="none"/>
        </c:marker>
      </c:pivotFmt>
      <c:pivotFmt>
        <c:idx val="82"/>
        <c:spPr>
          <a:solidFill>
            <a:schemeClr val="accent2"/>
          </a:solidFill>
          <a:ln>
            <a:noFill/>
          </a:ln>
          <a:effectLst/>
        </c:spPr>
        <c:marker>
          <c:symbol val="none"/>
        </c:marker>
      </c:pivotFmt>
      <c:pivotFmt>
        <c:idx val="83"/>
        <c:spPr>
          <a:solidFill>
            <a:schemeClr val="accent2"/>
          </a:solidFill>
          <a:ln>
            <a:noFill/>
          </a:ln>
          <a:effectLst/>
        </c:spPr>
        <c:marker>
          <c:symbol val="none"/>
        </c:marker>
      </c:pivotFmt>
      <c:pivotFmt>
        <c:idx val="8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9"/>
        <c:spPr>
          <a:solidFill>
            <a:schemeClr val="accent2"/>
          </a:solidFill>
          <a:ln>
            <a:noFill/>
          </a:ln>
          <a:effectLst/>
        </c:spPr>
        <c:marker>
          <c:symbol val="none"/>
        </c:marker>
      </c:pivotFmt>
      <c:pivotFmt>
        <c:idx val="90"/>
        <c:spPr>
          <a:solidFill>
            <a:schemeClr val="accent2"/>
          </a:solidFill>
          <a:ln>
            <a:noFill/>
          </a:ln>
          <a:effectLst/>
        </c:spPr>
        <c:marker>
          <c:symbol val="none"/>
        </c:marker>
      </c:pivotFmt>
      <c:pivotFmt>
        <c:idx val="91"/>
        <c:spPr>
          <a:solidFill>
            <a:schemeClr val="accent2"/>
          </a:solidFill>
          <a:ln>
            <a:noFill/>
          </a:ln>
          <a:effectLst/>
        </c:spPr>
        <c:marker>
          <c:symbol val="none"/>
        </c:marker>
      </c:pivotFmt>
      <c:pivotFmt>
        <c:idx val="92"/>
        <c:spPr>
          <a:solidFill>
            <a:schemeClr val="accent2"/>
          </a:solidFill>
          <a:ln>
            <a:noFill/>
          </a:ln>
          <a:effectLst/>
        </c:spPr>
        <c:marker>
          <c:symbol val="none"/>
        </c:marker>
      </c:pivotFmt>
      <c:pivotFmt>
        <c:idx val="93"/>
        <c:spPr>
          <a:solidFill>
            <a:schemeClr val="accent2"/>
          </a:solidFill>
          <a:ln>
            <a:noFill/>
          </a:ln>
          <a:effectLst/>
        </c:spPr>
        <c:marker>
          <c:symbol val="none"/>
        </c:marker>
      </c:pivotFmt>
      <c:pivotFmt>
        <c:idx val="94"/>
        <c:spPr>
          <a:solidFill>
            <a:schemeClr val="accent2"/>
          </a:solidFill>
          <a:ln>
            <a:noFill/>
          </a:ln>
          <a:effectLst/>
        </c:spPr>
        <c:marker>
          <c:symbol val="none"/>
        </c:marker>
      </c:pivotFmt>
      <c:pivotFmt>
        <c:idx val="9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2"/>
          </a:solidFill>
          <a:ln>
            <a:noFill/>
          </a:ln>
          <a:effectLst/>
        </c:spPr>
        <c:marker>
          <c:symbol val="none"/>
        </c:marker>
      </c:pivotFmt>
      <c:pivotFmt>
        <c:idx val="98"/>
        <c:spPr>
          <a:solidFill>
            <a:schemeClr val="accent2"/>
          </a:solidFill>
          <a:ln>
            <a:noFill/>
          </a:ln>
          <a:effectLst/>
        </c:spPr>
        <c:marker>
          <c:symbol val="none"/>
        </c:marker>
      </c:pivotFmt>
      <c:pivotFmt>
        <c:idx val="99"/>
        <c:spPr>
          <a:solidFill>
            <a:schemeClr val="accent2"/>
          </a:solidFill>
          <a:ln>
            <a:noFill/>
          </a:ln>
          <a:effectLst/>
        </c:spPr>
        <c:marker>
          <c:symbol val="none"/>
        </c:marker>
      </c:pivotFmt>
      <c:pivotFmt>
        <c:idx val="100"/>
        <c:spPr>
          <a:solidFill>
            <a:schemeClr val="accent2"/>
          </a:solidFill>
          <a:ln>
            <a:noFill/>
          </a:ln>
          <a:effectLst/>
        </c:spPr>
      </c:pivotFmt>
      <c:pivotFmt>
        <c:idx val="101"/>
        <c:spPr>
          <a:solidFill>
            <a:schemeClr val="accent2"/>
          </a:solidFill>
          <a:ln>
            <a:noFill/>
          </a:ln>
          <a:effectLst/>
        </c:spPr>
      </c:pivotFmt>
      <c:pivotFmt>
        <c:idx val="102"/>
        <c:spPr>
          <a:solidFill>
            <a:schemeClr val="accent2"/>
          </a:solidFill>
          <a:ln>
            <a:noFill/>
          </a:ln>
          <a:effectLst/>
        </c:spPr>
      </c:pivotFmt>
      <c:pivotFmt>
        <c:idx val="103"/>
        <c:spPr>
          <a:solidFill>
            <a:schemeClr val="accent2"/>
          </a:solidFill>
          <a:ln>
            <a:noFill/>
          </a:ln>
          <a:effectLst/>
        </c:spPr>
      </c:pivotFmt>
      <c:pivotFmt>
        <c:idx val="104"/>
        <c:spPr>
          <a:solidFill>
            <a:schemeClr val="accent2"/>
          </a:solidFill>
          <a:ln>
            <a:noFill/>
          </a:ln>
          <a:effectLst/>
        </c:spPr>
      </c:pivotFmt>
      <c:pivotFmt>
        <c:idx val="105"/>
        <c:spPr>
          <a:solidFill>
            <a:schemeClr val="accent2"/>
          </a:solidFill>
          <a:ln>
            <a:noFill/>
          </a:ln>
          <a:effectLst/>
        </c:spPr>
      </c:pivotFmt>
      <c:pivotFmt>
        <c:idx val="106"/>
        <c:spPr>
          <a:solidFill>
            <a:schemeClr val="accent2"/>
          </a:solidFill>
          <a:ln>
            <a:noFill/>
          </a:ln>
          <a:effectLst/>
        </c:spPr>
      </c:pivotFmt>
      <c:pivotFmt>
        <c:idx val="107"/>
        <c:spPr>
          <a:solidFill>
            <a:schemeClr val="accent2"/>
          </a:solidFill>
          <a:ln>
            <a:noFill/>
          </a:ln>
          <a:effectLst/>
        </c:spPr>
      </c:pivotFmt>
      <c:pivotFmt>
        <c:idx val="108"/>
        <c:spPr>
          <a:solidFill>
            <a:schemeClr val="accent2"/>
          </a:solidFill>
          <a:ln>
            <a:noFill/>
          </a:ln>
          <a:effectLst/>
        </c:spPr>
      </c:pivotFmt>
      <c:pivotFmt>
        <c:idx val="109"/>
        <c:spPr>
          <a:solidFill>
            <a:schemeClr val="accent2"/>
          </a:solidFill>
          <a:ln>
            <a:noFill/>
          </a:ln>
          <a:effectLst/>
        </c:spPr>
      </c:pivotFmt>
      <c:pivotFmt>
        <c:idx val="110"/>
        <c:spPr>
          <a:solidFill>
            <a:schemeClr val="accent2"/>
          </a:solidFill>
          <a:ln>
            <a:noFill/>
          </a:ln>
          <a:effectLst/>
        </c:spPr>
      </c:pivotFmt>
      <c:pivotFmt>
        <c:idx val="111"/>
        <c:spPr>
          <a:solidFill>
            <a:schemeClr val="accent2"/>
          </a:solidFill>
          <a:ln>
            <a:noFill/>
          </a:ln>
          <a:effectLst/>
        </c:spPr>
      </c:pivotFmt>
      <c:pivotFmt>
        <c:idx val="112"/>
        <c:spPr>
          <a:solidFill>
            <a:schemeClr val="accent2"/>
          </a:solidFill>
          <a:ln>
            <a:noFill/>
          </a:ln>
          <a:effectLst/>
        </c:spPr>
      </c:pivotFmt>
      <c:pivotFmt>
        <c:idx val="113"/>
        <c:spPr>
          <a:solidFill>
            <a:schemeClr val="accent2"/>
          </a:solidFill>
          <a:ln>
            <a:noFill/>
          </a:ln>
          <a:effectLst/>
        </c:spPr>
      </c:pivotFmt>
      <c:pivotFmt>
        <c:idx val="114"/>
        <c:spPr>
          <a:solidFill>
            <a:schemeClr val="accent2"/>
          </a:solidFill>
          <a:ln>
            <a:noFill/>
          </a:ln>
          <a:effectLst/>
        </c:spPr>
      </c:pivotFmt>
      <c:pivotFmt>
        <c:idx val="115"/>
        <c:spPr>
          <a:solidFill>
            <a:schemeClr val="accent2"/>
          </a:solidFill>
          <a:ln>
            <a:noFill/>
          </a:ln>
          <a:effectLst/>
        </c:spPr>
        <c:marker>
          <c:symbol val="none"/>
        </c:marker>
      </c:pivotFmt>
      <c:pivotFmt>
        <c:idx val="116"/>
        <c:spPr>
          <a:solidFill>
            <a:schemeClr val="accent2"/>
          </a:solidFill>
          <a:ln>
            <a:noFill/>
          </a:ln>
          <a:effectLst/>
        </c:spPr>
        <c:marker>
          <c:symbol val="none"/>
        </c:marker>
      </c:pivotFmt>
      <c:pivotFmt>
        <c:idx val="117"/>
        <c:spPr>
          <a:solidFill>
            <a:schemeClr val="accent2"/>
          </a:solidFill>
          <a:ln>
            <a:noFill/>
          </a:ln>
          <a:effectLst/>
        </c:spPr>
        <c:marker>
          <c:symbol val="none"/>
        </c:marker>
      </c:pivotFmt>
      <c:pivotFmt>
        <c:idx val="118"/>
        <c:spPr>
          <a:solidFill>
            <a:schemeClr val="accent2"/>
          </a:solidFill>
          <a:ln>
            <a:noFill/>
          </a:ln>
          <a:effectLst/>
        </c:spPr>
        <c:marker>
          <c:symbol val="none"/>
        </c:marker>
      </c:pivotFmt>
      <c:pivotFmt>
        <c:idx val="119"/>
        <c:spPr>
          <a:solidFill>
            <a:schemeClr val="accent2"/>
          </a:solidFill>
          <a:ln>
            <a:noFill/>
          </a:ln>
          <a:effectLst/>
        </c:spPr>
        <c:marker>
          <c:symbol val="none"/>
        </c:marker>
      </c:pivotFmt>
      <c:pivotFmt>
        <c:idx val="120"/>
        <c:spPr>
          <a:solidFill>
            <a:schemeClr val="accent2"/>
          </a:solidFill>
          <a:ln>
            <a:noFill/>
          </a:ln>
          <a:effectLst/>
        </c:spPr>
        <c:marker>
          <c:symbol val="none"/>
        </c:marker>
      </c:pivotFmt>
      <c:pivotFmt>
        <c:idx val="121"/>
        <c:spPr>
          <a:solidFill>
            <a:schemeClr val="accent2"/>
          </a:solidFill>
          <a:ln>
            <a:noFill/>
          </a:ln>
          <a:effectLst/>
        </c:spPr>
        <c:marker>
          <c:symbol val="none"/>
        </c:marker>
      </c:pivotFmt>
      <c:pivotFmt>
        <c:idx val="122"/>
        <c:spPr>
          <a:solidFill>
            <a:schemeClr val="accent2"/>
          </a:solidFill>
          <a:ln>
            <a:noFill/>
          </a:ln>
          <a:effectLst/>
        </c:spPr>
        <c:marker>
          <c:symbol val="none"/>
        </c:marker>
      </c:pivotFmt>
      <c:pivotFmt>
        <c:idx val="123"/>
        <c:spPr>
          <a:solidFill>
            <a:schemeClr val="accent2"/>
          </a:solidFill>
          <a:ln>
            <a:noFill/>
          </a:ln>
          <a:effectLst/>
        </c:spPr>
        <c:marker>
          <c:symbol val="none"/>
        </c:marker>
      </c:pivotFmt>
      <c:pivotFmt>
        <c:idx val="124"/>
        <c:spPr>
          <a:solidFill>
            <a:schemeClr val="accent2"/>
          </a:solidFill>
          <a:ln>
            <a:noFill/>
          </a:ln>
          <a:effectLst/>
        </c:spPr>
        <c:marker>
          <c:symbol val="none"/>
        </c:marker>
      </c:pivotFmt>
      <c:pivotFmt>
        <c:idx val="125"/>
        <c:spPr>
          <a:solidFill>
            <a:schemeClr val="accent2"/>
          </a:solidFill>
          <a:ln>
            <a:noFill/>
          </a:ln>
          <a:effectLst/>
        </c:spPr>
        <c:marker>
          <c:symbol val="none"/>
        </c:marker>
      </c:pivotFmt>
      <c:pivotFmt>
        <c:idx val="126"/>
        <c:spPr>
          <a:solidFill>
            <a:schemeClr val="accent2"/>
          </a:solidFill>
          <a:ln>
            <a:noFill/>
          </a:ln>
          <a:effectLst/>
        </c:spPr>
        <c:marker>
          <c:symbol val="none"/>
        </c:marker>
      </c:pivotFmt>
      <c:pivotFmt>
        <c:idx val="127"/>
        <c:spPr>
          <a:solidFill>
            <a:schemeClr val="accent2"/>
          </a:solidFill>
          <a:ln>
            <a:noFill/>
          </a:ln>
          <a:effectLst/>
        </c:spPr>
        <c:marker>
          <c:symbol val="none"/>
        </c:marker>
      </c:pivotFmt>
      <c:pivotFmt>
        <c:idx val="128"/>
        <c:spPr>
          <a:solidFill>
            <a:schemeClr val="accent2"/>
          </a:solidFill>
          <a:ln>
            <a:noFill/>
          </a:ln>
          <a:effectLst/>
        </c:spPr>
        <c:marker>
          <c:symbol val="none"/>
        </c:marker>
      </c:pivotFmt>
      <c:pivotFmt>
        <c:idx val="129"/>
        <c:spPr>
          <a:solidFill>
            <a:schemeClr val="accent2"/>
          </a:solidFill>
          <a:ln>
            <a:noFill/>
          </a:ln>
          <a:effectLst/>
        </c:spPr>
        <c:marker>
          <c:symbol val="none"/>
        </c:marker>
      </c:pivotFmt>
      <c:pivotFmt>
        <c:idx val="130"/>
        <c:spPr>
          <a:solidFill>
            <a:schemeClr val="accent2"/>
          </a:solidFill>
          <a:ln>
            <a:noFill/>
          </a:ln>
          <a:effectLst/>
        </c:spPr>
        <c:marker>
          <c:symbol val="none"/>
        </c:marker>
      </c:pivotFmt>
      <c:pivotFmt>
        <c:idx val="131"/>
        <c:spPr>
          <a:solidFill>
            <a:schemeClr val="accent2"/>
          </a:solidFill>
          <a:ln>
            <a:noFill/>
          </a:ln>
          <a:effectLst/>
        </c:spPr>
        <c:marker>
          <c:symbol val="none"/>
        </c:marker>
      </c:pivotFmt>
      <c:pivotFmt>
        <c:idx val="132"/>
        <c:spPr>
          <a:solidFill>
            <a:schemeClr val="accent2"/>
          </a:solidFill>
          <a:ln>
            <a:noFill/>
          </a:ln>
          <a:effectLst/>
        </c:spPr>
        <c:marker>
          <c:symbol val="none"/>
        </c:marker>
      </c:pivotFmt>
      <c:pivotFmt>
        <c:idx val="133"/>
        <c:spPr>
          <a:solidFill>
            <a:schemeClr val="accent2"/>
          </a:solidFill>
          <a:ln>
            <a:noFill/>
          </a:ln>
          <a:effectLst/>
        </c:spPr>
        <c:marker>
          <c:symbol val="none"/>
        </c:marker>
      </c:pivotFmt>
      <c:pivotFmt>
        <c:idx val="134"/>
        <c:spPr>
          <a:solidFill>
            <a:schemeClr val="accent2"/>
          </a:solidFill>
          <a:ln>
            <a:noFill/>
          </a:ln>
          <a:effectLst/>
        </c:spPr>
        <c:marker>
          <c:symbol val="none"/>
        </c:marker>
      </c:pivotFmt>
      <c:pivotFmt>
        <c:idx val="135"/>
        <c:spPr>
          <a:solidFill>
            <a:schemeClr val="accent2"/>
          </a:solidFill>
          <a:ln>
            <a:noFill/>
          </a:ln>
          <a:effectLst/>
        </c:spPr>
        <c:marker>
          <c:symbol val="none"/>
        </c:marker>
      </c:pivotFmt>
      <c:pivotFmt>
        <c:idx val="136"/>
        <c:spPr>
          <a:solidFill>
            <a:schemeClr val="accent2"/>
          </a:solidFill>
          <a:ln>
            <a:noFill/>
          </a:ln>
          <a:effectLst/>
        </c:spPr>
        <c:marker>
          <c:symbol val="none"/>
        </c:marker>
      </c:pivotFmt>
      <c:pivotFmt>
        <c:idx val="137"/>
        <c:spPr>
          <a:solidFill>
            <a:schemeClr val="accent2"/>
          </a:solidFill>
          <a:ln>
            <a:noFill/>
          </a:ln>
          <a:effectLst/>
        </c:spPr>
        <c:marker>
          <c:symbol val="none"/>
        </c:marker>
      </c:pivotFmt>
      <c:pivotFmt>
        <c:idx val="138"/>
        <c:spPr>
          <a:solidFill>
            <a:schemeClr val="accent2"/>
          </a:solidFill>
          <a:ln>
            <a:noFill/>
          </a:ln>
          <a:effectLst/>
        </c:spPr>
        <c:marker>
          <c:symbol val="none"/>
        </c:marker>
      </c:pivotFmt>
      <c:pivotFmt>
        <c:idx val="139"/>
        <c:spPr>
          <a:solidFill>
            <a:schemeClr val="accent2"/>
          </a:solidFill>
          <a:ln>
            <a:noFill/>
          </a:ln>
          <a:effectLst/>
        </c:spPr>
        <c:marker>
          <c:symbol val="none"/>
        </c:marker>
      </c:pivotFmt>
      <c:pivotFmt>
        <c:idx val="140"/>
        <c:spPr>
          <a:solidFill>
            <a:schemeClr val="accent2"/>
          </a:solidFill>
          <a:ln>
            <a:noFill/>
          </a:ln>
          <a:effectLst/>
        </c:spPr>
        <c:marker>
          <c:symbol val="none"/>
        </c:marker>
      </c:pivotFmt>
      <c:pivotFmt>
        <c:idx val="141"/>
        <c:spPr>
          <a:solidFill>
            <a:schemeClr val="accent2"/>
          </a:solidFill>
          <a:ln>
            <a:noFill/>
          </a:ln>
          <a:effectLst/>
        </c:spPr>
        <c:marker>
          <c:symbol val="none"/>
        </c:marker>
      </c:pivotFmt>
      <c:pivotFmt>
        <c:idx val="142"/>
        <c:spPr>
          <a:solidFill>
            <a:schemeClr val="accent2"/>
          </a:solidFill>
          <a:ln>
            <a:noFill/>
          </a:ln>
          <a:effectLst/>
        </c:spPr>
        <c:marker>
          <c:symbol val="none"/>
        </c:marker>
      </c:pivotFmt>
      <c:pivotFmt>
        <c:idx val="143"/>
        <c:spPr>
          <a:solidFill>
            <a:schemeClr val="accent2"/>
          </a:solidFill>
          <a:ln>
            <a:noFill/>
          </a:ln>
          <a:effectLst/>
        </c:spPr>
        <c:marker>
          <c:symbol val="none"/>
        </c:marker>
      </c:pivotFmt>
      <c:pivotFmt>
        <c:idx val="144"/>
        <c:spPr>
          <a:solidFill>
            <a:schemeClr val="accent2"/>
          </a:solidFill>
          <a:ln>
            <a:noFill/>
          </a:ln>
          <a:effectLst/>
        </c:spPr>
        <c:marker>
          <c:symbol val="none"/>
        </c:marker>
      </c:pivotFmt>
      <c:pivotFmt>
        <c:idx val="145"/>
        <c:spPr>
          <a:solidFill>
            <a:schemeClr val="accent2"/>
          </a:solidFill>
          <a:ln>
            <a:noFill/>
          </a:ln>
          <a:effectLst/>
        </c:spPr>
        <c:marker>
          <c:symbol val="none"/>
        </c:marker>
      </c:pivotFmt>
      <c:pivotFmt>
        <c:idx val="146"/>
        <c:spPr>
          <a:solidFill>
            <a:schemeClr val="accent2"/>
          </a:solidFill>
          <a:ln>
            <a:noFill/>
          </a:ln>
          <a:effectLst/>
        </c:spPr>
        <c:marker>
          <c:symbol val="none"/>
        </c:marker>
      </c:pivotFmt>
      <c:pivotFmt>
        <c:idx val="147"/>
        <c:spPr>
          <a:solidFill>
            <a:schemeClr val="accent2"/>
          </a:solidFill>
          <a:ln>
            <a:noFill/>
          </a:ln>
          <a:effectLst/>
        </c:spPr>
        <c:marker>
          <c:symbol val="none"/>
        </c:marker>
      </c:pivotFmt>
      <c:pivotFmt>
        <c:idx val="148"/>
        <c:spPr>
          <a:solidFill>
            <a:schemeClr val="accent2"/>
          </a:solidFill>
          <a:ln>
            <a:noFill/>
          </a:ln>
          <a:effectLst/>
        </c:spPr>
        <c:marker>
          <c:symbol val="none"/>
        </c:marker>
      </c:pivotFmt>
      <c:pivotFmt>
        <c:idx val="149"/>
        <c:spPr>
          <a:solidFill>
            <a:schemeClr val="accent2"/>
          </a:solidFill>
          <a:ln>
            <a:noFill/>
          </a:ln>
          <a:effectLst/>
        </c:spPr>
        <c:marker>
          <c:symbol val="none"/>
        </c:marker>
      </c:pivotFmt>
      <c:pivotFmt>
        <c:idx val="150"/>
        <c:spPr>
          <a:solidFill>
            <a:schemeClr val="accent2"/>
          </a:solidFill>
          <a:ln>
            <a:noFill/>
          </a:ln>
          <a:effectLst/>
        </c:spPr>
        <c:marker>
          <c:symbol val="none"/>
        </c:marker>
      </c:pivotFmt>
      <c:pivotFmt>
        <c:idx val="151"/>
        <c:spPr>
          <a:solidFill>
            <a:schemeClr val="accent2"/>
          </a:solidFill>
          <a:ln>
            <a:noFill/>
          </a:ln>
          <a:effectLst/>
        </c:spPr>
        <c:marker>
          <c:symbol val="none"/>
        </c:marker>
      </c:pivotFmt>
      <c:pivotFmt>
        <c:idx val="152"/>
        <c:spPr>
          <a:solidFill>
            <a:schemeClr val="accent2"/>
          </a:solidFill>
          <a:ln>
            <a:noFill/>
          </a:ln>
          <a:effectLst/>
        </c:spPr>
        <c:marker>
          <c:symbol val="none"/>
        </c:marker>
      </c:pivotFmt>
      <c:pivotFmt>
        <c:idx val="153"/>
        <c:spPr>
          <a:solidFill>
            <a:schemeClr val="accent2"/>
          </a:solidFill>
          <a:ln>
            <a:noFill/>
          </a:ln>
          <a:effectLst/>
        </c:spPr>
        <c:marker>
          <c:symbol val="none"/>
        </c:marker>
      </c:pivotFmt>
      <c:pivotFmt>
        <c:idx val="154"/>
        <c:spPr>
          <a:solidFill>
            <a:schemeClr val="accent2"/>
          </a:solidFill>
          <a:ln>
            <a:noFill/>
          </a:ln>
          <a:effectLst/>
        </c:spPr>
        <c:marker>
          <c:symbol val="none"/>
        </c:marker>
      </c:pivotFmt>
      <c:pivotFmt>
        <c:idx val="155"/>
        <c:spPr>
          <a:solidFill>
            <a:schemeClr val="accent2"/>
          </a:solidFill>
          <a:ln>
            <a:noFill/>
          </a:ln>
          <a:effectLst/>
        </c:spPr>
        <c:marker>
          <c:symbol val="none"/>
        </c:marker>
      </c:pivotFmt>
      <c:pivotFmt>
        <c:idx val="156"/>
        <c:spPr>
          <a:solidFill>
            <a:schemeClr val="accent2"/>
          </a:solidFill>
          <a:ln>
            <a:noFill/>
          </a:ln>
          <a:effectLst/>
        </c:spPr>
        <c:marker>
          <c:symbol val="none"/>
        </c:marker>
      </c:pivotFmt>
      <c:pivotFmt>
        <c:idx val="157"/>
        <c:spPr>
          <a:solidFill>
            <a:schemeClr val="accent2"/>
          </a:solidFill>
          <a:ln>
            <a:noFill/>
          </a:ln>
          <a:effectLst/>
        </c:spPr>
        <c:marker>
          <c:symbol val="none"/>
        </c:marker>
      </c:pivotFmt>
      <c:pivotFmt>
        <c:idx val="158"/>
        <c:spPr>
          <a:solidFill>
            <a:schemeClr val="accent2"/>
          </a:solidFill>
          <a:ln>
            <a:noFill/>
          </a:ln>
          <a:effectLst/>
        </c:spPr>
        <c:marker>
          <c:symbol val="none"/>
        </c:marker>
      </c:pivotFmt>
      <c:pivotFmt>
        <c:idx val="159"/>
        <c:spPr>
          <a:solidFill>
            <a:schemeClr val="accent2"/>
          </a:solidFill>
          <a:ln>
            <a:noFill/>
          </a:ln>
          <a:effectLst/>
        </c:spPr>
        <c:marker>
          <c:symbol val="none"/>
        </c:marker>
      </c:pivotFmt>
      <c:pivotFmt>
        <c:idx val="160"/>
        <c:spPr>
          <a:solidFill>
            <a:schemeClr val="accent2"/>
          </a:solidFill>
          <a:ln>
            <a:noFill/>
          </a:ln>
          <a:effectLst/>
        </c:spPr>
        <c:marker>
          <c:symbol val="none"/>
        </c:marker>
      </c:pivotFmt>
      <c:pivotFmt>
        <c:idx val="161"/>
        <c:spPr>
          <a:solidFill>
            <a:schemeClr val="accent2"/>
          </a:solidFill>
          <a:ln>
            <a:noFill/>
          </a:ln>
          <a:effectLst/>
        </c:spPr>
        <c:marker>
          <c:symbol val="none"/>
        </c:marker>
      </c:pivotFmt>
      <c:pivotFmt>
        <c:idx val="162"/>
        <c:spPr>
          <a:solidFill>
            <a:schemeClr val="accent2"/>
          </a:solidFill>
          <a:ln>
            <a:noFill/>
          </a:ln>
          <a:effectLst/>
        </c:spPr>
        <c:marker>
          <c:symbol val="none"/>
        </c:marker>
      </c:pivotFmt>
      <c:pivotFmt>
        <c:idx val="163"/>
        <c:spPr>
          <a:solidFill>
            <a:schemeClr val="accent2"/>
          </a:solidFill>
          <a:ln>
            <a:noFill/>
          </a:ln>
          <a:effectLst/>
        </c:spPr>
        <c:marker>
          <c:symbol val="none"/>
        </c:marker>
      </c:pivotFmt>
      <c:pivotFmt>
        <c:idx val="164"/>
        <c:spPr>
          <a:solidFill>
            <a:schemeClr val="accent2"/>
          </a:solidFill>
          <a:ln>
            <a:noFill/>
          </a:ln>
          <a:effectLst/>
        </c:spPr>
        <c:marker>
          <c:symbol val="none"/>
        </c:marker>
      </c:pivotFmt>
      <c:pivotFmt>
        <c:idx val="165"/>
        <c:spPr>
          <a:solidFill>
            <a:schemeClr val="accent2"/>
          </a:solidFill>
          <a:ln>
            <a:noFill/>
          </a:ln>
          <a:effectLst/>
        </c:spPr>
        <c:marker>
          <c:symbol val="none"/>
        </c:marker>
      </c:pivotFmt>
      <c:pivotFmt>
        <c:idx val="166"/>
        <c:spPr>
          <a:solidFill>
            <a:schemeClr val="accent2"/>
          </a:solidFill>
          <a:ln>
            <a:noFill/>
          </a:ln>
          <a:effectLst/>
        </c:spPr>
        <c:marker>
          <c:symbol val="none"/>
        </c:marker>
      </c:pivotFmt>
      <c:pivotFmt>
        <c:idx val="167"/>
        <c:spPr>
          <a:solidFill>
            <a:schemeClr val="accent2"/>
          </a:solidFill>
          <a:ln>
            <a:noFill/>
          </a:ln>
          <a:effectLst/>
        </c:spPr>
        <c:marker>
          <c:symbol val="none"/>
        </c:marker>
      </c:pivotFmt>
      <c:pivotFmt>
        <c:idx val="168"/>
        <c:spPr>
          <a:solidFill>
            <a:schemeClr val="accent2"/>
          </a:solidFill>
          <a:ln>
            <a:noFill/>
          </a:ln>
          <a:effectLst/>
        </c:spPr>
        <c:marker>
          <c:symbol val="none"/>
        </c:marker>
      </c:pivotFmt>
      <c:pivotFmt>
        <c:idx val="169"/>
        <c:spPr>
          <a:solidFill>
            <a:schemeClr val="accent2"/>
          </a:solidFill>
          <a:ln>
            <a:noFill/>
          </a:ln>
          <a:effectLst/>
        </c:spPr>
        <c:marker>
          <c:symbol val="none"/>
        </c:marker>
      </c:pivotFmt>
      <c:pivotFmt>
        <c:idx val="170"/>
        <c:spPr>
          <a:solidFill>
            <a:schemeClr val="accent2"/>
          </a:solidFill>
          <a:ln>
            <a:noFill/>
          </a:ln>
          <a:effectLst/>
        </c:spPr>
        <c:marker>
          <c:symbol val="none"/>
        </c:marker>
      </c:pivotFmt>
      <c:pivotFmt>
        <c:idx val="171"/>
        <c:spPr>
          <a:solidFill>
            <a:schemeClr val="accent2"/>
          </a:solidFill>
          <a:ln>
            <a:noFill/>
          </a:ln>
          <a:effectLst/>
        </c:spPr>
        <c:marker>
          <c:symbol val="none"/>
        </c:marker>
      </c:pivotFmt>
      <c:pivotFmt>
        <c:idx val="172"/>
        <c:spPr>
          <a:solidFill>
            <a:schemeClr val="accent2"/>
          </a:solidFill>
          <a:ln>
            <a:noFill/>
          </a:ln>
          <a:effectLst/>
        </c:spPr>
        <c:marker>
          <c:symbol val="none"/>
        </c:marker>
      </c:pivotFmt>
      <c:pivotFmt>
        <c:idx val="173"/>
        <c:spPr>
          <a:solidFill>
            <a:schemeClr val="accent2"/>
          </a:solidFill>
          <a:ln>
            <a:noFill/>
          </a:ln>
          <a:effectLst/>
        </c:spPr>
        <c:marker>
          <c:symbol val="none"/>
        </c:marker>
      </c:pivotFmt>
      <c:pivotFmt>
        <c:idx val="174"/>
        <c:spPr>
          <a:solidFill>
            <a:schemeClr val="accent2"/>
          </a:solidFill>
          <a:ln>
            <a:noFill/>
          </a:ln>
          <a:effectLst/>
        </c:spPr>
        <c:marker>
          <c:symbol val="none"/>
        </c:marker>
      </c:pivotFmt>
      <c:pivotFmt>
        <c:idx val="175"/>
        <c:spPr>
          <a:solidFill>
            <a:schemeClr val="accent2"/>
          </a:solidFill>
          <a:ln>
            <a:noFill/>
          </a:ln>
          <a:effectLst/>
        </c:spPr>
        <c:marker>
          <c:symbol val="none"/>
        </c:marker>
      </c:pivotFmt>
      <c:pivotFmt>
        <c:idx val="176"/>
        <c:spPr>
          <a:solidFill>
            <a:schemeClr val="accent2"/>
          </a:solidFill>
          <a:ln>
            <a:noFill/>
          </a:ln>
          <a:effectLst/>
        </c:spPr>
        <c:marker>
          <c:symbol val="none"/>
        </c:marker>
      </c:pivotFmt>
      <c:pivotFmt>
        <c:idx val="177"/>
        <c:spPr>
          <a:solidFill>
            <a:schemeClr val="accent2"/>
          </a:solidFill>
          <a:ln>
            <a:noFill/>
          </a:ln>
          <a:effectLst/>
        </c:spPr>
        <c:marker>
          <c:symbol val="none"/>
        </c:marker>
      </c:pivotFmt>
      <c:pivotFmt>
        <c:idx val="178"/>
        <c:spPr>
          <a:solidFill>
            <a:schemeClr val="accent2"/>
          </a:solidFill>
          <a:ln>
            <a:noFill/>
          </a:ln>
          <a:effectLst/>
        </c:spPr>
        <c:marker>
          <c:symbol val="none"/>
        </c:marker>
      </c:pivotFmt>
      <c:pivotFmt>
        <c:idx val="179"/>
        <c:spPr>
          <a:solidFill>
            <a:schemeClr val="accent2"/>
          </a:solidFill>
          <a:ln>
            <a:noFill/>
          </a:ln>
          <a:effectLst/>
        </c:spPr>
        <c:marker>
          <c:symbol val="none"/>
        </c:marker>
      </c:pivotFmt>
      <c:pivotFmt>
        <c:idx val="180"/>
        <c:spPr>
          <a:solidFill>
            <a:schemeClr val="accent2"/>
          </a:solidFill>
          <a:ln>
            <a:noFill/>
          </a:ln>
          <a:effectLst/>
        </c:spPr>
        <c:marker>
          <c:symbol val="none"/>
        </c:marker>
      </c:pivotFmt>
      <c:pivotFmt>
        <c:idx val="181"/>
        <c:spPr>
          <a:solidFill>
            <a:schemeClr val="accent2"/>
          </a:solidFill>
          <a:ln>
            <a:noFill/>
          </a:ln>
          <a:effectLst/>
        </c:spPr>
        <c:marker>
          <c:symbol val="none"/>
        </c:marker>
      </c:pivotFmt>
      <c:pivotFmt>
        <c:idx val="182"/>
        <c:spPr>
          <a:solidFill>
            <a:schemeClr val="accent2"/>
          </a:solidFill>
          <a:ln>
            <a:noFill/>
          </a:ln>
          <a:effectLst/>
        </c:spPr>
        <c:marker>
          <c:symbol val="none"/>
        </c:marker>
      </c:pivotFmt>
      <c:pivotFmt>
        <c:idx val="183"/>
        <c:spPr>
          <a:solidFill>
            <a:schemeClr val="accent2"/>
          </a:solidFill>
          <a:ln>
            <a:noFill/>
          </a:ln>
          <a:effectLst/>
        </c:spPr>
        <c:marker>
          <c:symbol val="none"/>
        </c:marker>
      </c:pivotFmt>
      <c:pivotFmt>
        <c:idx val="184"/>
        <c:spPr>
          <a:solidFill>
            <a:schemeClr val="accent2"/>
          </a:solidFill>
          <a:ln>
            <a:noFill/>
          </a:ln>
          <a:effectLst/>
        </c:spPr>
        <c:marker>
          <c:symbol val="none"/>
        </c:marker>
      </c:pivotFmt>
      <c:pivotFmt>
        <c:idx val="185"/>
        <c:spPr>
          <a:solidFill>
            <a:schemeClr val="accent2"/>
          </a:solidFill>
          <a:ln>
            <a:noFill/>
          </a:ln>
          <a:effectLst/>
        </c:spPr>
        <c:marker>
          <c:symbol val="none"/>
        </c:marker>
      </c:pivotFmt>
      <c:pivotFmt>
        <c:idx val="186"/>
        <c:spPr>
          <a:solidFill>
            <a:schemeClr val="accent2"/>
          </a:solidFill>
          <a:ln>
            <a:noFill/>
          </a:ln>
          <a:effectLst/>
        </c:spPr>
        <c:marker>
          <c:symbol val="none"/>
        </c:marker>
      </c:pivotFmt>
      <c:pivotFmt>
        <c:idx val="187"/>
        <c:spPr>
          <a:solidFill>
            <a:schemeClr val="accent2"/>
          </a:solidFill>
          <a:ln>
            <a:noFill/>
          </a:ln>
          <a:effectLst/>
        </c:spPr>
        <c:marker>
          <c:symbol val="none"/>
        </c:marker>
      </c:pivotFmt>
      <c:pivotFmt>
        <c:idx val="188"/>
        <c:spPr>
          <a:solidFill>
            <a:schemeClr val="accent2"/>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19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19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19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19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19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19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19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19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19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0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0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0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0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0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0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0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0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0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0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1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1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1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1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1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1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1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1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1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1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2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2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2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2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2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2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2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2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2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2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3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3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3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3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3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3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3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3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3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3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4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4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4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4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4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4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4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4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4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4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5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5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5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5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5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5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5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5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5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5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6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6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6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8"/>
        <c:spPr>
          <a:solidFill>
            <a:schemeClr val="accent2"/>
          </a:solidFill>
          <a:ln>
            <a:noFill/>
          </a:ln>
          <a:effectLst/>
        </c:spPr>
        <c:marker>
          <c:symbol val="none"/>
        </c:marker>
      </c:pivotFmt>
      <c:pivotFmt>
        <c:idx val="269"/>
        <c:spPr>
          <a:solidFill>
            <a:schemeClr val="accent2"/>
          </a:solidFill>
          <a:ln>
            <a:noFill/>
          </a:ln>
          <a:effectLst/>
        </c:spPr>
        <c:marker>
          <c:symbol val="none"/>
        </c:marker>
      </c:pivotFmt>
      <c:pivotFmt>
        <c:idx val="270"/>
        <c:spPr>
          <a:solidFill>
            <a:schemeClr val="accent2"/>
          </a:solidFill>
          <a:ln>
            <a:noFill/>
          </a:ln>
          <a:effectLst/>
        </c:spPr>
        <c:marker>
          <c:symbol val="none"/>
        </c:marker>
      </c:pivotFmt>
      <c:pivotFmt>
        <c:idx val="271"/>
        <c:spPr>
          <a:solidFill>
            <a:schemeClr val="accent2"/>
          </a:solidFill>
          <a:ln>
            <a:noFill/>
          </a:ln>
          <a:effectLst/>
        </c:spPr>
        <c:marker>
          <c:symbol val="none"/>
        </c:marker>
      </c:pivotFmt>
      <c:pivotFmt>
        <c:idx val="272"/>
        <c:spPr>
          <a:solidFill>
            <a:schemeClr val="accent2"/>
          </a:solidFill>
          <a:ln>
            <a:noFill/>
          </a:ln>
          <a:effectLst/>
        </c:spPr>
        <c:marker>
          <c:symbol val="none"/>
        </c:marker>
      </c:pivotFmt>
      <c:pivotFmt>
        <c:idx val="273"/>
        <c:spPr>
          <a:solidFill>
            <a:schemeClr val="accent2"/>
          </a:solidFill>
          <a:ln>
            <a:noFill/>
          </a:ln>
          <a:effectLst/>
        </c:spPr>
        <c:marker>
          <c:symbol val="none"/>
        </c:marker>
      </c:pivotFmt>
      <c:pivotFmt>
        <c:idx val="274"/>
        <c:spPr>
          <a:solidFill>
            <a:schemeClr val="accent2"/>
          </a:solidFill>
          <a:ln>
            <a:noFill/>
          </a:ln>
          <a:effectLst/>
        </c:spPr>
        <c:marker>
          <c:symbol val="none"/>
        </c:marker>
      </c:pivotFmt>
      <c:pivotFmt>
        <c:idx val="275"/>
        <c:spPr>
          <a:solidFill>
            <a:schemeClr val="accent2"/>
          </a:solidFill>
          <a:ln>
            <a:noFill/>
          </a:ln>
          <a:effectLst/>
        </c:spPr>
        <c:marker>
          <c:symbol val="none"/>
        </c:marker>
      </c:pivotFmt>
      <c:pivotFmt>
        <c:idx val="276"/>
        <c:spPr>
          <a:solidFill>
            <a:schemeClr val="accent2"/>
          </a:solidFill>
          <a:ln>
            <a:noFill/>
          </a:ln>
          <a:effectLst/>
        </c:spPr>
        <c:marker>
          <c:symbol val="none"/>
        </c:marker>
      </c:pivotFmt>
      <c:pivotFmt>
        <c:idx val="27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7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7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8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8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8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8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8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8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8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8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8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8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9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9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9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9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9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9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9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9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9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9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0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0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0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0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0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0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0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0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0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0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1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1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1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1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1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1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1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1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1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1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2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2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2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2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2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2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2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2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2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2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3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3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3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3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3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3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3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3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3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3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4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4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4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4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4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4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4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4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48"/>
        <c:spPr>
          <a:solidFill>
            <a:schemeClr val="accent2"/>
          </a:solidFill>
          <a:ln>
            <a:noFill/>
          </a:ln>
          <a:effectLst/>
        </c:spPr>
        <c:marker>
          <c:symbol val="none"/>
        </c:marker>
      </c:pivotFmt>
      <c:pivotFmt>
        <c:idx val="349"/>
        <c:spPr>
          <a:solidFill>
            <a:schemeClr val="accent2"/>
          </a:solidFill>
          <a:ln>
            <a:noFill/>
          </a:ln>
          <a:effectLst/>
        </c:spPr>
        <c:marker>
          <c:symbol val="none"/>
        </c:marker>
      </c:pivotFmt>
      <c:pivotFmt>
        <c:idx val="350"/>
        <c:spPr>
          <a:solidFill>
            <a:schemeClr val="accent2"/>
          </a:solidFill>
          <a:ln>
            <a:noFill/>
          </a:ln>
          <a:effectLst/>
        </c:spPr>
        <c:marker>
          <c:symbol val="none"/>
        </c:marker>
      </c:pivotFmt>
      <c:pivotFmt>
        <c:idx val="351"/>
        <c:spPr>
          <a:solidFill>
            <a:schemeClr val="accent2"/>
          </a:solidFill>
          <a:ln>
            <a:noFill/>
          </a:ln>
          <a:effectLst/>
        </c:spPr>
        <c:marker>
          <c:symbol val="none"/>
        </c:marker>
      </c:pivotFmt>
      <c:pivotFmt>
        <c:idx val="352"/>
        <c:spPr>
          <a:solidFill>
            <a:schemeClr val="accent2"/>
          </a:solidFill>
          <a:ln>
            <a:noFill/>
          </a:ln>
          <a:effectLst/>
        </c:spPr>
        <c:marker>
          <c:symbol val="none"/>
        </c:marker>
      </c:pivotFmt>
      <c:pivotFmt>
        <c:idx val="353"/>
        <c:spPr>
          <a:solidFill>
            <a:schemeClr val="accent2"/>
          </a:solidFill>
          <a:ln>
            <a:noFill/>
          </a:ln>
          <a:effectLst/>
        </c:spPr>
        <c:marker>
          <c:symbol val="none"/>
        </c:marker>
      </c:pivotFmt>
      <c:pivotFmt>
        <c:idx val="354"/>
        <c:spPr>
          <a:solidFill>
            <a:schemeClr val="accent2"/>
          </a:solidFill>
          <a:ln>
            <a:noFill/>
          </a:ln>
          <a:effectLst/>
        </c:spPr>
        <c:marker>
          <c:symbol val="none"/>
        </c:marker>
      </c:pivotFmt>
      <c:pivotFmt>
        <c:idx val="355"/>
        <c:spPr>
          <a:solidFill>
            <a:schemeClr val="accent2"/>
          </a:solidFill>
          <a:ln>
            <a:noFill/>
          </a:ln>
          <a:effectLst/>
        </c:spPr>
        <c:marker>
          <c:symbol val="none"/>
        </c:marker>
      </c:pivotFmt>
      <c:pivotFmt>
        <c:idx val="356"/>
        <c:spPr>
          <a:solidFill>
            <a:schemeClr val="accent2"/>
          </a:solidFill>
          <a:ln>
            <a:noFill/>
          </a:ln>
          <a:effectLst/>
        </c:spPr>
        <c:marker>
          <c:symbol val="none"/>
        </c:marker>
      </c:pivotFmt>
      <c:pivotFmt>
        <c:idx val="357"/>
        <c:spPr>
          <a:solidFill>
            <a:schemeClr val="accent2"/>
          </a:solidFill>
          <a:ln>
            <a:noFill/>
          </a:ln>
          <a:effectLst/>
        </c:spPr>
        <c:marker>
          <c:symbol val="none"/>
        </c:marker>
      </c:pivotFmt>
      <c:pivotFmt>
        <c:idx val="358"/>
        <c:spPr>
          <a:solidFill>
            <a:schemeClr val="accent2"/>
          </a:solidFill>
          <a:ln>
            <a:noFill/>
          </a:ln>
          <a:effectLst/>
        </c:spPr>
        <c:marker>
          <c:symbol val="none"/>
        </c:marker>
      </c:pivotFmt>
      <c:pivotFmt>
        <c:idx val="359"/>
        <c:spPr>
          <a:solidFill>
            <a:schemeClr val="accent2"/>
          </a:solidFill>
          <a:ln>
            <a:noFill/>
          </a:ln>
          <a:effectLst/>
        </c:spPr>
        <c:marker>
          <c:symbol val="none"/>
        </c:marker>
      </c:pivotFmt>
      <c:pivotFmt>
        <c:idx val="360"/>
        <c:spPr>
          <a:solidFill>
            <a:schemeClr val="accent2"/>
          </a:solidFill>
          <a:ln>
            <a:noFill/>
          </a:ln>
          <a:effectLst/>
        </c:spPr>
        <c:marker>
          <c:symbol val="none"/>
        </c:marker>
      </c:pivotFmt>
      <c:pivotFmt>
        <c:idx val="361"/>
        <c:spPr>
          <a:solidFill>
            <a:schemeClr val="accent2"/>
          </a:solidFill>
          <a:ln>
            <a:noFill/>
          </a:ln>
          <a:effectLst/>
        </c:spPr>
        <c:marker>
          <c:symbol val="none"/>
        </c:marker>
      </c:pivotFmt>
      <c:pivotFmt>
        <c:idx val="362"/>
        <c:spPr>
          <a:solidFill>
            <a:schemeClr val="accent2"/>
          </a:solidFill>
          <a:ln>
            <a:noFill/>
          </a:ln>
          <a:effectLst/>
        </c:spPr>
        <c:marker>
          <c:symbol val="none"/>
        </c:marker>
      </c:pivotFmt>
      <c:pivotFmt>
        <c:idx val="363"/>
        <c:spPr>
          <a:solidFill>
            <a:schemeClr val="accent2"/>
          </a:solidFill>
          <a:ln>
            <a:noFill/>
          </a:ln>
          <a:effectLst/>
        </c:spPr>
        <c:marker>
          <c:symbol val="none"/>
        </c:marker>
      </c:pivotFmt>
      <c:pivotFmt>
        <c:idx val="364"/>
        <c:spPr>
          <a:solidFill>
            <a:schemeClr val="accent2"/>
          </a:solidFill>
          <a:ln>
            <a:noFill/>
          </a:ln>
          <a:effectLst/>
        </c:spPr>
        <c:marker>
          <c:symbol val="none"/>
        </c:marker>
      </c:pivotFmt>
      <c:pivotFmt>
        <c:idx val="365"/>
        <c:spPr>
          <a:solidFill>
            <a:schemeClr val="accent2"/>
          </a:solidFill>
          <a:ln>
            <a:noFill/>
          </a:ln>
          <a:effectLst/>
        </c:spPr>
        <c:marker>
          <c:symbol val="none"/>
        </c:marker>
      </c:pivotFmt>
      <c:pivotFmt>
        <c:idx val="366"/>
        <c:spPr>
          <a:solidFill>
            <a:schemeClr val="accent2"/>
          </a:solidFill>
          <a:ln>
            <a:noFill/>
          </a:ln>
          <a:effectLst/>
        </c:spPr>
        <c:marker>
          <c:symbol val="none"/>
        </c:marker>
      </c:pivotFmt>
      <c:pivotFmt>
        <c:idx val="367"/>
        <c:spPr>
          <a:solidFill>
            <a:schemeClr val="accent2"/>
          </a:solidFill>
          <a:ln>
            <a:noFill/>
          </a:ln>
          <a:effectLst/>
        </c:spPr>
        <c:marker>
          <c:symbol val="none"/>
        </c:marker>
      </c:pivotFmt>
      <c:pivotFmt>
        <c:idx val="368"/>
        <c:spPr>
          <a:solidFill>
            <a:schemeClr val="accent2"/>
          </a:solidFill>
          <a:ln>
            <a:noFill/>
          </a:ln>
          <a:effectLst/>
        </c:spPr>
        <c:marker>
          <c:symbol val="none"/>
        </c:marker>
      </c:pivotFmt>
      <c:pivotFmt>
        <c:idx val="369"/>
        <c:spPr>
          <a:solidFill>
            <a:schemeClr val="accent2"/>
          </a:solidFill>
          <a:ln>
            <a:noFill/>
          </a:ln>
          <a:effectLst/>
        </c:spPr>
        <c:marker>
          <c:symbol val="none"/>
        </c:marker>
      </c:pivotFmt>
      <c:pivotFmt>
        <c:idx val="370"/>
        <c:spPr>
          <a:solidFill>
            <a:schemeClr val="accent2"/>
          </a:solidFill>
          <a:ln>
            <a:noFill/>
          </a:ln>
          <a:effectLst/>
        </c:spPr>
        <c:marker>
          <c:symbol val="none"/>
        </c:marker>
      </c:pivotFmt>
      <c:pivotFmt>
        <c:idx val="37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72"/>
        <c:spPr>
          <a:solidFill>
            <a:schemeClr val="accent2"/>
          </a:solidFill>
          <a:ln>
            <a:noFill/>
          </a:ln>
          <a:effectLst/>
        </c:spPr>
        <c:marker>
          <c:symbol val="none"/>
        </c:marker>
      </c:pivotFmt>
      <c:pivotFmt>
        <c:idx val="373"/>
        <c:spPr>
          <a:solidFill>
            <a:schemeClr val="accent2"/>
          </a:solidFill>
          <a:ln>
            <a:noFill/>
          </a:ln>
          <a:effectLst/>
        </c:spPr>
        <c:marker>
          <c:symbol val="none"/>
        </c:marker>
      </c:pivotFmt>
      <c:pivotFmt>
        <c:idx val="374"/>
        <c:spPr>
          <a:solidFill>
            <a:schemeClr val="accent2"/>
          </a:solidFill>
          <a:ln>
            <a:noFill/>
          </a:ln>
          <a:effectLst/>
        </c:spPr>
        <c:marker>
          <c:symbol val="none"/>
        </c:marker>
      </c:pivotFmt>
      <c:pivotFmt>
        <c:idx val="375"/>
        <c:spPr>
          <a:solidFill>
            <a:schemeClr val="accent2"/>
          </a:solidFill>
          <a:ln>
            <a:noFill/>
          </a:ln>
          <a:effectLst/>
        </c:spPr>
        <c:marker>
          <c:symbol val="none"/>
        </c:marker>
      </c:pivotFmt>
      <c:pivotFmt>
        <c:idx val="376"/>
        <c:spPr>
          <a:solidFill>
            <a:schemeClr val="accent2"/>
          </a:solidFill>
          <a:ln>
            <a:noFill/>
          </a:ln>
          <a:effectLst/>
        </c:spPr>
        <c:marker>
          <c:symbol val="none"/>
        </c:marker>
      </c:pivotFmt>
      <c:pivotFmt>
        <c:idx val="377"/>
        <c:spPr>
          <a:solidFill>
            <a:schemeClr val="accent2"/>
          </a:solidFill>
          <a:ln>
            <a:noFill/>
          </a:ln>
          <a:effectLst/>
        </c:spPr>
        <c:marker>
          <c:symbol val="none"/>
        </c:marker>
      </c:pivotFmt>
      <c:pivotFmt>
        <c:idx val="37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79"/>
        <c:spPr>
          <a:solidFill>
            <a:schemeClr val="accent2"/>
          </a:solidFill>
          <a:ln>
            <a:noFill/>
          </a:ln>
          <a:effectLst/>
        </c:spPr>
        <c:marker>
          <c:symbol val="none"/>
        </c:marker>
      </c:pivotFmt>
      <c:pivotFmt>
        <c:idx val="380"/>
        <c:spPr>
          <a:solidFill>
            <a:schemeClr val="accent2"/>
          </a:solidFill>
          <a:ln>
            <a:noFill/>
          </a:ln>
          <a:effectLst/>
        </c:spPr>
        <c:marker>
          <c:symbol val="none"/>
        </c:marker>
      </c:pivotFmt>
      <c:pivotFmt>
        <c:idx val="381"/>
        <c:spPr>
          <a:solidFill>
            <a:schemeClr val="accent2"/>
          </a:solidFill>
          <a:ln>
            <a:noFill/>
          </a:ln>
          <a:effectLst/>
        </c:spPr>
        <c:marker>
          <c:symbol val="none"/>
        </c:marker>
      </c:pivotFmt>
      <c:pivotFmt>
        <c:idx val="382"/>
        <c:spPr>
          <a:solidFill>
            <a:schemeClr val="accent2"/>
          </a:solidFill>
          <a:ln>
            <a:noFill/>
          </a:ln>
          <a:effectLst/>
        </c:spPr>
        <c:marker>
          <c:symbol val="none"/>
        </c:marker>
      </c:pivotFmt>
      <c:pivotFmt>
        <c:idx val="383"/>
        <c:spPr>
          <a:solidFill>
            <a:schemeClr val="accent2"/>
          </a:solidFill>
          <a:ln>
            <a:noFill/>
          </a:ln>
          <a:effectLst/>
        </c:spPr>
        <c:marker>
          <c:symbol val="none"/>
        </c:marker>
      </c:pivotFmt>
      <c:pivotFmt>
        <c:idx val="384"/>
        <c:spPr>
          <a:solidFill>
            <a:schemeClr val="accent2"/>
          </a:solidFill>
          <a:ln>
            <a:noFill/>
          </a:ln>
          <a:effectLst/>
        </c:spPr>
        <c:marker>
          <c:symbol val="none"/>
        </c:marker>
      </c:pivotFmt>
      <c:pivotFmt>
        <c:idx val="385"/>
        <c:spPr>
          <a:solidFill>
            <a:schemeClr val="accent2"/>
          </a:solidFill>
          <a:ln>
            <a:noFill/>
          </a:ln>
          <a:effectLst/>
        </c:spPr>
        <c:marker>
          <c:symbol val="none"/>
        </c:marker>
      </c:pivotFmt>
      <c:pivotFmt>
        <c:idx val="386"/>
        <c:spPr>
          <a:solidFill>
            <a:schemeClr val="accent2"/>
          </a:solidFill>
          <a:ln>
            <a:noFill/>
          </a:ln>
          <a:effectLst/>
        </c:spPr>
        <c:marker>
          <c:symbol val="none"/>
        </c:marker>
      </c:pivotFmt>
      <c:pivotFmt>
        <c:idx val="387"/>
        <c:spPr>
          <a:solidFill>
            <a:schemeClr val="accent2"/>
          </a:solidFill>
          <a:ln>
            <a:noFill/>
          </a:ln>
          <a:effectLst/>
        </c:spPr>
        <c:marker>
          <c:symbol val="none"/>
        </c:marker>
      </c:pivotFmt>
      <c:pivotFmt>
        <c:idx val="388"/>
        <c:spPr>
          <a:solidFill>
            <a:schemeClr val="accent2"/>
          </a:solidFill>
          <a:ln>
            <a:noFill/>
          </a:ln>
          <a:effectLst/>
        </c:spPr>
        <c:marker>
          <c:symbol val="none"/>
        </c:marker>
      </c:pivotFmt>
      <c:pivotFmt>
        <c:idx val="389"/>
        <c:spPr>
          <a:solidFill>
            <a:schemeClr val="accent2"/>
          </a:solidFill>
          <a:ln>
            <a:noFill/>
          </a:ln>
          <a:effectLst/>
        </c:spPr>
        <c:marker>
          <c:symbol val="none"/>
        </c:marker>
      </c:pivotFmt>
      <c:pivotFmt>
        <c:idx val="390"/>
        <c:spPr>
          <a:solidFill>
            <a:schemeClr val="accent2"/>
          </a:solidFill>
          <a:ln>
            <a:noFill/>
          </a:ln>
          <a:effectLst/>
        </c:spPr>
        <c:marker>
          <c:symbol val="none"/>
        </c:marker>
      </c:pivotFmt>
      <c:pivotFmt>
        <c:idx val="39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92"/>
        <c:spPr>
          <a:solidFill>
            <a:schemeClr val="accent2"/>
          </a:solidFill>
          <a:ln>
            <a:noFill/>
          </a:ln>
          <a:effectLst/>
        </c:spPr>
        <c:marker>
          <c:symbol val="none"/>
        </c:marker>
      </c:pivotFmt>
      <c:pivotFmt>
        <c:idx val="393"/>
        <c:spPr>
          <a:solidFill>
            <a:schemeClr val="accent2"/>
          </a:solidFill>
          <a:ln>
            <a:noFill/>
          </a:ln>
          <a:effectLst/>
        </c:spPr>
        <c:marker>
          <c:symbol val="none"/>
        </c:marker>
      </c:pivotFmt>
      <c:pivotFmt>
        <c:idx val="39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9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9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9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9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0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01"/>
        <c:spPr>
          <a:solidFill>
            <a:schemeClr val="accent2"/>
          </a:solidFill>
          <a:ln>
            <a:noFill/>
          </a:ln>
          <a:effectLst/>
        </c:spPr>
        <c:marker>
          <c:symbol val="none"/>
        </c:marker>
      </c:pivotFmt>
      <c:pivotFmt>
        <c:idx val="402"/>
        <c:spPr>
          <a:solidFill>
            <a:schemeClr val="accent2"/>
          </a:solidFill>
          <a:ln>
            <a:noFill/>
          </a:ln>
          <a:effectLst/>
        </c:spPr>
        <c:marker>
          <c:symbol val="none"/>
        </c:marker>
      </c:pivotFmt>
      <c:pivotFmt>
        <c:idx val="403"/>
        <c:spPr>
          <a:solidFill>
            <a:schemeClr val="accent2"/>
          </a:solidFill>
          <a:ln>
            <a:noFill/>
          </a:ln>
          <a:effectLst/>
        </c:spPr>
        <c:marker>
          <c:symbol val="none"/>
        </c:marker>
      </c:pivotFmt>
    </c:pivotFmts>
    <c:plotArea>
      <c:layout>
        <c:manualLayout>
          <c:layoutTarget val="inner"/>
          <c:xMode val="edge"/>
          <c:yMode val="edge"/>
          <c:x val="0.34083451917907853"/>
          <c:y val="6.0857564547353894E-2"/>
          <c:w val="0.63707712740726685"/>
          <c:h val="0.63623817481324529"/>
        </c:manualLayout>
      </c:layout>
      <c:barChart>
        <c:barDir val="col"/>
        <c:grouping val="clustered"/>
        <c:varyColors val="0"/>
        <c:ser>
          <c:idx val="0"/>
          <c:order val="0"/>
          <c:tx>
            <c:strRef>
              <c:f>'Mcdonald''s category (5)'!$B$5:$B$6</c:f>
              <c:strCache>
                <c:ptCount val="1"/>
                <c:pt idx="0">
                  <c:v>Tue</c:v>
                </c:pt>
              </c:strCache>
            </c:strRef>
          </c:tx>
          <c:spPr>
            <a:solidFill>
              <a:schemeClr val="accent2"/>
            </a:solidFill>
            <a:ln>
              <a:noFill/>
            </a:ln>
            <a:effectLst/>
          </c:spPr>
          <c:invertIfNegative val="0"/>
          <c:cat>
            <c:strRef>
              <c:f>'Mcdonald''s category (5)'!$A$7:$A$10</c:f>
              <c:strCache>
                <c:ptCount val="4"/>
                <c:pt idx="0">
                  <c:v>04</c:v>
                </c:pt>
                <c:pt idx="1">
                  <c:v>11</c:v>
                </c:pt>
                <c:pt idx="2">
                  <c:v>18</c:v>
                </c:pt>
                <c:pt idx="3">
                  <c:v>25</c:v>
                </c:pt>
              </c:strCache>
            </c:strRef>
          </c:cat>
          <c:val>
            <c:numRef>
              <c:f>'Mcdonald''s category (5)'!$B$7:$B$10</c:f>
              <c:numCache>
                <c:formatCode>General</c:formatCode>
                <c:ptCount val="4"/>
                <c:pt idx="0">
                  <c:v>15095</c:v>
                </c:pt>
                <c:pt idx="1">
                  <c:v>15256</c:v>
                </c:pt>
                <c:pt idx="2">
                  <c:v>15207</c:v>
                </c:pt>
                <c:pt idx="3">
                  <c:v>14313</c:v>
                </c:pt>
              </c:numCache>
            </c:numRef>
          </c:val>
          <c:extLst>
            <c:ext xmlns:c16="http://schemas.microsoft.com/office/drawing/2014/chart" uri="{C3380CC4-5D6E-409C-BE32-E72D297353CC}">
              <c16:uniqueId val="{00000000-7F85-45F4-BC7D-CCC989F8AA6E}"/>
            </c:ext>
          </c:extLst>
        </c:ser>
        <c:dLbls>
          <c:showLegendKey val="0"/>
          <c:showVal val="0"/>
          <c:showCatName val="0"/>
          <c:showSerName val="0"/>
          <c:showPercent val="0"/>
          <c:showBubbleSize val="0"/>
        </c:dLbls>
        <c:gapWidth val="80"/>
        <c:axId val="997444735"/>
        <c:axId val="1046977855"/>
      </c:barChart>
      <c:valAx>
        <c:axId val="1046977855"/>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7444735"/>
        <c:crosses val="autoZero"/>
        <c:crossBetween val="between"/>
      </c:valAx>
      <c:catAx>
        <c:axId val="99744473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6977855"/>
        <c:crosses val="autoZero"/>
        <c:auto val="1"/>
        <c:lblAlgn val="ctr"/>
        <c:lblOffset val="100"/>
        <c:noMultiLvlLbl val="0"/>
      </c:cat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[Sense360 Analytics Team - Data Evaluation (1).xlsx]Mcdonald's category (5)!PivotTable1</c:name>
    <c:fmtId val="-1"/>
  </c:pivotSource>
  <c:chart>
    <c:title>
      <c:layout>
        <c:manualLayout>
          <c:xMode val="edge"/>
          <c:yMode val="edge"/>
          <c:x val="0.57509553241328704"/>
          <c:y val="0.8169590643274853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pivotFmt>
      <c:pivotFmt>
        <c:idx val="1"/>
        <c:spPr>
          <a:solidFill>
            <a:schemeClr val="accent2"/>
          </a:solidFill>
          <a:ln>
            <a:noFill/>
          </a:ln>
          <a:effectLst/>
        </c:spPr>
        <c:marker>
          <c:symbol val="none"/>
        </c:marker>
      </c:pivotFmt>
      <c:pivotFmt>
        <c:idx val="2"/>
        <c:spPr>
          <a:solidFill>
            <a:schemeClr val="accent2"/>
          </a:solidFill>
          <a:ln>
            <a:noFill/>
          </a:ln>
          <a:effectLst/>
        </c:spPr>
        <c:marker>
          <c:symbol val="none"/>
        </c:marker>
      </c:pivotFmt>
      <c:pivotFmt>
        <c:idx val="3"/>
        <c:spPr>
          <a:solidFill>
            <a:schemeClr val="accent2"/>
          </a:solidFill>
          <a:ln>
            <a:noFill/>
          </a:ln>
          <a:effectLst/>
        </c:spPr>
        <c:marker>
          <c:symbol val="none"/>
        </c:marker>
      </c:pivotFmt>
      <c:pivotFmt>
        <c:idx val="4"/>
        <c:spPr>
          <a:solidFill>
            <a:schemeClr val="accent2"/>
          </a:solidFill>
          <a:ln>
            <a:noFill/>
          </a:ln>
          <a:effectLst/>
        </c:spPr>
        <c:marker>
          <c:symbol val="none"/>
        </c:marker>
      </c:pivotFmt>
      <c:pivotFmt>
        <c:idx val="5"/>
        <c:spPr>
          <a:solidFill>
            <a:schemeClr val="accent2"/>
          </a:solidFill>
          <a:ln>
            <a:noFill/>
          </a:ln>
          <a:effectLst/>
        </c:spPr>
        <c:marker>
          <c:symbol val="none"/>
        </c:marker>
      </c:pivotFmt>
      <c:pivotFmt>
        <c:idx val="6"/>
        <c:spPr>
          <a:solidFill>
            <a:schemeClr val="accent2"/>
          </a:solidFill>
          <a:ln>
            <a:noFill/>
          </a:ln>
          <a:effectLst/>
        </c:spPr>
        <c:marker>
          <c:symbol val="none"/>
        </c:marker>
      </c:pivotFmt>
      <c:pivotFmt>
        <c:idx val="7"/>
        <c:spPr>
          <a:solidFill>
            <a:schemeClr val="accent2"/>
          </a:solidFill>
          <a:ln>
            <a:noFill/>
          </a:ln>
          <a:effectLst/>
        </c:spPr>
        <c:marker>
          <c:symbol val="none"/>
        </c:marker>
      </c:pivotFmt>
      <c:pivotFmt>
        <c:idx val="8"/>
        <c:spPr>
          <a:solidFill>
            <a:schemeClr val="accent2"/>
          </a:solidFill>
          <a:ln>
            <a:noFill/>
          </a:ln>
          <a:effectLst/>
        </c:spPr>
        <c:marker>
          <c:symbol val="none"/>
        </c:marker>
      </c:pivotFmt>
      <c:pivotFmt>
        <c:idx val="9"/>
        <c:spPr>
          <a:solidFill>
            <a:schemeClr val="accent2"/>
          </a:solidFill>
          <a:ln>
            <a:noFill/>
          </a:ln>
          <a:effectLst/>
        </c:spPr>
        <c:marker>
          <c:symbol val="none"/>
        </c:marker>
      </c:pivotFmt>
      <c:pivotFmt>
        <c:idx val="10"/>
        <c:spPr>
          <a:solidFill>
            <a:schemeClr val="accent2"/>
          </a:solidFill>
          <a:ln>
            <a:noFill/>
          </a:ln>
          <a:effectLst/>
        </c:spPr>
        <c:marker>
          <c:symbol val="none"/>
        </c:marker>
      </c:pivotFmt>
      <c:pivotFmt>
        <c:idx val="11"/>
        <c:spPr>
          <a:solidFill>
            <a:schemeClr val="accent2"/>
          </a:solidFill>
          <a:ln>
            <a:noFill/>
          </a:ln>
          <a:effectLst/>
        </c:spPr>
        <c:marker>
          <c:symbol val="none"/>
        </c:marker>
      </c:pivotFmt>
      <c:pivotFmt>
        <c:idx val="12"/>
        <c:spPr>
          <a:solidFill>
            <a:schemeClr val="accent2"/>
          </a:solidFill>
          <a:ln>
            <a:noFill/>
          </a:ln>
          <a:effectLst/>
        </c:spPr>
        <c:marker>
          <c:symbol val="none"/>
        </c:marker>
      </c:pivotFmt>
      <c:pivotFmt>
        <c:idx val="13"/>
        <c:spPr>
          <a:solidFill>
            <a:schemeClr val="accent2"/>
          </a:solidFill>
          <a:ln>
            <a:noFill/>
          </a:ln>
          <a:effectLst/>
        </c:spPr>
        <c:marker>
          <c:symbol val="none"/>
        </c:marker>
      </c:pivotFmt>
      <c:pivotFmt>
        <c:idx val="14"/>
        <c:spPr>
          <a:solidFill>
            <a:schemeClr val="accent2"/>
          </a:solidFill>
          <a:ln>
            <a:noFill/>
          </a:ln>
          <a:effectLst/>
        </c:spPr>
        <c:marker>
          <c:symbol val="none"/>
        </c:marker>
      </c:pivotFmt>
      <c:pivotFmt>
        <c:idx val="15"/>
        <c:spPr>
          <a:solidFill>
            <a:schemeClr val="accent2"/>
          </a:solidFill>
          <a:ln>
            <a:noFill/>
          </a:ln>
          <a:effectLst/>
        </c:spPr>
        <c:marker>
          <c:symbol val="none"/>
        </c:marker>
      </c:pivotFmt>
      <c:pivotFmt>
        <c:idx val="16"/>
        <c:spPr>
          <a:solidFill>
            <a:schemeClr val="accent2"/>
          </a:solidFill>
          <a:ln>
            <a:noFill/>
          </a:ln>
          <a:effectLst/>
        </c:spPr>
        <c:marker>
          <c:symbol val="none"/>
        </c:marker>
      </c:pivotFmt>
      <c:pivotFmt>
        <c:idx val="17"/>
        <c:spPr>
          <a:solidFill>
            <a:schemeClr val="accent2"/>
          </a:solidFill>
          <a:ln>
            <a:noFill/>
          </a:ln>
          <a:effectLst/>
        </c:spPr>
        <c:marker>
          <c:symbol val="none"/>
        </c:marker>
      </c:pivotFmt>
      <c:pivotFmt>
        <c:idx val="18"/>
        <c:spPr>
          <a:solidFill>
            <a:schemeClr val="accent2"/>
          </a:solidFill>
          <a:ln>
            <a:noFill/>
          </a:ln>
          <a:effectLst/>
        </c:spPr>
        <c:marker>
          <c:symbol val="none"/>
        </c:marker>
      </c:pivotFmt>
      <c:pivotFmt>
        <c:idx val="19"/>
        <c:spPr>
          <a:solidFill>
            <a:schemeClr val="accent2"/>
          </a:solidFill>
          <a:ln>
            <a:noFill/>
          </a:ln>
          <a:effectLst/>
        </c:spPr>
        <c:marker>
          <c:symbol val="none"/>
        </c:marker>
      </c:pivotFmt>
      <c:pivotFmt>
        <c:idx val="20"/>
        <c:spPr>
          <a:solidFill>
            <a:schemeClr val="accent2"/>
          </a:solidFill>
          <a:ln>
            <a:noFill/>
          </a:ln>
          <a:effectLst/>
        </c:spPr>
        <c:marker>
          <c:symbol val="none"/>
        </c:marker>
      </c:pivotFmt>
      <c:pivotFmt>
        <c:idx val="21"/>
        <c:spPr>
          <a:solidFill>
            <a:schemeClr val="accent2"/>
          </a:solidFill>
          <a:ln>
            <a:noFill/>
          </a:ln>
          <a:effectLst/>
        </c:spPr>
        <c:marker>
          <c:symbol val="none"/>
        </c:marker>
      </c:pivotFmt>
      <c:pivotFmt>
        <c:idx val="22"/>
        <c:spPr>
          <a:solidFill>
            <a:schemeClr val="accent2"/>
          </a:solidFill>
          <a:ln>
            <a:noFill/>
          </a:ln>
          <a:effectLst/>
        </c:spPr>
        <c:marker>
          <c:symbol val="none"/>
        </c:marker>
      </c:pivotFmt>
      <c:pivotFmt>
        <c:idx val="23"/>
        <c:spPr>
          <a:solidFill>
            <a:schemeClr val="accent2"/>
          </a:solidFill>
          <a:ln>
            <a:noFill/>
          </a:ln>
          <a:effectLst/>
        </c:spPr>
        <c:marker>
          <c:symbol val="none"/>
        </c:marker>
      </c:pivotFmt>
      <c:pivotFmt>
        <c:idx val="24"/>
        <c:spPr>
          <a:solidFill>
            <a:schemeClr val="accent2"/>
          </a:solidFill>
          <a:ln>
            <a:noFill/>
          </a:ln>
          <a:effectLst/>
        </c:spPr>
        <c:marker>
          <c:symbol val="none"/>
        </c:marker>
      </c:pivotFmt>
      <c:pivotFmt>
        <c:idx val="25"/>
        <c:spPr>
          <a:solidFill>
            <a:schemeClr val="accent2"/>
          </a:solidFill>
          <a:ln>
            <a:noFill/>
          </a:ln>
          <a:effectLst/>
        </c:spPr>
        <c:marker>
          <c:symbol val="none"/>
        </c:marker>
      </c:pivotFmt>
      <c:pivotFmt>
        <c:idx val="26"/>
        <c:spPr>
          <a:solidFill>
            <a:schemeClr val="accent2"/>
          </a:solidFill>
          <a:ln>
            <a:noFill/>
          </a:ln>
          <a:effectLst/>
        </c:spPr>
        <c:marker>
          <c:symbol val="none"/>
        </c:marker>
      </c:pivotFmt>
      <c:pivotFmt>
        <c:idx val="27"/>
        <c:spPr>
          <a:solidFill>
            <a:schemeClr val="accent2"/>
          </a:solidFill>
          <a:ln>
            <a:noFill/>
          </a:ln>
          <a:effectLst/>
        </c:spPr>
        <c:marker>
          <c:symbol val="none"/>
        </c:marker>
      </c:pivotFmt>
      <c:pivotFmt>
        <c:idx val="28"/>
        <c:spPr>
          <a:solidFill>
            <a:schemeClr val="accent2"/>
          </a:solidFill>
          <a:ln>
            <a:noFill/>
          </a:ln>
          <a:effectLst/>
        </c:spPr>
        <c:marker>
          <c:symbol val="none"/>
        </c:marker>
      </c:pivotFmt>
      <c:pivotFmt>
        <c:idx val="29"/>
        <c:spPr>
          <a:solidFill>
            <a:schemeClr val="accent2"/>
          </a:solidFill>
          <a:ln>
            <a:noFill/>
          </a:ln>
          <a:effectLst/>
        </c:spPr>
        <c:marker>
          <c:symbol val="none"/>
        </c:marker>
      </c:pivotFmt>
      <c:pivotFmt>
        <c:idx val="30"/>
        <c:spPr>
          <a:solidFill>
            <a:schemeClr val="accent2"/>
          </a:solidFill>
          <a:ln>
            <a:noFill/>
          </a:ln>
          <a:effectLst/>
        </c:spPr>
        <c:marker>
          <c:symbol val="none"/>
        </c:marker>
      </c:pivotFmt>
      <c:pivotFmt>
        <c:idx val="31"/>
        <c:spPr>
          <a:solidFill>
            <a:schemeClr val="accent2"/>
          </a:solidFill>
          <a:ln>
            <a:noFill/>
          </a:ln>
          <a:effectLst/>
        </c:spPr>
        <c:marker>
          <c:symbol val="none"/>
        </c:marker>
      </c:pivotFmt>
      <c:pivotFmt>
        <c:idx val="32"/>
        <c:spPr>
          <a:solidFill>
            <a:schemeClr val="accent2"/>
          </a:solidFill>
          <a:ln>
            <a:noFill/>
          </a:ln>
          <a:effectLst/>
        </c:spPr>
        <c:marker>
          <c:symbol val="none"/>
        </c:marker>
      </c:pivotFmt>
      <c:pivotFmt>
        <c:idx val="33"/>
        <c:spPr>
          <a:solidFill>
            <a:schemeClr val="accent2"/>
          </a:solidFill>
          <a:ln>
            <a:noFill/>
          </a:ln>
          <a:effectLst/>
        </c:spPr>
        <c:marker>
          <c:symbol val="none"/>
        </c:marker>
      </c:pivotFmt>
      <c:pivotFmt>
        <c:idx val="34"/>
        <c:spPr>
          <a:solidFill>
            <a:schemeClr val="accent2"/>
          </a:solidFill>
          <a:ln>
            <a:noFill/>
          </a:ln>
          <a:effectLst/>
        </c:spPr>
        <c:marker>
          <c:symbol val="none"/>
        </c:marker>
      </c:pivotFmt>
      <c:pivotFmt>
        <c:idx val="35"/>
        <c:spPr>
          <a:solidFill>
            <a:schemeClr val="accent2"/>
          </a:solidFill>
          <a:ln>
            <a:noFill/>
          </a:ln>
          <a:effectLst/>
        </c:spPr>
        <c:marker>
          <c:symbol val="none"/>
        </c:marker>
      </c:pivotFmt>
      <c:pivotFmt>
        <c:idx val="3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2"/>
          </a:solidFill>
          <a:ln>
            <a:noFill/>
          </a:ln>
          <a:effectLst/>
        </c:spPr>
      </c:pivotFmt>
      <c:pivotFmt>
        <c:idx val="39"/>
        <c:spPr>
          <a:solidFill>
            <a:schemeClr val="accent2"/>
          </a:solidFill>
          <a:ln>
            <a:noFill/>
          </a:ln>
          <a:effectLst/>
        </c:spPr>
      </c:pivotFmt>
      <c:pivotFmt>
        <c:idx val="40"/>
        <c:spPr>
          <a:solidFill>
            <a:schemeClr val="accent2"/>
          </a:solidFill>
          <a:ln>
            <a:noFill/>
          </a:ln>
          <a:effectLst/>
        </c:spPr>
      </c:pivotFmt>
      <c:pivotFmt>
        <c:idx val="41"/>
        <c:spPr>
          <a:solidFill>
            <a:schemeClr val="accent2"/>
          </a:solidFill>
          <a:ln>
            <a:noFill/>
          </a:ln>
          <a:effectLst/>
        </c:spPr>
      </c:pivotFmt>
      <c:pivotFmt>
        <c:idx val="42"/>
        <c:spPr>
          <a:solidFill>
            <a:schemeClr val="accent2"/>
          </a:solidFill>
          <a:ln>
            <a:noFill/>
          </a:ln>
          <a:effectLst/>
        </c:spPr>
      </c:pivotFmt>
      <c:pivotFmt>
        <c:idx val="4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4"/>
        <c:spPr>
          <a:solidFill>
            <a:schemeClr val="accent2"/>
          </a:solidFill>
          <a:ln>
            <a:noFill/>
          </a:ln>
          <a:effectLst/>
        </c:spPr>
      </c:pivotFmt>
      <c:pivotFmt>
        <c:idx val="45"/>
        <c:spPr>
          <a:solidFill>
            <a:schemeClr val="accent2"/>
          </a:solidFill>
          <a:ln>
            <a:noFill/>
          </a:ln>
          <a:effectLst/>
        </c:spPr>
      </c:pivotFmt>
      <c:pivotFmt>
        <c:idx val="46"/>
        <c:spPr>
          <a:solidFill>
            <a:schemeClr val="accent2"/>
          </a:solidFill>
          <a:ln>
            <a:noFill/>
          </a:ln>
          <a:effectLst/>
        </c:spPr>
      </c:pivotFmt>
      <c:pivotFmt>
        <c:idx val="47"/>
        <c:spPr>
          <a:solidFill>
            <a:schemeClr val="accent2"/>
          </a:solidFill>
          <a:ln>
            <a:noFill/>
          </a:ln>
          <a:effectLst/>
        </c:spPr>
      </c:pivotFmt>
      <c:pivotFmt>
        <c:idx val="48"/>
        <c:spPr>
          <a:solidFill>
            <a:schemeClr val="accent2"/>
          </a:solidFill>
          <a:ln>
            <a:noFill/>
          </a:ln>
          <a:effectLst/>
        </c:spPr>
      </c:pivotFmt>
      <c:pivotFmt>
        <c:idx val="49"/>
        <c:spPr>
          <a:solidFill>
            <a:schemeClr val="accent2"/>
          </a:solidFill>
          <a:ln>
            <a:noFill/>
          </a:ln>
          <a:effectLst/>
        </c:spPr>
        <c:marker>
          <c:symbol val="none"/>
        </c:marker>
      </c:pivotFmt>
      <c:pivotFmt>
        <c:idx val="50"/>
        <c:spPr>
          <a:solidFill>
            <a:schemeClr val="accent2"/>
          </a:solidFill>
          <a:ln>
            <a:noFill/>
          </a:ln>
          <a:effectLst/>
        </c:spPr>
        <c:marker>
          <c:symbol val="none"/>
        </c:marker>
      </c:pivotFmt>
      <c:pivotFmt>
        <c:idx val="51"/>
        <c:spPr>
          <a:solidFill>
            <a:schemeClr val="accent2"/>
          </a:solidFill>
          <a:ln>
            <a:noFill/>
          </a:ln>
          <a:effectLst/>
        </c:spPr>
        <c:marker>
          <c:symbol val="none"/>
        </c:marker>
      </c:pivotFmt>
      <c:pivotFmt>
        <c:idx val="52"/>
        <c:spPr>
          <a:solidFill>
            <a:schemeClr val="accent2"/>
          </a:solidFill>
          <a:ln>
            <a:noFill/>
          </a:ln>
          <a:effectLst/>
        </c:spPr>
        <c:marker>
          <c:symbol val="none"/>
        </c:marker>
      </c:pivotFmt>
      <c:pivotFmt>
        <c:idx val="53"/>
        <c:spPr>
          <a:solidFill>
            <a:schemeClr val="accent2"/>
          </a:solidFill>
          <a:ln>
            <a:noFill/>
          </a:ln>
          <a:effectLst/>
        </c:spPr>
        <c:marker>
          <c:symbol val="none"/>
        </c:marker>
      </c:pivotFmt>
      <c:pivotFmt>
        <c:idx val="54"/>
        <c:spPr>
          <a:solidFill>
            <a:schemeClr val="accent2"/>
          </a:solidFill>
          <a:ln>
            <a:noFill/>
          </a:ln>
          <a:effectLst/>
        </c:spPr>
        <c:marker>
          <c:symbol val="none"/>
        </c:marker>
      </c:pivotFmt>
      <c:pivotFmt>
        <c:idx val="55"/>
        <c:spPr>
          <a:solidFill>
            <a:schemeClr val="accent2"/>
          </a:solidFill>
          <a:ln>
            <a:noFill/>
          </a:ln>
          <a:effectLst/>
        </c:spPr>
        <c:marker>
          <c:symbol val="none"/>
        </c:marker>
      </c:pivotFmt>
      <c:pivotFmt>
        <c:idx val="56"/>
        <c:spPr>
          <a:solidFill>
            <a:schemeClr val="accent2"/>
          </a:solidFill>
          <a:ln>
            <a:noFill/>
          </a:ln>
          <a:effectLst/>
        </c:spPr>
        <c:marker>
          <c:symbol val="none"/>
        </c:marker>
      </c:pivotFmt>
      <c:pivotFmt>
        <c:idx val="57"/>
        <c:spPr>
          <a:solidFill>
            <a:schemeClr val="accent2"/>
          </a:solidFill>
          <a:ln>
            <a:noFill/>
          </a:ln>
          <a:effectLst/>
        </c:spPr>
        <c:marker>
          <c:symbol val="none"/>
        </c:marker>
      </c:pivotFmt>
      <c:pivotFmt>
        <c:idx val="58"/>
        <c:spPr>
          <a:solidFill>
            <a:schemeClr val="accent2"/>
          </a:solidFill>
          <a:ln>
            <a:noFill/>
          </a:ln>
          <a:effectLst/>
        </c:spPr>
        <c:marker>
          <c:symbol val="none"/>
        </c:marker>
      </c:pivotFmt>
      <c:pivotFmt>
        <c:idx val="59"/>
        <c:spPr>
          <a:solidFill>
            <a:schemeClr val="accent2"/>
          </a:solidFill>
          <a:ln>
            <a:noFill/>
          </a:ln>
          <a:effectLst/>
        </c:spPr>
        <c:marker>
          <c:symbol val="none"/>
        </c:marker>
      </c:pivotFmt>
      <c:pivotFmt>
        <c:idx val="60"/>
        <c:spPr>
          <a:solidFill>
            <a:schemeClr val="accent2"/>
          </a:solidFill>
          <a:ln>
            <a:noFill/>
          </a:ln>
          <a:effectLst/>
        </c:spPr>
        <c:marker>
          <c:symbol val="none"/>
        </c:marker>
      </c:pivotFmt>
      <c:pivotFmt>
        <c:idx val="61"/>
        <c:spPr>
          <a:solidFill>
            <a:schemeClr val="accent2"/>
          </a:solidFill>
          <a:ln>
            <a:noFill/>
          </a:ln>
          <a:effectLst/>
        </c:spPr>
        <c:marker>
          <c:symbol val="none"/>
        </c:marker>
      </c:pivotFmt>
      <c:pivotFmt>
        <c:idx val="62"/>
        <c:spPr>
          <a:solidFill>
            <a:schemeClr val="accent2"/>
          </a:solidFill>
          <a:ln>
            <a:noFill/>
          </a:ln>
          <a:effectLst/>
        </c:spPr>
        <c:marker>
          <c:symbol val="none"/>
        </c:marker>
      </c:pivotFmt>
      <c:pivotFmt>
        <c:idx val="63"/>
        <c:spPr>
          <a:solidFill>
            <a:schemeClr val="accent2"/>
          </a:solidFill>
          <a:ln>
            <a:noFill/>
          </a:ln>
          <a:effectLst/>
        </c:spPr>
        <c:marker>
          <c:symbol val="none"/>
        </c:marker>
      </c:pivotFmt>
      <c:pivotFmt>
        <c:idx val="64"/>
        <c:spPr>
          <a:solidFill>
            <a:schemeClr val="accent2"/>
          </a:solidFill>
          <a:ln>
            <a:noFill/>
          </a:ln>
          <a:effectLst/>
        </c:spPr>
        <c:marker>
          <c:symbol val="none"/>
        </c:marker>
      </c:pivotFmt>
      <c:pivotFmt>
        <c:idx val="65"/>
        <c:spPr>
          <a:solidFill>
            <a:schemeClr val="accent2"/>
          </a:solidFill>
          <a:ln>
            <a:noFill/>
          </a:ln>
          <a:effectLst/>
        </c:spPr>
        <c:marker>
          <c:symbol val="none"/>
        </c:marker>
      </c:pivotFmt>
      <c:pivotFmt>
        <c:idx val="66"/>
        <c:spPr>
          <a:solidFill>
            <a:schemeClr val="accent2"/>
          </a:solidFill>
          <a:ln>
            <a:noFill/>
          </a:ln>
          <a:effectLst/>
        </c:spPr>
        <c:marker>
          <c:symbol val="none"/>
        </c:marker>
      </c:pivotFmt>
      <c:pivotFmt>
        <c:idx val="67"/>
        <c:spPr>
          <a:solidFill>
            <a:schemeClr val="accent2"/>
          </a:solidFill>
          <a:ln>
            <a:noFill/>
          </a:ln>
          <a:effectLst/>
        </c:spPr>
        <c:marker>
          <c:symbol val="none"/>
        </c:marker>
      </c:pivotFmt>
      <c:pivotFmt>
        <c:idx val="68"/>
        <c:spPr>
          <a:solidFill>
            <a:schemeClr val="accent2"/>
          </a:solidFill>
          <a:ln>
            <a:noFill/>
          </a:ln>
          <a:effectLst/>
        </c:spPr>
        <c:marker>
          <c:symbol val="none"/>
        </c:marker>
      </c:pivotFmt>
      <c:pivotFmt>
        <c:idx val="69"/>
        <c:spPr>
          <a:solidFill>
            <a:schemeClr val="accent2"/>
          </a:solidFill>
          <a:ln>
            <a:noFill/>
          </a:ln>
          <a:effectLst/>
        </c:spPr>
        <c:marker>
          <c:symbol val="none"/>
        </c:marker>
      </c:pivotFmt>
      <c:pivotFmt>
        <c:idx val="70"/>
        <c:spPr>
          <a:solidFill>
            <a:schemeClr val="accent2"/>
          </a:solidFill>
          <a:ln>
            <a:noFill/>
          </a:ln>
          <a:effectLst/>
        </c:spPr>
        <c:marker>
          <c:symbol val="none"/>
        </c:marker>
      </c:pivotFmt>
      <c:pivotFmt>
        <c:idx val="71"/>
        <c:spPr>
          <a:solidFill>
            <a:schemeClr val="accent2"/>
          </a:solidFill>
          <a:ln>
            <a:noFill/>
          </a:ln>
          <a:effectLst/>
        </c:spPr>
        <c:marker>
          <c:symbol val="none"/>
        </c:marker>
      </c:pivotFmt>
      <c:pivotFmt>
        <c:idx val="72"/>
        <c:spPr>
          <a:solidFill>
            <a:schemeClr val="accent2"/>
          </a:solidFill>
          <a:ln>
            <a:noFill/>
          </a:ln>
          <a:effectLst/>
        </c:spPr>
        <c:marker>
          <c:symbol val="none"/>
        </c:marker>
      </c:pivotFmt>
      <c:pivotFmt>
        <c:idx val="73"/>
        <c:spPr>
          <a:solidFill>
            <a:schemeClr val="accent2"/>
          </a:solidFill>
          <a:ln>
            <a:noFill/>
          </a:ln>
          <a:effectLst/>
        </c:spPr>
        <c:marker>
          <c:symbol val="none"/>
        </c:marker>
      </c:pivotFmt>
      <c:pivotFmt>
        <c:idx val="74"/>
        <c:spPr>
          <a:solidFill>
            <a:schemeClr val="accent2"/>
          </a:solidFill>
          <a:ln>
            <a:noFill/>
          </a:ln>
          <a:effectLst/>
        </c:spPr>
        <c:marker>
          <c:symbol val="none"/>
        </c:marker>
      </c:pivotFmt>
      <c:pivotFmt>
        <c:idx val="75"/>
        <c:spPr>
          <a:solidFill>
            <a:schemeClr val="accent2"/>
          </a:solidFill>
          <a:ln>
            <a:noFill/>
          </a:ln>
          <a:effectLst/>
        </c:spPr>
        <c:marker>
          <c:symbol val="none"/>
        </c:marker>
      </c:pivotFmt>
      <c:pivotFmt>
        <c:idx val="76"/>
        <c:spPr>
          <a:solidFill>
            <a:schemeClr val="accent2"/>
          </a:solidFill>
          <a:ln>
            <a:noFill/>
          </a:ln>
          <a:effectLst/>
        </c:spPr>
        <c:marker>
          <c:symbol val="none"/>
        </c:marker>
      </c:pivotFmt>
      <c:pivotFmt>
        <c:idx val="77"/>
        <c:spPr>
          <a:solidFill>
            <a:schemeClr val="accent2"/>
          </a:solidFill>
          <a:ln>
            <a:noFill/>
          </a:ln>
          <a:effectLst/>
        </c:spPr>
        <c:marker>
          <c:symbol val="none"/>
        </c:marker>
      </c:pivotFmt>
      <c:pivotFmt>
        <c:idx val="78"/>
        <c:spPr>
          <a:solidFill>
            <a:schemeClr val="accent2"/>
          </a:solidFill>
          <a:ln>
            <a:noFill/>
          </a:ln>
          <a:effectLst/>
        </c:spPr>
        <c:marker>
          <c:symbol val="none"/>
        </c:marker>
      </c:pivotFmt>
      <c:pivotFmt>
        <c:idx val="79"/>
        <c:spPr>
          <a:solidFill>
            <a:schemeClr val="accent2"/>
          </a:solidFill>
          <a:ln>
            <a:noFill/>
          </a:ln>
          <a:effectLst/>
        </c:spPr>
        <c:marker>
          <c:symbol val="none"/>
        </c:marker>
      </c:pivotFmt>
      <c:pivotFmt>
        <c:idx val="80"/>
        <c:spPr>
          <a:solidFill>
            <a:schemeClr val="accent2"/>
          </a:solidFill>
          <a:ln>
            <a:noFill/>
          </a:ln>
          <a:effectLst/>
        </c:spPr>
        <c:marker>
          <c:symbol val="none"/>
        </c:marker>
      </c:pivotFmt>
      <c:pivotFmt>
        <c:idx val="81"/>
        <c:spPr>
          <a:solidFill>
            <a:schemeClr val="accent2"/>
          </a:solidFill>
          <a:ln>
            <a:noFill/>
          </a:ln>
          <a:effectLst/>
        </c:spPr>
        <c:marker>
          <c:symbol val="none"/>
        </c:marker>
      </c:pivotFmt>
      <c:pivotFmt>
        <c:idx val="82"/>
        <c:spPr>
          <a:solidFill>
            <a:schemeClr val="accent2"/>
          </a:solidFill>
          <a:ln>
            <a:noFill/>
          </a:ln>
          <a:effectLst/>
        </c:spPr>
        <c:marker>
          <c:symbol val="none"/>
        </c:marker>
      </c:pivotFmt>
      <c:pivotFmt>
        <c:idx val="83"/>
        <c:spPr>
          <a:solidFill>
            <a:schemeClr val="accent2"/>
          </a:solidFill>
          <a:ln>
            <a:noFill/>
          </a:ln>
          <a:effectLst/>
        </c:spPr>
        <c:marker>
          <c:symbol val="none"/>
        </c:marker>
      </c:pivotFmt>
      <c:pivotFmt>
        <c:idx val="8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9"/>
        <c:spPr>
          <a:solidFill>
            <a:schemeClr val="accent2"/>
          </a:solidFill>
          <a:ln>
            <a:noFill/>
          </a:ln>
          <a:effectLst/>
        </c:spPr>
        <c:marker>
          <c:symbol val="none"/>
        </c:marker>
      </c:pivotFmt>
      <c:pivotFmt>
        <c:idx val="90"/>
        <c:spPr>
          <a:solidFill>
            <a:schemeClr val="accent2"/>
          </a:solidFill>
          <a:ln>
            <a:noFill/>
          </a:ln>
          <a:effectLst/>
        </c:spPr>
        <c:marker>
          <c:symbol val="none"/>
        </c:marker>
      </c:pivotFmt>
      <c:pivotFmt>
        <c:idx val="91"/>
        <c:spPr>
          <a:solidFill>
            <a:schemeClr val="accent2"/>
          </a:solidFill>
          <a:ln>
            <a:noFill/>
          </a:ln>
          <a:effectLst/>
        </c:spPr>
        <c:marker>
          <c:symbol val="none"/>
        </c:marker>
      </c:pivotFmt>
      <c:pivotFmt>
        <c:idx val="92"/>
        <c:spPr>
          <a:solidFill>
            <a:schemeClr val="accent2"/>
          </a:solidFill>
          <a:ln>
            <a:noFill/>
          </a:ln>
          <a:effectLst/>
        </c:spPr>
        <c:marker>
          <c:symbol val="none"/>
        </c:marker>
      </c:pivotFmt>
      <c:pivotFmt>
        <c:idx val="93"/>
        <c:spPr>
          <a:solidFill>
            <a:schemeClr val="accent2"/>
          </a:solidFill>
          <a:ln>
            <a:noFill/>
          </a:ln>
          <a:effectLst/>
        </c:spPr>
        <c:marker>
          <c:symbol val="none"/>
        </c:marker>
      </c:pivotFmt>
      <c:pivotFmt>
        <c:idx val="94"/>
        <c:spPr>
          <a:solidFill>
            <a:schemeClr val="accent2"/>
          </a:solidFill>
          <a:ln>
            <a:noFill/>
          </a:ln>
          <a:effectLst/>
        </c:spPr>
        <c:marker>
          <c:symbol val="none"/>
        </c:marker>
      </c:pivotFmt>
      <c:pivotFmt>
        <c:idx val="9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2"/>
          </a:solidFill>
          <a:ln>
            <a:noFill/>
          </a:ln>
          <a:effectLst/>
        </c:spPr>
        <c:marker>
          <c:symbol val="none"/>
        </c:marker>
      </c:pivotFmt>
      <c:pivotFmt>
        <c:idx val="98"/>
        <c:spPr>
          <a:solidFill>
            <a:schemeClr val="accent2"/>
          </a:solidFill>
          <a:ln>
            <a:noFill/>
          </a:ln>
          <a:effectLst/>
        </c:spPr>
        <c:marker>
          <c:symbol val="none"/>
        </c:marker>
      </c:pivotFmt>
      <c:pivotFmt>
        <c:idx val="99"/>
        <c:spPr>
          <a:solidFill>
            <a:schemeClr val="accent2"/>
          </a:solidFill>
          <a:ln>
            <a:noFill/>
          </a:ln>
          <a:effectLst/>
        </c:spPr>
        <c:marker>
          <c:symbol val="none"/>
        </c:marker>
      </c:pivotFmt>
      <c:pivotFmt>
        <c:idx val="100"/>
        <c:spPr>
          <a:solidFill>
            <a:schemeClr val="accent2"/>
          </a:solidFill>
          <a:ln>
            <a:noFill/>
          </a:ln>
          <a:effectLst/>
        </c:spPr>
      </c:pivotFmt>
      <c:pivotFmt>
        <c:idx val="101"/>
        <c:spPr>
          <a:solidFill>
            <a:schemeClr val="accent2"/>
          </a:solidFill>
          <a:ln>
            <a:noFill/>
          </a:ln>
          <a:effectLst/>
        </c:spPr>
      </c:pivotFmt>
      <c:pivotFmt>
        <c:idx val="102"/>
        <c:spPr>
          <a:solidFill>
            <a:schemeClr val="accent2"/>
          </a:solidFill>
          <a:ln>
            <a:noFill/>
          </a:ln>
          <a:effectLst/>
        </c:spPr>
      </c:pivotFmt>
      <c:pivotFmt>
        <c:idx val="103"/>
        <c:spPr>
          <a:solidFill>
            <a:schemeClr val="accent2"/>
          </a:solidFill>
          <a:ln>
            <a:noFill/>
          </a:ln>
          <a:effectLst/>
        </c:spPr>
      </c:pivotFmt>
      <c:pivotFmt>
        <c:idx val="104"/>
        <c:spPr>
          <a:solidFill>
            <a:schemeClr val="accent2"/>
          </a:solidFill>
          <a:ln>
            <a:noFill/>
          </a:ln>
          <a:effectLst/>
        </c:spPr>
      </c:pivotFmt>
      <c:pivotFmt>
        <c:idx val="105"/>
        <c:spPr>
          <a:solidFill>
            <a:schemeClr val="accent2"/>
          </a:solidFill>
          <a:ln>
            <a:noFill/>
          </a:ln>
          <a:effectLst/>
        </c:spPr>
      </c:pivotFmt>
      <c:pivotFmt>
        <c:idx val="106"/>
        <c:spPr>
          <a:solidFill>
            <a:schemeClr val="accent2"/>
          </a:solidFill>
          <a:ln>
            <a:noFill/>
          </a:ln>
          <a:effectLst/>
        </c:spPr>
      </c:pivotFmt>
      <c:pivotFmt>
        <c:idx val="107"/>
        <c:spPr>
          <a:solidFill>
            <a:schemeClr val="accent2"/>
          </a:solidFill>
          <a:ln>
            <a:noFill/>
          </a:ln>
          <a:effectLst/>
        </c:spPr>
      </c:pivotFmt>
      <c:pivotFmt>
        <c:idx val="108"/>
        <c:spPr>
          <a:solidFill>
            <a:schemeClr val="accent2"/>
          </a:solidFill>
          <a:ln>
            <a:noFill/>
          </a:ln>
          <a:effectLst/>
        </c:spPr>
      </c:pivotFmt>
      <c:pivotFmt>
        <c:idx val="109"/>
        <c:spPr>
          <a:solidFill>
            <a:schemeClr val="accent2"/>
          </a:solidFill>
          <a:ln>
            <a:noFill/>
          </a:ln>
          <a:effectLst/>
        </c:spPr>
      </c:pivotFmt>
      <c:pivotFmt>
        <c:idx val="110"/>
        <c:spPr>
          <a:solidFill>
            <a:schemeClr val="accent2"/>
          </a:solidFill>
          <a:ln>
            <a:noFill/>
          </a:ln>
          <a:effectLst/>
        </c:spPr>
      </c:pivotFmt>
      <c:pivotFmt>
        <c:idx val="111"/>
        <c:spPr>
          <a:solidFill>
            <a:schemeClr val="accent2"/>
          </a:solidFill>
          <a:ln>
            <a:noFill/>
          </a:ln>
          <a:effectLst/>
        </c:spPr>
      </c:pivotFmt>
      <c:pivotFmt>
        <c:idx val="112"/>
        <c:spPr>
          <a:solidFill>
            <a:schemeClr val="accent2"/>
          </a:solidFill>
          <a:ln>
            <a:noFill/>
          </a:ln>
          <a:effectLst/>
        </c:spPr>
      </c:pivotFmt>
      <c:pivotFmt>
        <c:idx val="113"/>
        <c:spPr>
          <a:solidFill>
            <a:schemeClr val="accent2"/>
          </a:solidFill>
          <a:ln>
            <a:noFill/>
          </a:ln>
          <a:effectLst/>
        </c:spPr>
      </c:pivotFmt>
      <c:pivotFmt>
        <c:idx val="114"/>
        <c:spPr>
          <a:solidFill>
            <a:schemeClr val="accent2"/>
          </a:solidFill>
          <a:ln>
            <a:noFill/>
          </a:ln>
          <a:effectLst/>
        </c:spPr>
      </c:pivotFmt>
      <c:pivotFmt>
        <c:idx val="115"/>
        <c:spPr>
          <a:solidFill>
            <a:schemeClr val="accent2"/>
          </a:solidFill>
          <a:ln>
            <a:noFill/>
          </a:ln>
          <a:effectLst/>
        </c:spPr>
        <c:marker>
          <c:symbol val="none"/>
        </c:marker>
      </c:pivotFmt>
      <c:pivotFmt>
        <c:idx val="116"/>
        <c:spPr>
          <a:solidFill>
            <a:schemeClr val="accent2"/>
          </a:solidFill>
          <a:ln>
            <a:noFill/>
          </a:ln>
          <a:effectLst/>
        </c:spPr>
        <c:marker>
          <c:symbol val="none"/>
        </c:marker>
      </c:pivotFmt>
      <c:pivotFmt>
        <c:idx val="117"/>
        <c:spPr>
          <a:solidFill>
            <a:schemeClr val="accent2"/>
          </a:solidFill>
          <a:ln>
            <a:noFill/>
          </a:ln>
          <a:effectLst/>
        </c:spPr>
        <c:marker>
          <c:symbol val="none"/>
        </c:marker>
      </c:pivotFmt>
      <c:pivotFmt>
        <c:idx val="118"/>
        <c:spPr>
          <a:solidFill>
            <a:schemeClr val="accent2"/>
          </a:solidFill>
          <a:ln>
            <a:noFill/>
          </a:ln>
          <a:effectLst/>
        </c:spPr>
        <c:marker>
          <c:symbol val="none"/>
        </c:marker>
      </c:pivotFmt>
      <c:pivotFmt>
        <c:idx val="119"/>
        <c:spPr>
          <a:solidFill>
            <a:schemeClr val="accent2"/>
          </a:solidFill>
          <a:ln>
            <a:noFill/>
          </a:ln>
          <a:effectLst/>
        </c:spPr>
        <c:marker>
          <c:symbol val="none"/>
        </c:marker>
      </c:pivotFmt>
      <c:pivotFmt>
        <c:idx val="120"/>
        <c:spPr>
          <a:solidFill>
            <a:schemeClr val="accent2"/>
          </a:solidFill>
          <a:ln>
            <a:noFill/>
          </a:ln>
          <a:effectLst/>
        </c:spPr>
        <c:marker>
          <c:symbol val="none"/>
        </c:marker>
      </c:pivotFmt>
      <c:pivotFmt>
        <c:idx val="121"/>
        <c:spPr>
          <a:solidFill>
            <a:schemeClr val="accent2"/>
          </a:solidFill>
          <a:ln>
            <a:noFill/>
          </a:ln>
          <a:effectLst/>
        </c:spPr>
        <c:marker>
          <c:symbol val="none"/>
        </c:marker>
      </c:pivotFmt>
      <c:pivotFmt>
        <c:idx val="122"/>
        <c:spPr>
          <a:solidFill>
            <a:schemeClr val="accent2"/>
          </a:solidFill>
          <a:ln>
            <a:noFill/>
          </a:ln>
          <a:effectLst/>
        </c:spPr>
        <c:marker>
          <c:symbol val="none"/>
        </c:marker>
      </c:pivotFmt>
      <c:pivotFmt>
        <c:idx val="123"/>
        <c:spPr>
          <a:solidFill>
            <a:schemeClr val="accent2"/>
          </a:solidFill>
          <a:ln>
            <a:noFill/>
          </a:ln>
          <a:effectLst/>
        </c:spPr>
        <c:marker>
          <c:symbol val="none"/>
        </c:marker>
      </c:pivotFmt>
      <c:pivotFmt>
        <c:idx val="124"/>
        <c:spPr>
          <a:solidFill>
            <a:schemeClr val="accent2"/>
          </a:solidFill>
          <a:ln>
            <a:noFill/>
          </a:ln>
          <a:effectLst/>
        </c:spPr>
        <c:marker>
          <c:symbol val="none"/>
        </c:marker>
      </c:pivotFmt>
      <c:pivotFmt>
        <c:idx val="125"/>
        <c:spPr>
          <a:solidFill>
            <a:schemeClr val="accent2"/>
          </a:solidFill>
          <a:ln>
            <a:noFill/>
          </a:ln>
          <a:effectLst/>
        </c:spPr>
        <c:marker>
          <c:symbol val="none"/>
        </c:marker>
      </c:pivotFmt>
      <c:pivotFmt>
        <c:idx val="126"/>
        <c:spPr>
          <a:solidFill>
            <a:schemeClr val="accent2"/>
          </a:solidFill>
          <a:ln>
            <a:noFill/>
          </a:ln>
          <a:effectLst/>
        </c:spPr>
        <c:marker>
          <c:symbol val="none"/>
        </c:marker>
      </c:pivotFmt>
      <c:pivotFmt>
        <c:idx val="127"/>
        <c:spPr>
          <a:solidFill>
            <a:schemeClr val="accent2"/>
          </a:solidFill>
          <a:ln>
            <a:noFill/>
          </a:ln>
          <a:effectLst/>
        </c:spPr>
        <c:marker>
          <c:symbol val="none"/>
        </c:marker>
      </c:pivotFmt>
      <c:pivotFmt>
        <c:idx val="128"/>
        <c:spPr>
          <a:solidFill>
            <a:schemeClr val="accent2"/>
          </a:solidFill>
          <a:ln>
            <a:noFill/>
          </a:ln>
          <a:effectLst/>
        </c:spPr>
        <c:marker>
          <c:symbol val="none"/>
        </c:marker>
      </c:pivotFmt>
      <c:pivotFmt>
        <c:idx val="129"/>
        <c:spPr>
          <a:solidFill>
            <a:schemeClr val="accent2"/>
          </a:solidFill>
          <a:ln>
            <a:noFill/>
          </a:ln>
          <a:effectLst/>
        </c:spPr>
        <c:marker>
          <c:symbol val="none"/>
        </c:marker>
      </c:pivotFmt>
      <c:pivotFmt>
        <c:idx val="130"/>
        <c:spPr>
          <a:solidFill>
            <a:schemeClr val="accent2"/>
          </a:solidFill>
          <a:ln>
            <a:noFill/>
          </a:ln>
          <a:effectLst/>
        </c:spPr>
        <c:marker>
          <c:symbol val="none"/>
        </c:marker>
      </c:pivotFmt>
      <c:pivotFmt>
        <c:idx val="131"/>
        <c:spPr>
          <a:solidFill>
            <a:schemeClr val="accent2"/>
          </a:solidFill>
          <a:ln>
            <a:noFill/>
          </a:ln>
          <a:effectLst/>
        </c:spPr>
        <c:marker>
          <c:symbol val="none"/>
        </c:marker>
      </c:pivotFmt>
      <c:pivotFmt>
        <c:idx val="132"/>
        <c:spPr>
          <a:solidFill>
            <a:schemeClr val="accent2"/>
          </a:solidFill>
          <a:ln>
            <a:noFill/>
          </a:ln>
          <a:effectLst/>
        </c:spPr>
        <c:marker>
          <c:symbol val="none"/>
        </c:marker>
      </c:pivotFmt>
      <c:pivotFmt>
        <c:idx val="133"/>
        <c:spPr>
          <a:solidFill>
            <a:schemeClr val="accent2"/>
          </a:solidFill>
          <a:ln>
            <a:noFill/>
          </a:ln>
          <a:effectLst/>
        </c:spPr>
        <c:marker>
          <c:symbol val="none"/>
        </c:marker>
      </c:pivotFmt>
      <c:pivotFmt>
        <c:idx val="134"/>
        <c:spPr>
          <a:solidFill>
            <a:schemeClr val="accent2"/>
          </a:solidFill>
          <a:ln>
            <a:noFill/>
          </a:ln>
          <a:effectLst/>
        </c:spPr>
        <c:marker>
          <c:symbol val="none"/>
        </c:marker>
      </c:pivotFmt>
      <c:pivotFmt>
        <c:idx val="135"/>
        <c:spPr>
          <a:solidFill>
            <a:schemeClr val="accent2"/>
          </a:solidFill>
          <a:ln>
            <a:noFill/>
          </a:ln>
          <a:effectLst/>
        </c:spPr>
        <c:marker>
          <c:symbol val="none"/>
        </c:marker>
      </c:pivotFmt>
      <c:pivotFmt>
        <c:idx val="136"/>
        <c:spPr>
          <a:solidFill>
            <a:schemeClr val="accent2"/>
          </a:solidFill>
          <a:ln>
            <a:noFill/>
          </a:ln>
          <a:effectLst/>
        </c:spPr>
        <c:marker>
          <c:symbol val="none"/>
        </c:marker>
      </c:pivotFmt>
      <c:pivotFmt>
        <c:idx val="137"/>
        <c:spPr>
          <a:solidFill>
            <a:schemeClr val="accent2"/>
          </a:solidFill>
          <a:ln>
            <a:noFill/>
          </a:ln>
          <a:effectLst/>
        </c:spPr>
        <c:marker>
          <c:symbol val="none"/>
        </c:marker>
      </c:pivotFmt>
      <c:pivotFmt>
        <c:idx val="138"/>
        <c:spPr>
          <a:solidFill>
            <a:schemeClr val="accent2"/>
          </a:solidFill>
          <a:ln>
            <a:noFill/>
          </a:ln>
          <a:effectLst/>
        </c:spPr>
        <c:marker>
          <c:symbol val="none"/>
        </c:marker>
      </c:pivotFmt>
      <c:pivotFmt>
        <c:idx val="139"/>
        <c:spPr>
          <a:solidFill>
            <a:schemeClr val="accent2"/>
          </a:solidFill>
          <a:ln>
            <a:noFill/>
          </a:ln>
          <a:effectLst/>
        </c:spPr>
        <c:marker>
          <c:symbol val="none"/>
        </c:marker>
      </c:pivotFmt>
      <c:pivotFmt>
        <c:idx val="140"/>
        <c:spPr>
          <a:solidFill>
            <a:schemeClr val="accent2"/>
          </a:solidFill>
          <a:ln>
            <a:noFill/>
          </a:ln>
          <a:effectLst/>
        </c:spPr>
        <c:marker>
          <c:symbol val="none"/>
        </c:marker>
      </c:pivotFmt>
      <c:pivotFmt>
        <c:idx val="141"/>
        <c:spPr>
          <a:solidFill>
            <a:schemeClr val="accent2"/>
          </a:solidFill>
          <a:ln>
            <a:noFill/>
          </a:ln>
          <a:effectLst/>
        </c:spPr>
        <c:marker>
          <c:symbol val="none"/>
        </c:marker>
      </c:pivotFmt>
      <c:pivotFmt>
        <c:idx val="142"/>
        <c:spPr>
          <a:solidFill>
            <a:schemeClr val="accent2"/>
          </a:solidFill>
          <a:ln>
            <a:noFill/>
          </a:ln>
          <a:effectLst/>
        </c:spPr>
        <c:marker>
          <c:symbol val="none"/>
        </c:marker>
      </c:pivotFmt>
      <c:pivotFmt>
        <c:idx val="143"/>
        <c:spPr>
          <a:solidFill>
            <a:schemeClr val="accent2"/>
          </a:solidFill>
          <a:ln>
            <a:noFill/>
          </a:ln>
          <a:effectLst/>
        </c:spPr>
        <c:marker>
          <c:symbol val="none"/>
        </c:marker>
      </c:pivotFmt>
      <c:pivotFmt>
        <c:idx val="144"/>
        <c:spPr>
          <a:solidFill>
            <a:schemeClr val="accent2"/>
          </a:solidFill>
          <a:ln>
            <a:noFill/>
          </a:ln>
          <a:effectLst/>
        </c:spPr>
        <c:marker>
          <c:symbol val="none"/>
        </c:marker>
      </c:pivotFmt>
      <c:pivotFmt>
        <c:idx val="145"/>
        <c:spPr>
          <a:solidFill>
            <a:schemeClr val="accent2"/>
          </a:solidFill>
          <a:ln>
            <a:noFill/>
          </a:ln>
          <a:effectLst/>
        </c:spPr>
        <c:marker>
          <c:symbol val="none"/>
        </c:marker>
      </c:pivotFmt>
      <c:pivotFmt>
        <c:idx val="146"/>
        <c:spPr>
          <a:solidFill>
            <a:schemeClr val="accent2"/>
          </a:solidFill>
          <a:ln>
            <a:noFill/>
          </a:ln>
          <a:effectLst/>
        </c:spPr>
        <c:marker>
          <c:symbol val="none"/>
        </c:marker>
      </c:pivotFmt>
      <c:pivotFmt>
        <c:idx val="147"/>
        <c:spPr>
          <a:solidFill>
            <a:schemeClr val="accent2"/>
          </a:solidFill>
          <a:ln>
            <a:noFill/>
          </a:ln>
          <a:effectLst/>
        </c:spPr>
        <c:marker>
          <c:symbol val="none"/>
        </c:marker>
      </c:pivotFmt>
      <c:pivotFmt>
        <c:idx val="148"/>
        <c:spPr>
          <a:solidFill>
            <a:schemeClr val="accent2"/>
          </a:solidFill>
          <a:ln>
            <a:noFill/>
          </a:ln>
          <a:effectLst/>
        </c:spPr>
        <c:marker>
          <c:symbol val="none"/>
        </c:marker>
      </c:pivotFmt>
      <c:pivotFmt>
        <c:idx val="149"/>
        <c:spPr>
          <a:solidFill>
            <a:schemeClr val="accent2"/>
          </a:solidFill>
          <a:ln>
            <a:noFill/>
          </a:ln>
          <a:effectLst/>
        </c:spPr>
        <c:marker>
          <c:symbol val="none"/>
        </c:marker>
      </c:pivotFmt>
      <c:pivotFmt>
        <c:idx val="150"/>
        <c:spPr>
          <a:solidFill>
            <a:schemeClr val="accent2"/>
          </a:solidFill>
          <a:ln>
            <a:noFill/>
          </a:ln>
          <a:effectLst/>
        </c:spPr>
        <c:marker>
          <c:symbol val="none"/>
        </c:marker>
      </c:pivotFmt>
      <c:pivotFmt>
        <c:idx val="151"/>
        <c:spPr>
          <a:solidFill>
            <a:schemeClr val="accent2"/>
          </a:solidFill>
          <a:ln>
            <a:noFill/>
          </a:ln>
          <a:effectLst/>
        </c:spPr>
        <c:marker>
          <c:symbol val="none"/>
        </c:marker>
      </c:pivotFmt>
      <c:pivotFmt>
        <c:idx val="152"/>
        <c:spPr>
          <a:solidFill>
            <a:schemeClr val="accent2"/>
          </a:solidFill>
          <a:ln>
            <a:noFill/>
          </a:ln>
          <a:effectLst/>
        </c:spPr>
        <c:marker>
          <c:symbol val="none"/>
        </c:marker>
      </c:pivotFmt>
      <c:pivotFmt>
        <c:idx val="153"/>
        <c:spPr>
          <a:solidFill>
            <a:schemeClr val="accent2"/>
          </a:solidFill>
          <a:ln>
            <a:noFill/>
          </a:ln>
          <a:effectLst/>
        </c:spPr>
        <c:marker>
          <c:symbol val="none"/>
        </c:marker>
      </c:pivotFmt>
      <c:pivotFmt>
        <c:idx val="154"/>
        <c:spPr>
          <a:solidFill>
            <a:schemeClr val="accent2"/>
          </a:solidFill>
          <a:ln>
            <a:noFill/>
          </a:ln>
          <a:effectLst/>
        </c:spPr>
        <c:marker>
          <c:symbol val="none"/>
        </c:marker>
      </c:pivotFmt>
      <c:pivotFmt>
        <c:idx val="155"/>
        <c:spPr>
          <a:solidFill>
            <a:schemeClr val="accent2"/>
          </a:solidFill>
          <a:ln>
            <a:noFill/>
          </a:ln>
          <a:effectLst/>
        </c:spPr>
        <c:marker>
          <c:symbol val="none"/>
        </c:marker>
      </c:pivotFmt>
      <c:pivotFmt>
        <c:idx val="156"/>
        <c:spPr>
          <a:solidFill>
            <a:schemeClr val="accent2"/>
          </a:solidFill>
          <a:ln>
            <a:noFill/>
          </a:ln>
          <a:effectLst/>
        </c:spPr>
        <c:marker>
          <c:symbol val="none"/>
        </c:marker>
      </c:pivotFmt>
      <c:pivotFmt>
        <c:idx val="157"/>
        <c:spPr>
          <a:solidFill>
            <a:schemeClr val="accent2"/>
          </a:solidFill>
          <a:ln>
            <a:noFill/>
          </a:ln>
          <a:effectLst/>
        </c:spPr>
        <c:marker>
          <c:symbol val="none"/>
        </c:marker>
      </c:pivotFmt>
      <c:pivotFmt>
        <c:idx val="158"/>
        <c:spPr>
          <a:solidFill>
            <a:schemeClr val="accent2"/>
          </a:solidFill>
          <a:ln>
            <a:noFill/>
          </a:ln>
          <a:effectLst/>
        </c:spPr>
        <c:marker>
          <c:symbol val="none"/>
        </c:marker>
      </c:pivotFmt>
      <c:pivotFmt>
        <c:idx val="159"/>
        <c:spPr>
          <a:solidFill>
            <a:schemeClr val="accent2"/>
          </a:solidFill>
          <a:ln>
            <a:noFill/>
          </a:ln>
          <a:effectLst/>
        </c:spPr>
        <c:marker>
          <c:symbol val="none"/>
        </c:marker>
      </c:pivotFmt>
      <c:pivotFmt>
        <c:idx val="160"/>
        <c:spPr>
          <a:solidFill>
            <a:schemeClr val="accent2"/>
          </a:solidFill>
          <a:ln>
            <a:noFill/>
          </a:ln>
          <a:effectLst/>
        </c:spPr>
        <c:marker>
          <c:symbol val="none"/>
        </c:marker>
      </c:pivotFmt>
      <c:pivotFmt>
        <c:idx val="161"/>
        <c:spPr>
          <a:solidFill>
            <a:schemeClr val="accent2"/>
          </a:solidFill>
          <a:ln>
            <a:noFill/>
          </a:ln>
          <a:effectLst/>
        </c:spPr>
        <c:marker>
          <c:symbol val="none"/>
        </c:marker>
      </c:pivotFmt>
      <c:pivotFmt>
        <c:idx val="162"/>
        <c:spPr>
          <a:solidFill>
            <a:schemeClr val="accent2"/>
          </a:solidFill>
          <a:ln>
            <a:noFill/>
          </a:ln>
          <a:effectLst/>
        </c:spPr>
        <c:marker>
          <c:symbol val="none"/>
        </c:marker>
      </c:pivotFmt>
      <c:pivotFmt>
        <c:idx val="163"/>
        <c:spPr>
          <a:solidFill>
            <a:schemeClr val="accent2"/>
          </a:solidFill>
          <a:ln>
            <a:noFill/>
          </a:ln>
          <a:effectLst/>
        </c:spPr>
        <c:marker>
          <c:symbol val="none"/>
        </c:marker>
      </c:pivotFmt>
      <c:pivotFmt>
        <c:idx val="164"/>
        <c:spPr>
          <a:solidFill>
            <a:schemeClr val="accent2"/>
          </a:solidFill>
          <a:ln>
            <a:noFill/>
          </a:ln>
          <a:effectLst/>
        </c:spPr>
        <c:marker>
          <c:symbol val="none"/>
        </c:marker>
      </c:pivotFmt>
      <c:pivotFmt>
        <c:idx val="165"/>
        <c:spPr>
          <a:solidFill>
            <a:schemeClr val="accent2"/>
          </a:solidFill>
          <a:ln>
            <a:noFill/>
          </a:ln>
          <a:effectLst/>
        </c:spPr>
        <c:marker>
          <c:symbol val="none"/>
        </c:marker>
      </c:pivotFmt>
      <c:pivotFmt>
        <c:idx val="166"/>
        <c:spPr>
          <a:solidFill>
            <a:schemeClr val="accent2"/>
          </a:solidFill>
          <a:ln>
            <a:noFill/>
          </a:ln>
          <a:effectLst/>
        </c:spPr>
        <c:marker>
          <c:symbol val="none"/>
        </c:marker>
      </c:pivotFmt>
      <c:pivotFmt>
        <c:idx val="167"/>
        <c:spPr>
          <a:solidFill>
            <a:schemeClr val="accent2"/>
          </a:solidFill>
          <a:ln>
            <a:noFill/>
          </a:ln>
          <a:effectLst/>
        </c:spPr>
        <c:marker>
          <c:symbol val="none"/>
        </c:marker>
      </c:pivotFmt>
      <c:pivotFmt>
        <c:idx val="168"/>
        <c:spPr>
          <a:solidFill>
            <a:schemeClr val="accent2"/>
          </a:solidFill>
          <a:ln>
            <a:noFill/>
          </a:ln>
          <a:effectLst/>
        </c:spPr>
        <c:marker>
          <c:symbol val="none"/>
        </c:marker>
      </c:pivotFmt>
      <c:pivotFmt>
        <c:idx val="169"/>
        <c:spPr>
          <a:solidFill>
            <a:schemeClr val="accent2"/>
          </a:solidFill>
          <a:ln>
            <a:noFill/>
          </a:ln>
          <a:effectLst/>
        </c:spPr>
        <c:marker>
          <c:symbol val="none"/>
        </c:marker>
      </c:pivotFmt>
      <c:pivotFmt>
        <c:idx val="170"/>
        <c:spPr>
          <a:solidFill>
            <a:schemeClr val="accent2"/>
          </a:solidFill>
          <a:ln>
            <a:noFill/>
          </a:ln>
          <a:effectLst/>
        </c:spPr>
        <c:marker>
          <c:symbol val="none"/>
        </c:marker>
      </c:pivotFmt>
      <c:pivotFmt>
        <c:idx val="171"/>
        <c:spPr>
          <a:solidFill>
            <a:schemeClr val="accent2"/>
          </a:solidFill>
          <a:ln>
            <a:noFill/>
          </a:ln>
          <a:effectLst/>
        </c:spPr>
        <c:marker>
          <c:symbol val="none"/>
        </c:marker>
      </c:pivotFmt>
      <c:pivotFmt>
        <c:idx val="172"/>
        <c:spPr>
          <a:solidFill>
            <a:schemeClr val="accent2"/>
          </a:solidFill>
          <a:ln>
            <a:noFill/>
          </a:ln>
          <a:effectLst/>
        </c:spPr>
        <c:marker>
          <c:symbol val="none"/>
        </c:marker>
      </c:pivotFmt>
      <c:pivotFmt>
        <c:idx val="173"/>
        <c:spPr>
          <a:solidFill>
            <a:schemeClr val="accent2"/>
          </a:solidFill>
          <a:ln>
            <a:noFill/>
          </a:ln>
          <a:effectLst/>
        </c:spPr>
        <c:marker>
          <c:symbol val="none"/>
        </c:marker>
      </c:pivotFmt>
      <c:pivotFmt>
        <c:idx val="174"/>
        <c:spPr>
          <a:solidFill>
            <a:schemeClr val="accent2"/>
          </a:solidFill>
          <a:ln>
            <a:noFill/>
          </a:ln>
          <a:effectLst/>
        </c:spPr>
        <c:marker>
          <c:symbol val="none"/>
        </c:marker>
      </c:pivotFmt>
      <c:pivotFmt>
        <c:idx val="175"/>
        <c:spPr>
          <a:solidFill>
            <a:schemeClr val="accent2"/>
          </a:solidFill>
          <a:ln>
            <a:noFill/>
          </a:ln>
          <a:effectLst/>
        </c:spPr>
        <c:marker>
          <c:symbol val="none"/>
        </c:marker>
      </c:pivotFmt>
      <c:pivotFmt>
        <c:idx val="176"/>
        <c:spPr>
          <a:solidFill>
            <a:schemeClr val="accent2"/>
          </a:solidFill>
          <a:ln>
            <a:noFill/>
          </a:ln>
          <a:effectLst/>
        </c:spPr>
        <c:marker>
          <c:symbol val="none"/>
        </c:marker>
      </c:pivotFmt>
      <c:pivotFmt>
        <c:idx val="177"/>
        <c:spPr>
          <a:solidFill>
            <a:schemeClr val="accent2"/>
          </a:solidFill>
          <a:ln>
            <a:noFill/>
          </a:ln>
          <a:effectLst/>
        </c:spPr>
        <c:marker>
          <c:symbol val="none"/>
        </c:marker>
      </c:pivotFmt>
      <c:pivotFmt>
        <c:idx val="178"/>
        <c:spPr>
          <a:solidFill>
            <a:schemeClr val="accent2"/>
          </a:solidFill>
          <a:ln>
            <a:noFill/>
          </a:ln>
          <a:effectLst/>
        </c:spPr>
        <c:marker>
          <c:symbol val="none"/>
        </c:marker>
      </c:pivotFmt>
      <c:pivotFmt>
        <c:idx val="179"/>
        <c:spPr>
          <a:solidFill>
            <a:schemeClr val="accent2"/>
          </a:solidFill>
          <a:ln>
            <a:noFill/>
          </a:ln>
          <a:effectLst/>
        </c:spPr>
        <c:marker>
          <c:symbol val="none"/>
        </c:marker>
      </c:pivotFmt>
      <c:pivotFmt>
        <c:idx val="180"/>
        <c:spPr>
          <a:solidFill>
            <a:schemeClr val="accent2"/>
          </a:solidFill>
          <a:ln>
            <a:noFill/>
          </a:ln>
          <a:effectLst/>
        </c:spPr>
        <c:marker>
          <c:symbol val="none"/>
        </c:marker>
      </c:pivotFmt>
      <c:pivotFmt>
        <c:idx val="181"/>
        <c:spPr>
          <a:solidFill>
            <a:schemeClr val="accent2"/>
          </a:solidFill>
          <a:ln>
            <a:noFill/>
          </a:ln>
          <a:effectLst/>
        </c:spPr>
        <c:marker>
          <c:symbol val="none"/>
        </c:marker>
      </c:pivotFmt>
      <c:pivotFmt>
        <c:idx val="182"/>
        <c:spPr>
          <a:solidFill>
            <a:schemeClr val="accent2"/>
          </a:solidFill>
          <a:ln>
            <a:noFill/>
          </a:ln>
          <a:effectLst/>
        </c:spPr>
        <c:marker>
          <c:symbol val="none"/>
        </c:marker>
      </c:pivotFmt>
      <c:pivotFmt>
        <c:idx val="183"/>
        <c:spPr>
          <a:solidFill>
            <a:schemeClr val="accent2"/>
          </a:solidFill>
          <a:ln>
            <a:noFill/>
          </a:ln>
          <a:effectLst/>
        </c:spPr>
        <c:marker>
          <c:symbol val="none"/>
        </c:marker>
      </c:pivotFmt>
      <c:pivotFmt>
        <c:idx val="184"/>
        <c:spPr>
          <a:solidFill>
            <a:schemeClr val="accent2"/>
          </a:solidFill>
          <a:ln>
            <a:noFill/>
          </a:ln>
          <a:effectLst/>
        </c:spPr>
        <c:marker>
          <c:symbol val="none"/>
        </c:marker>
      </c:pivotFmt>
      <c:pivotFmt>
        <c:idx val="185"/>
        <c:spPr>
          <a:solidFill>
            <a:schemeClr val="accent2"/>
          </a:solidFill>
          <a:ln>
            <a:noFill/>
          </a:ln>
          <a:effectLst/>
        </c:spPr>
        <c:marker>
          <c:symbol val="none"/>
        </c:marker>
      </c:pivotFmt>
      <c:pivotFmt>
        <c:idx val="186"/>
        <c:spPr>
          <a:solidFill>
            <a:schemeClr val="accent2"/>
          </a:solidFill>
          <a:ln>
            <a:noFill/>
          </a:ln>
          <a:effectLst/>
        </c:spPr>
        <c:marker>
          <c:symbol val="none"/>
        </c:marker>
      </c:pivotFmt>
      <c:pivotFmt>
        <c:idx val="187"/>
        <c:spPr>
          <a:solidFill>
            <a:schemeClr val="accent2"/>
          </a:solidFill>
          <a:ln>
            <a:noFill/>
          </a:ln>
          <a:effectLst/>
        </c:spPr>
        <c:marker>
          <c:symbol val="none"/>
        </c:marker>
      </c:pivotFmt>
      <c:pivotFmt>
        <c:idx val="188"/>
        <c:spPr>
          <a:solidFill>
            <a:schemeClr val="accent2"/>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19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19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19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19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19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19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19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19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19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0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0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0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0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0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0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0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0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0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0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1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1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1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1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1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1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1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1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1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1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2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2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2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2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2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2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2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2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2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2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3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3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3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3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3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3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3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3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3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3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4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4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4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4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4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4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4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4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4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4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5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5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5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5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5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5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5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5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5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5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6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6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6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8"/>
        <c:spPr>
          <a:solidFill>
            <a:schemeClr val="accent2"/>
          </a:solidFill>
          <a:ln>
            <a:noFill/>
          </a:ln>
          <a:effectLst/>
        </c:spPr>
        <c:marker>
          <c:symbol val="none"/>
        </c:marker>
      </c:pivotFmt>
      <c:pivotFmt>
        <c:idx val="269"/>
        <c:spPr>
          <a:solidFill>
            <a:schemeClr val="accent2"/>
          </a:solidFill>
          <a:ln>
            <a:noFill/>
          </a:ln>
          <a:effectLst/>
        </c:spPr>
        <c:marker>
          <c:symbol val="none"/>
        </c:marker>
      </c:pivotFmt>
      <c:pivotFmt>
        <c:idx val="270"/>
        <c:spPr>
          <a:solidFill>
            <a:schemeClr val="accent2"/>
          </a:solidFill>
          <a:ln>
            <a:noFill/>
          </a:ln>
          <a:effectLst/>
        </c:spPr>
        <c:marker>
          <c:symbol val="none"/>
        </c:marker>
      </c:pivotFmt>
      <c:pivotFmt>
        <c:idx val="271"/>
        <c:spPr>
          <a:solidFill>
            <a:schemeClr val="accent2"/>
          </a:solidFill>
          <a:ln>
            <a:noFill/>
          </a:ln>
          <a:effectLst/>
        </c:spPr>
        <c:marker>
          <c:symbol val="none"/>
        </c:marker>
      </c:pivotFmt>
      <c:pivotFmt>
        <c:idx val="272"/>
        <c:spPr>
          <a:solidFill>
            <a:schemeClr val="accent2"/>
          </a:solidFill>
          <a:ln>
            <a:noFill/>
          </a:ln>
          <a:effectLst/>
        </c:spPr>
        <c:marker>
          <c:symbol val="none"/>
        </c:marker>
      </c:pivotFmt>
      <c:pivotFmt>
        <c:idx val="273"/>
        <c:spPr>
          <a:solidFill>
            <a:schemeClr val="accent2"/>
          </a:solidFill>
          <a:ln>
            <a:noFill/>
          </a:ln>
          <a:effectLst/>
        </c:spPr>
        <c:marker>
          <c:symbol val="none"/>
        </c:marker>
      </c:pivotFmt>
      <c:pivotFmt>
        <c:idx val="274"/>
        <c:spPr>
          <a:solidFill>
            <a:schemeClr val="accent2"/>
          </a:solidFill>
          <a:ln>
            <a:noFill/>
          </a:ln>
          <a:effectLst/>
        </c:spPr>
        <c:marker>
          <c:symbol val="none"/>
        </c:marker>
      </c:pivotFmt>
      <c:pivotFmt>
        <c:idx val="275"/>
        <c:spPr>
          <a:solidFill>
            <a:schemeClr val="accent2"/>
          </a:solidFill>
          <a:ln>
            <a:noFill/>
          </a:ln>
          <a:effectLst/>
        </c:spPr>
        <c:marker>
          <c:symbol val="none"/>
        </c:marker>
      </c:pivotFmt>
      <c:pivotFmt>
        <c:idx val="276"/>
        <c:spPr>
          <a:solidFill>
            <a:schemeClr val="accent2"/>
          </a:solidFill>
          <a:ln>
            <a:noFill/>
          </a:ln>
          <a:effectLst/>
        </c:spPr>
        <c:marker>
          <c:symbol val="none"/>
        </c:marker>
      </c:pivotFmt>
      <c:pivotFmt>
        <c:idx val="27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7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7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8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8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8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8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8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8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8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8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8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8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9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9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9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9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9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9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9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9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9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9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0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0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0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0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0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0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0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0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0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0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1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1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1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1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1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1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1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1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1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1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2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2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2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2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2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2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2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2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2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2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3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3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3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3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3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3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3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3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3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3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4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4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4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4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4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4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4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4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48"/>
        <c:spPr>
          <a:solidFill>
            <a:schemeClr val="accent2"/>
          </a:solidFill>
          <a:ln>
            <a:noFill/>
          </a:ln>
          <a:effectLst/>
        </c:spPr>
        <c:marker>
          <c:symbol val="none"/>
        </c:marker>
      </c:pivotFmt>
      <c:pivotFmt>
        <c:idx val="349"/>
        <c:spPr>
          <a:solidFill>
            <a:schemeClr val="accent2"/>
          </a:solidFill>
          <a:ln>
            <a:noFill/>
          </a:ln>
          <a:effectLst/>
        </c:spPr>
        <c:marker>
          <c:symbol val="none"/>
        </c:marker>
      </c:pivotFmt>
      <c:pivotFmt>
        <c:idx val="350"/>
        <c:spPr>
          <a:solidFill>
            <a:schemeClr val="accent2"/>
          </a:solidFill>
          <a:ln>
            <a:noFill/>
          </a:ln>
          <a:effectLst/>
        </c:spPr>
        <c:marker>
          <c:symbol val="none"/>
        </c:marker>
      </c:pivotFmt>
      <c:pivotFmt>
        <c:idx val="351"/>
        <c:spPr>
          <a:solidFill>
            <a:schemeClr val="accent2"/>
          </a:solidFill>
          <a:ln>
            <a:noFill/>
          </a:ln>
          <a:effectLst/>
        </c:spPr>
        <c:marker>
          <c:symbol val="none"/>
        </c:marker>
      </c:pivotFmt>
      <c:pivotFmt>
        <c:idx val="352"/>
        <c:spPr>
          <a:solidFill>
            <a:schemeClr val="accent2"/>
          </a:solidFill>
          <a:ln>
            <a:noFill/>
          </a:ln>
          <a:effectLst/>
        </c:spPr>
        <c:marker>
          <c:symbol val="none"/>
        </c:marker>
      </c:pivotFmt>
      <c:pivotFmt>
        <c:idx val="353"/>
        <c:spPr>
          <a:solidFill>
            <a:schemeClr val="accent2"/>
          </a:solidFill>
          <a:ln>
            <a:noFill/>
          </a:ln>
          <a:effectLst/>
        </c:spPr>
        <c:marker>
          <c:symbol val="none"/>
        </c:marker>
      </c:pivotFmt>
      <c:pivotFmt>
        <c:idx val="354"/>
        <c:spPr>
          <a:solidFill>
            <a:schemeClr val="accent2"/>
          </a:solidFill>
          <a:ln>
            <a:noFill/>
          </a:ln>
          <a:effectLst/>
        </c:spPr>
        <c:marker>
          <c:symbol val="none"/>
        </c:marker>
      </c:pivotFmt>
      <c:pivotFmt>
        <c:idx val="355"/>
        <c:spPr>
          <a:solidFill>
            <a:schemeClr val="accent2"/>
          </a:solidFill>
          <a:ln>
            <a:noFill/>
          </a:ln>
          <a:effectLst/>
        </c:spPr>
        <c:marker>
          <c:symbol val="none"/>
        </c:marker>
      </c:pivotFmt>
      <c:pivotFmt>
        <c:idx val="356"/>
        <c:spPr>
          <a:solidFill>
            <a:schemeClr val="accent2"/>
          </a:solidFill>
          <a:ln>
            <a:noFill/>
          </a:ln>
          <a:effectLst/>
        </c:spPr>
        <c:marker>
          <c:symbol val="none"/>
        </c:marker>
      </c:pivotFmt>
      <c:pivotFmt>
        <c:idx val="357"/>
        <c:spPr>
          <a:solidFill>
            <a:schemeClr val="accent2"/>
          </a:solidFill>
          <a:ln>
            <a:noFill/>
          </a:ln>
          <a:effectLst/>
        </c:spPr>
        <c:marker>
          <c:symbol val="none"/>
        </c:marker>
      </c:pivotFmt>
      <c:pivotFmt>
        <c:idx val="358"/>
        <c:spPr>
          <a:solidFill>
            <a:schemeClr val="accent2"/>
          </a:solidFill>
          <a:ln>
            <a:noFill/>
          </a:ln>
          <a:effectLst/>
        </c:spPr>
        <c:marker>
          <c:symbol val="none"/>
        </c:marker>
      </c:pivotFmt>
      <c:pivotFmt>
        <c:idx val="359"/>
        <c:spPr>
          <a:solidFill>
            <a:schemeClr val="accent2"/>
          </a:solidFill>
          <a:ln>
            <a:noFill/>
          </a:ln>
          <a:effectLst/>
        </c:spPr>
        <c:marker>
          <c:symbol val="none"/>
        </c:marker>
      </c:pivotFmt>
      <c:pivotFmt>
        <c:idx val="360"/>
        <c:spPr>
          <a:solidFill>
            <a:schemeClr val="accent2"/>
          </a:solidFill>
          <a:ln>
            <a:noFill/>
          </a:ln>
          <a:effectLst/>
        </c:spPr>
        <c:marker>
          <c:symbol val="none"/>
        </c:marker>
      </c:pivotFmt>
      <c:pivotFmt>
        <c:idx val="361"/>
        <c:spPr>
          <a:solidFill>
            <a:schemeClr val="accent2"/>
          </a:solidFill>
          <a:ln>
            <a:noFill/>
          </a:ln>
          <a:effectLst/>
        </c:spPr>
        <c:marker>
          <c:symbol val="none"/>
        </c:marker>
      </c:pivotFmt>
      <c:pivotFmt>
        <c:idx val="362"/>
        <c:spPr>
          <a:solidFill>
            <a:schemeClr val="accent2"/>
          </a:solidFill>
          <a:ln>
            <a:noFill/>
          </a:ln>
          <a:effectLst/>
        </c:spPr>
        <c:marker>
          <c:symbol val="none"/>
        </c:marker>
      </c:pivotFmt>
      <c:pivotFmt>
        <c:idx val="363"/>
        <c:spPr>
          <a:solidFill>
            <a:schemeClr val="accent2"/>
          </a:solidFill>
          <a:ln>
            <a:noFill/>
          </a:ln>
          <a:effectLst/>
        </c:spPr>
        <c:marker>
          <c:symbol val="none"/>
        </c:marker>
      </c:pivotFmt>
      <c:pivotFmt>
        <c:idx val="364"/>
        <c:spPr>
          <a:solidFill>
            <a:schemeClr val="accent2"/>
          </a:solidFill>
          <a:ln>
            <a:noFill/>
          </a:ln>
          <a:effectLst/>
        </c:spPr>
        <c:marker>
          <c:symbol val="none"/>
        </c:marker>
      </c:pivotFmt>
      <c:pivotFmt>
        <c:idx val="365"/>
        <c:spPr>
          <a:solidFill>
            <a:schemeClr val="accent2"/>
          </a:solidFill>
          <a:ln>
            <a:noFill/>
          </a:ln>
          <a:effectLst/>
        </c:spPr>
        <c:marker>
          <c:symbol val="none"/>
        </c:marker>
      </c:pivotFmt>
      <c:pivotFmt>
        <c:idx val="366"/>
        <c:spPr>
          <a:solidFill>
            <a:schemeClr val="accent2"/>
          </a:solidFill>
          <a:ln>
            <a:noFill/>
          </a:ln>
          <a:effectLst/>
        </c:spPr>
        <c:marker>
          <c:symbol val="none"/>
        </c:marker>
      </c:pivotFmt>
      <c:pivotFmt>
        <c:idx val="367"/>
        <c:spPr>
          <a:solidFill>
            <a:schemeClr val="accent2"/>
          </a:solidFill>
          <a:ln>
            <a:noFill/>
          </a:ln>
          <a:effectLst/>
        </c:spPr>
        <c:marker>
          <c:symbol val="none"/>
        </c:marker>
      </c:pivotFmt>
      <c:pivotFmt>
        <c:idx val="368"/>
        <c:spPr>
          <a:solidFill>
            <a:schemeClr val="accent2"/>
          </a:solidFill>
          <a:ln>
            <a:noFill/>
          </a:ln>
          <a:effectLst/>
        </c:spPr>
        <c:marker>
          <c:symbol val="none"/>
        </c:marker>
      </c:pivotFmt>
      <c:pivotFmt>
        <c:idx val="369"/>
        <c:spPr>
          <a:solidFill>
            <a:schemeClr val="accent2"/>
          </a:solidFill>
          <a:ln>
            <a:noFill/>
          </a:ln>
          <a:effectLst/>
        </c:spPr>
        <c:marker>
          <c:symbol val="none"/>
        </c:marker>
      </c:pivotFmt>
      <c:pivotFmt>
        <c:idx val="370"/>
        <c:spPr>
          <a:solidFill>
            <a:schemeClr val="accent2"/>
          </a:solidFill>
          <a:ln>
            <a:noFill/>
          </a:ln>
          <a:effectLst/>
        </c:spPr>
        <c:marker>
          <c:symbol val="none"/>
        </c:marker>
      </c:pivotFmt>
      <c:pivotFmt>
        <c:idx val="37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72"/>
        <c:spPr>
          <a:solidFill>
            <a:schemeClr val="accent2"/>
          </a:solidFill>
          <a:ln>
            <a:noFill/>
          </a:ln>
          <a:effectLst/>
        </c:spPr>
        <c:marker>
          <c:symbol val="none"/>
        </c:marker>
      </c:pivotFmt>
      <c:pivotFmt>
        <c:idx val="373"/>
        <c:spPr>
          <a:solidFill>
            <a:schemeClr val="accent2"/>
          </a:solidFill>
          <a:ln>
            <a:noFill/>
          </a:ln>
          <a:effectLst/>
        </c:spPr>
        <c:marker>
          <c:symbol val="none"/>
        </c:marker>
      </c:pivotFmt>
      <c:pivotFmt>
        <c:idx val="374"/>
        <c:spPr>
          <a:solidFill>
            <a:schemeClr val="accent2"/>
          </a:solidFill>
          <a:ln>
            <a:noFill/>
          </a:ln>
          <a:effectLst/>
        </c:spPr>
        <c:marker>
          <c:symbol val="none"/>
        </c:marker>
      </c:pivotFmt>
      <c:pivotFmt>
        <c:idx val="375"/>
        <c:spPr>
          <a:solidFill>
            <a:schemeClr val="accent2"/>
          </a:solidFill>
          <a:ln>
            <a:noFill/>
          </a:ln>
          <a:effectLst/>
        </c:spPr>
        <c:marker>
          <c:symbol val="none"/>
        </c:marker>
      </c:pivotFmt>
      <c:pivotFmt>
        <c:idx val="376"/>
        <c:spPr>
          <a:solidFill>
            <a:schemeClr val="accent2"/>
          </a:solidFill>
          <a:ln>
            <a:noFill/>
          </a:ln>
          <a:effectLst/>
        </c:spPr>
        <c:marker>
          <c:symbol val="none"/>
        </c:marker>
      </c:pivotFmt>
      <c:pivotFmt>
        <c:idx val="377"/>
        <c:spPr>
          <a:solidFill>
            <a:schemeClr val="accent2"/>
          </a:solidFill>
          <a:ln>
            <a:noFill/>
          </a:ln>
          <a:effectLst/>
        </c:spPr>
        <c:marker>
          <c:symbol val="none"/>
        </c:marker>
      </c:pivotFmt>
      <c:pivotFmt>
        <c:idx val="37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79"/>
        <c:spPr>
          <a:solidFill>
            <a:schemeClr val="accent2"/>
          </a:solidFill>
          <a:ln>
            <a:noFill/>
          </a:ln>
          <a:effectLst/>
        </c:spPr>
        <c:marker>
          <c:symbol val="none"/>
        </c:marker>
      </c:pivotFmt>
      <c:pivotFmt>
        <c:idx val="380"/>
        <c:spPr>
          <a:solidFill>
            <a:schemeClr val="accent2"/>
          </a:solidFill>
          <a:ln>
            <a:noFill/>
          </a:ln>
          <a:effectLst/>
        </c:spPr>
        <c:marker>
          <c:symbol val="none"/>
        </c:marker>
      </c:pivotFmt>
      <c:pivotFmt>
        <c:idx val="381"/>
        <c:spPr>
          <a:solidFill>
            <a:schemeClr val="accent2"/>
          </a:solidFill>
          <a:ln>
            <a:noFill/>
          </a:ln>
          <a:effectLst/>
        </c:spPr>
        <c:marker>
          <c:symbol val="none"/>
        </c:marker>
      </c:pivotFmt>
      <c:pivotFmt>
        <c:idx val="382"/>
        <c:spPr>
          <a:solidFill>
            <a:schemeClr val="accent2"/>
          </a:solidFill>
          <a:ln>
            <a:noFill/>
          </a:ln>
          <a:effectLst/>
        </c:spPr>
        <c:marker>
          <c:symbol val="none"/>
        </c:marker>
      </c:pivotFmt>
      <c:pivotFmt>
        <c:idx val="383"/>
        <c:spPr>
          <a:solidFill>
            <a:schemeClr val="accent2"/>
          </a:solidFill>
          <a:ln>
            <a:noFill/>
          </a:ln>
          <a:effectLst/>
        </c:spPr>
        <c:marker>
          <c:symbol val="none"/>
        </c:marker>
      </c:pivotFmt>
      <c:pivotFmt>
        <c:idx val="384"/>
        <c:spPr>
          <a:solidFill>
            <a:schemeClr val="accent2"/>
          </a:solidFill>
          <a:ln>
            <a:noFill/>
          </a:ln>
          <a:effectLst/>
        </c:spPr>
        <c:marker>
          <c:symbol val="none"/>
        </c:marker>
      </c:pivotFmt>
      <c:pivotFmt>
        <c:idx val="385"/>
        <c:spPr>
          <a:solidFill>
            <a:schemeClr val="accent2"/>
          </a:solidFill>
          <a:ln>
            <a:noFill/>
          </a:ln>
          <a:effectLst/>
        </c:spPr>
        <c:marker>
          <c:symbol val="none"/>
        </c:marker>
      </c:pivotFmt>
      <c:pivotFmt>
        <c:idx val="386"/>
        <c:spPr>
          <a:solidFill>
            <a:schemeClr val="accent2"/>
          </a:solidFill>
          <a:ln>
            <a:noFill/>
          </a:ln>
          <a:effectLst/>
        </c:spPr>
        <c:marker>
          <c:symbol val="none"/>
        </c:marker>
      </c:pivotFmt>
      <c:pivotFmt>
        <c:idx val="387"/>
        <c:spPr>
          <a:solidFill>
            <a:schemeClr val="accent2"/>
          </a:solidFill>
          <a:ln>
            <a:noFill/>
          </a:ln>
          <a:effectLst/>
        </c:spPr>
        <c:marker>
          <c:symbol val="none"/>
        </c:marker>
      </c:pivotFmt>
      <c:pivotFmt>
        <c:idx val="388"/>
        <c:spPr>
          <a:solidFill>
            <a:schemeClr val="accent2"/>
          </a:solidFill>
          <a:ln>
            <a:noFill/>
          </a:ln>
          <a:effectLst/>
        </c:spPr>
        <c:marker>
          <c:symbol val="none"/>
        </c:marker>
      </c:pivotFmt>
      <c:pivotFmt>
        <c:idx val="389"/>
        <c:spPr>
          <a:solidFill>
            <a:schemeClr val="accent2"/>
          </a:solidFill>
          <a:ln>
            <a:noFill/>
          </a:ln>
          <a:effectLst/>
        </c:spPr>
        <c:marker>
          <c:symbol val="none"/>
        </c:marker>
      </c:pivotFmt>
      <c:pivotFmt>
        <c:idx val="390"/>
        <c:spPr>
          <a:solidFill>
            <a:schemeClr val="accent2"/>
          </a:solidFill>
          <a:ln>
            <a:noFill/>
          </a:ln>
          <a:effectLst/>
        </c:spPr>
        <c:marker>
          <c:symbol val="none"/>
        </c:marker>
      </c:pivotFmt>
      <c:pivotFmt>
        <c:idx val="39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92"/>
        <c:spPr>
          <a:solidFill>
            <a:schemeClr val="accent2"/>
          </a:solidFill>
          <a:ln>
            <a:noFill/>
          </a:ln>
          <a:effectLst/>
        </c:spPr>
        <c:marker>
          <c:symbol val="none"/>
        </c:marker>
      </c:pivotFmt>
      <c:pivotFmt>
        <c:idx val="393"/>
        <c:spPr>
          <a:solidFill>
            <a:schemeClr val="accent2"/>
          </a:solidFill>
          <a:ln>
            <a:noFill/>
          </a:ln>
          <a:effectLst/>
        </c:spPr>
        <c:marker>
          <c:symbol val="none"/>
        </c:marker>
      </c:pivotFmt>
      <c:pivotFmt>
        <c:idx val="39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9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9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9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9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0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01"/>
        <c:spPr>
          <a:solidFill>
            <a:schemeClr val="accent2"/>
          </a:solidFill>
          <a:ln>
            <a:noFill/>
          </a:ln>
          <a:effectLst/>
        </c:spPr>
        <c:marker>
          <c:symbol val="none"/>
        </c:marker>
      </c:pivotFmt>
      <c:pivotFmt>
        <c:idx val="402"/>
        <c:spPr>
          <a:solidFill>
            <a:schemeClr val="accent2"/>
          </a:solidFill>
          <a:ln>
            <a:noFill/>
          </a:ln>
          <a:effectLst/>
        </c:spPr>
        <c:marker>
          <c:symbol val="none"/>
        </c:marker>
      </c:pivotFmt>
    </c:pivotFmts>
    <c:plotArea>
      <c:layout>
        <c:manualLayout>
          <c:layoutTarget val="inner"/>
          <c:xMode val="edge"/>
          <c:yMode val="edge"/>
          <c:x val="0.34083451917907853"/>
          <c:y val="6.0857564547353894E-2"/>
          <c:w val="0.63707712740726685"/>
          <c:h val="0.63623817481324529"/>
        </c:manualLayout>
      </c:layout>
      <c:barChart>
        <c:barDir val="col"/>
        <c:grouping val="clustered"/>
        <c:varyColors val="0"/>
        <c:ser>
          <c:idx val="0"/>
          <c:order val="0"/>
          <c:tx>
            <c:strRef>
              <c:f>'Mcdonald''s category (5)'!$B$5:$B$6</c:f>
              <c:strCache>
                <c:ptCount val="1"/>
                <c:pt idx="0">
                  <c:v>Sun</c:v>
                </c:pt>
              </c:strCache>
            </c:strRef>
          </c:tx>
          <c:spPr>
            <a:solidFill>
              <a:schemeClr val="accent2"/>
            </a:solidFill>
            <a:ln>
              <a:noFill/>
            </a:ln>
            <a:effectLst/>
          </c:spPr>
          <c:invertIfNegative val="0"/>
          <c:cat>
            <c:strRef>
              <c:f>'Mcdonald''s category (5)'!$A$7:$A$11</c:f>
              <c:strCache>
                <c:ptCount val="5"/>
                <c:pt idx="0">
                  <c:v>02</c:v>
                </c:pt>
                <c:pt idx="1">
                  <c:v>09</c:v>
                </c:pt>
                <c:pt idx="2">
                  <c:v>16</c:v>
                </c:pt>
                <c:pt idx="3">
                  <c:v>23</c:v>
                </c:pt>
                <c:pt idx="4">
                  <c:v>30</c:v>
                </c:pt>
              </c:strCache>
            </c:strRef>
          </c:cat>
          <c:val>
            <c:numRef>
              <c:f>'Mcdonald''s category (5)'!$B$7:$B$11</c:f>
              <c:numCache>
                <c:formatCode>General</c:formatCode>
                <c:ptCount val="5"/>
                <c:pt idx="0">
                  <c:v>17499</c:v>
                </c:pt>
                <c:pt idx="1">
                  <c:v>16577</c:v>
                </c:pt>
                <c:pt idx="2">
                  <c:v>13574</c:v>
                </c:pt>
                <c:pt idx="3">
                  <c:v>16465</c:v>
                </c:pt>
                <c:pt idx="4">
                  <c:v>14015</c:v>
                </c:pt>
              </c:numCache>
            </c:numRef>
          </c:val>
          <c:extLst>
            <c:ext xmlns:c16="http://schemas.microsoft.com/office/drawing/2014/chart" uri="{C3380CC4-5D6E-409C-BE32-E72D297353CC}">
              <c16:uniqueId val="{00000000-8F6E-4228-8A3C-21A89E6ADF3E}"/>
            </c:ext>
          </c:extLst>
        </c:ser>
        <c:dLbls>
          <c:showLegendKey val="0"/>
          <c:showVal val="0"/>
          <c:showCatName val="0"/>
          <c:showSerName val="0"/>
          <c:showPercent val="0"/>
          <c:showBubbleSize val="0"/>
        </c:dLbls>
        <c:gapWidth val="80"/>
        <c:axId val="997444735"/>
        <c:axId val="1046977855"/>
      </c:barChart>
      <c:valAx>
        <c:axId val="1046977855"/>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7444735"/>
        <c:crosses val="autoZero"/>
        <c:crossBetween val="between"/>
      </c:valAx>
      <c:catAx>
        <c:axId val="99744473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6977855"/>
        <c:crosses val="autoZero"/>
        <c:auto val="1"/>
        <c:lblAlgn val="ctr"/>
        <c:lblOffset val="100"/>
        <c:noMultiLvlLbl val="0"/>
      </c:cat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[Sense360 Analytics Team - Data Evaluation (1).xlsx]Mcdonald's category (5)!PivotTable1</c:name>
    <c:fmtId val="115"/>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r>
              <a:rPr lang="en-US" sz="2000" b="1" i="0" baseline="0" dirty="0" smtClean="0">
                <a:effectLst/>
              </a:rPr>
              <a:t>Visitors Count on Saturdays</a:t>
            </a:r>
            <a:endParaRPr lang="en-IN" sz="1600" dirty="0"/>
          </a:p>
        </c:rich>
      </c:tx>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pivotFmt>
      <c:pivotFmt>
        <c:idx val="1"/>
        <c:spPr>
          <a:solidFill>
            <a:schemeClr val="accent2"/>
          </a:solidFill>
          <a:ln>
            <a:noFill/>
          </a:ln>
          <a:effectLst/>
        </c:spPr>
        <c:marker>
          <c:symbol val="none"/>
        </c:marker>
      </c:pivotFmt>
      <c:pivotFmt>
        <c:idx val="2"/>
        <c:spPr>
          <a:solidFill>
            <a:schemeClr val="accent2"/>
          </a:solidFill>
          <a:ln>
            <a:noFill/>
          </a:ln>
          <a:effectLst/>
        </c:spPr>
        <c:marker>
          <c:symbol val="none"/>
        </c:marker>
      </c:pivotFmt>
      <c:pivotFmt>
        <c:idx val="3"/>
        <c:spPr>
          <a:solidFill>
            <a:schemeClr val="accent2"/>
          </a:solidFill>
          <a:ln>
            <a:noFill/>
          </a:ln>
          <a:effectLst/>
        </c:spPr>
        <c:marker>
          <c:symbol val="none"/>
        </c:marker>
      </c:pivotFmt>
      <c:pivotFmt>
        <c:idx val="4"/>
        <c:spPr>
          <a:solidFill>
            <a:schemeClr val="accent2"/>
          </a:solidFill>
          <a:ln>
            <a:noFill/>
          </a:ln>
          <a:effectLst/>
        </c:spPr>
        <c:marker>
          <c:symbol val="none"/>
        </c:marker>
      </c:pivotFmt>
      <c:pivotFmt>
        <c:idx val="5"/>
        <c:spPr>
          <a:solidFill>
            <a:schemeClr val="accent2"/>
          </a:solidFill>
          <a:ln>
            <a:noFill/>
          </a:ln>
          <a:effectLst/>
        </c:spPr>
        <c:marker>
          <c:symbol val="none"/>
        </c:marker>
      </c:pivotFmt>
      <c:pivotFmt>
        <c:idx val="6"/>
        <c:spPr>
          <a:solidFill>
            <a:schemeClr val="accent2"/>
          </a:solidFill>
          <a:ln>
            <a:noFill/>
          </a:ln>
          <a:effectLst/>
        </c:spPr>
        <c:marker>
          <c:symbol val="none"/>
        </c:marker>
      </c:pivotFmt>
      <c:pivotFmt>
        <c:idx val="7"/>
        <c:spPr>
          <a:solidFill>
            <a:schemeClr val="accent2"/>
          </a:solidFill>
          <a:ln>
            <a:noFill/>
          </a:ln>
          <a:effectLst/>
        </c:spPr>
        <c:marker>
          <c:symbol val="none"/>
        </c:marker>
      </c:pivotFmt>
      <c:pivotFmt>
        <c:idx val="8"/>
        <c:spPr>
          <a:solidFill>
            <a:schemeClr val="accent2"/>
          </a:solidFill>
          <a:ln>
            <a:noFill/>
          </a:ln>
          <a:effectLst/>
        </c:spPr>
        <c:marker>
          <c:symbol val="none"/>
        </c:marker>
      </c:pivotFmt>
      <c:pivotFmt>
        <c:idx val="9"/>
        <c:spPr>
          <a:solidFill>
            <a:schemeClr val="accent2"/>
          </a:solidFill>
          <a:ln>
            <a:noFill/>
          </a:ln>
          <a:effectLst/>
        </c:spPr>
        <c:marker>
          <c:symbol val="none"/>
        </c:marker>
      </c:pivotFmt>
      <c:pivotFmt>
        <c:idx val="10"/>
        <c:spPr>
          <a:solidFill>
            <a:schemeClr val="accent2"/>
          </a:solidFill>
          <a:ln>
            <a:noFill/>
          </a:ln>
          <a:effectLst/>
        </c:spPr>
        <c:marker>
          <c:symbol val="none"/>
        </c:marker>
      </c:pivotFmt>
      <c:pivotFmt>
        <c:idx val="11"/>
        <c:spPr>
          <a:solidFill>
            <a:schemeClr val="accent2"/>
          </a:solidFill>
          <a:ln>
            <a:noFill/>
          </a:ln>
          <a:effectLst/>
        </c:spPr>
        <c:marker>
          <c:symbol val="none"/>
        </c:marker>
      </c:pivotFmt>
      <c:pivotFmt>
        <c:idx val="12"/>
        <c:spPr>
          <a:solidFill>
            <a:schemeClr val="accent2"/>
          </a:solidFill>
          <a:ln>
            <a:noFill/>
          </a:ln>
          <a:effectLst/>
        </c:spPr>
        <c:marker>
          <c:symbol val="none"/>
        </c:marker>
      </c:pivotFmt>
      <c:pivotFmt>
        <c:idx val="13"/>
        <c:spPr>
          <a:solidFill>
            <a:schemeClr val="accent2"/>
          </a:solidFill>
          <a:ln>
            <a:noFill/>
          </a:ln>
          <a:effectLst/>
        </c:spPr>
        <c:marker>
          <c:symbol val="none"/>
        </c:marker>
      </c:pivotFmt>
      <c:pivotFmt>
        <c:idx val="14"/>
        <c:spPr>
          <a:solidFill>
            <a:schemeClr val="accent2"/>
          </a:solidFill>
          <a:ln>
            <a:noFill/>
          </a:ln>
          <a:effectLst/>
        </c:spPr>
        <c:marker>
          <c:symbol val="none"/>
        </c:marker>
      </c:pivotFmt>
      <c:pivotFmt>
        <c:idx val="15"/>
        <c:spPr>
          <a:solidFill>
            <a:schemeClr val="accent2"/>
          </a:solidFill>
          <a:ln>
            <a:noFill/>
          </a:ln>
          <a:effectLst/>
        </c:spPr>
        <c:marker>
          <c:symbol val="none"/>
        </c:marker>
      </c:pivotFmt>
      <c:pivotFmt>
        <c:idx val="16"/>
        <c:spPr>
          <a:solidFill>
            <a:schemeClr val="accent2"/>
          </a:solidFill>
          <a:ln>
            <a:noFill/>
          </a:ln>
          <a:effectLst/>
        </c:spPr>
        <c:marker>
          <c:symbol val="none"/>
        </c:marker>
      </c:pivotFmt>
      <c:pivotFmt>
        <c:idx val="17"/>
        <c:spPr>
          <a:solidFill>
            <a:schemeClr val="accent2"/>
          </a:solidFill>
          <a:ln>
            <a:noFill/>
          </a:ln>
          <a:effectLst/>
        </c:spPr>
        <c:marker>
          <c:symbol val="none"/>
        </c:marker>
      </c:pivotFmt>
      <c:pivotFmt>
        <c:idx val="18"/>
        <c:spPr>
          <a:solidFill>
            <a:schemeClr val="accent2"/>
          </a:solidFill>
          <a:ln>
            <a:noFill/>
          </a:ln>
          <a:effectLst/>
        </c:spPr>
        <c:marker>
          <c:symbol val="none"/>
        </c:marker>
      </c:pivotFmt>
      <c:pivotFmt>
        <c:idx val="19"/>
        <c:spPr>
          <a:solidFill>
            <a:schemeClr val="accent2"/>
          </a:solidFill>
          <a:ln>
            <a:noFill/>
          </a:ln>
          <a:effectLst/>
        </c:spPr>
        <c:marker>
          <c:symbol val="none"/>
        </c:marker>
      </c:pivotFmt>
      <c:pivotFmt>
        <c:idx val="20"/>
        <c:spPr>
          <a:solidFill>
            <a:schemeClr val="accent2"/>
          </a:solidFill>
          <a:ln>
            <a:noFill/>
          </a:ln>
          <a:effectLst/>
        </c:spPr>
        <c:marker>
          <c:symbol val="none"/>
        </c:marker>
      </c:pivotFmt>
      <c:pivotFmt>
        <c:idx val="21"/>
        <c:spPr>
          <a:solidFill>
            <a:schemeClr val="accent2"/>
          </a:solidFill>
          <a:ln>
            <a:noFill/>
          </a:ln>
          <a:effectLst/>
        </c:spPr>
        <c:marker>
          <c:symbol val="none"/>
        </c:marker>
      </c:pivotFmt>
      <c:pivotFmt>
        <c:idx val="22"/>
        <c:spPr>
          <a:solidFill>
            <a:schemeClr val="accent2"/>
          </a:solidFill>
          <a:ln>
            <a:noFill/>
          </a:ln>
          <a:effectLst/>
        </c:spPr>
        <c:marker>
          <c:symbol val="none"/>
        </c:marker>
      </c:pivotFmt>
      <c:pivotFmt>
        <c:idx val="23"/>
        <c:spPr>
          <a:solidFill>
            <a:schemeClr val="accent2"/>
          </a:solidFill>
          <a:ln>
            <a:noFill/>
          </a:ln>
          <a:effectLst/>
        </c:spPr>
        <c:marker>
          <c:symbol val="none"/>
        </c:marker>
      </c:pivotFmt>
      <c:pivotFmt>
        <c:idx val="24"/>
        <c:spPr>
          <a:solidFill>
            <a:schemeClr val="accent2"/>
          </a:solidFill>
          <a:ln>
            <a:noFill/>
          </a:ln>
          <a:effectLst/>
        </c:spPr>
        <c:marker>
          <c:symbol val="none"/>
        </c:marker>
      </c:pivotFmt>
      <c:pivotFmt>
        <c:idx val="25"/>
        <c:spPr>
          <a:solidFill>
            <a:schemeClr val="accent2"/>
          </a:solidFill>
          <a:ln>
            <a:noFill/>
          </a:ln>
          <a:effectLst/>
        </c:spPr>
        <c:marker>
          <c:symbol val="none"/>
        </c:marker>
      </c:pivotFmt>
      <c:pivotFmt>
        <c:idx val="26"/>
        <c:spPr>
          <a:solidFill>
            <a:schemeClr val="accent2"/>
          </a:solidFill>
          <a:ln>
            <a:noFill/>
          </a:ln>
          <a:effectLst/>
        </c:spPr>
        <c:marker>
          <c:symbol val="none"/>
        </c:marker>
      </c:pivotFmt>
      <c:pivotFmt>
        <c:idx val="27"/>
        <c:spPr>
          <a:solidFill>
            <a:schemeClr val="accent2"/>
          </a:solidFill>
          <a:ln>
            <a:noFill/>
          </a:ln>
          <a:effectLst/>
        </c:spPr>
        <c:marker>
          <c:symbol val="none"/>
        </c:marker>
      </c:pivotFmt>
      <c:pivotFmt>
        <c:idx val="28"/>
        <c:spPr>
          <a:solidFill>
            <a:schemeClr val="accent2"/>
          </a:solidFill>
          <a:ln>
            <a:noFill/>
          </a:ln>
          <a:effectLst/>
        </c:spPr>
        <c:marker>
          <c:symbol val="none"/>
        </c:marker>
      </c:pivotFmt>
      <c:pivotFmt>
        <c:idx val="29"/>
        <c:spPr>
          <a:solidFill>
            <a:schemeClr val="accent2"/>
          </a:solidFill>
          <a:ln>
            <a:noFill/>
          </a:ln>
          <a:effectLst/>
        </c:spPr>
        <c:marker>
          <c:symbol val="none"/>
        </c:marker>
      </c:pivotFmt>
      <c:pivotFmt>
        <c:idx val="30"/>
        <c:spPr>
          <a:solidFill>
            <a:schemeClr val="accent2"/>
          </a:solidFill>
          <a:ln>
            <a:noFill/>
          </a:ln>
          <a:effectLst/>
        </c:spPr>
        <c:marker>
          <c:symbol val="none"/>
        </c:marker>
      </c:pivotFmt>
      <c:pivotFmt>
        <c:idx val="31"/>
        <c:spPr>
          <a:solidFill>
            <a:schemeClr val="accent2"/>
          </a:solidFill>
          <a:ln>
            <a:noFill/>
          </a:ln>
          <a:effectLst/>
        </c:spPr>
        <c:marker>
          <c:symbol val="none"/>
        </c:marker>
      </c:pivotFmt>
      <c:pivotFmt>
        <c:idx val="32"/>
        <c:spPr>
          <a:solidFill>
            <a:schemeClr val="accent2"/>
          </a:solidFill>
          <a:ln>
            <a:noFill/>
          </a:ln>
          <a:effectLst/>
        </c:spPr>
        <c:marker>
          <c:symbol val="none"/>
        </c:marker>
      </c:pivotFmt>
      <c:pivotFmt>
        <c:idx val="33"/>
        <c:spPr>
          <a:solidFill>
            <a:schemeClr val="accent2"/>
          </a:solidFill>
          <a:ln>
            <a:noFill/>
          </a:ln>
          <a:effectLst/>
        </c:spPr>
        <c:marker>
          <c:symbol val="none"/>
        </c:marker>
      </c:pivotFmt>
      <c:pivotFmt>
        <c:idx val="34"/>
        <c:spPr>
          <a:solidFill>
            <a:schemeClr val="accent2"/>
          </a:solidFill>
          <a:ln>
            <a:noFill/>
          </a:ln>
          <a:effectLst/>
        </c:spPr>
        <c:marker>
          <c:symbol val="none"/>
        </c:marker>
      </c:pivotFmt>
      <c:pivotFmt>
        <c:idx val="35"/>
        <c:spPr>
          <a:solidFill>
            <a:schemeClr val="accent2"/>
          </a:solidFill>
          <a:ln>
            <a:noFill/>
          </a:ln>
          <a:effectLst/>
        </c:spPr>
        <c:marker>
          <c:symbol val="none"/>
        </c:marker>
      </c:pivotFmt>
      <c:pivotFmt>
        <c:idx val="3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2"/>
          </a:solidFill>
          <a:ln>
            <a:noFill/>
          </a:ln>
          <a:effectLst/>
        </c:spPr>
      </c:pivotFmt>
      <c:pivotFmt>
        <c:idx val="39"/>
        <c:spPr>
          <a:solidFill>
            <a:schemeClr val="accent2"/>
          </a:solidFill>
          <a:ln>
            <a:noFill/>
          </a:ln>
          <a:effectLst/>
        </c:spPr>
      </c:pivotFmt>
      <c:pivotFmt>
        <c:idx val="40"/>
        <c:spPr>
          <a:solidFill>
            <a:schemeClr val="accent2"/>
          </a:solidFill>
          <a:ln>
            <a:noFill/>
          </a:ln>
          <a:effectLst/>
        </c:spPr>
      </c:pivotFmt>
      <c:pivotFmt>
        <c:idx val="41"/>
        <c:spPr>
          <a:solidFill>
            <a:schemeClr val="accent2"/>
          </a:solidFill>
          <a:ln>
            <a:noFill/>
          </a:ln>
          <a:effectLst/>
        </c:spPr>
      </c:pivotFmt>
      <c:pivotFmt>
        <c:idx val="42"/>
        <c:spPr>
          <a:solidFill>
            <a:schemeClr val="accent2"/>
          </a:solidFill>
          <a:ln>
            <a:noFill/>
          </a:ln>
          <a:effectLst/>
        </c:spPr>
      </c:pivotFmt>
      <c:pivotFmt>
        <c:idx val="4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4"/>
        <c:spPr>
          <a:solidFill>
            <a:schemeClr val="accent2"/>
          </a:solidFill>
          <a:ln>
            <a:noFill/>
          </a:ln>
          <a:effectLst/>
        </c:spPr>
      </c:pivotFmt>
      <c:pivotFmt>
        <c:idx val="45"/>
        <c:spPr>
          <a:solidFill>
            <a:schemeClr val="accent2"/>
          </a:solidFill>
          <a:ln>
            <a:noFill/>
          </a:ln>
          <a:effectLst/>
        </c:spPr>
      </c:pivotFmt>
      <c:pivotFmt>
        <c:idx val="46"/>
        <c:spPr>
          <a:solidFill>
            <a:schemeClr val="accent2"/>
          </a:solidFill>
          <a:ln>
            <a:noFill/>
          </a:ln>
          <a:effectLst/>
        </c:spPr>
      </c:pivotFmt>
      <c:pivotFmt>
        <c:idx val="47"/>
        <c:spPr>
          <a:solidFill>
            <a:schemeClr val="accent2"/>
          </a:solidFill>
          <a:ln>
            <a:noFill/>
          </a:ln>
          <a:effectLst/>
        </c:spPr>
      </c:pivotFmt>
      <c:pivotFmt>
        <c:idx val="48"/>
        <c:spPr>
          <a:solidFill>
            <a:schemeClr val="accent2"/>
          </a:solidFill>
          <a:ln>
            <a:noFill/>
          </a:ln>
          <a:effectLst/>
        </c:spPr>
      </c:pivotFmt>
      <c:pivotFmt>
        <c:idx val="49"/>
        <c:spPr>
          <a:solidFill>
            <a:schemeClr val="accent2"/>
          </a:solidFill>
          <a:ln>
            <a:noFill/>
          </a:ln>
          <a:effectLst/>
        </c:spPr>
        <c:marker>
          <c:symbol val="none"/>
        </c:marker>
      </c:pivotFmt>
      <c:pivotFmt>
        <c:idx val="50"/>
        <c:spPr>
          <a:solidFill>
            <a:schemeClr val="accent2"/>
          </a:solidFill>
          <a:ln>
            <a:noFill/>
          </a:ln>
          <a:effectLst/>
        </c:spPr>
        <c:marker>
          <c:symbol val="none"/>
        </c:marker>
      </c:pivotFmt>
      <c:pivotFmt>
        <c:idx val="51"/>
        <c:spPr>
          <a:solidFill>
            <a:schemeClr val="accent2"/>
          </a:solidFill>
          <a:ln>
            <a:noFill/>
          </a:ln>
          <a:effectLst/>
        </c:spPr>
        <c:marker>
          <c:symbol val="none"/>
        </c:marker>
      </c:pivotFmt>
      <c:pivotFmt>
        <c:idx val="52"/>
        <c:spPr>
          <a:solidFill>
            <a:schemeClr val="accent2"/>
          </a:solidFill>
          <a:ln>
            <a:noFill/>
          </a:ln>
          <a:effectLst/>
        </c:spPr>
        <c:marker>
          <c:symbol val="none"/>
        </c:marker>
      </c:pivotFmt>
      <c:pivotFmt>
        <c:idx val="53"/>
        <c:spPr>
          <a:solidFill>
            <a:schemeClr val="accent2"/>
          </a:solidFill>
          <a:ln>
            <a:noFill/>
          </a:ln>
          <a:effectLst/>
        </c:spPr>
        <c:marker>
          <c:symbol val="none"/>
        </c:marker>
      </c:pivotFmt>
      <c:pivotFmt>
        <c:idx val="54"/>
        <c:spPr>
          <a:solidFill>
            <a:schemeClr val="accent2"/>
          </a:solidFill>
          <a:ln>
            <a:noFill/>
          </a:ln>
          <a:effectLst/>
        </c:spPr>
        <c:marker>
          <c:symbol val="none"/>
        </c:marker>
      </c:pivotFmt>
      <c:pivotFmt>
        <c:idx val="55"/>
        <c:spPr>
          <a:solidFill>
            <a:schemeClr val="accent2"/>
          </a:solidFill>
          <a:ln>
            <a:noFill/>
          </a:ln>
          <a:effectLst/>
        </c:spPr>
        <c:marker>
          <c:symbol val="none"/>
        </c:marker>
      </c:pivotFmt>
      <c:pivotFmt>
        <c:idx val="56"/>
        <c:spPr>
          <a:solidFill>
            <a:schemeClr val="accent2"/>
          </a:solidFill>
          <a:ln>
            <a:noFill/>
          </a:ln>
          <a:effectLst/>
        </c:spPr>
        <c:marker>
          <c:symbol val="none"/>
        </c:marker>
      </c:pivotFmt>
      <c:pivotFmt>
        <c:idx val="57"/>
        <c:spPr>
          <a:solidFill>
            <a:schemeClr val="accent2"/>
          </a:solidFill>
          <a:ln>
            <a:noFill/>
          </a:ln>
          <a:effectLst/>
        </c:spPr>
        <c:marker>
          <c:symbol val="none"/>
        </c:marker>
      </c:pivotFmt>
      <c:pivotFmt>
        <c:idx val="58"/>
        <c:spPr>
          <a:solidFill>
            <a:schemeClr val="accent2"/>
          </a:solidFill>
          <a:ln>
            <a:noFill/>
          </a:ln>
          <a:effectLst/>
        </c:spPr>
        <c:marker>
          <c:symbol val="none"/>
        </c:marker>
      </c:pivotFmt>
      <c:pivotFmt>
        <c:idx val="59"/>
        <c:spPr>
          <a:solidFill>
            <a:schemeClr val="accent2"/>
          </a:solidFill>
          <a:ln>
            <a:noFill/>
          </a:ln>
          <a:effectLst/>
        </c:spPr>
        <c:marker>
          <c:symbol val="none"/>
        </c:marker>
      </c:pivotFmt>
      <c:pivotFmt>
        <c:idx val="60"/>
        <c:spPr>
          <a:solidFill>
            <a:schemeClr val="accent2"/>
          </a:solidFill>
          <a:ln>
            <a:noFill/>
          </a:ln>
          <a:effectLst/>
        </c:spPr>
        <c:marker>
          <c:symbol val="none"/>
        </c:marker>
      </c:pivotFmt>
      <c:pivotFmt>
        <c:idx val="61"/>
        <c:spPr>
          <a:solidFill>
            <a:schemeClr val="accent2"/>
          </a:solidFill>
          <a:ln>
            <a:noFill/>
          </a:ln>
          <a:effectLst/>
        </c:spPr>
        <c:marker>
          <c:symbol val="none"/>
        </c:marker>
      </c:pivotFmt>
      <c:pivotFmt>
        <c:idx val="62"/>
        <c:spPr>
          <a:solidFill>
            <a:schemeClr val="accent2"/>
          </a:solidFill>
          <a:ln>
            <a:noFill/>
          </a:ln>
          <a:effectLst/>
        </c:spPr>
        <c:marker>
          <c:symbol val="none"/>
        </c:marker>
      </c:pivotFmt>
      <c:pivotFmt>
        <c:idx val="63"/>
        <c:spPr>
          <a:solidFill>
            <a:schemeClr val="accent2"/>
          </a:solidFill>
          <a:ln>
            <a:noFill/>
          </a:ln>
          <a:effectLst/>
        </c:spPr>
        <c:marker>
          <c:symbol val="none"/>
        </c:marker>
      </c:pivotFmt>
      <c:pivotFmt>
        <c:idx val="64"/>
        <c:spPr>
          <a:solidFill>
            <a:schemeClr val="accent2"/>
          </a:solidFill>
          <a:ln>
            <a:noFill/>
          </a:ln>
          <a:effectLst/>
        </c:spPr>
        <c:marker>
          <c:symbol val="none"/>
        </c:marker>
      </c:pivotFmt>
      <c:pivotFmt>
        <c:idx val="65"/>
        <c:spPr>
          <a:solidFill>
            <a:schemeClr val="accent2"/>
          </a:solidFill>
          <a:ln>
            <a:noFill/>
          </a:ln>
          <a:effectLst/>
        </c:spPr>
        <c:marker>
          <c:symbol val="none"/>
        </c:marker>
      </c:pivotFmt>
      <c:pivotFmt>
        <c:idx val="66"/>
        <c:spPr>
          <a:solidFill>
            <a:schemeClr val="accent2"/>
          </a:solidFill>
          <a:ln>
            <a:noFill/>
          </a:ln>
          <a:effectLst/>
        </c:spPr>
        <c:marker>
          <c:symbol val="none"/>
        </c:marker>
      </c:pivotFmt>
      <c:pivotFmt>
        <c:idx val="67"/>
        <c:spPr>
          <a:solidFill>
            <a:schemeClr val="accent2"/>
          </a:solidFill>
          <a:ln>
            <a:noFill/>
          </a:ln>
          <a:effectLst/>
        </c:spPr>
        <c:marker>
          <c:symbol val="none"/>
        </c:marker>
      </c:pivotFmt>
      <c:pivotFmt>
        <c:idx val="68"/>
        <c:spPr>
          <a:solidFill>
            <a:schemeClr val="accent2"/>
          </a:solidFill>
          <a:ln>
            <a:noFill/>
          </a:ln>
          <a:effectLst/>
        </c:spPr>
        <c:marker>
          <c:symbol val="none"/>
        </c:marker>
      </c:pivotFmt>
      <c:pivotFmt>
        <c:idx val="69"/>
        <c:spPr>
          <a:solidFill>
            <a:schemeClr val="accent2"/>
          </a:solidFill>
          <a:ln>
            <a:noFill/>
          </a:ln>
          <a:effectLst/>
        </c:spPr>
        <c:marker>
          <c:symbol val="none"/>
        </c:marker>
      </c:pivotFmt>
      <c:pivotFmt>
        <c:idx val="70"/>
        <c:spPr>
          <a:solidFill>
            <a:schemeClr val="accent2"/>
          </a:solidFill>
          <a:ln>
            <a:noFill/>
          </a:ln>
          <a:effectLst/>
        </c:spPr>
        <c:marker>
          <c:symbol val="none"/>
        </c:marker>
      </c:pivotFmt>
      <c:pivotFmt>
        <c:idx val="71"/>
        <c:spPr>
          <a:solidFill>
            <a:schemeClr val="accent2"/>
          </a:solidFill>
          <a:ln>
            <a:noFill/>
          </a:ln>
          <a:effectLst/>
        </c:spPr>
        <c:marker>
          <c:symbol val="none"/>
        </c:marker>
      </c:pivotFmt>
      <c:pivotFmt>
        <c:idx val="72"/>
        <c:spPr>
          <a:solidFill>
            <a:schemeClr val="accent2"/>
          </a:solidFill>
          <a:ln>
            <a:noFill/>
          </a:ln>
          <a:effectLst/>
        </c:spPr>
        <c:marker>
          <c:symbol val="none"/>
        </c:marker>
      </c:pivotFmt>
      <c:pivotFmt>
        <c:idx val="73"/>
        <c:spPr>
          <a:solidFill>
            <a:schemeClr val="accent2"/>
          </a:solidFill>
          <a:ln>
            <a:noFill/>
          </a:ln>
          <a:effectLst/>
        </c:spPr>
        <c:marker>
          <c:symbol val="none"/>
        </c:marker>
      </c:pivotFmt>
      <c:pivotFmt>
        <c:idx val="74"/>
        <c:spPr>
          <a:solidFill>
            <a:schemeClr val="accent2"/>
          </a:solidFill>
          <a:ln>
            <a:noFill/>
          </a:ln>
          <a:effectLst/>
        </c:spPr>
        <c:marker>
          <c:symbol val="none"/>
        </c:marker>
      </c:pivotFmt>
      <c:pivotFmt>
        <c:idx val="75"/>
        <c:spPr>
          <a:solidFill>
            <a:schemeClr val="accent2"/>
          </a:solidFill>
          <a:ln>
            <a:noFill/>
          </a:ln>
          <a:effectLst/>
        </c:spPr>
        <c:marker>
          <c:symbol val="none"/>
        </c:marker>
      </c:pivotFmt>
      <c:pivotFmt>
        <c:idx val="76"/>
        <c:spPr>
          <a:solidFill>
            <a:schemeClr val="accent2"/>
          </a:solidFill>
          <a:ln>
            <a:noFill/>
          </a:ln>
          <a:effectLst/>
        </c:spPr>
        <c:marker>
          <c:symbol val="none"/>
        </c:marker>
      </c:pivotFmt>
      <c:pivotFmt>
        <c:idx val="77"/>
        <c:spPr>
          <a:solidFill>
            <a:schemeClr val="accent2"/>
          </a:solidFill>
          <a:ln>
            <a:noFill/>
          </a:ln>
          <a:effectLst/>
        </c:spPr>
        <c:marker>
          <c:symbol val="none"/>
        </c:marker>
      </c:pivotFmt>
      <c:pivotFmt>
        <c:idx val="78"/>
        <c:spPr>
          <a:solidFill>
            <a:schemeClr val="accent2"/>
          </a:solidFill>
          <a:ln>
            <a:noFill/>
          </a:ln>
          <a:effectLst/>
        </c:spPr>
        <c:marker>
          <c:symbol val="none"/>
        </c:marker>
      </c:pivotFmt>
      <c:pivotFmt>
        <c:idx val="79"/>
        <c:spPr>
          <a:solidFill>
            <a:schemeClr val="accent2"/>
          </a:solidFill>
          <a:ln>
            <a:noFill/>
          </a:ln>
          <a:effectLst/>
        </c:spPr>
        <c:marker>
          <c:symbol val="none"/>
        </c:marker>
      </c:pivotFmt>
      <c:pivotFmt>
        <c:idx val="80"/>
        <c:spPr>
          <a:solidFill>
            <a:schemeClr val="accent2"/>
          </a:solidFill>
          <a:ln>
            <a:noFill/>
          </a:ln>
          <a:effectLst/>
        </c:spPr>
        <c:marker>
          <c:symbol val="none"/>
        </c:marker>
      </c:pivotFmt>
      <c:pivotFmt>
        <c:idx val="81"/>
        <c:spPr>
          <a:solidFill>
            <a:schemeClr val="accent2"/>
          </a:solidFill>
          <a:ln>
            <a:noFill/>
          </a:ln>
          <a:effectLst/>
        </c:spPr>
        <c:marker>
          <c:symbol val="none"/>
        </c:marker>
      </c:pivotFmt>
      <c:pivotFmt>
        <c:idx val="82"/>
        <c:spPr>
          <a:solidFill>
            <a:schemeClr val="accent2"/>
          </a:solidFill>
          <a:ln>
            <a:noFill/>
          </a:ln>
          <a:effectLst/>
        </c:spPr>
        <c:marker>
          <c:symbol val="none"/>
        </c:marker>
      </c:pivotFmt>
      <c:pivotFmt>
        <c:idx val="83"/>
        <c:spPr>
          <a:solidFill>
            <a:schemeClr val="accent2"/>
          </a:solidFill>
          <a:ln>
            <a:noFill/>
          </a:ln>
          <a:effectLst/>
        </c:spPr>
        <c:marker>
          <c:symbol val="none"/>
        </c:marker>
      </c:pivotFmt>
      <c:pivotFmt>
        <c:idx val="8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9"/>
        <c:spPr>
          <a:solidFill>
            <a:schemeClr val="accent2"/>
          </a:solidFill>
          <a:ln>
            <a:noFill/>
          </a:ln>
          <a:effectLst/>
        </c:spPr>
        <c:marker>
          <c:symbol val="none"/>
        </c:marker>
      </c:pivotFmt>
      <c:pivotFmt>
        <c:idx val="90"/>
        <c:spPr>
          <a:solidFill>
            <a:schemeClr val="accent2"/>
          </a:solidFill>
          <a:ln>
            <a:noFill/>
          </a:ln>
          <a:effectLst/>
        </c:spPr>
        <c:marker>
          <c:symbol val="none"/>
        </c:marker>
      </c:pivotFmt>
      <c:pivotFmt>
        <c:idx val="91"/>
        <c:spPr>
          <a:solidFill>
            <a:schemeClr val="accent2"/>
          </a:solidFill>
          <a:ln>
            <a:noFill/>
          </a:ln>
          <a:effectLst/>
        </c:spPr>
        <c:marker>
          <c:symbol val="none"/>
        </c:marker>
      </c:pivotFmt>
      <c:pivotFmt>
        <c:idx val="92"/>
        <c:spPr>
          <a:solidFill>
            <a:schemeClr val="accent2"/>
          </a:solidFill>
          <a:ln>
            <a:noFill/>
          </a:ln>
          <a:effectLst/>
        </c:spPr>
        <c:marker>
          <c:symbol val="none"/>
        </c:marker>
      </c:pivotFmt>
      <c:pivotFmt>
        <c:idx val="93"/>
        <c:spPr>
          <a:solidFill>
            <a:schemeClr val="accent2"/>
          </a:solidFill>
          <a:ln>
            <a:noFill/>
          </a:ln>
          <a:effectLst/>
        </c:spPr>
        <c:marker>
          <c:symbol val="none"/>
        </c:marker>
      </c:pivotFmt>
      <c:pivotFmt>
        <c:idx val="94"/>
        <c:spPr>
          <a:solidFill>
            <a:schemeClr val="accent2"/>
          </a:solidFill>
          <a:ln>
            <a:noFill/>
          </a:ln>
          <a:effectLst/>
        </c:spPr>
        <c:marker>
          <c:symbol val="none"/>
        </c:marker>
      </c:pivotFmt>
      <c:pivotFmt>
        <c:idx val="9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2"/>
          </a:solidFill>
          <a:ln>
            <a:noFill/>
          </a:ln>
          <a:effectLst/>
        </c:spPr>
        <c:marker>
          <c:symbol val="none"/>
        </c:marker>
      </c:pivotFmt>
      <c:pivotFmt>
        <c:idx val="98"/>
        <c:spPr>
          <a:solidFill>
            <a:schemeClr val="accent2"/>
          </a:solidFill>
          <a:ln>
            <a:noFill/>
          </a:ln>
          <a:effectLst/>
        </c:spPr>
        <c:marker>
          <c:symbol val="none"/>
        </c:marker>
      </c:pivotFmt>
      <c:pivotFmt>
        <c:idx val="99"/>
        <c:spPr>
          <a:solidFill>
            <a:schemeClr val="accent2"/>
          </a:solidFill>
          <a:ln>
            <a:noFill/>
          </a:ln>
          <a:effectLst/>
        </c:spPr>
        <c:marker>
          <c:symbol val="none"/>
        </c:marker>
      </c:pivotFmt>
      <c:pivotFmt>
        <c:idx val="100"/>
        <c:spPr>
          <a:solidFill>
            <a:schemeClr val="accent2"/>
          </a:solidFill>
          <a:ln>
            <a:noFill/>
          </a:ln>
          <a:effectLst/>
        </c:spPr>
      </c:pivotFmt>
      <c:pivotFmt>
        <c:idx val="101"/>
        <c:spPr>
          <a:solidFill>
            <a:schemeClr val="accent2"/>
          </a:solidFill>
          <a:ln>
            <a:noFill/>
          </a:ln>
          <a:effectLst/>
        </c:spPr>
      </c:pivotFmt>
      <c:pivotFmt>
        <c:idx val="102"/>
        <c:spPr>
          <a:solidFill>
            <a:schemeClr val="accent2"/>
          </a:solidFill>
          <a:ln>
            <a:noFill/>
          </a:ln>
          <a:effectLst/>
        </c:spPr>
      </c:pivotFmt>
      <c:pivotFmt>
        <c:idx val="103"/>
        <c:spPr>
          <a:solidFill>
            <a:schemeClr val="accent2"/>
          </a:solidFill>
          <a:ln>
            <a:noFill/>
          </a:ln>
          <a:effectLst/>
        </c:spPr>
      </c:pivotFmt>
      <c:pivotFmt>
        <c:idx val="104"/>
        <c:spPr>
          <a:solidFill>
            <a:schemeClr val="accent2"/>
          </a:solidFill>
          <a:ln>
            <a:noFill/>
          </a:ln>
          <a:effectLst/>
        </c:spPr>
      </c:pivotFmt>
      <c:pivotFmt>
        <c:idx val="105"/>
        <c:spPr>
          <a:solidFill>
            <a:schemeClr val="accent2"/>
          </a:solidFill>
          <a:ln>
            <a:noFill/>
          </a:ln>
          <a:effectLst/>
        </c:spPr>
      </c:pivotFmt>
      <c:pivotFmt>
        <c:idx val="106"/>
        <c:spPr>
          <a:solidFill>
            <a:schemeClr val="accent2"/>
          </a:solidFill>
          <a:ln>
            <a:noFill/>
          </a:ln>
          <a:effectLst/>
        </c:spPr>
      </c:pivotFmt>
      <c:pivotFmt>
        <c:idx val="107"/>
        <c:spPr>
          <a:solidFill>
            <a:schemeClr val="accent2"/>
          </a:solidFill>
          <a:ln>
            <a:noFill/>
          </a:ln>
          <a:effectLst/>
        </c:spPr>
      </c:pivotFmt>
      <c:pivotFmt>
        <c:idx val="108"/>
        <c:spPr>
          <a:solidFill>
            <a:schemeClr val="accent2"/>
          </a:solidFill>
          <a:ln>
            <a:noFill/>
          </a:ln>
          <a:effectLst/>
        </c:spPr>
      </c:pivotFmt>
      <c:pivotFmt>
        <c:idx val="109"/>
        <c:spPr>
          <a:solidFill>
            <a:schemeClr val="accent2"/>
          </a:solidFill>
          <a:ln>
            <a:noFill/>
          </a:ln>
          <a:effectLst/>
        </c:spPr>
      </c:pivotFmt>
      <c:pivotFmt>
        <c:idx val="110"/>
        <c:spPr>
          <a:solidFill>
            <a:schemeClr val="accent2"/>
          </a:solidFill>
          <a:ln>
            <a:noFill/>
          </a:ln>
          <a:effectLst/>
        </c:spPr>
      </c:pivotFmt>
      <c:pivotFmt>
        <c:idx val="111"/>
        <c:spPr>
          <a:solidFill>
            <a:schemeClr val="accent2"/>
          </a:solidFill>
          <a:ln>
            <a:noFill/>
          </a:ln>
          <a:effectLst/>
        </c:spPr>
      </c:pivotFmt>
      <c:pivotFmt>
        <c:idx val="112"/>
        <c:spPr>
          <a:solidFill>
            <a:schemeClr val="accent2"/>
          </a:solidFill>
          <a:ln>
            <a:noFill/>
          </a:ln>
          <a:effectLst/>
        </c:spPr>
      </c:pivotFmt>
      <c:pivotFmt>
        <c:idx val="113"/>
        <c:spPr>
          <a:solidFill>
            <a:schemeClr val="accent2"/>
          </a:solidFill>
          <a:ln>
            <a:noFill/>
          </a:ln>
          <a:effectLst/>
        </c:spPr>
      </c:pivotFmt>
      <c:pivotFmt>
        <c:idx val="114"/>
        <c:spPr>
          <a:solidFill>
            <a:schemeClr val="accent2"/>
          </a:solidFill>
          <a:ln>
            <a:noFill/>
          </a:ln>
          <a:effectLst/>
        </c:spPr>
      </c:pivotFmt>
      <c:pivotFmt>
        <c:idx val="115"/>
        <c:spPr>
          <a:solidFill>
            <a:schemeClr val="accent2"/>
          </a:solidFill>
          <a:ln>
            <a:noFill/>
          </a:ln>
          <a:effectLst/>
        </c:spPr>
        <c:marker>
          <c:symbol val="none"/>
        </c:marker>
      </c:pivotFmt>
      <c:pivotFmt>
        <c:idx val="116"/>
        <c:spPr>
          <a:solidFill>
            <a:schemeClr val="accent2"/>
          </a:solidFill>
          <a:ln>
            <a:noFill/>
          </a:ln>
          <a:effectLst/>
        </c:spPr>
        <c:marker>
          <c:symbol val="none"/>
        </c:marker>
      </c:pivotFmt>
      <c:pivotFmt>
        <c:idx val="117"/>
        <c:spPr>
          <a:solidFill>
            <a:schemeClr val="accent2"/>
          </a:solidFill>
          <a:ln>
            <a:noFill/>
          </a:ln>
          <a:effectLst/>
        </c:spPr>
        <c:marker>
          <c:symbol val="none"/>
        </c:marker>
      </c:pivotFmt>
      <c:pivotFmt>
        <c:idx val="118"/>
        <c:spPr>
          <a:solidFill>
            <a:schemeClr val="accent2"/>
          </a:solidFill>
          <a:ln>
            <a:noFill/>
          </a:ln>
          <a:effectLst/>
        </c:spPr>
        <c:marker>
          <c:symbol val="none"/>
        </c:marker>
      </c:pivotFmt>
      <c:pivotFmt>
        <c:idx val="119"/>
        <c:spPr>
          <a:solidFill>
            <a:schemeClr val="accent2"/>
          </a:solidFill>
          <a:ln>
            <a:noFill/>
          </a:ln>
          <a:effectLst/>
        </c:spPr>
        <c:marker>
          <c:symbol val="none"/>
        </c:marker>
      </c:pivotFmt>
      <c:pivotFmt>
        <c:idx val="120"/>
        <c:spPr>
          <a:solidFill>
            <a:schemeClr val="accent2"/>
          </a:solidFill>
          <a:ln>
            <a:noFill/>
          </a:ln>
          <a:effectLst/>
        </c:spPr>
        <c:marker>
          <c:symbol val="none"/>
        </c:marker>
      </c:pivotFmt>
      <c:pivotFmt>
        <c:idx val="121"/>
        <c:spPr>
          <a:solidFill>
            <a:schemeClr val="accent2"/>
          </a:solidFill>
          <a:ln>
            <a:noFill/>
          </a:ln>
          <a:effectLst/>
        </c:spPr>
        <c:marker>
          <c:symbol val="none"/>
        </c:marker>
      </c:pivotFmt>
      <c:pivotFmt>
        <c:idx val="122"/>
        <c:spPr>
          <a:solidFill>
            <a:schemeClr val="accent2"/>
          </a:solidFill>
          <a:ln>
            <a:noFill/>
          </a:ln>
          <a:effectLst/>
        </c:spPr>
        <c:marker>
          <c:symbol val="none"/>
        </c:marker>
      </c:pivotFmt>
      <c:pivotFmt>
        <c:idx val="123"/>
        <c:spPr>
          <a:solidFill>
            <a:schemeClr val="accent2"/>
          </a:solidFill>
          <a:ln>
            <a:noFill/>
          </a:ln>
          <a:effectLst/>
        </c:spPr>
        <c:marker>
          <c:symbol val="none"/>
        </c:marker>
      </c:pivotFmt>
      <c:pivotFmt>
        <c:idx val="124"/>
        <c:spPr>
          <a:solidFill>
            <a:schemeClr val="accent2"/>
          </a:solidFill>
          <a:ln>
            <a:noFill/>
          </a:ln>
          <a:effectLst/>
        </c:spPr>
        <c:marker>
          <c:symbol val="none"/>
        </c:marker>
      </c:pivotFmt>
      <c:pivotFmt>
        <c:idx val="125"/>
        <c:spPr>
          <a:solidFill>
            <a:schemeClr val="accent2"/>
          </a:solidFill>
          <a:ln>
            <a:noFill/>
          </a:ln>
          <a:effectLst/>
        </c:spPr>
        <c:marker>
          <c:symbol val="none"/>
        </c:marker>
      </c:pivotFmt>
      <c:pivotFmt>
        <c:idx val="126"/>
        <c:spPr>
          <a:solidFill>
            <a:schemeClr val="accent2"/>
          </a:solidFill>
          <a:ln>
            <a:noFill/>
          </a:ln>
          <a:effectLst/>
        </c:spPr>
        <c:marker>
          <c:symbol val="none"/>
        </c:marker>
      </c:pivotFmt>
      <c:pivotFmt>
        <c:idx val="127"/>
        <c:spPr>
          <a:solidFill>
            <a:schemeClr val="accent2"/>
          </a:solidFill>
          <a:ln>
            <a:noFill/>
          </a:ln>
          <a:effectLst/>
        </c:spPr>
        <c:marker>
          <c:symbol val="none"/>
        </c:marker>
      </c:pivotFmt>
      <c:pivotFmt>
        <c:idx val="128"/>
        <c:spPr>
          <a:solidFill>
            <a:schemeClr val="accent2"/>
          </a:solidFill>
          <a:ln>
            <a:noFill/>
          </a:ln>
          <a:effectLst/>
        </c:spPr>
        <c:marker>
          <c:symbol val="none"/>
        </c:marker>
      </c:pivotFmt>
      <c:pivotFmt>
        <c:idx val="129"/>
        <c:spPr>
          <a:solidFill>
            <a:schemeClr val="accent2"/>
          </a:solidFill>
          <a:ln>
            <a:noFill/>
          </a:ln>
          <a:effectLst/>
        </c:spPr>
        <c:marker>
          <c:symbol val="none"/>
        </c:marker>
      </c:pivotFmt>
      <c:pivotFmt>
        <c:idx val="130"/>
        <c:spPr>
          <a:solidFill>
            <a:schemeClr val="accent2"/>
          </a:solidFill>
          <a:ln>
            <a:noFill/>
          </a:ln>
          <a:effectLst/>
        </c:spPr>
        <c:marker>
          <c:symbol val="none"/>
        </c:marker>
      </c:pivotFmt>
      <c:pivotFmt>
        <c:idx val="131"/>
        <c:spPr>
          <a:solidFill>
            <a:schemeClr val="accent2"/>
          </a:solidFill>
          <a:ln>
            <a:noFill/>
          </a:ln>
          <a:effectLst/>
        </c:spPr>
        <c:marker>
          <c:symbol val="none"/>
        </c:marker>
      </c:pivotFmt>
      <c:pivotFmt>
        <c:idx val="132"/>
        <c:spPr>
          <a:solidFill>
            <a:schemeClr val="accent2"/>
          </a:solidFill>
          <a:ln>
            <a:noFill/>
          </a:ln>
          <a:effectLst/>
        </c:spPr>
        <c:marker>
          <c:symbol val="none"/>
        </c:marker>
      </c:pivotFmt>
      <c:pivotFmt>
        <c:idx val="133"/>
        <c:spPr>
          <a:solidFill>
            <a:schemeClr val="accent2"/>
          </a:solidFill>
          <a:ln>
            <a:noFill/>
          </a:ln>
          <a:effectLst/>
        </c:spPr>
        <c:marker>
          <c:symbol val="none"/>
        </c:marker>
      </c:pivotFmt>
      <c:pivotFmt>
        <c:idx val="134"/>
        <c:spPr>
          <a:solidFill>
            <a:schemeClr val="accent2"/>
          </a:solidFill>
          <a:ln>
            <a:noFill/>
          </a:ln>
          <a:effectLst/>
        </c:spPr>
        <c:marker>
          <c:symbol val="none"/>
        </c:marker>
      </c:pivotFmt>
      <c:pivotFmt>
        <c:idx val="135"/>
        <c:spPr>
          <a:solidFill>
            <a:schemeClr val="accent2"/>
          </a:solidFill>
          <a:ln>
            <a:noFill/>
          </a:ln>
          <a:effectLst/>
        </c:spPr>
        <c:marker>
          <c:symbol val="none"/>
        </c:marker>
      </c:pivotFmt>
      <c:pivotFmt>
        <c:idx val="136"/>
        <c:spPr>
          <a:solidFill>
            <a:schemeClr val="accent2"/>
          </a:solidFill>
          <a:ln>
            <a:noFill/>
          </a:ln>
          <a:effectLst/>
        </c:spPr>
        <c:marker>
          <c:symbol val="none"/>
        </c:marker>
      </c:pivotFmt>
      <c:pivotFmt>
        <c:idx val="137"/>
        <c:spPr>
          <a:solidFill>
            <a:schemeClr val="accent2"/>
          </a:solidFill>
          <a:ln>
            <a:noFill/>
          </a:ln>
          <a:effectLst/>
        </c:spPr>
        <c:marker>
          <c:symbol val="none"/>
        </c:marker>
      </c:pivotFmt>
      <c:pivotFmt>
        <c:idx val="138"/>
        <c:spPr>
          <a:solidFill>
            <a:schemeClr val="accent2"/>
          </a:solidFill>
          <a:ln>
            <a:noFill/>
          </a:ln>
          <a:effectLst/>
        </c:spPr>
        <c:marker>
          <c:symbol val="none"/>
        </c:marker>
      </c:pivotFmt>
      <c:pivotFmt>
        <c:idx val="139"/>
        <c:spPr>
          <a:solidFill>
            <a:schemeClr val="accent2"/>
          </a:solidFill>
          <a:ln>
            <a:noFill/>
          </a:ln>
          <a:effectLst/>
        </c:spPr>
        <c:marker>
          <c:symbol val="none"/>
        </c:marker>
      </c:pivotFmt>
      <c:pivotFmt>
        <c:idx val="140"/>
        <c:spPr>
          <a:solidFill>
            <a:schemeClr val="accent2"/>
          </a:solidFill>
          <a:ln>
            <a:noFill/>
          </a:ln>
          <a:effectLst/>
        </c:spPr>
        <c:marker>
          <c:symbol val="none"/>
        </c:marker>
      </c:pivotFmt>
      <c:pivotFmt>
        <c:idx val="141"/>
        <c:spPr>
          <a:solidFill>
            <a:schemeClr val="accent2"/>
          </a:solidFill>
          <a:ln>
            <a:noFill/>
          </a:ln>
          <a:effectLst/>
        </c:spPr>
        <c:marker>
          <c:symbol val="none"/>
        </c:marker>
      </c:pivotFmt>
      <c:pivotFmt>
        <c:idx val="142"/>
        <c:spPr>
          <a:solidFill>
            <a:schemeClr val="accent2"/>
          </a:solidFill>
          <a:ln>
            <a:noFill/>
          </a:ln>
          <a:effectLst/>
        </c:spPr>
        <c:marker>
          <c:symbol val="none"/>
        </c:marker>
      </c:pivotFmt>
      <c:pivotFmt>
        <c:idx val="143"/>
        <c:spPr>
          <a:solidFill>
            <a:schemeClr val="accent2"/>
          </a:solidFill>
          <a:ln>
            <a:noFill/>
          </a:ln>
          <a:effectLst/>
        </c:spPr>
        <c:marker>
          <c:symbol val="none"/>
        </c:marker>
      </c:pivotFmt>
      <c:pivotFmt>
        <c:idx val="144"/>
        <c:spPr>
          <a:solidFill>
            <a:schemeClr val="accent2"/>
          </a:solidFill>
          <a:ln>
            <a:noFill/>
          </a:ln>
          <a:effectLst/>
        </c:spPr>
        <c:marker>
          <c:symbol val="none"/>
        </c:marker>
      </c:pivotFmt>
      <c:pivotFmt>
        <c:idx val="145"/>
        <c:spPr>
          <a:solidFill>
            <a:schemeClr val="accent2"/>
          </a:solidFill>
          <a:ln>
            <a:noFill/>
          </a:ln>
          <a:effectLst/>
        </c:spPr>
        <c:marker>
          <c:symbol val="none"/>
        </c:marker>
      </c:pivotFmt>
      <c:pivotFmt>
        <c:idx val="146"/>
        <c:spPr>
          <a:solidFill>
            <a:schemeClr val="accent2"/>
          </a:solidFill>
          <a:ln>
            <a:noFill/>
          </a:ln>
          <a:effectLst/>
        </c:spPr>
        <c:marker>
          <c:symbol val="none"/>
        </c:marker>
      </c:pivotFmt>
      <c:pivotFmt>
        <c:idx val="147"/>
        <c:spPr>
          <a:solidFill>
            <a:schemeClr val="accent2"/>
          </a:solidFill>
          <a:ln>
            <a:noFill/>
          </a:ln>
          <a:effectLst/>
        </c:spPr>
        <c:marker>
          <c:symbol val="none"/>
        </c:marker>
      </c:pivotFmt>
      <c:pivotFmt>
        <c:idx val="148"/>
        <c:spPr>
          <a:solidFill>
            <a:schemeClr val="accent2"/>
          </a:solidFill>
          <a:ln>
            <a:noFill/>
          </a:ln>
          <a:effectLst/>
        </c:spPr>
        <c:marker>
          <c:symbol val="none"/>
        </c:marker>
      </c:pivotFmt>
      <c:pivotFmt>
        <c:idx val="149"/>
        <c:spPr>
          <a:solidFill>
            <a:schemeClr val="accent2"/>
          </a:solidFill>
          <a:ln>
            <a:noFill/>
          </a:ln>
          <a:effectLst/>
        </c:spPr>
        <c:marker>
          <c:symbol val="none"/>
        </c:marker>
      </c:pivotFmt>
      <c:pivotFmt>
        <c:idx val="150"/>
        <c:spPr>
          <a:solidFill>
            <a:schemeClr val="accent2"/>
          </a:solidFill>
          <a:ln>
            <a:noFill/>
          </a:ln>
          <a:effectLst/>
        </c:spPr>
        <c:marker>
          <c:symbol val="none"/>
        </c:marker>
      </c:pivotFmt>
      <c:pivotFmt>
        <c:idx val="151"/>
        <c:spPr>
          <a:solidFill>
            <a:schemeClr val="accent2"/>
          </a:solidFill>
          <a:ln>
            <a:noFill/>
          </a:ln>
          <a:effectLst/>
        </c:spPr>
        <c:marker>
          <c:symbol val="none"/>
        </c:marker>
      </c:pivotFmt>
      <c:pivotFmt>
        <c:idx val="152"/>
        <c:spPr>
          <a:solidFill>
            <a:schemeClr val="accent2"/>
          </a:solidFill>
          <a:ln>
            <a:noFill/>
          </a:ln>
          <a:effectLst/>
        </c:spPr>
        <c:marker>
          <c:symbol val="none"/>
        </c:marker>
      </c:pivotFmt>
      <c:pivotFmt>
        <c:idx val="153"/>
        <c:spPr>
          <a:solidFill>
            <a:schemeClr val="accent2"/>
          </a:solidFill>
          <a:ln>
            <a:noFill/>
          </a:ln>
          <a:effectLst/>
        </c:spPr>
        <c:marker>
          <c:symbol val="none"/>
        </c:marker>
      </c:pivotFmt>
      <c:pivotFmt>
        <c:idx val="154"/>
        <c:spPr>
          <a:solidFill>
            <a:schemeClr val="accent2"/>
          </a:solidFill>
          <a:ln>
            <a:noFill/>
          </a:ln>
          <a:effectLst/>
        </c:spPr>
        <c:marker>
          <c:symbol val="none"/>
        </c:marker>
      </c:pivotFmt>
      <c:pivotFmt>
        <c:idx val="155"/>
        <c:spPr>
          <a:solidFill>
            <a:schemeClr val="accent2"/>
          </a:solidFill>
          <a:ln>
            <a:noFill/>
          </a:ln>
          <a:effectLst/>
        </c:spPr>
        <c:marker>
          <c:symbol val="none"/>
        </c:marker>
      </c:pivotFmt>
      <c:pivotFmt>
        <c:idx val="156"/>
        <c:spPr>
          <a:solidFill>
            <a:schemeClr val="accent2"/>
          </a:solidFill>
          <a:ln>
            <a:noFill/>
          </a:ln>
          <a:effectLst/>
        </c:spPr>
        <c:marker>
          <c:symbol val="none"/>
        </c:marker>
      </c:pivotFmt>
      <c:pivotFmt>
        <c:idx val="157"/>
        <c:spPr>
          <a:solidFill>
            <a:schemeClr val="accent2"/>
          </a:solidFill>
          <a:ln>
            <a:noFill/>
          </a:ln>
          <a:effectLst/>
        </c:spPr>
        <c:marker>
          <c:symbol val="none"/>
        </c:marker>
      </c:pivotFmt>
      <c:pivotFmt>
        <c:idx val="158"/>
        <c:spPr>
          <a:solidFill>
            <a:schemeClr val="accent2"/>
          </a:solidFill>
          <a:ln>
            <a:noFill/>
          </a:ln>
          <a:effectLst/>
        </c:spPr>
        <c:marker>
          <c:symbol val="none"/>
        </c:marker>
      </c:pivotFmt>
      <c:pivotFmt>
        <c:idx val="159"/>
        <c:spPr>
          <a:solidFill>
            <a:schemeClr val="accent2"/>
          </a:solidFill>
          <a:ln>
            <a:noFill/>
          </a:ln>
          <a:effectLst/>
        </c:spPr>
        <c:marker>
          <c:symbol val="none"/>
        </c:marker>
      </c:pivotFmt>
      <c:pivotFmt>
        <c:idx val="160"/>
        <c:spPr>
          <a:solidFill>
            <a:schemeClr val="accent2"/>
          </a:solidFill>
          <a:ln>
            <a:noFill/>
          </a:ln>
          <a:effectLst/>
        </c:spPr>
        <c:marker>
          <c:symbol val="none"/>
        </c:marker>
      </c:pivotFmt>
      <c:pivotFmt>
        <c:idx val="161"/>
        <c:spPr>
          <a:solidFill>
            <a:schemeClr val="accent2"/>
          </a:solidFill>
          <a:ln>
            <a:noFill/>
          </a:ln>
          <a:effectLst/>
        </c:spPr>
        <c:marker>
          <c:symbol val="none"/>
        </c:marker>
      </c:pivotFmt>
      <c:pivotFmt>
        <c:idx val="162"/>
        <c:spPr>
          <a:solidFill>
            <a:schemeClr val="accent2"/>
          </a:solidFill>
          <a:ln>
            <a:noFill/>
          </a:ln>
          <a:effectLst/>
        </c:spPr>
        <c:marker>
          <c:symbol val="none"/>
        </c:marker>
      </c:pivotFmt>
      <c:pivotFmt>
        <c:idx val="163"/>
        <c:spPr>
          <a:solidFill>
            <a:schemeClr val="accent2"/>
          </a:solidFill>
          <a:ln>
            <a:noFill/>
          </a:ln>
          <a:effectLst/>
        </c:spPr>
        <c:marker>
          <c:symbol val="none"/>
        </c:marker>
      </c:pivotFmt>
      <c:pivotFmt>
        <c:idx val="164"/>
        <c:spPr>
          <a:solidFill>
            <a:schemeClr val="accent2"/>
          </a:solidFill>
          <a:ln>
            <a:noFill/>
          </a:ln>
          <a:effectLst/>
        </c:spPr>
        <c:marker>
          <c:symbol val="none"/>
        </c:marker>
      </c:pivotFmt>
      <c:pivotFmt>
        <c:idx val="165"/>
        <c:spPr>
          <a:solidFill>
            <a:schemeClr val="accent2"/>
          </a:solidFill>
          <a:ln>
            <a:noFill/>
          </a:ln>
          <a:effectLst/>
        </c:spPr>
        <c:marker>
          <c:symbol val="none"/>
        </c:marker>
      </c:pivotFmt>
      <c:pivotFmt>
        <c:idx val="166"/>
        <c:spPr>
          <a:solidFill>
            <a:schemeClr val="accent2"/>
          </a:solidFill>
          <a:ln>
            <a:noFill/>
          </a:ln>
          <a:effectLst/>
        </c:spPr>
        <c:marker>
          <c:symbol val="none"/>
        </c:marker>
      </c:pivotFmt>
      <c:pivotFmt>
        <c:idx val="167"/>
        <c:spPr>
          <a:solidFill>
            <a:schemeClr val="accent2"/>
          </a:solidFill>
          <a:ln>
            <a:noFill/>
          </a:ln>
          <a:effectLst/>
        </c:spPr>
        <c:marker>
          <c:symbol val="none"/>
        </c:marker>
      </c:pivotFmt>
      <c:pivotFmt>
        <c:idx val="168"/>
        <c:spPr>
          <a:solidFill>
            <a:schemeClr val="accent2"/>
          </a:solidFill>
          <a:ln>
            <a:noFill/>
          </a:ln>
          <a:effectLst/>
        </c:spPr>
        <c:marker>
          <c:symbol val="none"/>
        </c:marker>
      </c:pivotFmt>
      <c:pivotFmt>
        <c:idx val="169"/>
        <c:spPr>
          <a:solidFill>
            <a:schemeClr val="accent2"/>
          </a:solidFill>
          <a:ln>
            <a:noFill/>
          </a:ln>
          <a:effectLst/>
        </c:spPr>
        <c:marker>
          <c:symbol val="none"/>
        </c:marker>
      </c:pivotFmt>
      <c:pivotFmt>
        <c:idx val="170"/>
        <c:spPr>
          <a:solidFill>
            <a:schemeClr val="accent2"/>
          </a:solidFill>
          <a:ln>
            <a:noFill/>
          </a:ln>
          <a:effectLst/>
        </c:spPr>
        <c:marker>
          <c:symbol val="none"/>
        </c:marker>
      </c:pivotFmt>
      <c:pivotFmt>
        <c:idx val="171"/>
        <c:spPr>
          <a:solidFill>
            <a:schemeClr val="accent2"/>
          </a:solidFill>
          <a:ln>
            <a:noFill/>
          </a:ln>
          <a:effectLst/>
        </c:spPr>
        <c:marker>
          <c:symbol val="none"/>
        </c:marker>
      </c:pivotFmt>
      <c:pivotFmt>
        <c:idx val="172"/>
        <c:spPr>
          <a:solidFill>
            <a:schemeClr val="accent2"/>
          </a:solidFill>
          <a:ln>
            <a:noFill/>
          </a:ln>
          <a:effectLst/>
        </c:spPr>
        <c:marker>
          <c:symbol val="none"/>
        </c:marker>
      </c:pivotFmt>
      <c:pivotFmt>
        <c:idx val="173"/>
        <c:spPr>
          <a:solidFill>
            <a:schemeClr val="accent2"/>
          </a:solidFill>
          <a:ln>
            <a:noFill/>
          </a:ln>
          <a:effectLst/>
        </c:spPr>
        <c:marker>
          <c:symbol val="none"/>
        </c:marker>
      </c:pivotFmt>
      <c:pivotFmt>
        <c:idx val="174"/>
        <c:spPr>
          <a:solidFill>
            <a:schemeClr val="accent2"/>
          </a:solidFill>
          <a:ln>
            <a:noFill/>
          </a:ln>
          <a:effectLst/>
        </c:spPr>
        <c:marker>
          <c:symbol val="none"/>
        </c:marker>
      </c:pivotFmt>
      <c:pivotFmt>
        <c:idx val="175"/>
        <c:spPr>
          <a:solidFill>
            <a:schemeClr val="accent2"/>
          </a:solidFill>
          <a:ln>
            <a:noFill/>
          </a:ln>
          <a:effectLst/>
        </c:spPr>
        <c:marker>
          <c:symbol val="none"/>
        </c:marker>
      </c:pivotFmt>
      <c:pivotFmt>
        <c:idx val="176"/>
        <c:spPr>
          <a:solidFill>
            <a:schemeClr val="accent2"/>
          </a:solidFill>
          <a:ln>
            <a:noFill/>
          </a:ln>
          <a:effectLst/>
        </c:spPr>
        <c:marker>
          <c:symbol val="none"/>
        </c:marker>
      </c:pivotFmt>
      <c:pivotFmt>
        <c:idx val="177"/>
        <c:spPr>
          <a:solidFill>
            <a:schemeClr val="accent2"/>
          </a:solidFill>
          <a:ln>
            <a:noFill/>
          </a:ln>
          <a:effectLst/>
        </c:spPr>
        <c:marker>
          <c:symbol val="none"/>
        </c:marker>
      </c:pivotFmt>
      <c:pivotFmt>
        <c:idx val="178"/>
        <c:spPr>
          <a:solidFill>
            <a:schemeClr val="accent2"/>
          </a:solidFill>
          <a:ln>
            <a:noFill/>
          </a:ln>
          <a:effectLst/>
        </c:spPr>
        <c:marker>
          <c:symbol val="none"/>
        </c:marker>
      </c:pivotFmt>
      <c:pivotFmt>
        <c:idx val="179"/>
        <c:spPr>
          <a:solidFill>
            <a:schemeClr val="accent2"/>
          </a:solidFill>
          <a:ln>
            <a:noFill/>
          </a:ln>
          <a:effectLst/>
        </c:spPr>
        <c:marker>
          <c:symbol val="none"/>
        </c:marker>
      </c:pivotFmt>
      <c:pivotFmt>
        <c:idx val="180"/>
        <c:spPr>
          <a:solidFill>
            <a:schemeClr val="accent2"/>
          </a:solidFill>
          <a:ln>
            <a:noFill/>
          </a:ln>
          <a:effectLst/>
        </c:spPr>
        <c:marker>
          <c:symbol val="none"/>
        </c:marker>
      </c:pivotFmt>
      <c:pivotFmt>
        <c:idx val="181"/>
        <c:spPr>
          <a:solidFill>
            <a:schemeClr val="accent2"/>
          </a:solidFill>
          <a:ln>
            <a:noFill/>
          </a:ln>
          <a:effectLst/>
        </c:spPr>
        <c:marker>
          <c:symbol val="none"/>
        </c:marker>
      </c:pivotFmt>
      <c:pivotFmt>
        <c:idx val="182"/>
        <c:spPr>
          <a:solidFill>
            <a:schemeClr val="accent2"/>
          </a:solidFill>
          <a:ln>
            <a:noFill/>
          </a:ln>
          <a:effectLst/>
        </c:spPr>
        <c:marker>
          <c:symbol val="none"/>
        </c:marker>
      </c:pivotFmt>
      <c:pivotFmt>
        <c:idx val="183"/>
        <c:spPr>
          <a:solidFill>
            <a:schemeClr val="accent2"/>
          </a:solidFill>
          <a:ln>
            <a:noFill/>
          </a:ln>
          <a:effectLst/>
        </c:spPr>
        <c:marker>
          <c:symbol val="none"/>
        </c:marker>
      </c:pivotFmt>
      <c:pivotFmt>
        <c:idx val="184"/>
        <c:spPr>
          <a:solidFill>
            <a:schemeClr val="accent2"/>
          </a:solidFill>
          <a:ln>
            <a:noFill/>
          </a:ln>
          <a:effectLst/>
        </c:spPr>
        <c:marker>
          <c:symbol val="none"/>
        </c:marker>
      </c:pivotFmt>
      <c:pivotFmt>
        <c:idx val="185"/>
        <c:spPr>
          <a:solidFill>
            <a:schemeClr val="accent2"/>
          </a:solidFill>
          <a:ln>
            <a:noFill/>
          </a:ln>
          <a:effectLst/>
        </c:spPr>
        <c:marker>
          <c:symbol val="none"/>
        </c:marker>
      </c:pivotFmt>
      <c:pivotFmt>
        <c:idx val="186"/>
        <c:spPr>
          <a:solidFill>
            <a:schemeClr val="accent2"/>
          </a:solidFill>
          <a:ln>
            <a:noFill/>
          </a:ln>
          <a:effectLst/>
        </c:spPr>
        <c:marker>
          <c:symbol val="none"/>
        </c:marker>
      </c:pivotFmt>
      <c:pivotFmt>
        <c:idx val="187"/>
        <c:spPr>
          <a:solidFill>
            <a:schemeClr val="accent2"/>
          </a:solidFill>
          <a:ln>
            <a:noFill/>
          </a:ln>
          <a:effectLst/>
        </c:spPr>
        <c:marker>
          <c:symbol val="none"/>
        </c:marker>
      </c:pivotFmt>
      <c:pivotFmt>
        <c:idx val="188"/>
        <c:spPr>
          <a:solidFill>
            <a:schemeClr val="accent2"/>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19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19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19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19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19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19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19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19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19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0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0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0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0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0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0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0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0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0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0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1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1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1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1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1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1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1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1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1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1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2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2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2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2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2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2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2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2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2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2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3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3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3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3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3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3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3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3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3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3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4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4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4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4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4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4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4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4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4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4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5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5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5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5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5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5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5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5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5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5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6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6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6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8"/>
        <c:spPr>
          <a:solidFill>
            <a:schemeClr val="accent2"/>
          </a:solidFill>
          <a:ln>
            <a:noFill/>
          </a:ln>
          <a:effectLst/>
        </c:spPr>
        <c:marker>
          <c:symbol val="none"/>
        </c:marker>
      </c:pivotFmt>
      <c:pivotFmt>
        <c:idx val="269"/>
        <c:spPr>
          <a:solidFill>
            <a:schemeClr val="accent2"/>
          </a:solidFill>
          <a:ln>
            <a:noFill/>
          </a:ln>
          <a:effectLst/>
        </c:spPr>
        <c:marker>
          <c:symbol val="none"/>
        </c:marker>
      </c:pivotFmt>
      <c:pivotFmt>
        <c:idx val="270"/>
        <c:spPr>
          <a:solidFill>
            <a:schemeClr val="accent2"/>
          </a:solidFill>
          <a:ln>
            <a:noFill/>
          </a:ln>
          <a:effectLst/>
        </c:spPr>
        <c:marker>
          <c:symbol val="none"/>
        </c:marker>
      </c:pivotFmt>
      <c:pivotFmt>
        <c:idx val="271"/>
        <c:spPr>
          <a:solidFill>
            <a:schemeClr val="accent2"/>
          </a:solidFill>
          <a:ln>
            <a:noFill/>
          </a:ln>
          <a:effectLst/>
        </c:spPr>
        <c:marker>
          <c:symbol val="none"/>
        </c:marker>
      </c:pivotFmt>
      <c:pivotFmt>
        <c:idx val="272"/>
        <c:spPr>
          <a:solidFill>
            <a:schemeClr val="accent2"/>
          </a:solidFill>
          <a:ln>
            <a:noFill/>
          </a:ln>
          <a:effectLst/>
        </c:spPr>
        <c:marker>
          <c:symbol val="none"/>
        </c:marker>
      </c:pivotFmt>
      <c:pivotFmt>
        <c:idx val="273"/>
        <c:spPr>
          <a:solidFill>
            <a:schemeClr val="accent2"/>
          </a:solidFill>
          <a:ln>
            <a:noFill/>
          </a:ln>
          <a:effectLst/>
        </c:spPr>
        <c:marker>
          <c:symbol val="none"/>
        </c:marker>
      </c:pivotFmt>
      <c:pivotFmt>
        <c:idx val="274"/>
        <c:spPr>
          <a:solidFill>
            <a:schemeClr val="accent2"/>
          </a:solidFill>
          <a:ln>
            <a:noFill/>
          </a:ln>
          <a:effectLst/>
        </c:spPr>
        <c:marker>
          <c:symbol val="none"/>
        </c:marker>
      </c:pivotFmt>
      <c:pivotFmt>
        <c:idx val="275"/>
        <c:spPr>
          <a:solidFill>
            <a:schemeClr val="accent2"/>
          </a:solidFill>
          <a:ln>
            <a:noFill/>
          </a:ln>
          <a:effectLst/>
        </c:spPr>
        <c:marker>
          <c:symbol val="none"/>
        </c:marker>
      </c:pivotFmt>
      <c:pivotFmt>
        <c:idx val="276"/>
        <c:spPr>
          <a:solidFill>
            <a:schemeClr val="accent2"/>
          </a:solidFill>
          <a:ln>
            <a:noFill/>
          </a:ln>
          <a:effectLst/>
        </c:spPr>
        <c:marker>
          <c:symbol val="none"/>
        </c:marker>
      </c:pivotFmt>
      <c:pivotFmt>
        <c:idx val="27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7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7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8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8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8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8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8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8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8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8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8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8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9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9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9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9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9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9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9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9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9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9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0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0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0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0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0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0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0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0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0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0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1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1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1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1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1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1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1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1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1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1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2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2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2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2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2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2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2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2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2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2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3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3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3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3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3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3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3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3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3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3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4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4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4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4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4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4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4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4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48"/>
        <c:spPr>
          <a:solidFill>
            <a:schemeClr val="accent2"/>
          </a:solidFill>
          <a:ln>
            <a:noFill/>
          </a:ln>
          <a:effectLst/>
        </c:spPr>
        <c:marker>
          <c:symbol val="none"/>
        </c:marker>
      </c:pivotFmt>
      <c:pivotFmt>
        <c:idx val="349"/>
        <c:spPr>
          <a:solidFill>
            <a:schemeClr val="accent2"/>
          </a:solidFill>
          <a:ln>
            <a:noFill/>
          </a:ln>
          <a:effectLst/>
        </c:spPr>
        <c:marker>
          <c:symbol val="none"/>
        </c:marker>
      </c:pivotFmt>
      <c:pivotFmt>
        <c:idx val="350"/>
        <c:spPr>
          <a:solidFill>
            <a:schemeClr val="accent2"/>
          </a:solidFill>
          <a:ln>
            <a:noFill/>
          </a:ln>
          <a:effectLst/>
        </c:spPr>
        <c:marker>
          <c:symbol val="none"/>
        </c:marker>
      </c:pivotFmt>
      <c:pivotFmt>
        <c:idx val="351"/>
        <c:spPr>
          <a:solidFill>
            <a:schemeClr val="accent2"/>
          </a:solidFill>
          <a:ln>
            <a:noFill/>
          </a:ln>
          <a:effectLst/>
        </c:spPr>
        <c:marker>
          <c:symbol val="none"/>
        </c:marker>
      </c:pivotFmt>
      <c:pivotFmt>
        <c:idx val="352"/>
        <c:spPr>
          <a:solidFill>
            <a:schemeClr val="accent2"/>
          </a:solidFill>
          <a:ln>
            <a:noFill/>
          </a:ln>
          <a:effectLst/>
        </c:spPr>
        <c:marker>
          <c:symbol val="none"/>
        </c:marker>
      </c:pivotFmt>
      <c:pivotFmt>
        <c:idx val="353"/>
        <c:spPr>
          <a:solidFill>
            <a:schemeClr val="accent2"/>
          </a:solidFill>
          <a:ln>
            <a:noFill/>
          </a:ln>
          <a:effectLst/>
        </c:spPr>
        <c:marker>
          <c:symbol val="none"/>
        </c:marker>
      </c:pivotFmt>
      <c:pivotFmt>
        <c:idx val="354"/>
        <c:spPr>
          <a:solidFill>
            <a:schemeClr val="accent2"/>
          </a:solidFill>
          <a:ln>
            <a:noFill/>
          </a:ln>
          <a:effectLst/>
        </c:spPr>
        <c:marker>
          <c:symbol val="none"/>
        </c:marker>
      </c:pivotFmt>
      <c:pivotFmt>
        <c:idx val="355"/>
        <c:spPr>
          <a:solidFill>
            <a:schemeClr val="accent2"/>
          </a:solidFill>
          <a:ln>
            <a:noFill/>
          </a:ln>
          <a:effectLst/>
        </c:spPr>
        <c:marker>
          <c:symbol val="none"/>
        </c:marker>
      </c:pivotFmt>
      <c:pivotFmt>
        <c:idx val="356"/>
        <c:spPr>
          <a:solidFill>
            <a:schemeClr val="accent2"/>
          </a:solidFill>
          <a:ln>
            <a:noFill/>
          </a:ln>
          <a:effectLst/>
        </c:spPr>
        <c:marker>
          <c:symbol val="none"/>
        </c:marker>
      </c:pivotFmt>
      <c:pivotFmt>
        <c:idx val="357"/>
        <c:spPr>
          <a:solidFill>
            <a:schemeClr val="accent2"/>
          </a:solidFill>
          <a:ln>
            <a:noFill/>
          </a:ln>
          <a:effectLst/>
        </c:spPr>
        <c:marker>
          <c:symbol val="none"/>
        </c:marker>
      </c:pivotFmt>
      <c:pivotFmt>
        <c:idx val="358"/>
        <c:spPr>
          <a:solidFill>
            <a:schemeClr val="accent2"/>
          </a:solidFill>
          <a:ln>
            <a:noFill/>
          </a:ln>
          <a:effectLst/>
        </c:spPr>
        <c:marker>
          <c:symbol val="none"/>
        </c:marker>
      </c:pivotFmt>
      <c:pivotFmt>
        <c:idx val="359"/>
        <c:spPr>
          <a:solidFill>
            <a:schemeClr val="accent2"/>
          </a:solidFill>
          <a:ln>
            <a:noFill/>
          </a:ln>
          <a:effectLst/>
        </c:spPr>
        <c:marker>
          <c:symbol val="none"/>
        </c:marker>
      </c:pivotFmt>
      <c:pivotFmt>
        <c:idx val="360"/>
        <c:spPr>
          <a:solidFill>
            <a:schemeClr val="accent2"/>
          </a:solidFill>
          <a:ln>
            <a:noFill/>
          </a:ln>
          <a:effectLst/>
        </c:spPr>
        <c:marker>
          <c:symbol val="none"/>
        </c:marker>
      </c:pivotFmt>
      <c:pivotFmt>
        <c:idx val="361"/>
        <c:spPr>
          <a:solidFill>
            <a:schemeClr val="accent2"/>
          </a:solidFill>
          <a:ln>
            <a:noFill/>
          </a:ln>
          <a:effectLst/>
        </c:spPr>
        <c:marker>
          <c:symbol val="none"/>
        </c:marker>
      </c:pivotFmt>
      <c:pivotFmt>
        <c:idx val="362"/>
        <c:spPr>
          <a:solidFill>
            <a:schemeClr val="accent2"/>
          </a:solidFill>
          <a:ln>
            <a:noFill/>
          </a:ln>
          <a:effectLst/>
        </c:spPr>
        <c:marker>
          <c:symbol val="none"/>
        </c:marker>
      </c:pivotFmt>
      <c:pivotFmt>
        <c:idx val="363"/>
        <c:spPr>
          <a:solidFill>
            <a:schemeClr val="accent2"/>
          </a:solidFill>
          <a:ln>
            <a:noFill/>
          </a:ln>
          <a:effectLst/>
        </c:spPr>
        <c:marker>
          <c:symbol val="none"/>
        </c:marker>
      </c:pivotFmt>
      <c:pivotFmt>
        <c:idx val="364"/>
        <c:spPr>
          <a:solidFill>
            <a:schemeClr val="accent2"/>
          </a:solidFill>
          <a:ln>
            <a:noFill/>
          </a:ln>
          <a:effectLst/>
        </c:spPr>
        <c:marker>
          <c:symbol val="none"/>
        </c:marker>
      </c:pivotFmt>
      <c:pivotFmt>
        <c:idx val="365"/>
        <c:spPr>
          <a:solidFill>
            <a:schemeClr val="accent2"/>
          </a:solidFill>
          <a:ln>
            <a:noFill/>
          </a:ln>
          <a:effectLst/>
        </c:spPr>
        <c:marker>
          <c:symbol val="none"/>
        </c:marker>
      </c:pivotFmt>
      <c:pivotFmt>
        <c:idx val="366"/>
        <c:spPr>
          <a:solidFill>
            <a:schemeClr val="accent2"/>
          </a:solidFill>
          <a:ln>
            <a:noFill/>
          </a:ln>
          <a:effectLst/>
        </c:spPr>
        <c:marker>
          <c:symbol val="none"/>
        </c:marker>
      </c:pivotFmt>
      <c:pivotFmt>
        <c:idx val="367"/>
        <c:spPr>
          <a:solidFill>
            <a:schemeClr val="accent2"/>
          </a:solidFill>
          <a:ln>
            <a:noFill/>
          </a:ln>
          <a:effectLst/>
        </c:spPr>
        <c:marker>
          <c:symbol val="none"/>
        </c:marker>
      </c:pivotFmt>
      <c:pivotFmt>
        <c:idx val="368"/>
        <c:spPr>
          <a:solidFill>
            <a:schemeClr val="accent2"/>
          </a:solidFill>
          <a:ln>
            <a:noFill/>
          </a:ln>
          <a:effectLst/>
        </c:spPr>
        <c:marker>
          <c:symbol val="none"/>
        </c:marker>
      </c:pivotFmt>
      <c:pivotFmt>
        <c:idx val="369"/>
        <c:spPr>
          <a:solidFill>
            <a:schemeClr val="accent2"/>
          </a:solidFill>
          <a:ln>
            <a:noFill/>
          </a:ln>
          <a:effectLst/>
        </c:spPr>
        <c:marker>
          <c:symbol val="none"/>
        </c:marker>
      </c:pivotFmt>
      <c:pivotFmt>
        <c:idx val="370"/>
        <c:spPr>
          <a:solidFill>
            <a:schemeClr val="accent2"/>
          </a:solidFill>
          <a:ln>
            <a:noFill/>
          </a:ln>
          <a:effectLst/>
        </c:spPr>
        <c:marker>
          <c:symbol val="none"/>
        </c:marker>
      </c:pivotFmt>
      <c:pivotFmt>
        <c:idx val="37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72"/>
        <c:spPr>
          <a:solidFill>
            <a:schemeClr val="accent2"/>
          </a:solidFill>
          <a:ln>
            <a:noFill/>
          </a:ln>
          <a:effectLst/>
        </c:spPr>
        <c:marker>
          <c:symbol val="none"/>
        </c:marker>
      </c:pivotFmt>
      <c:pivotFmt>
        <c:idx val="373"/>
        <c:spPr>
          <a:solidFill>
            <a:schemeClr val="accent2"/>
          </a:solidFill>
          <a:ln>
            <a:noFill/>
          </a:ln>
          <a:effectLst/>
        </c:spPr>
        <c:marker>
          <c:symbol val="none"/>
        </c:marker>
      </c:pivotFmt>
      <c:pivotFmt>
        <c:idx val="374"/>
        <c:spPr>
          <a:solidFill>
            <a:schemeClr val="accent2"/>
          </a:solidFill>
          <a:ln>
            <a:noFill/>
          </a:ln>
          <a:effectLst/>
        </c:spPr>
        <c:marker>
          <c:symbol val="none"/>
        </c:marker>
      </c:pivotFmt>
      <c:pivotFmt>
        <c:idx val="375"/>
        <c:spPr>
          <a:solidFill>
            <a:schemeClr val="accent2"/>
          </a:solidFill>
          <a:ln>
            <a:noFill/>
          </a:ln>
          <a:effectLst/>
        </c:spPr>
        <c:marker>
          <c:symbol val="none"/>
        </c:marker>
      </c:pivotFmt>
      <c:pivotFmt>
        <c:idx val="376"/>
        <c:spPr>
          <a:solidFill>
            <a:schemeClr val="accent2"/>
          </a:solidFill>
          <a:ln>
            <a:noFill/>
          </a:ln>
          <a:effectLst/>
        </c:spPr>
        <c:marker>
          <c:symbol val="none"/>
        </c:marker>
      </c:pivotFmt>
      <c:pivotFmt>
        <c:idx val="377"/>
        <c:spPr>
          <a:solidFill>
            <a:schemeClr val="accent2"/>
          </a:solidFill>
          <a:ln>
            <a:noFill/>
          </a:ln>
          <a:effectLst/>
        </c:spPr>
        <c:marker>
          <c:symbol val="none"/>
        </c:marker>
      </c:pivotFmt>
      <c:pivotFmt>
        <c:idx val="37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79"/>
        <c:spPr>
          <a:solidFill>
            <a:schemeClr val="accent2"/>
          </a:solidFill>
          <a:ln>
            <a:noFill/>
          </a:ln>
          <a:effectLst/>
        </c:spPr>
        <c:marker>
          <c:symbol val="none"/>
        </c:marker>
      </c:pivotFmt>
      <c:pivotFmt>
        <c:idx val="380"/>
        <c:spPr>
          <a:solidFill>
            <a:schemeClr val="accent2"/>
          </a:solidFill>
          <a:ln>
            <a:noFill/>
          </a:ln>
          <a:effectLst/>
        </c:spPr>
        <c:marker>
          <c:symbol val="none"/>
        </c:marker>
      </c:pivotFmt>
      <c:pivotFmt>
        <c:idx val="381"/>
        <c:spPr>
          <a:solidFill>
            <a:schemeClr val="accent2"/>
          </a:solidFill>
          <a:ln>
            <a:noFill/>
          </a:ln>
          <a:effectLst/>
        </c:spPr>
        <c:marker>
          <c:symbol val="none"/>
        </c:marker>
      </c:pivotFmt>
      <c:pivotFmt>
        <c:idx val="382"/>
        <c:spPr>
          <a:solidFill>
            <a:schemeClr val="accent2"/>
          </a:solidFill>
          <a:ln>
            <a:noFill/>
          </a:ln>
          <a:effectLst/>
        </c:spPr>
        <c:marker>
          <c:symbol val="none"/>
        </c:marker>
      </c:pivotFmt>
      <c:pivotFmt>
        <c:idx val="383"/>
        <c:spPr>
          <a:solidFill>
            <a:schemeClr val="accent2"/>
          </a:solidFill>
          <a:ln>
            <a:noFill/>
          </a:ln>
          <a:effectLst/>
        </c:spPr>
        <c:marker>
          <c:symbol val="none"/>
        </c:marker>
      </c:pivotFmt>
      <c:pivotFmt>
        <c:idx val="384"/>
        <c:spPr>
          <a:solidFill>
            <a:schemeClr val="accent2"/>
          </a:solidFill>
          <a:ln>
            <a:noFill/>
          </a:ln>
          <a:effectLst/>
        </c:spPr>
        <c:marker>
          <c:symbol val="none"/>
        </c:marker>
      </c:pivotFmt>
      <c:pivotFmt>
        <c:idx val="385"/>
        <c:spPr>
          <a:solidFill>
            <a:schemeClr val="accent2"/>
          </a:solidFill>
          <a:ln>
            <a:noFill/>
          </a:ln>
          <a:effectLst/>
        </c:spPr>
        <c:marker>
          <c:symbol val="none"/>
        </c:marker>
      </c:pivotFmt>
      <c:pivotFmt>
        <c:idx val="386"/>
        <c:spPr>
          <a:solidFill>
            <a:schemeClr val="accent2"/>
          </a:solidFill>
          <a:ln>
            <a:noFill/>
          </a:ln>
          <a:effectLst/>
        </c:spPr>
        <c:marker>
          <c:symbol val="none"/>
        </c:marker>
      </c:pivotFmt>
      <c:pivotFmt>
        <c:idx val="387"/>
        <c:spPr>
          <a:solidFill>
            <a:schemeClr val="accent2"/>
          </a:solidFill>
          <a:ln>
            <a:noFill/>
          </a:ln>
          <a:effectLst/>
        </c:spPr>
        <c:marker>
          <c:symbol val="none"/>
        </c:marker>
      </c:pivotFmt>
      <c:pivotFmt>
        <c:idx val="388"/>
        <c:spPr>
          <a:solidFill>
            <a:schemeClr val="accent2"/>
          </a:solidFill>
          <a:ln>
            <a:noFill/>
          </a:ln>
          <a:effectLst/>
        </c:spPr>
        <c:marker>
          <c:symbol val="none"/>
        </c:marker>
      </c:pivotFmt>
      <c:pivotFmt>
        <c:idx val="389"/>
        <c:spPr>
          <a:solidFill>
            <a:schemeClr val="accent2"/>
          </a:solidFill>
          <a:ln>
            <a:noFill/>
          </a:ln>
          <a:effectLst/>
        </c:spPr>
        <c:marker>
          <c:symbol val="none"/>
        </c:marker>
      </c:pivotFmt>
      <c:pivotFmt>
        <c:idx val="390"/>
        <c:spPr>
          <a:solidFill>
            <a:schemeClr val="accent2"/>
          </a:solidFill>
          <a:ln>
            <a:noFill/>
          </a:ln>
          <a:effectLst/>
        </c:spPr>
        <c:marker>
          <c:symbol val="none"/>
        </c:marker>
      </c:pivotFmt>
      <c:pivotFmt>
        <c:idx val="39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92"/>
        <c:spPr>
          <a:solidFill>
            <a:schemeClr val="accent2"/>
          </a:solidFill>
          <a:ln>
            <a:noFill/>
          </a:ln>
          <a:effectLst/>
        </c:spPr>
        <c:marker>
          <c:symbol val="none"/>
        </c:marker>
      </c:pivotFmt>
      <c:pivotFmt>
        <c:idx val="393"/>
        <c:spPr>
          <a:solidFill>
            <a:schemeClr val="accent2"/>
          </a:solidFill>
          <a:ln>
            <a:noFill/>
          </a:ln>
          <a:effectLst/>
        </c:spPr>
        <c:marker>
          <c:symbol val="none"/>
        </c:marker>
      </c:pivotFmt>
      <c:pivotFmt>
        <c:idx val="39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9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9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9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9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0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01"/>
        <c:spPr>
          <a:solidFill>
            <a:schemeClr val="accent2"/>
          </a:solidFill>
          <a:ln>
            <a:noFill/>
          </a:ln>
          <a:effectLst/>
        </c:spPr>
        <c:marker>
          <c:symbol val="none"/>
        </c:marker>
      </c:pivotFmt>
      <c:pivotFmt>
        <c:idx val="402"/>
        <c:spPr>
          <a:solidFill>
            <a:schemeClr val="accent2"/>
          </a:solidFill>
          <a:ln>
            <a:noFill/>
          </a:ln>
          <a:effectLst/>
        </c:spPr>
        <c:marker>
          <c:symbol val="none"/>
        </c:marker>
      </c:pivotFmt>
      <c:pivotFmt>
        <c:idx val="403"/>
        <c:spPr>
          <a:solidFill>
            <a:schemeClr val="accent2"/>
          </a:solidFill>
          <a:ln>
            <a:noFill/>
          </a:ln>
          <a:effectLst/>
        </c:spPr>
        <c:marker>
          <c:symbol val="none"/>
        </c:marker>
      </c:pivotFmt>
    </c:pivotFmts>
    <c:plotArea>
      <c:layout/>
      <c:barChart>
        <c:barDir val="col"/>
        <c:grouping val="clustered"/>
        <c:varyColors val="0"/>
        <c:ser>
          <c:idx val="0"/>
          <c:order val="0"/>
          <c:tx>
            <c:strRef>
              <c:f>'Mcdonald''s category (5)'!$B$5:$B$6</c:f>
              <c:strCache>
                <c:ptCount val="1"/>
                <c:pt idx="0">
                  <c:v>Sat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'Mcdonald''s category (5)'!$A$7:$A$11</c:f>
              <c:strCache>
                <c:ptCount val="5"/>
                <c:pt idx="0">
                  <c:v>01</c:v>
                </c:pt>
                <c:pt idx="1">
                  <c:v>08</c:v>
                </c:pt>
                <c:pt idx="2">
                  <c:v>15</c:v>
                </c:pt>
                <c:pt idx="3">
                  <c:v>22</c:v>
                </c:pt>
                <c:pt idx="4">
                  <c:v>29</c:v>
                </c:pt>
              </c:strCache>
            </c:strRef>
          </c:cat>
          <c:val>
            <c:numRef>
              <c:f>'Mcdonald''s category (5)'!$B$7:$B$11</c:f>
              <c:numCache>
                <c:formatCode>General</c:formatCode>
                <c:ptCount val="5"/>
                <c:pt idx="0">
                  <c:v>22205</c:v>
                </c:pt>
                <c:pt idx="1">
                  <c:v>21173</c:v>
                </c:pt>
                <c:pt idx="2">
                  <c:v>19751</c:v>
                </c:pt>
                <c:pt idx="3">
                  <c:v>20110</c:v>
                </c:pt>
                <c:pt idx="4">
                  <c:v>18732</c:v>
                </c:pt>
              </c:numCache>
            </c:numRef>
          </c:val>
          <c:extLst>
            <c:ext xmlns:c16="http://schemas.microsoft.com/office/drawing/2014/chart" uri="{C3380CC4-5D6E-409C-BE32-E72D297353CC}">
              <c16:uniqueId val="{00000000-7A31-468F-8CCE-411DE0822902}"/>
            </c:ext>
          </c:extLst>
        </c:ser>
        <c:dLbls>
          <c:showLegendKey val="0"/>
          <c:showVal val="1"/>
          <c:showCatName val="0"/>
          <c:showSerName val="0"/>
          <c:showPercent val="0"/>
          <c:showBubbleSize val="0"/>
        </c:dLbls>
        <c:gapWidth val="75"/>
        <c:axId val="997444735"/>
        <c:axId val="1046977855"/>
      </c:barChart>
      <c:valAx>
        <c:axId val="10469778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7444735"/>
        <c:crosses val="autoZero"/>
        <c:crossBetween val="between"/>
      </c:valAx>
      <c:catAx>
        <c:axId val="9974447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6977855"/>
        <c:crosses val="autoZero"/>
        <c:auto val="1"/>
        <c:lblAlgn val="ctr"/>
        <c:lblOffset val="100"/>
        <c:noMultiLvlLbl val="0"/>
      </c:cat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[Sense360 Analytics Team - Data Evaluation (1).xlsx]Category wise customer visi (2!PivotTable1</c:name>
    <c:fmtId val="12"/>
  </c:pivotSource>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b="1" i="0" baseline="0" dirty="0" smtClean="0">
                <a:effectLst/>
              </a:rPr>
              <a:t>Meal Time Visitors Count on First </a:t>
            </a:r>
            <a:r>
              <a:rPr lang="en-US" sz="2400" b="1" i="0" baseline="0" dirty="0">
                <a:effectLst/>
              </a:rPr>
              <a:t>and L</a:t>
            </a:r>
            <a:r>
              <a:rPr lang="en-US" sz="2400" b="1" i="0" baseline="0" dirty="0" smtClean="0">
                <a:effectLst/>
              </a:rPr>
              <a:t>ast </a:t>
            </a:r>
            <a:r>
              <a:rPr lang="en-US" sz="2400" b="1" i="0" baseline="0" dirty="0">
                <a:effectLst/>
              </a:rPr>
              <a:t>S</a:t>
            </a:r>
            <a:r>
              <a:rPr lang="en-US" sz="2400" b="1" i="0" baseline="0" dirty="0" smtClean="0">
                <a:effectLst/>
              </a:rPr>
              <a:t>aturday </a:t>
            </a:r>
            <a:endParaRPr lang="en-IN" sz="2400" dirty="0">
              <a:effectLst/>
            </a:endParaRPr>
          </a:p>
        </c:rich>
      </c:tx>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pivotFmt>
      <c:pivotFmt>
        <c:idx val="1"/>
        <c:spPr>
          <a:solidFill>
            <a:schemeClr val="accent2"/>
          </a:solidFill>
          <a:ln>
            <a:noFill/>
          </a:ln>
          <a:effectLst/>
        </c:spPr>
        <c:marker>
          <c:symbol val="none"/>
        </c:marker>
      </c:pivotFmt>
      <c:pivotFmt>
        <c:idx val="2"/>
        <c:spPr>
          <a:solidFill>
            <a:schemeClr val="accent2"/>
          </a:solidFill>
          <a:ln>
            <a:noFill/>
          </a:ln>
          <a:effectLst/>
        </c:spPr>
        <c:marker>
          <c:symbol val="none"/>
        </c:marker>
      </c:pivotFmt>
      <c:pivotFmt>
        <c:idx val="3"/>
        <c:spPr>
          <a:solidFill>
            <a:schemeClr val="accent2"/>
          </a:solidFill>
          <a:ln>
            <a:noFill/>
          </a:ln>
          <a:effectLst/>
        </c:spPr>
        <c:marker>
          <c:symbol val="none"/>
        </c:marker>
      </c:pivotFmt>
      <c:pivotFmt>
        <c:idx val="4"/>
        <c:spPr>
          <a:solidFill>
            <a:schemeClr val="accent2"/>
          </a:solidFill>
          <a:ln>
            <a:noFill/>
          </a:ln>
          <a:effectLst/>
        </c:spPr>
        <c:marker>
          <c:symbol val="none"/>
        </c:marker>
      </c:pivotFmt>
      <c:pivotFmt>
        <c:idx val="5"/>
        <c:spPr>
          <a:solidFill>
            <a:schemeClr val="accent2"/>
          </a:solidFill>
          <a:ln>
            <a:noFill/>
          </a:ln>
          <a:effectLst/>
        </c:spPr>
        <c:marker>
          <c:symbol val="none"/>
        </c:marker>
      </c:pivotFmt>
      <c:pivotFmt>
        <c:idx val="6"/>
        <c:spPr>
          <a:solidFill>
            <a:schemeClr val="accent2"/>
          </a:solidFill>
          <a:ln>
            <a:noFill/>
          </a:ln>
          <a:effectLst/>
        </c:spPr>
        <c:marker>
          <c:symbol val="none"/>
        </c:marker>
      </c:pivotFmt>
      <c:pivotFmt>
        <c:idx val="7"/>
        <c:spPr>
          <a:solidFill>
            <a:schemeClr val="accent2"/>
          </a:solidFill>
          <a:ln>
            <a:noFill/>
          </a:ln>
          <a:effectLst/>
        </c:spPr>
        <c:marker>
          <c:symbol val="none"/>
        </c:marker>
      </c:pivotFmt>
      <c:pivotFmt>
        <c:idx val="8"/>
        <c:spPr>
          <a:solidFill>
            <a:schemeClr val="accent2"/>
          </a:solidFill>
          <a:ln>
            <a:noFill/>
          </a:ln>
          <a:effectLst/>
        </c:spPr>
        <c:marker>
          <c:symbol val="none"/>
        </c:marker>
      </c:pivotFmt>
      <c:pivotFmt>
        <c:idx val="9"/>
        <c:spPr>
          <a:solidFill>
            <a:schemeClr val="accent2"/>
          </a:solidFill>
          <a:ln>
            <a:noFill/>
          </a:ln>
          <a:effectLst/>
        </c:spPr>
        <c:marker>
          <c:symbol val="none"/>
        </c:marker>
      </c:pivotFmt>
      <c:pivotFmt>
        <c:idx val="10"/>
        <c:spPr>
          <a:solidFill>
            <a:schemeClr val="accent2"/>
          </a:solidFill>
          <a:ln>
            <a:noFill/>
          </a:ln>
          <a:effectLst/>
        </c:spPr>
        <c:marker>
          <c:symbol val="none"/>
        </c:marker>
      </c:pivotFmt>
      <c:pivotFmt>
        <c:idx val="11"/>
        <c:spPr>
          <a:solidFill>
            <a:schemeClr val="accent2"/>
          </a:solidFill>
          <a:ln>
            <a:noFill/>
          </a:ln>
          <a:effectLst/>
        </c:spPr>
        <c:marker>
          <c:symbol val="none"/>
        </c:marker>
      </c:pivotFmt>
      <c:pivotFmt>
        <c:idx val="12"/>
        <c:spPr>
          <a:solidFill>
            <a:schemeClr val="accent2"/>
          </a:solidFill>
          <a:ln>
            <a:noFill/>
          </a:ln>
          <a:effectLst/>
        </c:spPr>
        <c:marker>
          <c:symbol val="none"/>
        </c:marker>
      </c:pivotFmt>
      <c:pivotFmt>
        <c:idx val="13"/>
        <c:spPr>
          <a:solidFill>
            <a:schemeClr val="accent2"/>
          </a:solidFill>
          <a:ln>
            <a:noFill/>
          </a:ln>
          <a:effectLst/>
        </c:spPr>
        <c:marker>
          <c:symbol val="none"/>
        </c:marker>
      </c:pivotFmt>
      <c:pivotFmt>
        <c:idx val="14"/>
        <c:spPr>
          <a:solidFill>
            <a:schemeClr val="accent2"/>
          </a:solidFill>
          <a:ln>
            <a:noFill/>
          </a:ln>
          <a:effectLst/>
        </c:spPr>
        <c:marker>
          <c:symbol val="none"/>
        </c:marker>
      </c:pivotFmt>
      <c:pivotFmt>
        <c:idx val="15"/>
        <c:spPr>
          <a:solidFill>
            <a:schemeClr val="accent2"/>
          </a:solidFill>
          <a:ln>
            <a:noFill/>
          </a:ln>
          <a:effectLst/>
        </c:spPr>
        <c:marker>
          <c:symbol val="none"/>
        </c:marker>
      </c:pivotFmt>
      <c:pivotFmt>
        <c:idx val="16"/>
        <c:spPr>
          <a:solidFill>
            <a:schemeClr val="accent2"/>
          </a:solidFill>
          <a:ln>
            <a:noFill/>
          </a:ln>
          <a:effectLst/>
        </c:spPr>
        <c:marker>
          <c:symbol val="none"/>
        </c:marker>
      </c:pivotFmt>
      <c:pivotFmt>
        <c:idx val="17"/>
        <c:spPr>
          <a:solidFill>
            <a:schemeClr val="accent2"/>
          </a:solidFill>
          <a:ln>
            <a:noFill/>
          </a:ln>
          <a:effectLst/>
        </c:spPr>
        <c:marker>
          <c:symbol val="none"/>
        </c:marker>
      </c:pivotFmt>
      <c:pivotFmt>
        <c:idx val="18"/>
        <c:spPr>
          <a:solidFill>
            <a:schemeClr val="accent2"/>
          </a:solidFill>
          <a:ln>
            <a:noFill/>
          </a:ln>
          <a:effectLst/>
        </c:spPr>
        <c:marker>
          <c:symbol val="none"/>
        </c:marker>
      </c:pivotFmt>
      <c:pivotFmt>
        <c:idx val="19"/>
        <c:spPr>
          <a:solidFill>
            <a:schemeClr val="accent2"/>
          </a:solidFill>
          <a:ln>
            <a:noFill/>
          </a:ln>
          <a:effectLst/>
        </c:spPr>
        <c:marker>
          <c:symbol val="none"/>
        </c:marker>
      </c:pivotFmt>
      <c:pivotFmt>
        <c:idx val="20"/>
        <c:spPr>
          <a:solidFill>
            <a:schemeClr val="accent2"/>
          </a:solidFill>
          <a:ln>
            <a:noFill/>
          </a:ln>
          <a:effectLst/>
        </c:spPr>
        <c:marker>
          <c:symbol val="none"/>
        </c:marker>
      </c:pivotFmt>
      <c:pivotFmt>
        <c:idx val="21"/>
        <c:spPr>
          <a:solidFill>
            <a:schemeClr val="accent2"/>
          </a:solidFill>
          <a:ln>
            <a:noFill/>
          </a:ln>
          <a:effectLst/>
        </c:spPr>
        <c:marker>
          <c:symbol val="none"/>
        </c:marker>
      </c:pivotFmt>
      <c:pivotFmt>
        <c:idx val="22"/>
        <c:spPr>
          <a:solidFill>
            <a:schemeClr val="accent2"/>
          </a:solidFill>
          <a:ln>
            <a:noFill/>
          </a:ln>
          <a:effectLst/>
        </c:spPr>
        <c:marker>
          <c:symbol val="none"/>
        </c:marker>
      </c:pivotFmt>
      <c:pivotFmt>
        <c:idx val="23"/>
        <c:spPr>
          <a:solidFill>
            <a:schemeClr val="accent2"/>
          </a:solidFill>
          <a:ln>
            <a:noFill/>
          </a:ln>
          <a:effectLst/>
        </c:spPr>
        <c:marker>
          <c:symbol val="none"/>
        </c:marker>
      </c:pivotFmt>
      <c:pivotFmt>
        <c:idx val="24"/>
        <c:spPr>
          <a:solidFill>
            <a:schemeClr val="accent2"/>
          </a:solidFill>
          <a:ln>
            <a:noFill/>
          </a:ln>
          <a:effectLst/>
        </c:spPr>
        <c:marker>
          <c:symbol val="none"/>
        </c:marker>
      </c:pivotFmt>
      <c:pivotFmt>
        <c:idx val="25"/>
        <c:spPr>
          <a:solidFill>
            <a:schemeClr val="accent2"/>
          </a:solidFill>
          <a:ln>
            <a:noFill/>
          </a:ln>
          <a:effectLst/>
        </c:spPr>
        <c:marker>
          <c:symbol val="none"/>
        </c:marker>
      </c:pivotFmt>
      <c:pivotFmt>
        <c:idx val="26"/>
        <c:spPr>
          <a:solidFill>
            <a:schemeClr val="accent2"/>
          </a:solidFill>
          <a:ln>
            <a:noFill/>
          </a:ln>
          <a:effectLst/>
        </c:spPr>
        <c:marker>
          <c:symbol val="none"/>
        </c:marker>
      </c:pivotFmt>
      <c:pivotFmt>
        <c:idx val="27"/>
        <c:spPr>
          <a:solidFill>
            <a:schemeClr val="accent2"/>
          </a:solidFill>
          <a:ln>
            <a:noFill/>
          </a:ln>
          <a:effectLst/>
        </c:spPr>
        <c:marker>
          <c:symbol val="none"/>
        </c:marker>
      </c:pivotFmt>
      <c:pivotFmt>
        <c:idx val="28"/>
        <c:spPr>
          <a:solidFill>
            <a:schemeClr val="accent2"/>
          </a:solidFill>
          <a:ln>
            <a:noFill/>
          </a:ln>
          <a:effectLst/>
        </c:spPr>
        <c:marker>
          <c:symbol val="none"/>
        </c:marker>
      </c:pivotFmt>
      <c:pivotFmt>
        <c:idx val="29"/>
        <c:spPr>
          <a:solidFill>
            <a:schemeClr val="accent2"/>
          </a:solidFill>
          <a:ln>
            <a:noFill/>
          </a:ln>
          <a:effectLst/>
        </c:spPr>
        <c:marker>
          <c:symbol val="none"/>
        </c:marker>
      </c:pivotFmt>
      <c:pivotFmt>
        <c:idx val="30"/>
        <c:spPr>
          <a:solidFill>
            <a:schemeClr val="accent2"/>
          </a:solidFill>
          <a:ln>
            <a:noFill/>
          </a:ln>
          <a:effectLst/>
        </c:spPr>
        <c:marker>
          <c:symbol val="none"/>
        </c:marker>
      </c:pivotFmt>
      <c:pivotFmt>
        <c:idx val="31"/>
        <c:spPr>
          <a:solidFill>
            <a:schemeClr val="accent2"/>
          </a:solidFill>
          <a:ln>
            <a:noFill/>
          </a:ln>
          <a:effectLst/>
        </c:spPr>
        <c:marker>
          <c:symbol val="none"/>
        </c:marker>
      </c:pivotFmt>
      <c:pivotFmt>
        <c:idx val="32"/>
        <c:spPr>
          <a:solidFill>
            <a:schemeClr val="accent2"/>
          </a:solidFill>
          <a:ln>
            <a:noFill/>
          </a:ln>
          <a:effectLst/>
        </c:spPr>
        <c:marker>
          <c:symbol val="none"/>
        </c:marker>
      </c:pivotFmt>
      <c:pivotFmt>
        <c:idx val="33"/>
        <c:spPr>
          <a:solidFill>
            <a:schemeClr val="accent2"/>
          </a:solidFill>
          <a:ln>
            <a:noFill/>
          </a:ln>
          <a:effectLst/>
        </c:spPr>
        <c:marker>
          <c:symbol val="none"/>
        </c:marker>
      </c:pivotFmt>
      <c:pivotFmt>
        <c:idx val="34"/>
        <c:spPr>
          <a:solidFill>
            <a:schemeClr val="accent2"/>
          </a:solidFill>
          <a:ln>
            <a:noFill/>
          </a:ln>
          <a:effectLst/>
        </c:spPr>
        <c:marker>
          <c:symbol val="none"/>
        </c:marker>
      </c:pivotFmt>
      <c:pivotFmt>
        <c:idx val="35"/>
        <c:spPr>
          <a:solidFill>
            <a:schemeClr val="accent2"/>
          </a:solidFill>
          <a:ln>
            <a:noFill/>
          </a:ln>
          <a:effectLst/>
        </c:spPr>
        <c:marker>
          <c:symbol val="none"/>
        </c:marker>
      </c:pivotFmt>
      <c:pivotFmt>
        <c:idx val="3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2"/>
          </a:solidFill>
          <a:ln>
            <a:noFill/>
          </a:ln>
          <a:effectLst/>
        </c:spPr>
      </c:pivotFmt>
      <c:pivotFmt>
        <c:idx val="39"/>
        <c:spPr>
          <a:solidFill>
            <a:schemeClr val="accent2"/>
          </a:solidFill>
          <a:ln>
            <a:noFill/>
          </a:ln>
          <a:effectLst/>
        </c:spPr>
      </c:pivotFmt>
      <c:pivotFmt>
        <c:idx val="40"/>
        <c:spPr>
          <a:solidFill>
            <a:schemeClr val="accent2"/>
          </a:solidFill>
          <a:ln>
            <a:noFill/>
          </a:ln>
          <a:effectLst/>
        </c:spPr>
      </c:pivotFmt>
      <c:pivotFmt>
        <c:idx val="41"/>
        <c:spPr>
          <a:solidFill>
            <a:schemeClr val="accent2"/>
          </a:solidFill>
          <a:ln>
            <a:noFill/>
          </a:ln>
          <a:effectLst/>
        </c:spPr>
      </c:pivotFmt>
      <c:pivotFmt>
        <c:idx val="42"/>
        <c:spPr>
          <a:solidFill>
            <a:schemeClr val="accent2"/>
          </a:solidFill>
          <a:ln>
            <a:noFill/>
          </a:ln>
          <a:effectLst/>
        </c:spPr>
      </c:pivotFmt>
      <c:pivotFmt>
        <c:idx val="4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4"/>
        <c:spPr>
          <a:solidFill>
            <a:schemeClr val="accent2"/>
          </a:solidFill>
          <a:ln>
            <a:noFill/>
          </a:ln>
          <a:effectLst/>
        </c:spPr>
      </c:pivotFmt>
      <c:pivotFmt>
        <c:idx val="45"/>
        <c:spPr>
          <a:solidFill>
            <a:schemeClr val="accent2"/>
          </a:solidFill>
          <a:ln>
            <a:noFill/>
          </a:ln>
          <a:effectLst/>
        </c:spPr>
      </c:pivotFmt>
      <c:pivotFmt>
        <c:idx val="46"/>
        <c:spPr>
          <a:solidFill>
            <a:schemeClr val="accent2"/>
          </a:solidFill>
          <a:ln>
            <a:noFill/>
          </a:ln>
          <a:effectLst/>
        </c:spPr>
      </c:pivotFmt>
      <c:pivotFmt>
        <c:idx val="47"/>
        <c:spPr>
          <a:solidFill>
            <a:schemeClr val="accent2"/>
          </a:solidFill>
          <a:ln>
            <a:noFill/>
          </a:ln>
          <a:effectLst/>
        </c:spPr>
      </c:pivotFmt>
      <c:pivotFmt>
        <c:idx val="48"/>
        <c:spPr>
          <a:solidFill>
            <a:schemeClr val="accent2"/>
          </a:solidFill>
          <a:ln>
            <a:noFill/>
          </a:ln>
          <a:effectLst/>
        </c:spPr>
      </c:pivotFmt>
      <c:pivotFmt>
        <c:idx val="49"/>
        <c:spPr>
          <a:solidFill>
            <a:schemeClr val="accent2"/>
          </a:solidFill>
          <a:ln>
            <a:noFill/>
          </a:ln>
          <a:effectLst/>
        </c:spPr>
        <c:marker>
          <c:symbol val="none"/>
        </c:marker>
      </c:pivotFmt>
      <c:pivotFmt>
        <c:idx val="50"/>
        <c:spPr>
          <a:solidFill>
            <a:schemeClr val="accent2"/>
          </a:solidFill>
          <a:ln>
            <a:noFill/>
          </a:ln>
          <a:effectLst/>
        </c:spPr>
        <c:marker>
          <c:symbol val="none"/>
        </c:marker>
      </c:pivotFmt>
      <c:pivotFmt>
        <c:idx val="51"/>
        <c:spPr>
          <a:solidFill>
            <a:schemeClr val="accent2"/>
          </a:solidFill>
          <a:ln>
            <a:noFill/>
          </a:ln>
          <a:effectLst/>
        </c:spPr>
        <c:marker>
          <c:symbol val="none"/>
        </c:marker>
      </c:pivotFmt>
      <c:pivotFmt>
        <c:idx val="52"/>
        <c:spPr>
          <a:solidFill>
            <a:schemeClr val="accent2"/>
          </a:solidFill>
          <a:ln>
            <a:noFill/>
          </a:ln>
          <a:effectLst/>
        </c:spPr>
        <c:marker>
          <c:symbol val="none"/>
        </c:marker>
      </c:pivotFmt>
      <c:pivotFmt>
        <c:idx val="53"/>
        <c:spPr>
          <a:solidFill>
            <a:schemeClr val="accent2"/>
          </a:solidFill>
          <a:ln>
            <a:noFill/>
          </a:ln>
          <a:effectLst/>
        </c:spPr>
        <c:marker>
          <c:symbol val="none"/>
        </c:marker>
      </c:pivotFmt>
      <c:pivotFmt>
        <c:idx val="54"/>
        <c:spPr>
          <a:solidFill>
            <a:schemeClr val="accent2"/>
          </a:solidFill>
          <a:ln>
            <a:noFill/>
          </a:ln>
          <a:effectLst/>
        </c:spPr>
        <c:marker>
          <c:symbol val="none"/>
        </c:marker>
      </c:pivotFmt>
      <c:pivotFmt>
        <c:idx val="55"/>
        <c:spPr>
          <a:solidFill>
            <a:schemeClr val="accent2"/>
          </a:solidFill>
          <a:ln>
            <a:noFill/>
          </a:ln>
          <a:effectLst/>
        </c:spPr>
        <c:marker>
          <c:symbol val="none"/>
        </c:marker>
      </c:pivotFmt>
      <c:pivotFmt>
        <c:idx val="56"/>
        <c:spPr>
          <a:solidFill>
            <a:schemeClr val="accent2"/>
          </a:solidFill>
          <a:ln>
            <a:noFill/>
          </a:ln>
          <a:effectLst/>
        </c:spPr>
        <c:marker>
          <c:symbol val="none"/>
        </c:marker>
      </c:pivotFmt>
      <c:pivotFmt>
        <c:idx val="57"/>
        <c:spPr>
          <a:solidFill>
            <a:schemeClr val="accent2"/>
          </a:solidFill>
          <a:ln>
            <a:noFill/>
          </a:ln>
          <a:effectLst/>
        </c:spPr>
        <c:marker>
          <c:symbol val="none"/>
        </c:marker>
      </c:pivotFmt>
      <c:pivotFmt>
        <c:idx val="58"/>
        <c:spPr>
          <a:solidFill>
            <a:schemeClr val="accent2"/>
          </a:solidFill>
          <a:ln>
            <a:noFill/>
          </a:ln>
          <a:effectLst/>
        </c:spPr>
        <c:marker>
          <c:symbol val="none"/>
        </c:marker>
      </c:pivotFmt>
      <c:pivotFmt>
        <c:idx val="59"/>
        <c:spPr>
          <a:solidFill>
            <a:schemeClr val="accent2"/>
          </a:solidFill>
          <a:ln>
            <a:noFill/>
          </a:ln>
          <a:effectLst/>
        </c:spPr>
        <c:marker>
          <c:symbol val="none"/>
        </c:marker>
      </c:pivotFmt>
      <c:pivotFmt>
        <c:idx val="60"/>
        <c:spPr>
          <a:solidFill>
            <a:schemeClr val="accent2"/>
          </a:solidFill>
          <a:ln>
            <a:noFill/>
          </a:ln>
          <a:effectLst/>
        </c:spPr>
        <c:marker>
          <c:symbol val="none"/>
        </c:marker>
      </c:pivotFmt>
      <c:pivotFmt>
        <c:idx val="61"/>
        <c:spPr>
          <a:solidFill>
            <a:schemeClr val="accent2"/>
          </a:solidFill>
          <a:ln>
            <a:noFill/>
          </a:ln>
          <a:effectLst/>
        </c:spPr>
        <c:marker>
          <c:symbol val="none"/>
        </c:marker>
      </c:pivotFmt>
      <c:pivotFmt>
        <c:idx val="62"/>
        <c:spPr>
          <a:solidFill>
            <a:schemeClr val="accent2"/>
          </a:solidFill>
          <a:ln>
            <a:noFill/>
          </a:ln>
          <a:effectLst/>
        </c:spPr>
        <c:marker>
          <c:symbol val="none"/>
        </c:marker>
      </c:pivotFmt>
      <c:pivotFmt>
        <c:idx val="63"/>
        <c:spPr>
          <a:solidFill>
            <a:schemeClr val="accent2"/>
          </a:solidFill>
          <a:ln>
            <a:noFill/>
          </a:ln>
          <a:effectLst/>
        </c:spPr>
        <c:marker>
          <c:symbol val="none"/>
        </c:marker>
      </c:pivotFmt>
      <c:pivotFmt>
        <c:idx val="64"/>
        <c:spPr>
          <a:solidFill>
            <a:schemeClr val="accent2"/>
          </a:solidFill>
          <a:ln>
            <a:noFill/>
          </a:ln>
          <a:effectLst/>
        </c:spPr>
        <c:marker>
          <c:symbol val="none"/>
        </c:marker>
      </c:pivotFmt>
      <c:pivotFmt>
        <c:idx val="65"/>
        <c:spPr>
          <a:solidFill>
            <a:schemeClr val="accent2"/>
          </a:solidFill>
          <a:ln>
            <a:noFill/>
          </a:ln>
          <a:effectLst/>
        </c:spPr>
        <c:marker>
          <c:symbol val="none"/>
        </c:marker>
      </c:pivotFmt>
      <c:pivotFmt>
        <c:idx val="66"/>
        <c:spPr>
          <a:solidFill>
            <a:schemeClr val="accent2"/>
          </a:solidFill>
          <a:ln>
            <a:noFill/>
          </a:ln>
          <a:effectLst/>
        </c:spPr>
        <c:marker>
          <c:symbol val="none"/>
        </c:marker>
      </c:pivotFmt>
      <c:pivotFmt>
        <c:idx val="67"/>
        <c:spPr>
          <a:solidFill>
            <a:schemeClr val="accent2"/>
          </a:solidFill>
          <a:ln>
            <a:noFill/>
          </a:ln>
          <a:effectLst/>
        </c:spPr>
        <c:marker>
          <c:symbol val="none"/>
        </c:marker>
      </c:pivotFmt>
      <c:pivotFmt>
        <c:idx val="68"/>
        <c:spPr>
          <a:solidFill>
            <a:schemeClr val="accent2"/>
          </a:solidFill>
          <a:ln>
            <a:noFill/>
          </a:ln>
          <a:effectLst/>
        </c:spPr>
        <c:marker>
          <c:symbol val="none"/>
        </c:marker>
      </c:pivotFmt>
      <c:pivotFmt>
        <c:idx val="69"/>
        <c:spPr>
          <a:solidFill>
            <a:schemeClr val="accent2"/>
          </a:solidFill>
          <a:ln>
            <a:noFill/>
          </a:ln>
          <a:effectLst/>
        </c:spPr>
        <c:marker>
          <c:symbol val="none"/>
        </c:marker>
      </c:pivotFmt>
      <c:pivotFmt>
        <c:idx val="70"/>
        <c:spPr>
          <a:solidFill>
            <a:schemeClr val="accent2"/>
          </a:solidFill>
          <a:ln>
            <a:noFill/>
          </a:ln>
          <a:effectLst/>
        </c:spPr>
        <c:marker>
          <c:symbol val="none"/>
        </c:marker>
      </c:pivotFmt>
      <c:pivotFmt>
        <c:idx val="71"/>
        <c:spPr>
          <a:solidFill>
            <a:schemeClr val="accent2"/>
          </a:solidFill>
          <a:ln>
            <a:noFill/>
          </a:ln>
          <a:effectLst/>
        </c:spPr>
        <c:marker>
          <c:symbol val="none"/>
        </c:marker>
      </c:pivotFmt>
      <c:pivotFmt>
        <c:idx val="72"/>
        <c:spPr>
          <a:solidFill>
            <a:schemeClr val="accent2"/>
          </a:solidFill>
          <a:ln>
            <a:noFill/>
          </a:ln>
          <a:effectLst/>
        </c:spPr>
        <c:marker>
          <c:symbol val="none"/>
        </c:marker>
      </c:pivotFmt>
      <c:pivotFmt>
        <c:idx val="73"/>
        <c:spPr>
          <a:solidFill>
            <a:schemeClr val="accent2"/>
          </a:solidFill>
          <a:ln>
            <a:noFill/>
          </a:ln>
          <a:effectLst/>
        </c:spPr>
        <c:marker>
          <c:symbol val="none"/>
        </c:marker>
      </c:pivotFmt>
      <c:pivotFmt>
        <c:idx val="74"/>
        <c:spPr>
          <a:solidFill>
            <a:schemeClr val="accent2"/>
          </a:solidFill>
          <a:ln>
            <a:noFill/>
          </a:ln>
          <a:effectLst/>
        </c:spPr>
        <c:marker>
          <c:symbol val="none"/>
        </c:marker>
      </c:pivotFmt>
      <c:pivotFmt>
        <c:idx val="75"/>
        <c:spPr>
          <a:solidFill>
            <a:schemeClr val="accent2"/>
          </a:solidFill>
          <a:ln>
            <a:noFill/>
          </a:ln>
          <a:effectLst/>
        </c:spPr>
        <c:marker>
          <c:symbol val="none"/>
        </c:marker>
      </c:pivotFmt>
      <c:pivotFmt>
        <c:idx val="76"/>
        <c:spPr>
          <a:solidFill>
            <a:schemeClr val="accent2"/>
          </a:solidFill>
          <a:ln>
            <a:noFill/>
          </a:ln>
          <a:effectLst/>
        </c:spPr>
        <c:marker>
          <c:symbol val="none"/>
        </c:marker>
      </c:pivotFmt>
      <c:pivotFmt>
        <c:idx val="77"/>
        <c:spPr>
          <a:solidFill>
            <a:schemeClr val="accent2"/>
          </a:solidFill>
          <a:ln>
            <a:noFill/>
          </a:ln>
          <a:effectLst/>
        </c:spPr>
        <c:marker>
          <c:symbol val="none"/>
        </c:marker>
      </c:pivotFmt>
      <c:pivotFmt>
        <c:idx val="78"/>
        <c:spPr>
          <a:solidFill>
            <a:schemeClr val="accent2"/>
          </a:solidFill>
          <a:ln>
            <a:noFill/>
          </a:ln>
          <a:effectLst/>
        </c:spPr>
        <c:marker>
          <c:symbol val="none"/>
        </c:marker>
      </c:pivotFmt>
      <c:pivotFmt>
        <c:idx val="79"/>
        <c:spPr>
          <a:solidFill>
            <a:schemeClr val="accent2"/>
          </a:solidFill>
          <a:ln>
            <a:noFill/>
          </a:ln>
          <a:effectLst/>
        </c:spPr>
        <c:marker>
          <c:symbol val="none"/>
        </c:marker>
      </c:pivotFmt>
      <c:pivotFmt>
        <c:idx val="80"/>
        <c:spPr>
          <a:solidFill>
            <a:schemeClr val="accent2"/>
          </a:solidFill>
          <a:ln>
            <a:noFill/>
          </a:ln>
          <a:effectLst/>
        </c:spPr>
        <c:marker>
          <c:symbol val="none"/>
        </c:marker>
      </c:pivotFmt>
      <c:pivotFmt>
        <c:idx val="81"/>
        <c:spPr>
          <a:solidFill>
            <a:schemeClr val="accent2"/>
          </a:solidFill>
          <a:ln>
            <a:noFill/>
          </a:ln>
          <a:effectLst/>
        </c:spPr>
        <c:marker>
          <c:symbol val="none"/>
        </c:marker>
      </c:pivotFmt>
      <c:pivotFmt>
        <c:idx val="82"/>
        <c:spPr>
          <a:solidFill>
            <a:schemeClr val="accent2"/>
          </a:solidFill>
          <a:ln>
            <a:noFill/>
          </a:ln>
          <a:effectLst/>
        </c:spPr>
        <c:marker>
          <c:symbol val="none"/>
        </c:marker>
      </c:pivotFmt>
      <c:pivotFmt>
        <c:idx val="83"/>
        <c:spPr>
          <a:solidFill>
            <a:schemeClr val="accent2"/>
          </a:solidFill>
          <a:ln>
            <a:noFill/>
          </a:ln>
          <a:effectLst/>
        </c:spPr>
        <c:marker>
          <c:symbol val="none"/>
        </c:marker>
      </c:pivotFmt>
      <c:pivotFmt>
        <c:idx val="84"/>
        <c:spPr>
          <a:solidFill>
            <a:schemeClr val="accent2"/>
          </a:solidFill>
          <a:ln>
            <a:noFill/>
          </a:ln>
          <a:effectLst/>
        </c:spPr>
        <c:marker>
          <c:symbol val="none"/>
        </c:marker>
      </c:pivotFmt>
      <c:pivotFmt>
        <c:idx val="85"/>
        <c:spPr>
          <a:solidFill>
            <a:schemeClr val="accent2"/>
          </a:solidFill>
          <a:ln>
            <a:noFill/>
          </a:ln>
          <a:effectLst/>
        </c:spPr>
        <c:marker>
          <c:symbol val="none"/>
        </c:marker>
      </c:pivotFmt>
      <c:pivotFmt>
        <c:idx val="86"/>
        <c:spPr>
          <a:solidFill>
            <a:schemeClr val="accent2"/>
          </a:solidFill>
          <a:ln>
            <a:noFill/>
          </a:ln>
          <a:effectLst/>
        </c:spPr>
        <c:marker>
          <c:symbol val="none"/>
        </c:marker>
      </c:pivotFmt>
    </c:pivotFmts>
    <c:plotArea>
      <c:layout/>
      <c:barChart>
        <c:barDir val="col"/>
        <c:grouping val="clustered"/>
        <c:varyColors val="0"/>
        <c:ser>
          <c:idx val="0"/>
          <c:order val="0"/>
          <c:tx>
            <c:strRef>
              <c:f>'Category wise customer visi (2'!$B$5:$B$6</c:f>
              <c:strCache>
                <c:ptCount val="1"/>
                <c:pt idx="0">
                  <c:v>01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'Category wise customer visi (2'!$A$7:$A$11</c:f>
              <c:strCache>
                <c:ptCount val="5"/>
                <c:pt idx="0">
                  <c:v>Afternoon Snack</c:v>
                </c:pt>
                <c:pt idx="1">
                  <c:v>Breakfast</c:v>
                </c:pt>
                <c:pt idx="2">
                  <c:v>Dinner</c:v>
                </c:pt>
                <c:pt idx="3">
                  <c:v>Late Night</c:v>
                </c:pt>
                <c:pt idx="4">
                  <c:v>Lunch</c:v>
                </c:pt>
              </c:strCache>
            </c:strRef>
          </c:cat>
          <c:val>
            <c:numRef>
              <c:f>'Category wise customer visi (2'!$B$7:$B$11</c:f>
              <c:numCache>
                <c:formatCode>General</c:formatCode>
                <c:ptCount val="5"/>
                <c:pt idx="0">
                  <c:v>2195</c:v>
                </c:pt>
                <c:pt idx="1">
                  <c:v>6970</c:v>
                </c:pt>
                <c:pt idx="2">
                  <c:v>4867</c:v>
                </c:pt>
                <c:pt idx="3">
                  <c:v>915</c:v>
                </c:pt>
                <c:pt idx="4">
                  <c:v>7258</c:v>
                </c:pt>
              </c:numCache>
            </c:numRef>
          </c:val>
          <c:extLst>
            <c:ext xmlns:c16="http://schemas.microsoft.com/office/drawing/2014/chart" uri="{C3380CC4-5D6E-409C-BE32-E72D297353CC}">
              <c16:uniqueId val="{00000000-A1C2-49D5-8F2E-2B5D28294624}"/>
            </c:ext>
          </c:extLst>
        </c:ser>
        <c:ser>
          <c:idx val="1"/>
          <c:order val="1"/>
          <c:tx>
            <c:strRef>
              <c:f>'Category wise customer visi (2'!$C$5:$C$6</c:f>
              <c:strCache>
                <c:ptCount val="1"/>
                <c:pt idx="0">
                  <c:v>29</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'Category wise customer visi (2'!$A$7:$A$11</c:f>
              <c:strCache>
                <c:ptCount val="5"/>
                <c:pt idx="0">
                  <c:v>Afternoon Snack</c:v>
                </c:pt>
                <c:pt idx="1">
                  <c:v>Breakfast</c:v>
                </c:pt>
                <c:pt idx="2">
                  <c:v>Dinner</c:v>
                </c:pt>
                <c:pt idx="3">
                  <c:v>Late Night</c:v>
                </c:pt>
                <c:pt idx="4">
                  <c:v>Lunch</c:v>
                </c:pt>
              </c:strCache>
            </c:strRef>
          </c:cat>
          <c:val>
            <c:numRef>
              <c:f>'Category wise customer visi (2'!$C$7:$C$11</c:f>
              <c:numCache>
                <c:formatCode>General</c:formatCode>
                <c:ptCount val="5"/>
                <c:pt idx="0">
                  <c:v>1841</c:v>
                </c:pt>
                <c:pt idx="1">
                  <c:v>5474</c:v>
                </c:pt>
                <c:pt idx="2">
                  <c:v>4234</c:v>
                </c:pt>
                <c:pt idx="3">
                  <c:v>959</c:v>
                </c:pt>
                <c:pt idx="4">
                  <c:v>6224</c:v>
                </c:pt>
              </c:numCache>
            </c:numRef>
          </c:val>
          <c:extLst>
            <c:ext xmlns:c16="http://schemas.microsoft.com/office/drawing/2014/chart" uri="{C3380CC4-5D6E-409C-BE32-E72D297353CC}">
              <c16:uniqueId val="{00000001-A1C2-49D5-8F2E-2B5D28294624}"/>
            </c:ext>
          </c:extLst>
        </c:ser>
        <c:dLbls>
          <c:dLblPos val="outEnd"/>
          <c:showLegendKey val="0"/>
          <c:showVal val="1"/>
          <c:showCatName val="0"/>
          <c:showSerName val="0"/>
          <c:showPercent val="0"/>
          <c:showBubbleSize val="0"/>
        </c:dLbls>
        <c:gapWidth val="100"/>
        <c:axId val="651652608"/>
        <c:axId val="651653024"/>
      </c:barChart>
      <c:catAx>
        <c:axId val="65165260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1653024"/>
        <c:crosses val="autoZero"/>
        <c:auto val="1"/>
        <c:lblAlgn val="ctr"/>
        <c:lblOffset val="100"/>
        <c:noMultiLvlLbl val="0"/>
      </c:catAx>
      <c:valAx>
        <c:axId val="651653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165260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[Sense360 Analytics Team - Data Evaluation (1).xlsx]Category wise customer visits!PivotTable1</c:name>
    <c:fmtId val="8"/>
  </c:pivotSource>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b="1" i="0" baseline="0" dirty="0">
                <a:effectLst/>
              </a:rPr>
              <a:t>Restaurant's Meal Category with Customer Visits</a:t>
            </a:r>
            <a:endParaRPr lang="en-IN" sz="2400" dirty="0">
              <a:effectLst/>
            </a:endParaRPr>
          </a:p>
        </c:rich>
      </c:tx>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w="28575" cap="rnd">
            <a:solidFill>
              <a:schemeClr val="accent1"/>
            </a:solidFill>
            <a:round/>
          </a:ln>
          <a:effectLst/>
        </c:spPr>
        <c:marker>
          <c:symbol val="none"/>
        </c:marker>
      </c:pivotFmt>
      <c:pivotFmt>
        <c:idx val="5"/>
        <c:spPr>
          <a:solidFill>
            <a:schemeClr val="accent1"/>
          </a:solidFill>
          <a:ln w="28575" cap="rnd">
            <a:solidFill>
              <a:schemeClr val="accent1"/>
            </a:solidFill>
            <a:round/>
          </a:ln>
          <a:effectLst/>
        </c:spPr>
        <c:marker>
          <c:symbol val="none"/>
        </c:marker>
      </c:pivotFmt>
      <c:pivotFmt>
        <c:idx val="6"/>
        <c:spPr>
          <a:solidFill>
            <a:schemeClr val="accent1"/>
          </a:solidFill>
          <a:ln w="28575" cap="rnd">
            <a:solidFill>
              <a:schemeClr val="accent1"/>
            </a:solidFill>
            <a:round/>
          </a:ln>
          <a:effectLst/>
        </c:spPr>
        <c:marker>
          <c:symbol val="none"/>
        </c:marker>
      </c:pivotFmt>
      <c:pivotFmt>
        <c:idx val="7"/>
        <c:spPr>
          <a:solidFill>
            <a:schemeClr val="accent1"/>
          </a:solidFill>
          <a:ln w="28575" cap="rnd">
            <a:solidFill>
              <a:schemeClr val="accent1"/>
            </a:solidFill>
            <a:round/>
          </a:ln>
          <a:effectLst/>
        </c:spPr>
        <c:marker>
          <c:symbol val="none"/>
        </c:marker>
      </c:pivotFmt>
      <c:pivotFmt>
        <c:idx val="8"/>
        <c:spPr>
          <a:solidFill>
            <a:schemeClr val="accent1"/>
          </a:solidFill>
          <a:ln w="28575" cap="rnd">
            <a:solidFill>
              <a:schemeClr val="accent1"/>
            </a:solidFill>
            <a:round/>
          </a:ln>
          <a:effectLst/>
        </c:spPr>
        <c:marker>
          <c:symbol val="none"/>
        </c:marker>
      </c:pivotFmt>
      <c:pivotFmt>
        <c:idx val="9"/>
        <c:spPr>
          <a:solidFill>
            <a:schemeClr val="accent1"/>
          </a:solidFill>
          <a:ln w="28575" cap="rnd">
            <a:solidFill>
              <a:schemeClr val="accent1"/>
            </a:solidFill>
            <a:round/>
          </a:ln>
          <a:effectLst/>
        </c:spPr>
        <c:marker>
          <c:symbol val="none"/>
        </c:marker>
      </c:pivotFmt>
      <c:pivotFmt>
        <c:idx val="10"/>
        <c:spPr>
          <a:solidFill>
            <a:schemeClr val="accent1"/>
          </a:solidFill>
          <a:ln w="28575" cap="rnd">
            <a:solidFill>
              <a:schemeClr val="accent1"/>
            </a:solidFill>
            <a:round/>
          </a:ln>
          <a:effectLst/>
        </c:spPr>
        <c:marker>
          <c:symbol val="none"/>
        </c:marker>
      </c:pivotFmt>
      <c:pivotFmt>
        <c:idx val="11"/>
        <c:spPr>
          <a:solidFill>
            <a:schemeClr val="accent1"/>
          </a:solidFill>
          <a:ln w="28575" cap="rnd">
            <a:solidFill>
              <a:schemeClr val="accent1"/>
            </a:solidFill>
            <a:round/>
          </a:ln>
          <a:effectLst/>
        </c:spPr>
        <c:marker>
          <c:symbol val="none"/>
        </c:marker>
      </c:pivotFmt>
      <c:pivotFmt>
        <c:idx val="12"/>
        <c:spPr>
          <a:solidFill>
            <a:schemeClr val="accent1"/>
          </a:solidFill>
          <a:ln w="28575" cap="rnd">
            <a:solidFill>
              <a:schemeClr val="accent1"/>
            </a:solidFill>
            <a:round/>
          </a:ln>
          <a:effectLst/>
        </c:spPr>
        <c:marker>
          <c:symbol val="none"/>
        </c:marker>
      </c:pivotFmt>
      <c:pivotFmt>
        <c:idx val="13"/>
        <c:spPr>
          <a:solidFill>
            <a:schemeClr val="accent1"/>
          </a:solidFill>
          <a:ln w="28575" cap="rnd">
            <a:solidFill>
              <a:schemeClr val="accent1"/>
            </a:solidFill>
            <a:round/>
          </a:ln>
          <a:effectLst/>
        </c:spPr>
        <c:marker>
          <c:symbol val="none"/>
        </c:marker>
      </c:pivotFmt>
      <c:pivotFmt>
        <c:idx val="14"/>
        <c:spPr>
          <a:solidFill>
            <a:schemeClr val="accent1"/>
          </a:solidFill>
          <a:ln w="28575" cap="rnd">
            <a:solidFill>
              <a:schemeClr val="accent1"/>
            </a:solidFill>
            <a:round/>
          </a:ln>
          <a:effectLst/>
        </c:spPr>
        <c:marker>
          <c:symbol val="none"/>
        </c:marker>
      </c:pivotFmt>
      <c:pivotFmt>
        <c:idx val="15"/>
        <c:spPr>
          <a:solidFill>
            <a:schemeClr val="accent1"/>
          </a:solidFill>
          <a:ln w="28575" cap="rnd">
            <a:solidFill>
              <a:schemeClr val="accent1"/>
            </a:solidFill>
            <a:round/>
          </a:ln>
          <a:effectLst/>
        </c:spPr>
        <c:marker>
          <c:symbol val="none"/>
        </c:marker>
      </c:pivotFmt>
      <c:pivotFmt>
        <c:idx val="16"/>
        <c:spPr>
          <a:solidFill>
            <a:schemeClr val="accent1"/>
          </a:solidFill>
          <a:ln w="28575" cap="rnd">
            <a:solidFill>
              <a:schemeClr val="accent1"/>
            </a:solidFill>
            <a:round/>
          </a:ln>
          <a:effectLst/>
        </c:spPr>
        <c:marker>
          <c:symbol val="none"/>
        </c:marker>
      </c:pivotFmt>
      <c:pivotFmt>
        <c:idx val="17"/>
        <c:spPr>
          <a:solidFill>
            <a:schemeClr val="accent1"/>
          </a:solidFill>
          <a:ln w="28575" cap="rnd">
            <a:solidFill>
              <a:schemeClr val="accent1"/>
            </a:solidFill>
            <a:round/>
          </a:ln>
          <a:effectLst/>
        </c:spPr>
        <c:marker>
          <c:symbol val="none"/>
        </c:marker>
      </c:pivotFmt>
      <c:pivotFmt>
        <c:idx val="18"/>
        <c:spPr>
          <a:solidFill>
            <a:schemeClr val="accent1"/>
          </a:solidFill>
          <a:ln w="28575" cap="rnd">
            <a:solidFill>
              <a:schemeClr val="accent1"/>
            </a:solidFill>
            <a:round/>
          </a:ln>
          <a:effectLst/>
        </c:spPr>
        <c:marker>
          <c:symbol val="none"/>
        </c:marker>
      </c:pivotFmt>
      <c:pivotFmt>
        <c:idx val="19"/>
        <c:spPr>
          <a:solidFill>
            <a:schemeClr val="accent1"/>
          </a:solidFill>
          <a:ln w="28575" cap="rnd">
            <a:solidFill>
              <a:schemeClr val="accent1"/>
            </a:solidFill>
            <a:round/>
          </a:ln>
          <a:effectLst/>
        </c:spPr>
        <c:marker>
          <c:symbol val="none"/>
        </c:marker>
      </c:pivotFmt>
      <c:pivotFmt>
        <c:idx val="20"/>
        <c:spPr>
          <a:solidFill>
            <a:schemeClr val="accent1"/>
          </a:solidFill>
          <a:ln w="28575" cap="rnd">
            <a:solidFill>
              <a:schemeClr val="accent1"/>
            </a:solidFill>
            <a:round/>
          </a:ln>
          <a:effectLst/>
        </c:spPr>
        <c:marker>
          <c:symbol val="none"/>
        </c:marker>
      </c:pivotFmt>
      <c:pivotFmt>
        <c:idx val="21"/>
        <c:spPr>
          <a:solidFill>
            <a:schemeClr val="accent1"/>
          </a:solidFill>
          <a:ln w="28575" cap="rnd">
            <a:solidFill>
              <a:schemeClr val="accent1"/>
            </a:solidFill>
            <a:round/>
          </a:ln>
          <a:effectLst/>
        </c:spPr>
        <c:marker>
          <c:symbol val="none"/>
        </c:marker>
      </c:pivotFmt>
      <c:pivotFmt>
        <c:idx val="22"/>
        <c:spPr>
          <a:solidFill>
            <a:schemeClr val="accent1"/>
          </a:solidFill>
          <a:ln w="28575" cap="rnd">
            <a:solidFill>
              <a:schemeClr val="accent1"/>
            </a:solidFill>
            <a:round/>
          </a:ln>
          <a:effectLst/>
        </c:spPr>
        <c:marker>
          <c:symbol val="none"/>
        </c:marker>
      </c:pivotFmt>
      <c:pivotFmt>
        <c:idx val="23"/>
        <c:spPr>
          <a:solidFill>
            <a:schemeClr val="accent1"/>
          </a:solidFill>
          <a:ln w="28575" cap="rnd">
            <a:solidFill>
              <a:schemeClr val="accent1"/>
            </a:solidFill>
            <a:round/>
          </a:ln>
          <a:effectLst/>
        </c:spPr>
        <c:marker>
          <c:symbol val="none"/>
        </c:marker>
      </c:pivotFmt>
      <c:pivotFmt>
        <c:idx val="24"/>
        <c:spPr>
          <a:solidFill>
            <a:schemeClr val="accent1"/>
          </a:solidFill>
          <a:ln w="28575" cap="rnd">
            <a:solidFill>
              <a:schemeClr val="accent1"/>
            </a:solidFill>
            <a:round/>
          </a:ln>
          <a:effectLst/>
        </c:spPr>
        <c:marker>
          <c:symbol val="none"/>
        </c:marker>
      </c:pivotFmt>
      <c:pivotFmt>
        <c:idx val="25"/>
        <c:spPr>
          <a:solidFill>
            <a:schemeClr val="accent1"/>
          </a:solidFill>
          <a:ln w="28575" cap="rnd">
            <a:solidFill>
              <a:schemeClr val="accent1"/>
            </a:solidFill>
            <a:round/>
          </a:ln>
          <a:effectLst/>
        </c:spPr>
        <c:marker>
          <c:symbol val="none"/>
        </c:marker>
      </c:pivotFmt>
      <c:pivotFmt>
        <c:idx val="26"/>
        <c:spPr>
          <a:solidFill>
            <a:schemeClr val="accent1"/>
          </a:solidFill>
          <a:ln w="28575" cap="rnd">
            <a:solidFill>
              <a:schemeClr val="accent1"/>
            </a:solidFill>
            <a:round/>
          </a:ln>
          <a:effectLst/>
        </c:spPr>
        <c:marker>
          <c:symbol val="none"/>
        </c:marker>
      </c:pivotFmt>
      <c:pivotFmt>
        <c:idx val="27"/>
        <c:spPr>
          <a:solidFill>
            <a:schemeClr val="accent1"/>
          </a:solidFill>
          <a:ln w="28575" cap="rnd">
            <a:solidFill>
              <a:schemeClr val="accent1"/>
            </a:solidFill>
            <a:round/>
          </a:ln>
          <a:effectLst/>
        </c:spPr>
        <c:marker>
          <c:symbol val="none"/>
        </c:marker>
      </c:pivotFmt>
      <c:pivotFmt>
        <c:idx val="28"/>
        <c:spPr>
          <a:solidFill>
            <a:schemeClr val="accent1"/>
          </a:solidFill>
          <a:ln w="28575" cap="rnd">
            <a:solidFill>
              <a:schemeClr val="accent1"/>
            </a:solidFill>
            <a:round/>
          </a:ln>
          <a:effectLst/>
        </c:spPr>
        <c:marker>
          <c:symbol val="none"/>
        </c:marker>
      </c:pivotFmt>
      <c:pivotFmt>
        <c:idx val="29"/>
        <c:spPr>
          <a:solidFill>
            <a:schemeClr val="accent1"/>
          </a:solidFill>
          <a:ln w="28575" cap="rnd">
            <a:solidFill>
              <a:schemeClr val="accent1"/>
            </a:solidFill>
            <a:round/>
          </a:ln>
          <a:effectLst/>
        </c:spPr>
        <c:marker>
          <c:symbol val="none"/>
        </c:marker>
      </c:pivotFmt>
      <c:pivotFmt>
        <c:idx val="30"/>
        <c:spPr>
          <a:solidFill>
            <a:schemeClr val="accent1"/>
          </a:solidFill>
          <a:ln w="28575" cap="rnd">
            <a:solidFill>
              <a:schemeClr val="accent1"/>
            </a:solidFill>
            <a:round/>
          </a:ln>
          <a:effectLst/>
        </c:spPr>
        <c:marker>
          <c:symbol val="none"/>
        </c:marker>
      </c:pivotFmt>
      <c:pivotFmt>
        <c:idx val="31"/>
        <c:spPr>
          <a:solidFill>
            <a:schemeClr val="accent1"/>
          </a:solidFill>
          <a:ln w="28575" cap="rnd">
            <a:solidFill>
              <a:schemeClr val="accent1"/>
            </a:solidFill>
            <a:round/>
          </a:ln>
          <a:effectLst/>
        </c:spPr>
        <c:marker>
          <c:symbol val="none"/>
        </c:marker>
      </c:pivotFmt>
      <c:pivotFmt>
        <c:idx val="32"/>
        <c:spPr>
          <a:solidFill>
            <a:schemeClr val="accent1"/>
          </a:solidFill>
          <a:ln w="28575" cap="rnd">
            <a:solidFill>
              <a:schemeClr val="accent1"/>
            </a:solidFill>
            <a:round/>
          </a:ln>
          <a:effectLst/>
        </c:spPr>
        <c:marker>
          <c:symbol val="none"/>
        </c:marker>
      </c:pivotFmt>
      <c:pivotFmt>
        <c:idx val="33"/>
        <c:spPr>
          <a:solidFill>
            <a:schemeClr val="accent1"/>
          </a:solidFill>
          <a:ln w="28575" cap="rnd">
            <a:solidFill>
              <a:schemeClr val="accent1"/>
            </a:solidFill>
            <a:round/>
          </a:ln>
          <a:effectLst/>
        </c:spPr>
        <c:marker>
          <c:symbol val="none"/>
        </c:marker>
      </c:pivotFmt>
      <c:pivotFmt>
        <c:idx val="34"/>
        <c:spPr>
          <a:solidFill>
            <a:schemeClr val="accent1"/>
          </a:solidFill>
          <a:ln w="28575" cap="rnd">
            <a:solidFill>
              <a:schemeClr val="accent1"/>
            </a:solidFill>
            <a:round/>
          </a:ln>
          <a:effectLst/>
        </c:spPr>
        <c:marker>
          <c:symbol val="none"/>
        </c:marker>
      </c:pivotFmt>
      <c:pivotFmt>
        <c:idx val="35"/>
        <c:spPr>
          <a:solidFill>
            <a:schemeClr val="accent1"/>
          </a:solidFill>
          <a:ln>
            <a:noFill/>
          </a:ln>
          <a:effectLst/>
        </c:spPr>
        <c:marker>
          <c:symbol val="none"/>
        </c:marker>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pivotFmt>
      <c:pivotFmt>
        <c:idx val="39"/>
        <c:spPr>
          <a:solidFill>
            <a:schemeClr val="accent1"/>
          </a:solidFill>
          <a:ln>
            <a:noFill/>
          </a:ln>
          <a:effectLst/>
        </c:spPr>
      </c:pivotFmt>
      <c:pivotFmt>
        <c:idx val="40"/>
        <c:spPr>
          <a:solidFill>
            <a:schemeClr val="accent1"/>
          </a:solidFill>
          <a:ln>
            <a:noFill/>
          </a:ln>
          <a:effectLst/>
        </c:spPr>
      </c:pivotFmt>
      <c:pivotFmt>
        <c:idx val="41"/>
        <c:spPr>
          <a:solidFill>
            <a:schemeClr val="accent1"/>
          </a:solidFill>
          <a:ln>
            <a:noFill/>
          </a:ln>
          <a:effectLst/>
        </c:spPr>
      </c:pivotFmt>
      <c:pivotFmt>
        <c:idx val="42"/>
        <c:spPr>
          <a:solidFill>
            <a:schemeClr val="accent1"/>
          </a:solidFill>
          <a:ln>
            <a:noFill/>
          </a:ln>
          <a:effectLst/>
        </c:spPr>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pivotFmt>
      <c:pivotFmt>
        <c:idx val="45"/>
        <c:spPr>
          <a:solidFill>
            <a:schemeClr val="accent1"/>
          </a:solidFill>
          <a:ln>
            <a:noFill/>
          </a:ln>
          <a:effectLst/>
        </c:spPr>
      </c:pivotFmt>
      <c:pivotFmt>
        <c:idx val="46"/>
        <c:spPr>
          <a:solidFill>
            <a:schemeClr val="accent1"/>
          </a:solidFill>
          <a:ln>
            <a:noFill/>
          </a:ln>
          <a:effectLst/>
        </c:spPr>
      </c:pivotFmt>
      <c:pivotFmt>
        <c:idx val="47"/>
        <c:spPr>
          <a:solidFill>
            <a:schemeClr val="accent1"/>
          </a:solidFill>
          <a:ln>
            <a:noFill/>
          </a:ln>
          <a:effectLst/>
        </c:spPr>
      </c:pivotFmt>
      <c:pivotFmt>
        <c:idx val="48"/>
        <c:spPr>
          <a:solidFill>
            <a:schemeClr val="accent1"/>
          </a:solidFill>
          <a:ln>
            <a:noFill/>
          </a:ln>
          <a:effectLst/>
        </c:spPr>
      </c:pivotFmt>
      <c:pivotFmt>
        <c:idx val="49"/>
        <c:spPr>
          <a:solidFill>
            <a:schemeClr val="accent1"/>
          </a:solidFill>
          <a:ln>
            <a:noFill/>
          </a:ln>
          <a:effectLst/>
        </c:spPr>
        <c:marker>
          <c:symbol val="none"/>
        </c:marker>
      </c:pivotFmt>
      <c:pivotFmt>
        <c:idx val="50"/>
        <c:spPr>
          <a:solidFill>
            <a:schemeClr val="accent1"/>
          </a:solidFill>
          <a:ln>
            <a:noFill/>
          </a:ln>
          <a:effectLst/>
        </c:spPr>
        <c:marker>
          <c:symbol val="none"/>
        </c:marker>
      </c:pivotFmt>
      <c:pivotFmt>
        <c:idx val="51"/>
        <c:spPr>
          <a:solidFill>
            <a:schemeClr val="accent1"/>
          </a:solidFill>
          <a:ln>
            <a:noFill/>
          </a:ln>
          <a:effectLst/>
        </c:spPr>
        <c:marker>
          <c:symbol val="none"/>
        </c:marker>
      </c:pivotFmt>
      <c:pivotFmt>
        <c:idx val="52"/>
        <c:spPr>
          <a:solidFill>
            <a:schemeClr val="accent1"/>
          </a:solidFill>
          <a:ln>
            <a:noFill/>
          </a:ln>
          <a:effectLst/>
        </c:spPr>
        <c:marker>
          <c:symbol val="none"/>
        </c:marker>
      </c:pivotFmt>
      <c:pivotFmt>
        <c:idx val="53"/>
        <c:spPr>
          <a:solidFill>
            <a:schemeClr val="accent1"/>
          </a:solidFill>
          <a:ln>
            <a:noFill/>
          </a:ln>
          <a:effectLst/>
        </c:spPr>
        <c:marker>
          <c:symbol val="none"/>
        </c:marker>
      </c:pivotFmt>
      <c:pivotFmt>
        <c:idx val="54"/>
        <c:spPr>
          <a:solidFill>
            <a:schemeClr val="accent1"/>
          </a:solidFill>
          <a:ln>
            <a:noFill/>
          </a:ln>
          <a:effectLst/>
        </c:spPr>
        <c:marker>
          <c:symbol val="none"/>
        </c:marker>
      </c:pivotFmt>
      <c:pivotFmt>
        <c:idx val="55"/>
        <c:spPr>
          <a:solidFill>
            <a:schemeClr val="accent1"/>
          </a:solidFill>
          <a:ln>
            <a:noFill/>
          </a:ln>
          <a:effectLst/>
        </c:spPr>
        <c:marker>
          <c:symbol val="none"/>
        </c:marker>
      </c:pivotFmt>
      <c:pivotFmt>
        <c:idx val="56"/>
        <c:spPr>
          <a:solidFill>
            <a:schemeClr val="accent1"/>
          </a:solidFill>
          <a:ln>
            <a:noFill/>
          </a:ln>
          <a:effectLst/>
        </c:spPr>
        <c:marker>
          <c:symbol val="none"/>
        </c:marker>
      </c:pivotFmt>
      <c:pivotFmt>
        <c:idx val="57"/>
        <c:spPr>
          <a:solidFill>
            <a:schemeClr val="accent1"/>
          </a:solidFill>
          <a:ln>
            <a:noFill/>
          </a:ln>
          <a:effectLst/>
        </c:spPr>
        <c:marker>
          <c:symbol val="none"/>
        </c:marker>
      </c:pivotFmt>
      <c:pivotFmt>
        <c:idx val="58"/>
        <c:spPr>
          <a:solidFill>
            <a:schemeClr val="accent1"/>
          </a:solidFill>
          <a:ln>
            <a:noFill/>
          </a:ln>
          <a:effectLst/>
        </c:spPr>
        <c:marker>
          <c:symbol val="none"/>
        </c:marker>
      </c:pivotFmt>
      <c:pivotFmt>
        <c:idx val="59"/>
        <c:spPr>
          <a:solidFill>
            <a:schemeClr val="accent1"/>
          </a:solidFill>
          <a:ln>
            <a:noFill/>
          </a:ln>
          <a:effectLst/>
        </c:spPr>
        <c:marker>
          <c:symbol val="none"/>
        </c:marker>
      </c:pivotFmt>
      <c:pivotFmt>
        <c:idx val="60"/>
        <c:spPr>
          <a:solidFill>
            <a:schemeClr val="accent1"/>
          </a:solidFill>
          <a:ln>
            <a:noFill/>
          </a:ln>
          <a:effectLst/>
        </c:spPr>
        <c:marker>
          <c:symbol val="none"/>
        </c:marker>
      </c:pivotFmt>
      <c:pivotFmt>
        <c:idx val="61"/>
        <c:spPr>
          <a:solidFill>
            <a:schemeClr val="accent1"/>
          </a:solidFill>
          <a:ln>
            <a:noFill/>
          </a:ln>
          <a:effectLst/>
        </c:spPr>
        <c:marker>
          <c:symbol val="none"/>
        </c:marker>
      </c:pivotFmt>
      <c:pivotFmt>
        <c:idx val="62"/>
        <c:spPr>
          <a:solidFill>
            <a:schemeClr val="accent1"/>
          </a:solidFill>
          <a:ln>
            <a:noFill/>
          </a:ln>
          <a:effectLst/>
        </c:spPr>
        <c:marker>
          <c:symbol val="none"/>
        </c:marker>
      </c:pivotFmt>
      <c:pivotFmt>
        <c:idx val="63"/>
        <c:spPr>
          <a:solidFill>
            <a:schemeClr val="accent1"/>
          </a:solidFill>
          <a:ln>
            <a:noFill/>
          </a:ln>
          <a:effectLst/>
        </c:spPr>
        <c:marker>
          <c:symbol val="none"/>
        </c:marker>
      </c:pivotFmt>
      <c:pivotFmt>
        <c:idx val="64"/>
        <c:spPr>
          <a:solidFill>
            <a:schemeClr val="accent1"/>
          </a:solidFill>
          <a:ln>
            <a:noFill/>
          </a:ln>
          <a:effectLst/>
        </c:spPr>
        <c:marker>
          <c:symbol val="none"/>
        </c:marker>
      </c:pivotFmt>
      <c:pivotFmt>
        <c:idx val="65"/>
        <c:spPr>
          <a:solidFill>
            <a:schemeClr val="accent1"/>
          </a:solidFill>
          <a:ln>
            <a:noFill/>
          </a:ln>
          <a:effectLst/>
        </c:spPr>
        <c:marker>
          <c:symbol val="none"/>
        </c:marker>
      </c:pivotFmt>
      <c:pivotFmt>
        <c:idx val="66"/>
        <c:spPr>
          <a:solidFill>
            <a:schemeClr val="accent1"/>
          </a:solidFill>
          <a:ln>
            <a:noFill/>
          </a:ln>
          <a:effectLst/>
        </c:spPr>
        <c:marker>
          <c:symbol val="none"/>
        </c:marker>
      </c:pivotFmt>
      <c:pivotFmt>
        <c:idx val="67"/>
        <c:spPr>
          <a:solidFill>
            <a:schemeClr val="accent1"/>
          </a:solidFill>
          <a:ln>
            <a:noFill/>
          </a:ln>
          <a:effectLst/>
        </c:spPr>
        <c:marker>
          <c:symbol val="none"/>
        </c:marker>
      </c:pivotFmt>
      <c:pivotFmt>
        <c:idx val="68"/>
        <c:spPr>
          <a:solidFill>
            <a:schemeClr val="accent1"/>
          </a:solidFill>
          <a:ln>
            <a:noFill/>
          </a:ln>
          <a:effectLst/>
        </c:spPr>
        <c:marker>
          <c:symbol val="none"/>
        </c:marker>
      </c:pivotFmt>
      <c:pivotFmt>
        <c:idx val="69"/>
        <c:spPr>
          <a:solidFill>
            <a:schemeClr val="accent1"/>
          </a:solidFill>
          <a:ln>
            <a:noFill/>
          </a:ln>
          <a:effectLst/>
        </c:spPr>
        <c:marker>
          <c:symbol val="none"/>
        </c:marker>
      </c:pivotFmt>
      <c:pivotFmt>
        <c:idx val="70"/>
        <c:spPr>
          <a:solidFill>
            <a:schemeClr val="accent1"/>
          </a:solidFill>
          <a:ln>
            <a:noFill/>
          </a:ln>
          <a:effectLst/>
        </c:spPr>
        <c:marker>
          <c:symbol val="none"/>
        </c:marker>
      </c:pivotFmt>
      <c:pivotFmt>
        <c:idx val="71"/>
        <c:spPr>
          <a:solidFill>
            <a:schemeClr val="accent1"/>
          </a:solidFill>
          <a:ln>
            <a:noFill/>
          </a:ln>
          <a:effectLst/>
        </c:spPr>
        <c:marker>
          <c:symbol val="none"/>
        </c:marker>
      </c:pivotFmt>
      <c:pivotFmt>
        <c:idx val="72"/>
        <c:spPr>
          <a:solidFill>
            <a:schemeClr val="accent1"/>
          </a:solidFill>
          <a:ln>
            <a:noFill/>
          </a:ln>
          <a:effectLst/>
        </c:spPr>
        <c:marker>
          <c:symbol val="none"/>
        </c:marker>
      </c:pivotFmt>
      <c:pivotFmt>
        <c:idx val="73"/>
        <c:spPr>
          <a:solidFill>
            <a:schemeClr val="accent1"/>
          </a:solidFill>
          <a:ln>
            <a:noFill/>
          </a:ln>
          <a:effectLst/>
        </c:spPr>
        <c:marker>
          <c:symbol val="none"/>
        </c:marker>
      </c:pivotFmt>
      <c:pivotFmt>
        <c:idx val="74"/>
        <c:spPr>
          <a:solidFill>
            <a:schemeClr val="accent1"/>
          </a:solidFill>
          <a:ln>
            <a:noFill/>
          </a:ln>
          <a:effectLst/>
        </c:spPr>
        <c:marker>
          <c:symbol val="none"/>
        </c:marker>
      </c:pivotFmt>
      <c:pivotFmt>
        <c:idx val="75"/>
        <c:spPr>
          <a:solidFill>
            <a:schemeClr val="accent1"/>
          </a:solidFill>
          <a:ln>
            <a:noFill/>
          </a:ln>
          <a:effectLst/>
        </c:spPr>
        <c:marker>
          <c:symbol val="none"/>
        </c:marker>
      </c:pivotFmt>
      <c:pivotFmt>
        <c:idx val="76"/>
        <c:spPr>
          <a:solidFill>
            <a:schemeClr val="accent1"/>
          </a:solidFill>
          <a:ln>
            <a:noFill/>
          </a:ln>
          <a:effectLst/>
        </c:spPr>
        <c:marker>
          <c:symbol val="none"/>
        </c:marker>
      </c:pivotFmt>
      <c:pivotFmt>
        <c:idx val="77"/>
        <c:spPr>
          <a:solidFill>
            <a:schemeClr val="accent1"/>
          </a:solidFill>
          <a:ln>
            <a:noFill/>
          </a:ln>
          <a:effectLst/>
        </c:spPr>
        <c:marker>
          <c:symbol val="none"/>
        </c:marker>
      </c:pivotFmt>
      <c:pivotFmt>
        <c:idx val="78"/>
        <c:spPr>
          <a:solidFill>
            <a:schemeClr val="accent1"/>
          </a:solidFill>
          <a:ln>
            <a:noFill/>
          </a:ln>
          <a:effectLst/>
        </c:spPr>
        <c:marker>
          <c:symbol val="none"/>
        </c:marker>
      </c:pivotFmt>
      <c:pivotFmt>
        <c:idx val="79"/>
        <c:spPr>
          <a:solidFill>
            <a:schemeClr val="accent1"/>
          </a:solidFill>
          <a:ln>
            <a:noFill/>
          </a:ln>
          <a:effectLst/>
        </c:spPr>
        <c:marker>
          <c:symbol val="none"/>
        </c:marker>
      </c:pivotFmt>
      <c:pivotFmt>
        <c:idx val="80"/>
        <c:spPr>
          <a:solidFill>
            <a:schemeClr val="accent1"/>
          </a:solidFill>
          <a:ln>
            <a:noFill/>
          </a:ln>
          <a:effectLst/>
        </c:spPr>
        <c:marker>
          <c:symbol val="none"/>
        </c:marker>
      </c:pivotFmt>
      <c:pivotFmt>
        <c:idx val="81"/>
        <c:spPr>
          <a:solidFill>
            <a:schemeClr val="accent1"/>
          </a:solidFill>
          <a:ln>
            <a:noFill/>
          </a:ln>
          <a:effectLst/>
        </c:spPr>
        <c:marker>
          <c:symbol val="none"/>
        </c:marker>
      </c:pivotFmt>
      <c:pivotFmt>
        <c:idx val="82"/>
        <c:spPr>
          <a:solidFill>
            <a:schemeClr val="accent1"/>
          </a:solidFill>
          <a:ln>
            <a:noFill/>
          </a:ln>
          <a:effectLst/>
        </c:spPr>
        <c:marker>
          <c:symbol val="none"/>
        </c:marker>
      </c:pivotFmt>
      <c:pivotFmt>
        <c:idx val="83"/>
        <c:spPr>
          <a:solidFill>
            <a:schemeClr val="accent1"/>
          </a:solidFill>
          <a:ln>
            <a:noFill/>
          </a:ln>
          <a:effectLst/>
        </c:spPr>
        <c:marker>
          <c:symbol val="none"/>
        </c:marker>
      </c:pivotFmt>
      <c:pivotFmt>
        <c:idx val="84"/>
        <c:spPr>
          <a:solidFill>
            <a:schemeClr val="accent1"/>
          </a:solidFill>
          <a:ln>
            <a:noFill/>
          </a:ln>
          <a:effectLst/>
        </c:spPr>
        <c:marker>
          <c:symbol val="none"/>
        </c:marker>
      </c:pivotFmt>
      <c:pivotFmt>
        <c:idx val="85"/>
        <c:spPr>
          <a:solidFill>
            <a:schemeClr val="accent1"/>
          </a:solidFill>
          <a:ln>
            <a:noFill/>
          </a:ln>
          <a:effectLst/>
        </c:spPr>
        <c:marker>
          <c:symbol val="none"/>
        </c:marker>
      </c:pivotFmt>
      <c:pivotFmt>
        <c:idx val="86"/>
        <c:spPr>
          <a:solidFill>
            <a:schemeClr val="accent1"/>
          </a:solidFill>
          <a:ln>
            <a:noFill/>
          </a:ln>
          <a:effectLst/>
        </c:spPr>
        <c:marker>
          <c:symbol val="none"/>
        </c:marker>
      </c:pivotFmt>
      <c:pivotFmt>
        <c:idx val="87"/>
        <c:spPr>
          <a:solidFill>
            <a:schemeClr val="accent1"/>
          </a:solidFill>
          <a:ln>
            <a:noFill/>
          </a:ln>
          <a:effectLst/>
        </c:spPr>
        <c:marker>
          <c:symbol val="none"/>
        </c:marker>
      </c:pivotFmt>
      <c:pivotFmt>
        <c:idx val="88"/>
        <c:spPr>
          <a:solidFill>
            <a:schemeClr val="accent1"/>
          </a:solidFill>
          <a:ln>
            <a:noFill/>
          </a:ln>
          <a:effectLst/>
        </c:spPr>
        <c:marker>
          <c:symbol val="none"/>
        </c:marker>
      </c:pivotFmt>
      <c:pivotFmt>
        <c:idx val="89"/>
        <c:spPr>
          <a:solidFill>
            <a:schemeClr val="accent1"/>
          </a:solidFill>
          <a:ln>
            <a:noFill/>
          </a:ln>
          <a:effectLst/>
        </c:spPr>
        <c:marker>
          <c:symbol val="none"/>
        </c:marker>
      </c:pivotFmt>
      <c:pivotFmt>
        <c:idx val="90"/>
        <c:spPr>
          <a:solidFill>
            <a:schemeClr val="accent1"/>
          </a:solidFill>
          <a:ln>
            <a:noFill/>
          </a:ln>
          <a:effectLst/>
        </c:spPr>
        <c:marker>
          <c:symbol val="none"/>
        </c:marker>
      </c:pivotFmt>
    </c:pivotFmts>
    <c:plotArea>
      <c:layout/>
      <c:barChart>
        <c:barDir val="col"/>
        <c:grouping val="clustered"/>
        <c:varyColors val="0"/>
        <c:ser>
          <c:idx val="0"/>
          <c:order val="0"/>
          <c:tx>
            <c:strRef>
              <c:f>'Category wise customer visits'!$B$5:$B$6</c:f>
              <c:strCache>
                <c:ptCount val="1"/>
                <c:pt idx="0">
                  <c:v>Burger</c:v>
                </c:pt>
              </c:strCache>
            </c:strRef>
          </c:tx>
          <c:spPr>
            <a:solidFill>
              <a:schemeClr val="accent1"/>
            </a:solidFill>
            <a:ln>
              <a:noFill/>
            </a:ln>
            <a:effectLst/>
          </c:spPr>
          <c:invertIfNegative val="0"/>
          <c:cat>
            <c:strRef>
              <c:f>'Category wise customer visits'!$A$7:$A$17</c:f>
              <c:strCache>
                <c:ptCount val="10"/>
                <c:pt idx="0">
                  <c:v>McDonald's</c:v>
                </c:pt>
                <c:pt idx="1">
                  <c:v>Starbucks Coffee</c:v>
                </c:pt>
                <c:pt idx="2">
                  <c:v>Subway</c:v>
                </c:pt>
                <c:pt idx="3">
                  <c:v>Taco Bell</c:v>
                </c:pt>
                <c:pt idx="4">
                  <c:v>Wendy's</c:v>
                </c:pt>
                <c:pt idx="5">
                  <c:v>Chick-fil-A</c:v>
                </c:pt>
                <c:pt idx="6">
                  <c:v>Burger King</c:v>
                </c:pt>
                <c:pt idx="7">
                  <c:v>Sonic Drive-In</c:v>
                </c:pt>
                <c:pt idx="8">
                  <c:v>Dunkin' Donuts</c:v>
                </c:pt>
                <c:pt idx="9">
                  <c:v>Arby's</c:v>
                </c:pt>
              </c:strCache>
            </c:strRef>
          </c:cat>
          <c:val>
            <c:numRef>
              <c:f>'Category wise customer visits'!$B$7:$B$17</c:f>
              <c:numCache>
                <c:formatCode>General</c:formatCode>
                <c:ptCount val="10"/>
                <c:pt idx="0">
                  <c:v>507696</c:v>
                </c:pt>
                <c:pt idx="4">
                  <c:v>142999</c:v>
                </c:pt>
                <c:pt idx="6">
                  <c:v>125962</c:v>
                </c:pt>
                <c:pt idx="7">
                  <c:v>108817</c:v>
                </c:pt>
              </c:numCache>
            </c:numRef>
          </c:val>
          <c:extLst>
            <c:ext xmlns:c16="http://schemas.microsoft.com/office/drawing/2014/chart" uri="{C3380CC4-5D6E-409C-BE32-E72D297353CC}">
              <c16:uniqueId val="{00000000-3F55-44F4-87AD-C4500444141F}"/>
            </c:ext>
          </c:extLst>
        </c:ser>
        <c:ser>
          <c:idx val="1"/>
          <c:order val="1"/>
          <c:tx>
            <c:strRef>
              <c:f>'Category wise customer visits'!$C$5:$C$6</c:f>
              <c:strCache>
                <c:ptCount val="1"/>
                <c:pt idx="0">
                  <c:v>Chicken</c:v>
                </c:pt>
              </c:strCache>
            </c:strRef>
          </c:tx>
          <c:spPr>
            <a:solidFill>
              <a:schemeClr val="accent2"/>
            </a:solidFill>
            <a:ln>
              <a:noFill/>
            </a:ln>
            <a:effectLst/>
          </c:spPr>
          <c:invertIfNegative val="0"/>
          <c:cat>
            <c:strRef>
              <c:f>'Category wise customer visits'!$A$7:$A$17</c:f>
              <c:strCache>
                <c:ptCount val="10"/>
                <c:pt idx="0">
                  <c:v>McDonald's</c:v>
                </c:pt>
                <c:pt idx="1">
                  <c:v>Starbucks Coffee</c:v>
                </c:pt>
                <c:pt idx="2">
                  <c:v>Subway</c:v>
                </c:pt>
                <c:pt idx="3">
                  <c:v>Taco Bell</c:v>
                </c:pt>
                <c:pt idx="4">
                  <c:v>Wendy's</c:v>
                </c:pt>
                <c:pt idx="5">
                  <c:v>Chick-fil-A</c:v>
                </c:pt>
                <c:pt idx="6">
                  <c:v>Burger King</c:v>
                </c:pt>
                <c:pt idx="7">
                  <c:v>Sonic Drive-In</c:v>
                </c:pt>
                <c:pt idx="8">
                  <c:v>Dunkin' Donuts</c:v>
                </c:pt>
                <c:pt idx="9">
                  <c:v>Arby's</c:v>
                </c:pt>
              </c:strCache>
            </c:strRef>
          </c:cat>
          <c:val>
            <c:numRef>
              <c:f>'Category wise customer visits'!$C$7:$C$17</c:f>
              <c:numCache>
                <c:formatCode>General</c:formatCode>
                <c:ptCount val="10"/>
                <c:pt idx="5">
                  <c:v>134884</c:v>
                </c:pt>
              </c:numCache>
            </c:numRef>
          </c:val>
          <c:extLst>
            <c:ext xmlns:c16="http://schemas.microsoft.com/office/drawing/2014/chart" uri="{C3380CC4-5D6E-409C-BE32-E72D297353CC}">
              <c16:uniqueId val="{00000001-3F55-44F4-87AD-C4500444141F}"/>
            </c:ext>
          </c:extLst>
        </c:ser>
        <c:ser>
          <c:idx val="2"/>
          <c:order val="2"/>
          <c:tx>
            <c:strRef>
              <c:f>'Category wise customer visits'!$D$5:$D$6</c:f>
              <c:strCache>
                <c:ptCount val="1"/>
                <c:pt idx="0">
                  <c:v>Coffee Cafe</c:v>
                </c:pt>
              </c:strCache>
            </c:strRef>
          </c:tx>
          <c:spPr>
            <a:solidFill>
              <a:schemeClr val="accent3"/>
            </a:solidFill>
            <a:ln>
              <a:noFill/>
            </a:ln>
            <a:effectLst/>
          </c:spPr>
          <c:invertIfNegative val="0"/>
          <c:cat>
            <c:strRef>
              <c:f>'Category wise customer visits'!$A$7:$A$17</c:f>
              <c:strCache>
                <c:ptCount val="10"/>
                <c:pt idx="0">
                  <c:v>McDonald's</c:v>
                </c:pt>
                <c:pt idx="1">
                  <c:v>Starbucks Coffee</c:v>
                </c:pt>
                <c:pt idx="2">
                  <c:v>Subway</c:v>
                </c:pt>
                <c:pt idx="3">
                  <c:v>Taco Bell</c:v>
                </c:pt>
                <c:pt idx="4">
                  <c:v>Wendy's</c:v>
                </c:pt>
                <c:pt idx="5">
                  <c:v>Chick-fil-A</c:v>
                </c:pt>
                <c:pt idx="6">
                  <c:v>Burger King</c:v>
                </c:pt>
                <c:pt idx="7">
                  <c:v>Sonic Drive-In</c:v>
                </c:pt>
                <c:pt idx="8">
                  <c:v>Dunkin' Donuts</c:v>
                </c:pt>
                <c:pt idx="9">
                  <c:v>Arby's</c:v>
                </c:pt>
              </c:strCache>
            </c:strRef>
          </c:cat>
          <c:val>
            <c:numRef>
              <c:f>'Category wise customer visits'!$D$7:$D$17</c:f>
              <c:numCache>
                <c:formatCode>General</c:formatCode>
                <c:ptCount val="10"/>
                <c:pt idx="1">
                  <c:v>342204</c:v>
                </c:pt>
                <c:pt idx="8">
                  <c:v>97726</c:v>
                </c:pt>
              </c:numCache>
            </c:numRef>
          </c:val>
          <c:extLst>
            <c:ext xmlns:c16="http://schemas.microsoft.com/office/drawing/2014/chart" uri="{C3380CC4-5D6E-409C-BE32-E72D297353CC}">
              <c16:uniqueId val="{00000002-3F55-44F4-87AD-C4500444141F}"/>
            </c:ext>
          </c:extLst>
        </c:ser>
        <c:ser>
          <c:idx val="3"/>
          <c:order val="3"/>
          <c:tx>
            <c:strRef>
              <c:f>'Category wise customer visits'!$E$5:$E$6</c:f>
              <c:strCache>
                <c:ptCount val="1"/>
                <c:pt idx="0">
                  <c:v>Family Casual</c:v>
                </c:pt>
              </c:strCache>
            </c:strRef>
          </c:tx>
          <c:spPr>
            <a:solidFill>
              <a:schemeClr val="accent4"/>
            </a:solidFill>
            <a:ln>
              <a:noFill/>
            </a:ln>
            <a:effectLst/>
          </c:spPr>
          <c:invertIfNegative val="0"/>
          <c:cat>
            <c:strRef>
              <c:f>'Category wise customer visits'!$A$7:$A$17</c:f>
              <c:strCache>
                <c:ptCount val="10"/>
                <c:pt idx="0">
                  <c:v>McDonald's</c:v>
                </c:pt>
                <c:pt idx="1">
                  <c:v>Starbucks Coffee</c:v>
                </c:pt>
                <c:pt idx="2">
                  <c:v>Subway</c:v>
                </c:pt>
                <c:pt idx="3">
                  <c:v>Taco Bell</c:v>
                </c:pt>
                <c:pt idx="4">
                  <c:v>Wendy's</c:v>
                </c:pt>
                <c:pt idx="5">
                  <c:v>Chick-fil-A</c:v>
                </c:pt>
                <c:pt idx="6">
                  <c:v>Burger King</c:v>
                </c:pt>
                <c:pt idx="7">
                  <c:v>Sonic Drive-In</c:v>
                </c:pt>
                <c:pt idx="8">
                  <c:v>Dunkin' Donuts</c:v>
                </c:pt>
                <c:pt idx="9">
                  <c:v>Arby's</c:v>
                </c:pt>
              </c:strCache>
            </c:strRef>
          </c:cat>
          <c:val>
            <c:numRef>
              <c:f>'Category wise customer visits'!$E$7:$E$17</c:f>
              <c:numCache>
                <c:formatCode>General</c:formatCode>
                <c:ptCount val="10"/>
              </c:numCache>
            </c:numRef>
          </c:val>
          <c:extLst>
            <c:ext xmlns:c16="http://schemas.microsoft.com/office/drawing/2014/chart" uri="{C3380CC4-5D6E-409C-BE32-E72D297353CC}">
              <c16:uniqueId val="{00000003-3F55-44F4-87AD-C4500444141F}"/>
            </c:ext>
          </c:extLst>
        </c:ser>
        <c:ser>
          <c:idx val="4"/>
          <c:order val="4"/>
          <c:tx>
            <c:strRef>
              <c:f>'Category wise customer visits'!$F$5:$F$6</c:f>
              <c:strCache>
                <c:ptCount val="1"/>
                <c:pt idx="0">
                  <c:v>Frozen Desserts</c:v>
                </c:pt>
              </c:strCache>
            </c:strRef>
          </c:tx>
          <c:spPr>
            <a:solidFill>
              <a:schemeClr val="accent5"/>
            </a:solidFill>
            <a:ln>
              <a:noFill/>
            </a:ln>
            <a:effectLst/>
          </c:spPr>
          <c:invertIfNegative val="0"/>
          <c:cat>
            <c:strRef>
              <c:f>'Category wise customer visits'!$A$7:$A$17</c:f>
              <c:strCache>
                <c:ptCount val="10"/>
                <c:pt idx="0">
                  <c:v>McDonald's</c:v>
                </c:pt>
                <c:pt idx="1">
                  <c:v>Starbucks Coffee</c:v>
                </c:pt>
                <c:pt idx="2">
                  <c:v>Subway</c:v>
                </c:pt>
                <c:pt idx="3">
                  <c:v>Taco Bell</c:v>
                </c:pt>
                <c:pt idx="4">
                  <c:v>Wendy's</c:v>
                </c:pt>
                <c:pt idx="5">
                  <c:v>Chick-fil-A</c:v>
                </c:pt>
                <c:pt idx="6">
                  <c:v>Burger King</c:v>
                </c:pt>
                <c:pt idx="7">
                  <c:v>Sonic Drive-In</c:v>
                </c:pt>
                <c:pt idx="8">
                  <c:v>Dunkin' Donuts</c:v>
                </c:pt>
                <c:pt idx="9">
                  <c:v>Arby's</c:v>
                </c:pt>
              </c:strCache>
            </c:strRef>
          </c:cat>
          <c:val>
            <c:numRef>
              <c:f>'Category wise customer visits'!$F$7:$F$17</c:f>
              <c:numCache>
                <c:formatCode>General</c:formatCode>
                <c:ptCount val="10"/>
              </c:numCache>
            </c:numRef>
          </c:val>
          <c:extLst>
            <c:ext xmlns:c16="http://schemas.microsoft.com/office/drawing/2014/chart" uri="{C3380CC4-5D6E-409C-BE32-E72D297353CC}">
              <c16:uniqueId val="{00000004-3F55-44F4-87AD-C4500444141F}"/>
            </c:ext>
          </c:extLst>
        </c:ser>
        <c:ser>
          <c:idx val="5"/>
          <c:order val="5"/>
          <c:tx>
            <c:strRef>
              <c:f>'Category wise customer visits'!$G$5:$G$6</c:f>
              <c:strCache>
                <c:ptCount val="1"/>
                <c:pt idx="0">
                  <c:v>Mexican</c:v>
                </c:pt>
              </c:strCache>
            </c:strRef>
          </c:tx>
          <c:spPr>
            <a:solidFill>
              <a:schemeClr val="accent6"/>
            </a:solidFill>
            <a:ln>
              <a:noFill/>
            </a:ln>
            <a:effectLst/>
          </c:spPr>
          <c:invertIfNegative val="0"/>
          <c:cat>
            <c:strRef>
              <c:f>'Category wise customer visits'!$A$7:$A$17</c:f>
              <c:strCache>
                <c:ptCount val="10"/>
                <c:pt idx="0">
                  <c:v>McDonald's</c:v>
                </c:pt>
                <c:pt idx="1">
                  <c:v>Starbucks Coffee</c:v>
                </c:pt>
                <c:pt idx="2">
                  <c:v>Subway</c:v>
                </c:pt>
                <c:pt idx="3">
                  <c:v>Taco Bell</c:v>
                </c:pt>
                <c:pt idx="4">
                  <c:v>Wendy's</c:v>
                </c:pt>
                <c:pt idx="5">
                  <c:v>Chick-fil-A</c:v>
                </c:pt>
                <c:pt idx="6">
                  <c:v>Burger King</c:v>
                </c:pt>
                <c:pt idx="7">
                  <c:v>Sonic Drive-In</c:v>
                </c:pt>
                <c:pt idx="8">
                  <c:v>Dunkin' Donuts</c:v>
                </c:pt>
                <c:pt idx="9">
                  <c:v>Arby's</c:v>
                </c:pt>
              </c:strCache>
            </c:strRef>
          </c:cat>
          <c:val>
            <c:numRef>
              <c:f>'Category wise customer visits'!$G$7:$G$17</c:f>
              <c:numCache>
                <c:formatCode>General</c:formatCode>
                <c:ptCount val="10"/>
                <c:pt idx="3">
                  <c:v>155991</c:v>
                </c:pt>
              </c:numCache>
            </c:numRef>
          </c:val>
          <c:extLst>
            <c:ext xmlns:c16="http://schemas.microsoft.com/office/drawing/2014/chart" uri="{C3380CC4-5D6E-409C-BE32-E72D297353CC}">
              <c16:uniqueId val="{00000005-3F55-44F4-87AD-C4500444141F}"/>
            </c:ext>
          </c:extLst>
        </c:ser>
        <c:ser>
          <c:idx val="6"/>
          <c:order val="6"/>
          <c:tx>
            <c:strRef>
              <c:f>'Category wise customer visits'!$H$5:$H$6</c:f>
              <c:strCache>
                <c:ptCount val="1"/>
                <c:pt idx="0">
                  <c:v>Pizza</c:v>
                </c:pt>
              </c:strCache>
            </c:strRef>
          </c:tx>
          <c:spPr>
            <a:solidFill>
              <a:schemeClr val="accent1">
                <a:lumMod val="60000"/>
              </a:schemeClr>
            </a:solidFill>
            <a:ln>
              <a:noFill/>
            </a:ln>
            <a:effectLst/>
          </c:spPr>
          <c:invertIfNegative val="0"/>
          <c:cat>
            <c:strRef>
              <c:f>'Category wise customer visits'!$A$7:$A$17</c:f>
              <c:strCache>
                <c:ptCount val="10"/>
                <c:pt idx="0">
                  <c:v>McDonald's</c:v>
                </c:pt>
                <c:pt idx="1">
                  <c:v>Starbucks Coffee</c:v>
                </c:pt>
                <c:pt idx="2">
                  <c:v>Subway</c:v>
                </c:pt>
                <c:pt idx="3">
                  <c:v>Taco Bell</c:v>
                </c:pt>
                <c:pt idx="4">
                  <c:v>Wendy's</c:v>
                </c:pt>
                <c:pt idx="5">
                  <c:v>Chick-fil-A</c:v>
                </c:pt>
                <c:pt idx="6">
                  <c:v>Burger King</c:v>
                </c:pt>
                <c:pt idx="7">
                  <c:v>Sonic Drive-In</c:v>
                </c:pt>
                <c:pt idx="8">
                  <c:v>Dunkin' Donuts</c:v>
                </c:pt>
                <c:pt idx="9">
                  <c:v>Arby's</c:v>
                </c:pt>
              </c:strCache>
            </c:strRef>
          </c:cat>
          <c:val>
            <c:numRef>
              <c:f>'Category wise customer visits'!$H$7:$H$17</c:f>
              <c:numCache>
                <c:formatCode>General</c:formatCode>
                <c:ptCount val="10"/>
              </c:numCache>
            </c:numRef>
          </c:val>
          <c:extLst>
            <c:ext xmlns:c16="http://schemas.microsoft.com/office/drawing/2014/chart" uri="{C3380CC4-5D6E-409C-BE32-E72D297353CC}">
              <c16:uniqueId val="{00000006-3F55-44F4-87AD-C4500444141F}"/>
            </c:ext>
          </c:extLst>
        </c:ser>
        <c:ser>
          <c:idx val="7"/>
          <c:order val="7"/>
          <c:tx>
            <c:strRef>
              <c:f>'Category wise customer visits'!$I$5:$I$6</c:f>
              <c:strCache>
                <c:ptCount val="1"/>
                <c:pt idx="0">
                  <c:v>Sandwich</c:v>
                </c:pt>
              </c:strCache>
            </c:strRef>
          </c:tx>
          <c:spPr>
            <a:solidFill>
              <a:schemeClr val="accent2">
                <a:lumMod val="60000"/>
              </a:schemeClr>
            </a:solidFill>
            <a:ln>
              <a:noFill/>
            </a:ln>
            <a:effectLst/>
          </c:spPr>
          <c:invertIfNegative val="0"/>
          <c:cat>
            <c:strRef>
              <c:f>'Category wise customer visits'!$A$7:$A$17</c:f>
              <c:strCache>
                <c:ptCount val="10"/>
                <c:pt idx="0">
                  <c:v>McDonald's</c:v>
                </c:pt>
                <c:pt idx="1">
                  <c:v>Starbucks Coffee</c:v>
                </c:pt>
                <c:pt idx="2">
                  <c:v>Subway</c:v>
                </c:pt>
                <c:pt idx="3">
                  <c:v>Taco Bell</c:v>
                </c:pt>
                <c:pt idx="4">
                  <c:v>Wendy's</c:v>
                </c:pt>
                <c:pt idx="5">
                  <c:v>Chick-fil-A</c:v>
                </c:pt>
                <c:pt idx="6">
                  <c:v>Burger King</c:v>
                </c:pt>
                <c:pt idx="7">
                  <c:v>Sonic Drive-In</c:v>
                </c:pt>
                <c:pt idx="8">
                  <c:v>Dunkin' Donuts</c:v>
                </c:pt>
                <c:pt idx="9">
                  <c:v>Arby's</c:v>
                </c:pt>
              </c:strCache>
            </c:strRef>
          </c:cat>
          <c:val>
            <c:numRef>
              <c:f>'Category wise customer visits'!$I$7:$I$17</c:f>
              <c:numCache>
                <c:formatCode>General</c:formatCode>
                <c:ptCount val="10"/>
                <c:pt idx="2">
                  <c:v>223968</c:v>
                </c:pt>
                <c:pt idx="9">
                  <c:v>80089</c:v>
                </c:pt>
              </c:numCache>
            </c:numRef>
          </c:val>
          <c:extLst>
            <c:ext xmlns:c16="http://schemas.microsoft.com/office/drawing/2014/chart" uri="{C3380CC4-5D6E-409C-BE32-E72D297353CC}">
              <c16:uniqueId val="{00000007-3F55-44F4-87AD-C4500444141F}"/>
            </c:ext>
          </c:extLst>
        </c:ser>
        <c:ser>
          <c:idx val="8"/>
          <c:order val="8"/>
          <c:tx>
            <c:strRef>
              <c:f>'Category wise customer visits'!$J$5:$J$6</c:f>
              <c:strCache>
                <c:ptCount val="1"/>
                <c:pt idx="0">
                  <c:v>Specialty</c:v>
                </c:pt>
              </c:strCache>
            </c:strRef>
          </c:tx>
          <c:spPr>
            <a:solidFill>
              <a:schemeClr val="accent3">
                <a:lumMod val="60000"/>
              </a:schemeClr>
            </a:solidFill>
            <a:ln>
              <a:noFill/>
            </a:ln>
            <a:effectLst/>
          </c:spPr>
          <c:invertIfNegative val="0"/>
          <c:cat>
            <c:strRef>
              <c:f>'Category wise customer visits'!$A$7:$A$17</c:f>
              <c:strCache>
                <c:ptCount val="10"/>
                <c:pt idx="0">
                  <c:v>McDonald's</c:v>
                </c:pt>
                <c:pt idx="1">
                  <c:v>Starbucks Coffee</c:v>
                </c:pt>
                <c:pt idx="2">
                  <c:v>Subway</c:v>
                </c:pt>
                <c:pt idx="3">
                  <c:v>Taco Bell</c:v>
                </c:pt>
                <c:pt idx="4">
                  <c:v>Wendy's</c:v>
                </c:pt>
                <c:pt idx="5">
                  <c:v>Chick-fil-A</c:v>
                </c:pt>
                <c:pt idx="6">
                  <c:v>Burger King</c:v>
                </c:pt>
                <c:pt idx="7">
                  <c:v>Sonic Drive-In</c:v>
                </c:pt>
                <c:pt idx="8">
                  <c:v>Dunkin' Donuts</c:v>
                </c:pt>
                <c:pt idx="9">
                  <c:v>Arby's</c:v>
                </c:pt>
              </c:strCache>
            </c:strRef>
          </c:cat>
          <c:val>
            <c:numRef>
              <c:f>'Category wise customer visits'!$J$7:$J$17</c:f>
              <c:numCache>
                <c:formatCode>General</c:formatCode>
                <c:ptCount val="10"/>
              </c:numCache>
            </c:numRef>
          </c:val>
          <c:extLst>
            <c:ext xmlns:c16="http://schemas.microsoft.com/office/drawing/2014/chart" uri="{C3380CC4-5D6E-409C-BE32-E72D297353CC}">
              <c16:uniqueId val="{00000008-3F55-44F4-87AD-C4500444141F}"/>
            </c:ext>
          </c:extLst>
        </c:ser>
        <c:dLbls>
          <c:showLegendKey val="0"/>
          <c:showVal val="0"/>
          <c:showCatName val="0"/>
          <c:showSerName val="0"/>
          <c:showPercent val="0"/>
          <c:showBubbleSize val="0"/>
        </c:dLbls>
        <c:gapWidth val="100"/>
        <c:axId val="651652608"/>
        <c:axId val="651653024"/>
      </c:barChart>
      <c:catAx>
        <c:axId val="65165260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1653024"/>
        <c:crosses val="autoZero"/>
        <c:auto val="1"/>
        <c:lblAlgn val="ctr"/>
        <c:lblOffset val="100"/>
        <c:noMultiLvlLbl val="0"/>
      </c:catAx>
      <c:valAx>
        <c:axId val="651653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165260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3D6640C-F6A0-4351-856B-14836F234E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280B7B-2795-4857-B84E-9C600536AE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120AE1-5DBC-4417-A73B-5F29B67C532C}" type="datetimeFigureOut">
              <a:rPr lang="en-US" smtClean="0"/>
              <a:t>6/7/2021</a:t>
            </a:fld>
            <a:endParaRPr lang="en-US" dirty="0"/>
          </a:p>
        </p:txBody>
      </p:sp>
      <p:sp>
        <p:nvSpPr>
          <p:cNvPr id="4" name="Footer Placeholder 3">
            <a:extLst>
              <a:ext uri="{FF2B5EF4-FFF2-40B4-BE49-F238E27FC236}">
                <a16:creationId xmlns:a16="http://schemas.microsoft.com/office/drawing/2014/main" id="{96C3ACD6-6E00-4BE1-A684-34A6BD202E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7F20A5-CEF2-4B11-A0A4-0F4BC0BD64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822411-A9A9-4A09-A341-69C657AB42A1}" type="slidenum">
              <a:rPr lang="en-US" smtClean="0"/>
              <a:t>‹#›</a:t>
            </a:fld>
            <a:endParaRPr lang="en-US" dirty="0"/>
          </a:p>
        </p:txBody>
      </p:sp>
    </p:spTree>
    <p:extLst>
      <p:ext uri="{BB962C8B-B14F-4D97-AF65-F5344CB8AC3E}">
        <p14:creationId xmlns:p14="http://schemas.microsoft.com/office/powerpoint/2010/main" val="655888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6A9CD-5E57-4C86-B862-09CA519924BA}" type="datetimeFigureOut">
              <a:rPr lang="en-US" smtClean="0"/>
              <a:t>6/7/2021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04F4-F240-48F9-8AE1-486585C7F00D}" type="slidenum">
              <a:rPr lang="en-US" smtClean="0"/>
              <a:t>‹#›</a:t>
            </a:fld>
            <a:endParaRPr lang="en-US"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a:t>
            </a:fld>
            <a:endParaRPr lang="en-US" dirty="0"/>
          </a:p>
        </p:txBody>
      </p:sp>
    </p:spTree>
    <p:extLst>
      <p:ext uri="{BB962C8B-B14F-4D97-AF65-F5344CB8AC3E}">
        <p14:creationId xmlns:p14="http://schemas.microsoft.com/office/powerpoint/2010/main" val="3140170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12</a:t>
            </a:fld>
            <a:endParaRPr lang="en-US" dirty="0"/>
          </a:p>
        </p:txBody>
      </p:sp>
    </p:spTree>
    <p:extLst>
      <p:ext uri="{BB962C8B-B14F-4D97-AF65-F5344CB8AC3E}">
        <p14:creationId xmlns:p14="http://schemas.microsoft.com/office/powerpoint/2010/main" val="1747264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13</a:t>
            </a:fld>
            <a:endParaRPr lang="en-US" dirty="0"/>
          </a:p>
        </p:txBody>
      </p:sp>
    </p:spTree>
    <p:extLst>
      <p:ext uri="{BB962C8B-B14F-4D97-AF65-F5344CB8AC3E}">
        <p14:creationId xmlns:p14="http://schemas.microsoft.com/office/powerpoint/2010/main" val="4051833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14</a:t>
            </a:fld>
            <a:endParaRPr lang="en-US" dirty="0"/>
          </a:p>
        </p:txBody>
      </p:sp>
    </p:spTree>
    <p:extLst>
      <p:ext uri="{BB962C8B-B14F-4D97-AF65-F5344CB8AC3E}">
        <p14:creationId xmlns:p14="http://schemas.microsoft.com/office/powerpoint/2010/main" val="679526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18</a:t>
            </a:fld>
            <a:endParaRPr lang="en-US" dirty="0"/>
          </a:p>
        </p:txBody>
      </p:sp>
    </p:spTree>
    <p:extLst>
      <p:ext uri="{BB962C8B-B14F-4D97-AF65-F5344CB8AC3E}">
        <p14:creationId xmlns:p14="http://schemas.microsoft.com/office/powerpoint/2010/main" val="2829719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a:t>
            </a:fld>
            <a:endParaRPr lang="en-US" dirty="0"/>
          </a:p>
        </p:txBody>
      </p:sp>
    </p:spTree>
    <p:extLst>
      <p:ext uri="{BB962C8B-B14F-4D97-AF65-F5344CB8AC3E}">
        <p14:creationId xmlns:p14="http://schemas.microsoft.com/office/powerpoint/2010/main" val="2261939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3</a:t>
            </a:fld>
            <a:endParaRPr lang="en-US" dirty="0"/>
          </a:p>
        </p:txBody>
      </p:sp>
    </p:spTree>
    <p:extLst>
      <p:ext uri="{BB962C8B-B14F-4D97-AF65-F5344CB8AC3E}">
        <p14:creationId xmlns:p14="http://schemas.microsoft.com/office/powerpoint/2010/main" val="1889561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6</a:t>
            </a:fld>
            <a:endParaRPr lang="en-US" dirty="0"/>
          </a:p>
        </p:txBody>
      </p:sp>
    </p:spTree>
    <p:extLst>
      <p:ext uri="{BB962C8B-B14F-4D97-AF65-F5344CB8AC3E}">
        <p14:creationId xmlns:p14="http://schemas.microsoft.com/office/powerpoint/2010/main" val="452645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7</a:t>
            </a:fld>
            <a:endParaRPr lang="en-US" dirty="0"/>
          </a:p>
        </p:txBody>
      </p:sp>
    </p:spTree>
    <p:extLst>
      <p:ext uri="{BB962C8B-B14F-4D97-AF65-F5344CB8AC3E}">
        <p14:creationId xmlns:p14="http://schemas.microsoft.com/office/powerpoint/2010/main" val="1130164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8</a:t>
            </a:fld>
            <a:endParaRPr lang="en-US" dirty="0"/>
          </a:p>
        </p:txBody>
      </p:sp>
    </p:spTree>
    <p:extLst>
      <p:ext uri="{BB962C8B-B14F-4D97-AF65-F5344CB8AC3E}">
        <p14:creationId xmlns:p14="http://schemas.microsoft.com/office/powerpoint/2010/main" val="2941936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9</a:t>
            </a:fld>
            <a:endParaRPr lang="en-US" dirty="0"/>
          </a:p>
        </p:txBody>
      </p:sp>
    </p:spTree>
    <p:extLst>
      <p:ext uri="{BB962C8B-B14F-4D97-AF65-F5344CB8AC3E}">
        <p14:creationId xmlns:p14="http://schemas.microsoft.com/office/powerpoint/2010/main" val="2756004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10</a:t>
            </a:fld>
            <a:endParaRPr lang="en-US" dirty="0"/>
          </a:p>
        </p:txBody>
      </p:sp>
    </p:spTree>
    <p:extLst>
      <p:ext uri="{BB962C8B-B14F-4D97-AF65-F5344CB8AC3E}">
        <p14:creationId xmlns:p14="http://schemas.microsoft.com/office/powerpoint/2010/main" val="339328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11</a:t>
            </a:fld>
            <a:endParaRPr lang="en-US" dirty="0"/>
          </a:p>
        </p:txBody>
      </p:sp>
    </p:spTree>
    <p:extLst>
      <p:ext uri="{BB962C8B-B14F-4D97-AF65-F5344CB8AC3E}">
        <p14:creationId xmlns:p14="http://schemas.microsoft.com/office/powerpoint/2010/main" val="595237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D165-49B0-44FF-A267-367F5A6EE306}"/>
              </a:ext>
            </a:extLst>
          </p:cNvPr>
          <p:cNvSpPr>
            <a:spLocks noGrp="1"/>
          </p:cNvSpPr>
          <p:nvPr>
            <p:ph type="ctrTitle"/>
          </p:nvPr>
        </p:nvSpPr>
        <p:spPr>
          <a:xfrm>
            <a:off x="1524000" y="2039514"/>
            <a:ext cx="9144000" cy="2128049"/>
          </a:xfrm>
        </p:spPr>
        <p:txBody>
          <a:bodyPr anchor="b"/>
          <a:lstStyle>
            <a:lvl1pPr algn="ctr">
              <a:lnSpc>
                <a:spcPct val="125000"/>
              </a:lnSpc>
              <a:defRPr sz="60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56B52800-74D6-4A78-AC9B-8E737A1A3B0D}"/>
              </a:ext>
            </a:extLst>
          </p:cNvPr>
          <p:cNvSpPr>
            <a:spLocks noGrp="1"/>
          </p:cNvSpPr>
          <p:nvPr>
            <p:ph type="subTitle" idx="1"/>
          </p:nvPr>
        </p:nvSpPr>
        <p:spPr>
          <a:xfrm>
            <a:off x="1524000" y="4221162"/>
            <a:ext cx="9144000" cy="882001"/>
          </a:xfrm>
          <a:solidFill>
            <a:schemeClr val="accent2">
              <a:alpha val="90000"/>
            </a:schemeClr>
          </a:solidFill>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Arial"/>
                <a:ea typeface="+mn-ea"/>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a:extLst>
              <a:ext uri="{FF2B5EF4-FFF2-40B4-BE49-F238E27FC236}">
                <a16:creationId xmlns:a16="http://schemas.microsoft.com/office/drawing/2014/main" id="{88B91F7B-C4AF-4FC6-A6BE-657DEF6D5358}"/>
              </a:ext>
            </a:extLst>
          </p:cNvPr>
          <p:cNvSpPr>
            <a:spLocks noGrp="1"/>
          </p:cNvSpPr>
          <p:nvPr>
            <p:ph type="dt" sz="half" idx="10"/>
          </p:nvPr>
        </p:nvSpPr>
        <p:spPr/>
        <p:txBody>
          <a:bodyPr/>
          <a:lstStyle/>
          <a:p>
            <a:fld id="{8DA08ED5-AEFE-4443-9040-726EF6690995}" type="datetime1">
              <a:rPr lang="en-US" smtClean="0"/>
              <a:t>6/7/2021</a:t>
            </a:fld>
            <a:endParaRPr lang="en-US" dirty="0"/>
          </a:p>
        </p:txBody>
      </p:sp>
      <p:sp>
        <p:nvSpPr>
          <p:cNvPr id="5" name="Footer Placeholder 4">
            <a:extLst>
              <a:ext uri="{FF2B5EF4-FFF2-40B4-BE49-F238E27FC236}">
                <a16:creationId xmlns:a16="http://schemas.microsoft.com/office/drawing/2014/main" id="{5BED32F8-B0C7-4332-B0A5-BC19DD8C4C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030946-D0C7-4F78-94B0-427DAA6D5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189509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Pictures with caption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0" y="0"/>
            <a:ext cx="12192000" cy="6857999"/>
          </a:xfrm>
        </p:spPr>
        <p:txBody>
          <a:bodyPr>
            <a:normAutofit/>
          </a:bodyPr>
          <a:lstStyle>
            <a:lvl1pPr marL="0" indent="0" algn="ctr">
              <a:buNone/>
              <a:defRPr sz="2000">
                <a:solidFill>
                  <a:schemeClr val="bg2">
                    <a:lumMod val="20000"/>
                    <a:lumOff val="8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11" name="Oval 10">
            <a:extLst>
              <a:ext uri="{FF2B5EF4-FFF2-40B4-BE49-F238E27FC236}">
                <a16:creationId xmlns:a16="http://schemas.microsoft.com/office/drawing/2014/main" id="{98AB8B54-69CD-4C57-8DBB-02A0E09851DD}"/>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17362"/>
            <a:ext cx="3932237" cy="1302111"/>
          </a:xfrm>
        </p:spPr>
        <p:txBody>
          <a:bodyPr anchor="t" anchorCtr="0"/>
          <a:lstStyle>
            <a:lvl1pPr>
              <a:defRPr sz="3200"/>
            </a:lvl1pPr>
          </a:lstStyle>
          <a:p>
            <a:r>
              <a:rPr lang="en-US" noProof="0" smtClean="0"/>
              <a:t>Click to edit Master title style</a:t>
            </a:r>
            <a:endParaRPr lang="en-US" noProof="0"/>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1552419" y="1887801"/>
            <a:ext cx="4057961" cy="1431234"/>
          </a:xfrm>
        </p:spPr>
        <p:txBody>
          <a:bodyPr>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smtClean="0"/>
              <a:t>6/7/2021</a:t>
            </a:fld>
            <a:endParaRPr lang="en-US"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12" name="Picture Placeholder 28">
            <a:extLst>
              <a:ext uri="{FF2B5EF4-FFF2-40B4-BE49-F238E27FC236}">
                <a16:creationId xmlns:a16="http://schemas.microsoft.com/office/drawing/2014/main" id="{2EB2F967-97B6-4CA8-B3E7-5FF7CA2BDD8C}"/>
              </a:ext>
            </a:extLst>
          </p:cNvPr>
          <p:cNvSpPr>
            <a:spLocks noGrp="1"/>
          </p:cNvSpPr>
          <p:nvPr>
            <p:ph type="pic" sz="quarter" idx="19"/>
          </p:nvPr>
        </p:nvSpPr>
        <p:spPr>
          <a:xfrm>
            <a:off x="844273" y="1883115"/>
            <a:ext cx="576000" cy="576000"/>
          </a:xfrm>
        </p:spPr>
        <p:txBody>
          <a:bodyPr>
            <a:normAutofit/>
          </a:bodyPr>
          <a:lstStyle>
            <a:lvl1pPr marL="0" indent="0" algn="ctr">
              <a:buNone/>
              <a:defRPr sz="400"/>
            </a:lvl1pPr>
          </a:lstStyle>
          <a:p>
            <a:r>
              <a:rPr lang="en-US" smtClean="0"/>
              <a:t>Click icon to add picture</a:t>
            </a:r>
            <a:endParaRPr lang="en-US" dirty="0"/>
          </a:p>
        </p:txBody>
      </p:sp>
      <p:sp>
        <p:nvSpPr>
          <p:cNvPr id="13" name="Picture Placeholder 28">
            <a:extLst>
              <a:ext uri="{FF2B5EF4-FFF2-40B4-BE49-F238E27FC236}">
                <a16:creationId xmlns:a16="http://schemas.microsoft.com/office/drawing/2014/main" id="{5E78E133-FE09-456A-8463-9EFAC6ADE26B}"/>
              </a:ext>
            </a:extLst>
          </p:cNvPr>
          <p:cNvSpPr>
            <a:spLocks noGrp="1"/>
          </p:cNvSpPr>
          <p:nvPr>
            <p:ph type="pic" sz="quarter" idx="22"/>
          </p:nvPr>
        </p:nvSpPr>
        <p:spPr>
          <a:xfrm>
            <a:off x="844273" y="3573118"/>
            <a:ext cx="576000" cy="576000"/>
          </a:xfrm>
        </p:spPr>
        <p:txBody>
          <a:bodyPr>
            <a:normAutofit/>
          </a:bodyPr>
          <a:lstStyle>
            <a:lvl1pPr marL="0" indent="0" algn="ctr">
              <a:buNone/>
              <a:defRPr sz="400"/>
            </a:lvl1pPr>
          </a:lstStyle>
          <a:p>
            <a:r>
              <a:rPr lang="en-US" smtClean="0"/>
              <a:t>Click icon to add picture</a:t>
            </a:r>
            <a:endParaRPr lang="en-US" dirty="0"/>
          </a:p>
        </p:txBody>
      </p:sp>
      <p:sp>
        <p:nvSpPr>
          <p:cNvPr id="14" name="Text Placeholder 3">
            <a:extLst>
              <a:ext uri="{FF2B5EF4-FFF2-40B4-BE49-F238E27FC236}">
                <a16:creationId xmlns:a16="http://schemas.microsoft.com/office/drawing/2014/main" id="{7F0C3496-EA4B-43E5-9704-968F80A8552C}"/>
              </a:ext>
            </a:extLst>
          </p:cNvPr>
          <p:cNvSpPr>
            <a:spLocks noGrp="1"/>
          </p:cNvSpPr>
          <p:nvPr>
            <p:ph type="body" sz="half" idx="23"/>
          </p:nvPr>
        </p:nvSpPr>
        <p:spPr>
          <a:xfrm>
            <a:off x="1552418" y="3575461"/>
            <a:ext cx="4057961" cy="1431234"/>
          </a:xfrm>
        </p:spPr>
        <p:txBody>
          <a:bodyPr>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5" name="Picture Placeholder 28">
            <a:extLst>
              <a:ext uri="{FF2B5EF4-FFF2-40B4-BE49-F238E27FC236}">
                <a16:creationId xmlns:a16="http://schemas.microsoft.com/office/drawing/2014/main" id="{13414E14-9FEB-40F8-AE6E-319637A8F1CB}"/>
              </a:ext>
            </a:extLst>
          </p:cNvPr>
          <p:cNvSpPr>
            <a:spLocks noGrp="1"/>
          </p:cNvSpPr>
          <p:nvPr>
            <p:ph type="pic" sz="quarter" idx="24"/>
          </p:nvPr>
        </p:nvSpPr>
        <p:spPr>
          <a:xfrm>
            <a:off x="844273" y="5263121"/>
            <a:ext cx="576000" cy="576000"/>
          </a:xfrm>
        </p:spPr>
        <p:txBody>
          <a:bodyPr>
            <a:normAutofit/>
          </a:bodyPr>
          <a:lstStyle>
            <a:lvl1pPr marL="0" indent="0" algn="ctr">
              <a:buNone/>
              <a:defRPr sz="400"/>
            </a:lvl1pPr>
          </a:lstStyle>
          <a:p>
            <a:r>
              <a:rPr lang="en-US" smtClean="0"/>
              <a:t>Click icon to add picture</a:t>
            </a:r>
            <a:endParaRPr lang="en-US" dirty="0"/>
          </a:p>
        </p:txBody>
      </p:sp>
      <p:sp>
        <p:nvSpPr>
          <p:cNvPr id="16" name="Text Placeholder 3">
            <a:extLst>
              <a:ext uri="{FF2B5EF4-FFF2-40B4-BE49-F238E27FC236}">
                <a16:creationId xmlns:a16="http://schemas.microsoft.com/office/drawing/2014/main" id="{8EC97C88-8B4C-4665-845B-95CE8F237779}"/>
              </a:ext>
            </a:extLst>
          </p:cNvPr>
          <p:cNvSpPr>
            <a:spLocks noGrp="1"/>
          </p:cNvSpPr>
          <p:nvPr>
            <p:ph type="body" sz="half" idx="25"/>
          </p:nvPr>
        </p:nvSpPr>
        <p:spPr>
          <a:xfrm>
            <a:off x="1552418" y="5263122"/>
            <a:ext cx="4057961" cy="775728"/>
          </a:xfrm>
        </p:spPr>
        <p:txBody>
          <a:bodyPr>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1648061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1141-A77D-4E0E-8CAF-4CD3B279937B}"/>
              </a:ext>
            </a:extLst>
          </p:cNvPr>
          <p:cNvSpPr>
            <a:spLocks noGrp="1"/>
          </p:cNvSpPr>
          <p:nvPr>
            <p:ph type="title"/>
          </p:nvPr>
        </p:nvSpPr>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017EFDE0-5A54-402A-B0C3-6BC0BB739C25}"/>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8A2825AD-4585-4E37-A076-3D0070C9300C}"/>
              </a:ext>
            </a:extLst>
          </p:cNvPr>
          <p:cNvSpPr>
            <a:spLocks noGrp="1"/>
          </p:cNvSpPr>
          <p:nvPr>
            <p:ph type="dt" sz="half" idx="10"/>
          </p:nvPr>
        </p:nvSpPr>
        <p:spPr/>
        <p:txBody>
          <a:bodyPr/>
          <a:lstStyle/>
          <a:p>
            <a:fld id="{0312561F-7E45-400C-8758-912CDFE9410A}" type="datetime1">
              <a:rPr lang="en-US" smtClean="0"/>
              <a:t>6/7/2021</a:t>
            </a:fld>
            <a:endParaRPr lang="en-US" dirty="0"/>
          </a:p>
        </p:txBody>
      </p:sp>
      <p:sp>
        <p:nvSpPr>
          <p:cNvPr id="5" name="Footer Placeholder 4">
            <a:extLst>
              <a:ext uri="{FF2B5EF4-FFF2-40B4-BE49-F238E27FC236}">
                <a16:creationId xmlns:a16="http://schemas.microsoft.com/office/drawing/2014/main" id="{512064AD-EDC3-4B13-8CD6-49EB60099E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90FD1E-16F6-49B1-A938-8CE601ED7AFC}"/>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325465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A988-92AD-48D7-890A-AA0540961DE2}"/>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EAA999FA-A189-41DB-9CFC-D1356C534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a:extLst>
              <a:ext uri="{FF2B5EF4-FFF2-40B4-BE49-F238E27FC236}">
                <a16:creationId xmlns:a16="http://schemas.microsoft.com/office/drawing/2014/main" id="{B24D83DC-20E7-4B71-9794-36FC33B1BA03}"/>
              </a:ext>
            </a:extLst>
          </p:cNvPr>
          <p:cNvSpPr>
            <a:spLocks noGrp="1"/>
          </p:cNvSpPr>
          <p:nvPr>
            <p:ph type="dt" sz="half" idx="10"/>
          </p:nvPr>
        </p:nvSpPr>
        <p:spPr/>
        <p:txBody>
          <a:bodyPr/>
          <a:lstStyle/>
          <a:p>
            <a:fld id="{85E24BC7-4CDB-41D7-81AF-9CE8473FF4B8}" type="datetime1">
              <a:rPr lang="en-US" smtClean="0"/>
              <a:t>6/7/2021</a:t>
            </a:fld>
            <a:endParaRPr lang="en-US" dirty="0"/>
          </a:p>
        </p:txBody>
      </p:sp>
      <p:sp>
        <p:nvSpPr>
          <p:cNvPr id="5" name="Footer Placeholder 4">
            <a:extLst>
              <a:ext uri="{FF2B5EF4-FFF2-40B4-BE49-F238E27FC236}">
                <a16:creationId xmlns:a16="http://schemas.microsoft.com/office/drawing/2014/main" id="{44E7D103-1290-4592-B37C-19C9C9DBEA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955B1B-4A5C-42C7-99A5-B8217736F178}"/>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1933201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838200" y="1825625"/>
            <a:ext cx="5181600" cy="435133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a:extLst>
              <a:ext uri="{FF2B5EF4-FFF2-40B4-BE49-F238E27FC236}">
                <a16:creationId xmlns:a16="http://schemas.microsoft.com/office/drawing/2014/main" id="{E4387105-2538-4216-9A7E-445FA092F960}"/>
              </a:ext>
            </a:extLst>
          </p:cNvPr>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smtClean="0"/>
              <a:t>6/7/2021</a:t>
            </a:fld>
            <a:endParaRPr lang="en-US"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25036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smtClean="0"/>
              <a:t>6/7/2021</a:t>
            </a:fld>
            <a:endParaRPr lang="en-US"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4032769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9EF5-3FD9-4423-A9E8-B67B4E902E9B}"/>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id="{030D7191-31B4-440E-A4E9-F412FA55824C}"/>
              </a:ext>
            </a:extLst>
          </p:cNvPr>
          <p:cNvSpPr>
            <a:spLocks noGrp="1"/>
          </p:cNvSpPr>
          <p:nvPr>
            <p:ph type="dt" sz="half" idx="10"/>
          </p:nvPr>
        </p:nvSpPr>
        <p:spPr/>
        <p:txBody>
          <a:bodyPr/>
          <a:lstStyle/>
          <a:p>
            <a:fld id="{4BE4379E-9B58-41EA-B928-5B1C8436A60E}" type="datetime1">
              <a:rPr lang="en-US" smtClean="0"/>
              <a:t>6/7/2021</a:t>
            </a:fld>
            <a:endParaRPr lang="en-US" dirty="0"/>
          </a:p>
        </p:txBody>
      </p:sp>
      <p:sp>
        <p:nvSpPr>
          <p:cNvPr id="4" name="Footer Placeholder 3">
            <a:extLst>
              <a:ext uri="{FF2B5EF4-FFF2-40B4-BE49-F238E27FC236}">
                <a16:creationId xmlns:a16="http://schemas.microsoft.com/office/drawing/2014/main" id="{8EC85CB6-0880-4BF0-8E98-291E70C71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E4A5E74-F26F-4C7A-BED1-6EE66C0B3A5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691903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55C546-684A-45B9-8890-66DC55DF7D06}"/>
              </a:ext>
            </a:extLst>
          </p:cNvPr>
          <p:cNvSpPr>
            <a:spLocks noGrp="1"/>
          </p:cNvSpPr>
          <p:nvPr>
            <p:ph type="dt" sz="half" idx="10"/>
          </p:nvPr>
        </p:nvSpPr>
        <p:spPr/>
        <p:txBody>
          <a:bodyPr/>
          <a:lstStyle/>
          <a:p>
            <a:fld id="{40B0A371-51FE-4D99-BD87-6A650FCE519D}" type="datetime1">
              <a:rPr lang="en-US" smtClean="0"/>
              <a:t>6/7/2021</a:t>
            </a:fld>
            <a:endParaRPr lang="en-US" dirty="0"/>
          </a:p>
        </p:txBody>
      </p:sp>
      <p:sp>
        <p:nvSpPr>
          <p:cNvPr id="3" name="Footer Placeholder 2">
            <a:extLst>
              <a:ext uri="{FF2B5EF4-FFF2-40B4-BE49-F238E27FC236}">
                <a16:creationId xmlns:a16="http://schemas.microsoft.com/office/drawing/2014/main" id="{4543EBDF-D696-42F7-B962-56F5FEE120C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789D77E-1675-4F9D-9113-B274CB0E87FA}"/>
              </a:ext>
            </a:extLst>
          </p:cNvPr>
          <p:cNvSpPr>
            <a:spLocks noGrp="1"/>
          </p:cNvSpPr>
          <p:nvPr>
            <p:ph type="sldNum" sz="quarter" idx="12"/>
          </p:nvPr>
        </p:nvSpPr>
        <p:spPr/>
        <p:txBody>
          <a:bodyPr/>
          <a:lstStyle/>
          <a:p>
            <a:fld id="{82EE24B5-652C-4DB5-B7C3-B5BBEC1280B1}" type="slidenum">
              <a:rPr lang="en-US" noProof="0" smtClean="0"/>
              <a:t>‹#›</a:t>
            </a:fld>
            <a:endParaRPr lang="en-US" noProof="0"/>
          </a:p>
        </p:txBody>
      </p:sp>
    </p:spTree>
    <p:extLst>
      <p:ext uri="{BB962C8B-B14F-4D97-AF65-F5344CB8AC3E}">
        <p14:creationId xmlns:p14="http://schemas.microsoft.com/office/powerpoint/2010/main" val="274602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9C90-06AB-49B5-9970-F5791DE93A41}"/>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EFFB0071-932D-4CA0-92FB-A6E75AC85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71C8D9F5-8B70-4BDD-9CB5-BBF87CF55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7989DE91-7A80-4682-9D32-2CD41DEFB7B2}"/>
              </a:ext>
            </a:extLst>
          </p:cNvPr>
          <p:cNvSpPr>
            <a:spLocks noGrp="1"/>
          </p:cNvSpPr>
          <p:nvPr>
            <p:ph type="dt" sz="half" idx="10"/>
          </p:nvPr>
        </p:nvSpPr>
        <p:spPr/>
        <p:txBody>
          <a:bodyPr/>
          <a:lstStyle/>
          <a:p>
            <a:fld id="{5FCF8CFF-A1C0-4B6C-AA8D-BE72CB14468D}" type="datetime1">
              <a:rPr lang="en-US" smtClean="0"/>
              <a:t>6/7/2021</a:t>
            </a:fld>
            <a:endParaRPr lang="en-US" dirty="0"/>
          </a:p>
        </p:txBody>
      </p:sp>
      <p:sp>
        <p:nvSpPr>
          <p:cNvPr id="6" name="Footer Placeholder 5">
            <a:extLst>
              <a:ext uri="{FF2B5EF4-FFF2-40B4-BE49-F238E27FC236}">
                <a16:creationId xmlns:a16="http://schemas.microsoft.com/office/drawing/2014/main" id="{7B9E2482-2E7D-4868-95A7-4A55B40FEC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4E84CF-C3E5-4475-84C7-21CBAC064B7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962625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smtClean="0"/>
              <a:t>6/7/2021</a:t>
            </a:fld>
            <a:endParaRPr lang="en-US"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367443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a:extLst>
              <a:ext uri="{FF2B5EF4-FFF2-40B4-BE49-F238E27FC236}">
                <a16:creationId xmlns:a16="http://schemas.microsoft.com/office/drawing/2014/main" id="{FDB0252E-67CD-4B33-849F-7B1449CF27D0}"/>
              </a:ext>
            </a:extLst>
          </p:cNvPr>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91E0-5367-4F2F-9C30-2087D79A846D}" type="datetime1">
              <a:rPr lang="en-US" noProof="0" smtClean="0"/>
              <a:t>6/7/2021</a:t>
            </a:fld>
            <a:endParaRPr lang="en-US" noProof="0" dirty="0"/>
          </a:p>
        </p:txBody>
      </p:sp>
      <p:sp>
        <p:nvSpPr>
          <p:cNvPr id="5" name="Footer Placeholder 4">
            <a:extLst>
              <a:ext uri="{FF2B5EF4-FFF2-40B4-BE49-F238E27FC236}">
                <a16:creationId xmlns:a16="http://schemas.microsoft.com/office/drawing/2014/main" id="{DC620AD2-E3F8-48CB-8B72-B0945DF5348A}"/>
              </a:ext>
            </a:extLst>
          </p:cNvPr>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10" name="Oval 9">
            <a:extLst>
              <a:ext uri="{FF2B5EF4-FFF2-40B4-BE49-F238E27FC236}">
                <a16:creationId xmlns:a16="http://schemas.microsoft.com/office/drawing/2014/main" id="{5A5F3BCF-F6FD-4DFF-B0B4-9892C9389344}"/>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D15DEFFD-817B-43EC-86F0-34DEA2BA5EEB}"/>
              </a:ext>
            </a:extLst>
          </p:cNvPr>
          <p:cNvSpPr>
            <a:spLocks noGrp="1"/>
          </p:cNvSpPr>
          <p:nvPr>
            <p:ph type="sldNum" sz="quarter" idx="4"/>
          </p:nvPr>
        </p:nvSpPr>
        <p:spPr>
          <a:xfrm>
            <a:off x="11468844" y="6174902"/>
            <a:ext cx="357116"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66410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chart" Target="../charts/chart5.xml"/><Relationship Id="rId7"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ault Lines in American Studies: Re-evaluating Academic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object 3" descr="People with documents">
            <a:extLst>
              <a:ext uri="{FF2B5EF4-FFF2-40B4-BE49-F238E27FC236}">
                <a16:creationId xmlns:a16="http://schemas.microsoft.com/office/drawing/2014/main" id="{0CA2E80D-F3EC-4A5F-8E65-56FEA206EE0F}"/>
              </a:ext>
            </a:extLst>
          </p:cNvPr>
          <p:cNvSpPr/>
          <p:nvPr/>
        </p:nvSpPr>
        <p:spPr>
          <a:xfrm>
            <a:off x="-254"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83000"/>
            </a:schemeClr>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AFB6C91D-4B22-49F1-9A0B-ABEB9E1F5A26}"/>
              </a:ext>
            </a:extLst>
          </p:cNvPr>
          <p:cNvSpPr>
            <a:spLocks noGrp="1"/>
          </p:cNvSpPr>
          <p:nvPr>
            <p:ph type="ctrTitle"/>
          </p:nvPr>
        </p:nvSpPr>
        <p:spPr>
          <a:xfrm>
            <a:off x="1524000" y="2008518"/>
            <a:ext cx="9144000" cy="2128049"/>
          </a:xfrm>
        </p:spPr>
        <p:txBody>
          <a:bodyPr>
            <a:normAutofit/>
          </a:bodyPr>
          <a:lstStyle/>
          <a:p>
            <a:pPr>
              <a:lnSpc>
                <a:spcPct val="125000"/>
              </a:lnSpc>
            </a:pPr>
            <a:r>
              <a:rPr lang="en-US" sz="5000" dirty="0" smtClean="0">
                <a:solidFill>
                  <a:schemeClr val="bg1"/>
                </a:solidFill>
                <a:latin typeface="Gill Sans MT" panose="020B0502020104020203" pitchFamily="34" charset="0"/>
              </a:rPr>
              <a:t>DATA ANALYSIS</a:t>
            </a:r>
            <a:r>
              <a:rPr lang="en-US" sz="5000" dirty="0">
                <a:solidFill>
                  <a:schemeClr val="bg1"/>
                </a:solidFill>
                <a:latin typeface="Gill Sans MT" panose="020B0502020104020203" pitchFamily="34" charset="0"/>
              </a:rPr>
              <a:t/>
            </a:r>
            <a:br>
              <a:rPr lang="en-US" sz="5000" dirty="0">
                <a:solidFill>
                  <a:schemeClr val="bg1"/>
                </a:solidFill>
                <a:latin typeface="Gill Sans MT" panose="020B0502020104020203" pitchFamily="34" charset="0"/>
              </a:rPr>
            </a:br>
            <a:r>
              <a:rPr lang="en-US" sz="5000" dirty="0" smtClean="0">
                <a:solidFill>
                  <a:schemeClr val="bg1"/>
                </a:solidFill>
                <a:latin typeface="Gill Sans MT" panose="020B0502020104020203" pitchFamily="34" charset="0"/>
              </a:rPr>
              <a:t>RESTAURANT DATASET</a:t>
            </a:r>
            <a:endParaRPr lang="en-US" sz="5000" dirty="0">
              <a:solidFill>
                <a:schemeClr val="bg1"/>
              </a:solidFill>
              <a:latin typeface="Gill Sans MT" panose="020B0502020104020203" pitchFamily="34" charset="0"/>
            </a:endParaRPr>
          </a:p>
        </p:txBody>
      </p:sp>
      <p:sp>
        <p:nvSpPr>
          <p:cNvPr id="6" name="object 7" descr="Beige rectangle">
            <a:extLst>
              <a:ext uri="{FF2B5EF4-FFF2-40B4-BE49-F238E27FC236}">
                <a16:creationId xmlns:a16="http://schemas.microsoft.com/office/drawing/2014/main" id="{B36975AA-C62E-46BE-9382-E2CF56FDF817}"/>
              </a:ext>
            </a:extLst>
          </p:cNvPr>
          <p:cNvSpPr/>
          <p:nvPr/>
        </p:nvSpPr>
        <p:spPr>
          <a:xfrm>
            <a:off x="3078310" y="3158517"/>
            <a:ext cx="5976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5" name="Subtitle 4"/>
          <p:cNvSpPr>
            <a:spLocks noGrp="1"/>
          </p:cNvSpPr>
          <p:nvPr>
            <p:ph type="subTitle" idx="1"/>
          </p:nvPr>
        </p:nvSpPr>
        <p:spPr>
          <a:xfrm>
            <a:off x="6616700" y="5975999"/>
            <a:ext cx="5735344" cy="882001"/>
          </a:xfrm>
          <a:noFill/>
        </p:spPr>
        <p:txBody>
          <a:bodyPr>
            <a:normAutofit/>
          </a:bodyPr>
          <a:lstStyle/>
          <a:p>
            <a:pPr algn="l"/>
            <a:r>
              <a:rPr lang="en-US" dirty="0" smtClean="0"/>
              <a:t>Prepared by: Sumeet Sonkusare</a:t>
            </a:r>
          </a:p>
        </p:txBody>
      </p:sp>
    </p:spTree>
    <p:extLst>
      <p:ext uri="{BB962C8B-B14F-4D97-AF65-F5344CB8AC3E}">
        <p14:creationId xmlns:p14="http://schemas.microsoft.com/office/powerpoint/2010/main" val="1093556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C5A228-0BB3-460B-97CB-3667DC43DFD4}"/>
              </a:ext>
            </a:extLst>
          </p:cNvPr>
          <p:cNvSpPr>
            <a:spLocks noGrp="1"/>
          </p:cNvSpPr>
          <p:nvPr>
            <p:ph type="sldNum" sz="quarter" idx="12"/>
          </p:nvPr>
        </p:nvSpPr>
        <p:spPr/>
        <p:txBody>
          <a:bodyPr/>
          <a:lstStyle/>
          <a:p>
            <a:fld id="{82EE24B5-652C-4DB5-B7C3-B5BBEC1280B1}" type="slidenum">
              <a:rPr lang="en-US" smtClean="0"/>
              <a:t>10</a:t>
            </a:fld>
            <a:endParaRPr lang="en-US" dirty="0"/>
          </a:p>
        </p:txBody>
      </p:sp>
      <p:graphicFrame>
        <p:nvGraphicFramePr>
          <p:cNvPr id="10" name="Chart 9"/>
          <p:cNvGraphicFramePr>
            <a:graphicFrameLocks/>
          </p:cNvGraphicFramePr>
          <p:nvPr>
            <p:extLst>
              <p:ext uri="{D42A27DB-BD31-4B8C-83A1-F6EECF244321}">
                <p14:modId xmlns:p14="http://schemas.microsoft.com/office/powerpoint/2010/main" val="979906143"/>
              </p:ext>
            </p:extLst>
          </p:nvPr>
        </p:nvGraphicFramePr>
        <p:xfrm>
          <a:off x="6874764" y="1167145"/>
          <a:ext cx="5314950" cy="2736000"/>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5"/>
          <p:cNvPicPr>
            <a:picLocks noChangeAspect="1"/>
          </p:cNvPicPr>
          <p:nvPr/>
        </p:nvPicPr>
        <p:blipFill>
          <a:blip r:embed="rId4"/>
          <a:stretch>
            <a:fillRect/>
          </a:stretch>
        </p:blipFill>
        <p:spPr>
          <a:xfrm>
            <a:off x="2883186" y="1173784"/>
            <a:ext cx="5317236" cy="2737104"/>
          </a:xfrm>
          <a:prstGeom prst="rect">
            <a:avLst/>
          </a:prstGeom>
        </p:spPr>
      </p:pic>
      <p:pic>
        <p:nvPicPr>
          <p:cNvPr id="5" name="Picture 4"/>
          <p:cNvPicPr>
            <a:picLocks noChangeAspect="1"/>
          </p:cNvPicPr>
          <p:nvPr/>
        </p:nvPicPr>
        <p:blipFill>
          <a:blip r:embed="rId5"/>
          <a:stretch>
            <a:fillRect/>
          </a:stretch>
        </p:blipFill>
        <p:spPr>
          <a:xfrm>
            <a:off x="6874764" y="4130262"/>
            <a:ext cx="5317236" cy="2738628"/>
          </a:xfrm>
          <a:prstGeom prst="rect">
            <a:avLst/>
          </a:prstGeom>
        </p:spPr>
      </p:pic>
      <p:pic>
        <p:nvPicPr>
          <p:cNvPr id="4" name="Picture 3"/>
          <p:cNvPicPr>
            <a:picLocks noChangeAspect="1"/>
          </p:cNvPicPr>
          <p:nvPr/>
        </p:nvPicPr>
        <p:blipFill>
          <a:blip r:embed="rId6"/>
          <a:stretch>
            <a:fillRect/>
          </a:stretch>
        </p:blipFill>
        <p:spPr>
          <a:xfrm>
            <a:off x="2883186" y="4130262"/>
            <a:ext cx="5317236" cy="2738628"/>
          </a:xfrm>
          <a:prstGeom prst="rect">
            <a:avLst/>
          </a:prstGeom>
        </p:spPr>
      </p:pic>
      <p:pic>
        <p:nvPicPr>
          <p:cNvPr id="3" name="Picture 2"/>
          <p:cNvPicPr>
            <a:picLocks noChangeAspect="1"/>
          </p:cNvPicPr>
          <p:nvPr/>
        </p:nvPicPr>
        <p:blipFill>
          <a:blip r:embed="rId7"/>
          <a:stretch>
            <a:fillRect/>
          </a:stretch>
        </p:blipFill>
        <p:spPr>
          <a:xfrm>
            <a:off x="-1106868" y="4131786"/>
            <a:ext cx="5315712" cy="2737104"/>
          </a:xfrm>
          <a:prstGeom prst="rect">
            <a:avLst/>
          </a:prstGeom>
        </p:spPr>
      </p:pic>
      <p:sp>
        <p:nvSpPr>
          <p:cNvPr id="7" name="Rounded Rectangle 6"/>
          <p:cNvSpPr/>
          <p:nvPr/>
        </p:nvSpPr>
        <p:spPr>
          <a:xfrm>
            <a:off x="0" y="0"/>
            <a:ext cx="5725551" cy="675249"/>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mj-lt"/>
              </a:rPr>
              <a:t>DATA EXPLORATION</a:t>
            </a:r>
            <a:endParaRPr lang="en-IN" sz="3200" dirty="0">
              <a:latin typeface="+mj-lt"/>
            </a:endParaRPr>
          </a:p>
        </p:txBody>
      </p:sp>
      <p:graphicFrame>
        <p:nvGraphicFramePr>
          <p:cNvPr id="8" name="Chart 7"/>
          <p:cNvGraphicFramePr>
            <a:graphicFrameLocks/>
          </p:cNvGraphicFramePr>
          <p:nvPr>
            <p:extLst>
              <p:ext uri="{D42A27DB-BD31-4B8C-83A1-F6EECF244321}">
                <p14:modId xmlns:p14="http://schemas.microsoft.com/office/powerpoint/2010/main" val="144641575"/>
              </p:ext>
            </p:extLst>
          </p:nvPr>
        </p:nvGraphicFramePr>
        <p:xfrm>
          <a:off x="-927099" y="1224590"/>
          <a:ext cx="4956174" cy="2736000"/>
        </p:xfrm>
        <a:graphic>
          <a:graphicData uri="http://schemas.openxmlformats.org/drawingml/2006/chart">
            <c:chart xmlns:c="http://schemas.openxmlformats.org/drawingml/2006/chart" xmlns:r="http://schemas.openxmlformats.org/officeDocument/2006/relationships" r:id="rId8"/>
          </a:graphicData>
        </a:graphic>
      </p:graphicFrame>
      <p:sp>
        <p:nvSpPr>
          <p:cNvPr id="9" name="TextBox 8"/>
          <p:cNvSpPr txBox="1"/>
          <p:nvPr/>
        </p:nvSpPr>
        <p:spPr>
          <a:xfrm>
            <a:off x="5918200" y="47354"/>
            <a:ext cx="5422900" cy="584775"/>
          </a:xfrm>
          <a:prstGeom prst="rect">
            <a:avLst/>
          </a:prstGeom>
          <a:noFill/>
        </p:spPr>
        <p:txBody>
          <a:bodyPr wrap="square" rtlCol="0">
            <a:spAutoFit/>
          </a:bodyPr>
          <a:lstStyle/>
          <a:p>
            <a:r>
              <a:rPr lang="en-US" sz="3200" dirty="0" smtClean="0"/>
              <a:t>Visitor’s Count (Sun – Mon)</a:t>
            </a:r>
            <a:endParaRPr lang="en-IN" sz="3200" dirty="0"/>
          </a:p>
        </p:txBody>
      </p:sp>
    </p:spTree>
    <p:extLst>
      <p:ext uri="{BB962C8B-B14F-4D97-AF65-F5344CB8AC3E}">
        <p14:creationId xmlns:p14="http://schemas.microsoft.com/office/powerpoint/2010/main" val="1367287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5725551" cy="675249"/>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mj-lt"/>
              </a:rPr>
              <a:t>DATA EXPLORATION</a:t>
            </a:r>
            <a:endParaRPr lang="en-IN" sz="3200" dirty="0">
              <a:latin typeface="+mj-lt"/>
            </a:endParaRPr>
          </a:p>
        </p:txBody>
      </p:sp>
      <p:sp>
        <p:nvSpPr>
          <p:cNvPr id="2" name="Slide Number Placeholder 1">
            <a:extLst>
              <a:ext uri="{FF2B5EF4-FFF2-40B4-BE49-F238E27FC236}">
                <a16:creationId xmlns:a16="http://schemas.microsoft.com/office/drawing/2014/main" id="{6EC5A228-0BB3-460B-97CB-3667DC43DFD4}"/>
              </a:ext>
            </a:extLst>
          </p:cNvPr>
          <p:cNvSpPr>
            <a:spLocks noGrp="1"/>
          </p:cNvSpPr>
          <p:nvPr>
            <p:ph type="sldNum" sz="quarter" idx="12"/>
          </p:nvPr>
        </p:nvSpPr>
        <p:spPr/>
        <p:txBody>
          <a:bodyPr/>
          <a:lstStyle/>
          <a:p>
            <a:fld id="{82EE24B5-652C-4DB5-B7C3-B5BBEC1280B1}" type="slidenum">
              <a:rPr lang="en-US" smtClean="0"/>
              <a:t>11</a:t>
            </a:fld>
            <a:endParaRPr lang="en-US" dirty="0"/>
          </a:p>
        </p:txBody>
      </p:sp>
      <p:graphicFrame>
        <p:nvGraphicFramePr>
          <p:cNvPr id="11" name="Chart 10"/>
          <p:cNvGraphicFramePr>
            <a:graphicFrameLocks/>
          </p:cNvGraphicFramePr>
          <p:nvPr>
            <p:extLst>
              <p:ext uri="{D42A27DB-BD31-4B8C-83A1-F6EECF244321}">
                <p14:modId xmlns:p14="http://schemas.microsoft.com/office/powerpoint/2010/main" val="3673716796"/>
              </p:ext>
            </p:extLst>
          </p:nvPr>
        </p:nvGraphicFramePr>
        <p:xfrm>
          <a:off x="923483" y="1351170"/>
          <a:ext cx="11156222" cy="518885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87156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C5A228-0BB3-460B-97CB-3667DC43DFD4}"/>
              </a:ext>
            </a:extLst>
          </p:cNvPr>
          <p:cNvSpPr>
            <a:spLocks noGrp="1"/>
          </p:cNvSpPr>
          <p:nvPr>
            <p:ph type="sldNum" sz="quarter" idx="12"/>
          </p:nvPr>
        </p:nvSpPr>
        <p:spPr/>
        <p:txBody>
          <a:bodyPr/>
          <a:lstStyle/>
          <a:p>
            <a:fld id="{82EE24B5-652C-4DB5-B7C3-B5BBEC1280B1}" type="slidenum">
              <a:rPr lang="en-US" smtClean="0"/>
              <a:t>12</a:t>
            </a:fld>
            <a:endParaRPr lang="en-US" dirty="0"/>
          </a:p>
        </p:txBody>
      </p:sp>
      <p:sp>
        <p:nvSpPr>
          <p:cNvPr id="7" name="Rounded Rectangle 6"/>
          <p:cNvSpPr/>
          <p:nvPr/>
        </p:nvSpPr>
        <p:spPr>
          <a:xfrm>
            <a:off x="0" y="0"/>
            <a:ext cx="5725551" cy="675249"/>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mj-lt"/>
              </a:rPr>
              <a:t>DATA EXPLORATION</a:t>
            </a:r>
            <a:endParaRPr lang="en-IN" sz="3200" dirty="0">
              <a:latin typeface="+mj-lt"/>
            </a:endParaRPr>
          </a:p>
        </p:txBody>
      </p:sp>
      <p:graphicFrame>
        <p:nvGraphicFramePr>
          <p:cNvPr id="6" name="Chart 5"/>
          <p:cNvGraphicFramePr>
            <a:graphicFrameLocks/>
          </p:cNvGraphicFramePr>
          <p:nvPr>
            <p:extLst>
              <p:ext uri="{D42A27DB-BD31-4B8C-83A1-F6EECF244321}">
                <p14:modId xmlns:p14="http://schemas.microsoft.com/office/powerpoint/2010/main" val="2276578591"/>
              </p:ext>
            </p:extLst>
          </p:nvPr>
        </p:nvGraphicFramePr>
        <p:xfrm>
          <a:off x="417744" y="1232021"/>
          <a:ext cx="11408216" cy="519691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0691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C5A228-0BB3-460B-97CB-3667DC43DFD4}"/>
              </a:ext>
            </a:extLst>
          </p:cNvPr>
          <p:cNvSpPr>
            <a:spLocks noGrp="1"/>
          </p:cNvSpPr>
          <p:nvPr>
            <p:ph type="sldNum" sz="quarter" idx="12"/>
          </p:nvPr>
        </p:nvSpPr>
        <p:spPr/>
        <p:txBody>
          <a:bodyPr/>
          <a:lstStyle/>
          <a:p>
            <a:fld id="{82EE24B5-652C-4DB5-B7C3-B5BBEC1280B1}" type="slidenum">
              <a:rPr lang="en-US" smtClean="0"/>
              <a:t>13</a:t>
            </a:fld>
            <a:endParaRPr lang="en-US" dirty="0"/>
          </a:p>
        </p:txBody>
      </p:sp>
      <p:sp>
        <p:nvSpPr>
          <p:cNvPr id="7" name="Rounded Rectangle 6"/>
          <p:cNvSpPr/>
          <p:nvPr/>
        </p:nvSpPr>
        <p:spPr>
          <a:xfrm>
            <a:off x="0" y="0"/>
            <a:ext cx="5725551" cy="675249"/>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mj-lt"/>
              </a:rPr>
              <a:t>DATA EXPLORATION</a:t>
            </a:r>
            <a:endParaRPr lang="en-IN" sz="3200" dirty="0">
              <a:latin typeface="+mj-lt"/>
            </a:endParaRPr>
          </a:p>
        </p:txBody>
      </p:sp>
      <p:pic>
        <p:nvPicPr>
          <p:cNvPr id="12" name="Picture 11"/>
          <p:cNvPicPr>
            <a:picLocks noChangeAspect="1"/>
          </p:cNvPicPr>
          <p:nvPr/>
        </p:nvPicPr>
        <p:blipFill>
          <a:blip r:embed="rId3"/>
          <a:stretch>
            <a:fillRect/>
          </a:stretch>
        </p:blipFill>
        <p:spPr>
          <a:xfrm>
            <a:off x="797774" y="2153824"/>
            <a:ext cx="10272275" cy="2727666"/>
          </a:xfrm>
          <a:prstGeom prst="rect">
            <a:avLst/>
          </a:prstGeom>
        </p:spPr>
      </p:pic>
    </p:spTree>
    <p:extLst>
      <p:ext uri="{BB962C8B-B14F-4D97-AF65-F5344CB8AC3E}">
        <p14:creationId xmlns:p14="http://schemas.microsoft.com/office/powerpoint/2010/main" val="3256233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C5A228-0BB3-460B-97CB-3667DC43DFD4}"/>
              </a:ext>
            </a:extLst>
          </p:cNvPr>
          <p:cNvSpPr>
            <a:spLocks noGrp="1"/>
          </p:cNvSpPr>
          <p:nvPr>
            <p:ph type="sldNum" sz="quarter" idx="12"/>
          </p:nvPr>
        </p:nvSpPr>
        <p:spPr/>
        <p:txBody>
          <a:bodyPr/>
          <a:lstStyle/>
          <a:p>
            <a:fld id="{82EE24B5-652C-4DB5-B7C3-B5BBEC1280B1}" type="slidenum">
              <a:rPr lang="en-US" smtClean="0"/>
              <a:t>14</a:t>
            </a:fld>
            <a:endParaRPr lang="en-US" dirty="0"/>
          </a:p>
        </p:txBody>
      </p:sp>
      <p:sp>
        <p:nvSpPr>
          <p:cNvPr id="7" name="Rounded Rectangle 6"/>
          <p:cNvSpPr/>
          <p:nvPr/>
        </p:nvSpPr>
        <p:spPr>
          <a:xfrm>
            <a:off x="0" y="0"/>
            <a:ext cx="5725551" cy="675249"/>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mj-lt"/>
              </a:rPr>
              <a:t>DATA EXPLORATION</a:t>
            </a:r>
            <a:endParaRPr lang="en-IN" sz="3200" dirty="0">
              <a:latin typeface="+mj-lt"/>
            </a:endParaRPr>
          </a:p>
        </p:txBody>
      </p:sp>
      <p:graphicFrame>
        <p:nvGraphicFramePr>
          <p:cNvPr id="9" name="Chart 8"/>
          <p:cNvGraphicFramePr>
            <a:graphicFrameLocks/>
          </p:cNvGraphicFramePr>
          <p:nvPr>
            <p:extLst>
              <p:ext uri="{D42A27DB-BD31-4B8C-83A1-F6EECF244321}">
                <p14:modId xmlns:p14="http://schemas.microsoft.com/office/powerpoint/2010/main" val="550473095"/>
              </p:ext>
            </p:extLst>
          </p:nvPr>
        </p:nvGraphicFramePr>
        <p:xfrm>
          <a:off x="154983" y="1193801"/>
          <a:ext cx="11670977" cy="51636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2838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5F54379-12DC-488A-96E2-264D244A381B}"/>
              </a:ext>
            </a:extLst>
          </p:cNvPr>
          <p:cNvSpPr txBox="1">
            <a:spLocks/>
          </p:cNvSpPr>
          <p:nvPr/>
        </p:nvSpPr>
        <p:spPr>
          <a:xfrm>
            <a:off x="469900" y="474635"/>
            <a:ext cx="3932237" cy="10104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r>
              <a:rPr lang="en-US" dirty="0" smtClean="0"/>
              <a:t>OBSERVATION</a:t>
            </a:r>
          </a:p>
          <a:p>
            <a:r>
              <a:rPr lang="en-US" dirty="0"/>
              <a:t>AND </a:t>
            </a:r>
            <a:r>
              <a:rPr lang="en-US" dirty="0" smtClean="0"/>
              <a:t>INSIGHT</a:t>
            </a:r>
          </a:p>
          <a:p>
            <a:endParaRPr lang="en-US" dirty="0"/>
          </a:p>
          <a:p>
            <a:endParaRPr lang="en-US" dirty="0"/>
          </a:p>
        </p:txBody>
      </p:sp>
      <p:sp>
        <p:nvSpPr>
          <p:cNvPr id="5" name="object 13" descr="Beige rectangle">
            <a:extLst>
              <a:ext uri="{FF2B5EF4-FFF2-40B4-BE49-F238E27FC236}">
                <a16:creationId xmlns:a16="http://schemas.microsoft.com/office/drawing/2014/main" id="{FEBB8673-0A72-4C5C-8239-7EF600504010}"/>
              </a:ext>
            </a:extLst>
          </p:cNvPr>
          <p:cNvSpPr/>
          <p:nvPr/>
        </p:nvSpPr>
        <p:spPr>
          <a:xfrm>
            <a:off x="469900" y="1043581"/>
            <a:ext cx="3096000" cy="0"/>
          </a:xfrm>
          <a:custGeom>
            <a:avLst/>
            <a:gdLst/>
            <a:ahLst/>
            <a:cxnLst/>
            <a:rect l="l" t="t" r="r" b="b"/>
            <a:pathLst>
              <a:path w="2694304">
                <a:moveTo>
                  <a:pt x="0" y="0"/>
                </a:moveTo>
                <a:lnTo>
                  <a:pt x="2694127" y="0"/>
                </a:lnTo>
              </a:path>
            </a:pathLst>
          </a:custGeom>
          <a:ln w="54863">
            <a:solidFill>
              <a:schemeClr val="accent1"/>
            </a:solidFill>
          </a:ln>
        </p:spPr>
        <p:txBody>
          <a:bodyPr wrap="square" lIns="0" tIns="0" rIns="0" bIns="0" rtlCol="0"/>
          <a:lstStyle/>
          <a:p>
            <a:endParaRPr lang="en-US" dirty="0"/>
          </a:p>
        </p:txBody>
      </p:sp>
      <p:sp>
        <p:nvSpPr>
          <p:cNvPr id="14" name="Rounded Rectangle 13"/>
          <p:cNvSpPr/>
          <p:nvPr/>
        </p:nvSpPr>
        <p:spPr>
          <a:xfrm>
            <a:off x="0" y="1524580"/>
            <a:ext cx="12192000" cy="133790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7" name="Oval 6" descr="Beige oval">
            <a:extLst>
              <a:ext uri="{FF2B5EF4-FFF2-40B4-BE49-F238E27FC236}">
                <a16:creationId xmlns:a16="http://schemas.microsoft.com/office/drawing/2014/main" id="{B8809DE3-0F1D-442A-8935-B40AD580864B}"/>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359238" y="1685092"/>
            <a:ext cx="11832762" cy="523220"/>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sz="2800" dirty="0" smtClean="0">
                <a:solidFill>
                  <a:schemeClr val="bg1"/>
                </a:solidFill>
                <a:latin typeface="+mj-lt"/>
              </a:rPr>
              <a:t>McDonald comes under the top 10 restaurants in April month dataset</a:t>
            </a:r>
          </a:p>
        </p:txBody>
      </p:sp>
      <p:sp>
        <p:nvSpPr>
          <p:cNvPr id="3" name="Slide Number Placeholder 2"/>
          <p:cNvSpPr>
            <a:spLocks noGrp="1"/>
          </p:cNvSpPr>
          <p:nvPr>
            <p:ph type="sldNum" sz="quarter" idx="12"/>
          </p:nvPr>
        </p:nvSpPr>
        <p:spPr/>
        <p:txBody>
          <a:bodyPr/>
          <a:lstStyle/>
          <a:p>
            <a:fld id="{82EE24B5-652C-4DB5-B7C3-B5BBEC1280B1}" type="slidenum">
              <a:rPr lang="en-US" smtClean="0"/>
              <a:t>15</a:t>
            </a:fld>
            <a:endParaRPr lang="en-US" dirty="0"/>
          </a:p>
        </p:txBody>
      </p:sp>
      <p:pic>
        <p:nvPicPr>
          <p:cNvPr id="6" name="Picture 5" descr="Binoculars clipart observation, Binoculars observation ..."/>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786044" y="0"/>
            <a:ext cx="1232186" cy="1234650"/>
          </a:xfrm>
          <a:prstGeom prst="rect">
            <a:avLst/>
          </a:prstGeom>
        </p:spPr>
      </p:pic>
      <p:sp>
        <p:nvSpPr>
          <p:cNvPr id="11" name="Rounded Rectangle 10"/>
          <p:cNvSpPr/>
          <p:nvPr/>
        </p:nvSpPr>
        <p:spPr>
          <a:xfrm>
            <a:off x="0" y="3363351"/>
            <a:ext cx="12192000" cy="133790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12" name="Rounded Rectangle 11"/>
          <p:cNvSpPr/>
          <p:nvPr/>
        </p:nvSpPr>
        <p:spPr>
          <a:xfrm>
            <a:off x="0" y="5202122"/>
            <a:ext cx="12192000" cy="133790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13" name="TextBox 12"/>
          <p:cNvSpPr txBox="1"/>
          <p:nvPr/>
        </p:nvSpPr>
        <p:spPr>
          <a:xfrm>
            <a:off x="179619" y="3555249"/>
            <a:ext cx="11832762" cy="954107"/>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sz="2800" dirty="0" smtClean="0">
                <a:solidFill>
                  <a:schemeClr val="bg1"/>
                </a:solidFill>
                <a:latin typeface="+mj-lt"/>
              </a:rPr>
              <a:t>Though McDonald performs well considering all the restaurant performance, we observe visitors are declining in the month of April</a:t>
            </a:r>
          </a:p>
        </p:txBody>
      </p:sp>
      <p:sp>
        <p:nvSpPr>
          <p:cNvPr id="16" name="TextBox 15"/>
          <p:cNvSpPr txBox="1"/>
          <p:nvPr/>
        </p:nvSpPr>
        <p:spPr>
          <a:xfrm>
            <a:off x="179619" y="5202122"/>
            <a:ext cx="11832762" cy="1384995"/>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sz="2800" dirty="0" smtClean="0">
                <a:solidFill>
                  <a:schemeClr val="bg1"/>
                </a:solidFill>
                <a:latin typeface="+mj-lt"/>
              </a:rPr>
              <a:t>We have compare the Week days of April and overall performance in April month of McDonalds. We observe highest decline of 21% in breakfast mealtime category  </a:t>
            </a:r>
          </a:p>
        </p:txBody>
      </p:sp>
    </p:spTree>
    <p:extLst>
      <p:ext uri="{BB962C8B-B14F-4D97-AF65-F5344CB8AC3E}">
        <p14:creationId xmlns:p14="http://schemas.microsoft.com/office/powerpoint/2010/main" val="22889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5F54379-12DC-488A-96E2-264D244A381B}"/>
              </a:ext>
            </a:extLst>
          </p:cNvPr>
          <p:cNvSpPr txBox="1">
            <a:spLocks/>
          </p:cNvSpPr>
          <p:nvPr/>
        </p:nvSpPr>
        <p:spPr>
          <a:xfrm>
            <a:off x="469900" y="474635"/>
            <a:ext cx="3932237" cy="10104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r>
              <a:rPr lang="en-US" dirty="0" smtClean="0"/>
              <a:t>OBSERVATION</a:t>
            </a:r>
          </a:p>
          <a:p>
            <a:r>
              <a:rPr lang="en-US" dirty="0"/>
              <a:t>AND </a:t>
            </a:r>
            <a:r>
              <a:rPr lang="en-US" dirty="0" smtClean="0"/>
              <a:t>INSIGHT</a:t>
            </a:r>
          </a:p>
          <a:p>
            <a:endParaRPr lang="en-US" dirty="0"/>
          </a:p>
          <a:p>
            <a:endParaRPr lang="en-US" dirty="0"/>
          </a:p>
        </p:txBody>
      </p:sp>
      <p:sp>
        <p:nvSpPr>
          <p:cNvPr id="5" name="object 13" descr="Beige rectangle">
            <a:extLst>
              <a:ext uri="{FF2B5EF4-FFF2-40B4-BE49-F238E27FC236}">
                <a16:creationId xmlns:a16="http://schemas.microsoft.com/office/drawing/2014/main" id="{FEBB8673-0A72-4C5C-8239-7EF600504010}"/>
              </a:ext>
            </a:extLst>
          </p:cNvPr>
          <p:cNvSpPr/>
          <p:nvPr/>
        </p:nvSpPr>
        <p:spPr>
          <a:xfrm>
            <a:off x="469900" y="1002638"/>
            <a:ext cx="3096000" cy="0"/>
          </a:xfrm>
          <a:custGeom>
            <a:avLst/>
            <a:gdLst/>
            <a:ahLst/>
            <a:cxnLst/>
            <a:rect l="l" t="t" r="r" b="b"/>
            <a:pathLst>
              <a:path w="2694304">
                <a:moveTo>
                  <a:pt x="0" y="0"/>
                </a:moveTo>
                <a:lnTo>
                  <a:pt x="2694127" y="0"/>
                </a:lnTo>
              </a:path>
            </a:pathLst>
          </a:custGeom>
          <a:ln w="54863">
            <a:solidFill>
              <a:schemeClr val="accent1"/>
            </a:solidFill>
          </a:ln>
        </p:spPr>
        <p:txBody>
          <a:bodyPr wrap="square" lIns="0" tIns="0" rIns="0" bIns="0" rtlCol="0"/>
          <a:lstStyle/>
          <a:p>
            <a:endParaRPr lang="en-US" dirty="0"/>
          </a:p>
        </p:txBody>
      </p:sp>
      <p:sp>
        <p:nvSpPr>
          <p:cNvPr id="14" name="Rounded Rectangle 13"/>
          <p:cNvSpPr/>
          <p:nvPr/>
        </p:nvSpPr>
        <p:spPr>
          <a:xfrm>
            <a:off x="0" y="1524580"/>
            <a:ext cx="12192000" cy="133790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7" name="Oval 6" descr="Beige oval">
            <a:extLst>
              <a:ext uri="{FF2B5EF4-FFF2-40B4-BE49-F238E27FC236}">
                <a16:creationId xmlns:a16="http://schemas.microsoft.com/office/drawing/2014/main" id="{B8809DE3-0F1D-442A-8935-B40AD580864B}"/>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0" y="1670312"/>
            <a:ext cx="11832762" cy="1384995"/>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sz="2800" dirty="0" smtClean="0">
                <a:solidFill>
                  <a:schemeClr val="bg1"/>
                </a:solidFill>
                <a:latin typeface="+mj-lt"/>
              </a:rPr>
              <a:t>We have also observed that McDonald only serve one category of meal. </a:t>
            </a:r>
            <a:r>
              <a:rPr lang="en-US" sz="2800" dirty="0">
                <a:solidFill>
                  <a:schemeClr val="bg1"/>
                </a:solidFill>
              </a:rPr>
              <a:t>Observed high visit counts in Starbucks and Subway after MacDonald</a:t>
            </a:r>
          </a:p>
          <a:p>
            <a:pPr marL="285750" indent="-285750">
              <a:buClr>
                <a:schemeClr val="accent1"/>
              </a:buClr>
              <a:buFont typeface="Arial" panose="020B0604020202020204" pitchFamily="34" charset="0"/>
              <a:buChar char="•"/>
            </a:pPr>
            <a:endParaRPr lang="en-US" sz="2800" dirty="0" smtClean="0">
              <a:solidFill>
                <a:schemeClr val="bg1"/>
              </a:solidFill>
              <a:latin typeface="+mj-lt"/>
            </a:endParaRPr>
          </a:p>
        </p:txBody>
      </p:sp>
      <p:sp>
        <p:nvSpPr>
          <p:cNvPr id="3" name="Slide Number Placeholder 2"/>
          <p:cNvSpPr>
            <a:spLocks noGrp="1"/>
          </p:cNvSpPr>
          <p:nvPr>
            <p:ph type="sldNum" sz="quarter" idx="12"/>
          </p:nvPr>
        </p:nvSpPr>
        <p:spPr/>
        <p:txBody>
          <a:bodyPr/>
          <a:lstStyle/>
          <a:p>
            <a:fld id="{82EE24B5-652C-4DB5-B7C3-B5BBEC1280B1}" type="slidenum">
              <a:rPr lang="en-US" smtClean="0"/>
              <a:t>16</a:t>
            </a:fld>
            <a:endParaRPr lang="en-US" dirty="0"/>
          </a:p>
        </p:txBody>
      </p:sp>
      <p:pic>
        <p:nvPicPr>
          <p:cNvPr id="6" name="Picture 5" descr="Binoculars clipart observation, Binoculars observation ..."/>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786044" y="0"/>
            <a:ext cx="1232186" cy="1234650"/>
          </a:xfrm>
          <a:prstGeom prst="rect">
            <a:avLst/>
          </a:prstGeom>
        </p:spPr>
      </p:pic>
    </p:spTree>
    <p:extLst>
      <p:ext uri="{BB962C8B-B14F-4D97-AF65-F5344CB8AC3E}">
        <p14:creationId xmlns:p14="http://schemas.microsoft.com/office/powerpoint/2010/main" val="392893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5F54379-12DC-488A-96E2-264D244A381B}"/>
              </a:ext>
            </a:extLst>
          </p:cNvPr>
          <p:cNvSpPr txBox="1">
            <a:spLocks/>
          </p:cNvSpPr>
          <p:nvPr/>
        </p:nvSpPr>
        <p:spPr>
          <a:xfrm>
            <a:off x="469900" y="173778"/>
            <a:ext cx="3932237" cy="13021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r>
              <a:rPr lang="en-US" dirty="0" smtClean="0"/>
              <a:t>CONCLUSION</a:t>
            </a:r>
          </a:p>
        </p:txBody>
      </p:sp>
      <p:sp>
        <p:nvSpPr>
          <p:cNvPr id="5" name="object 13" descr="Beige rectangle">
            <a:extLst>
              <a:ext uri="{FF2B5EF4-FFF2-40B4-BE49-F238E27FC236}">
                <a16:creationId xmlns:a16="http://schemas.microsoft.com/office/drawing/2014/main" id="{FEBB8673-0A72-4C5C-8239-7EF600504010}"/>
              </a:ext>
            </a:extLst>
          </p:cNvPr>
          <p:cNvSpPr/>
          <p:nvPr/>
        </p:nvSpPr>
        <p:spPr>
          <a:xfrm flipV="1">
            <a:off x="571388" y="1012546"/>
            <a:ext cx="3197489" cy="45719"/>
          </a:xfrm>
          <a:custGeom>
            <a:avLst/>
            <a:gdLst/>
            <a:ahLst/>
            <a:cxnLst/>
            <a:rect l="l" t="t" r="r" b="b"/>
            <a:pathLst>
              <a:path w="2694304">
                <a:moveTo>
                  <a:pt x="0" y="0"/>
                </a:moveTo>
                <a:lnTo>
                  <a:pt x="2694127" y="0"/>
                </a:lnTo>
              </a:path>
            </a:pathLst>
          </a:custGeom>
          <a:ln w="54863">
            <a:solidFill>
              <a:schemeClr val="accent1"/>
            </a:solidFill>
          </a:ln>
        </p:spPr>
        <p:txBody>
          <a:bodyPr wrap="square" lIns="0" tIns="0" rIns="0" bIns="0" rtlCol="0"/>
          <a:lstStyle/>
          <a:p>
            <a:endParaRPr lang="en-US" dirty="0"/>
          </a:p>
        </p:txBody>
      </p:sp>
      <p:sp>
        <p:nvSpPr>
          <p:cNvPr id="14" name="Rectangle 13"/>
          <p:cNvSpPr/>
          <p:nvPr/>
        </p:nvSpPr>
        <p:spPr>
          <a:xfrm>
            <a:off x="0" y="1475889"/>
            <a:ext cx="12192000" cy="5382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7" name="Oval 6" descr="Beige oval">
            <a:extLst>
              <a:ext uri="{FF2B5EF4-FFF2-40B4-BE49-F238E27FC236}">
                <a16:creationId xmlns:a16="http://schemas.microsoft.com/office/drawing/2014/main" id="{B8809DE3-0F1D-442A-8935-B40AD580864B}"/>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p:cNvSpPr>
            <a:spLocks noGrp="1"/>
          </p:cNvSpPr>
          <p:nvPr>
            <p:ph type="sldNum" sz="quarter" idx="12"/>
          </p:nvPr>
        </p:nvSpPr>
        <p:spPr/>
        <p:txBody>
          <a:bodyPr/>
          <a:lstStyle/>
          <a:p>
            <a:fld id="{82EE24B5-652C-4DB5-B7C3-B5BBEC1280B1}" type="slidenum">
              <a:rPr lang="en-US" smtClean="0"/>
              <a:t>17</a:t>
            </a:fld>
            <a:endParaRPr lang="en-US" dirty="0"/>
          </a:p>
        </p:txBody>
      </p:sp>
      <p:pic>
        <p:nvPicPr>
          <p:cNvPr id="6" name="Picture 5" descr="Idea Solution PNG HD Image | PNG All"/>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768878" y="173779"/>
            <a:ext cx="1039934" cy="1039934"/>
          </a:xfrm>
          <a:prstGeom prst="rect">
            <a:avLst/>
          </a:prstGeom>
        </p:spPr>
      </p:pic>
      <p:sp>
        <p:nvSpPr>
          <p:cNvPr id="11" name="Text Placeholder 2">
            <a:extLst>
              <a:ext uri="{FF2B5EF4-FFF2-40B4-BE49-F238E27FC236}">
                <a16:creationId xmlns:a16="http://schemas.microsoft.com/office/drawing/2014/main" id="{18397F9A-0355-4091-BDD7-5C578348C1FB}"/>
              </a:ext>
            </a:extLst>
          </p:cNvPr>
          <p:cNvSpPr txBox="1">
            <a:spLocks/>
          </p:cNvSpPr>
          <p:nvPr/>
        </p:nvSpPr>
        <p:spPr>
          <a:xfrm>
            <a:off x="0" y="4054256"/>
            <a:ext cx="11825960" cy="2173176"/>
          </a:xfrm>
          <a:prstGeom prst="rect">
            <a:avLst/>
          </a:prstGeom>
        </p:spPr>
        <p:txBody>
          <a:bodyPr>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ts val="400"/>
              </a:spcBef>
              <a:buClr>
                <a:schemeClr val="accent1"/>
              </a:buClr>
            </a:pPr>
            <a:r>
              <a:rPr lang="en-US" sz="11200" b="1" dirty="0" smtClean="0">
                <a:solidFill>
                  <a:schemeClr val="bg1"/>
                </a:solidFill>
                <a:latin typeface="+mj-lt"/>
              </a:rPr>
              <a:t>Conclusion II</a:t>
            </a:r>
          </a:p>
          <a:p>
            <a:pPr>
              <a:lnSpc>
                <a:spcPct val="110000"/>
              </a:lnSpc>
              <a:spcBef>
                <a:spcPts val="400"/>
              </a:spcBef>
              <a:buClr>
                <a:schemeClr val="accent1"/>
              </a:buClr>
            </a:pPr>
            <a:r>
              <a:rPr lang="en-US" sz="11200" dirty="0" smtClean="0">
                <a:solidFill>
                  <a:schemeClr val="bg1"/>
                </a:solidFill>
                <a:latin typeface="+mj-lt"/>
              </a:rPr>
              <a:t>As per observation there is decline in Breakfast mealtime. I would suggest that to check the point when the decline started and look for any changes made in that particular period of time. </a:t>
            </a:r>
          </a:p>
          <a:p>
            <a:pPr>
              <a:lnSpc>
                <a:spcPct val="110000"/>
              </a:lnSpc>
              <a:spcBef>
                <a:spcPts val="400"/>
              </a:spcBef>
              <a:buClr>
                <a:schemeClr val="accent1"/>
              </a:buClr>
            </a:pPr>
            <a:endParaRPr lang="en-US" sz="2400" i="1" spc="-15" dirty="0">
              <a:solidFill>
                <a:schemeClr val="bg2">
                  <a:lumMod val="20000"/>
                  <a:lumOff val="80000"/>
                </a:schemeClr>
              </a:solidFill>
              <a:latin typeface="+mj-lt"/>
              <a:cs typeface="Arial"/>
            </a:endParaRPr>
          </a:p>
        </p:txBody>
      </p:sp>
      <p:sp>
        <p:nvSpPr>
          <p:cNvPr id="12" name="Text Placeholder 2">
            <a:extLst>
              <a:ext uri="{FF2B5EF4-FFF2-40B4-BE49-F238E27FC236}">
                <a16:creationId xmlns:a16="http://schemas.microsoft.com/office/drawing/2014/main" id="{18397F9A-0355-4091-BDD7-5C578348C1FB}"/>
              </a:ext>
            </a:extLst>
          </p:cNvPr>
          <p:cNvSpPr txBox="1">
            <a:spLocks/>
          </p:cNvSpPr>
          <p:nvPr/>
        </p:nvSpPr>
        <p:spPr>
          <a:xfrm>
            <a:off x="0" y="1749992"/>
            <a:ext cx="11825960" cy="2173176"/>
          </a:xfrm>
          <a:prstGeom prst="rect">
            <a:avLst/>
          </a:prstGeom>
        </p:spPr>
        <p:txBody>
          <a:bodyPr>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ts val="400"/>
              </a:spcBef>
              <a:buClr>
                <a:schemeClr val="accent1"/>
              </a:buClr>
            </a:pPr>
            <a:r>
              <a:rPr lang="en-US" sz="11200" b="1" dirty="0" smtClean="0">
                <a:solidFill>
                  <a:schemeClr val="bg1"/>
                </a:solidFill>
                <a:latin typeface="+mj-lt"/>
              </a:rPr>
              <a:t>Conclusion I</a:t>
            </a:r>
          </a:p>
          <a:p>
            <a:pPr>
              <a:lnSpc>
                <a:spcPct val="110000"/>
              </a:lnSpc>
              <a:spcBef>
                <a:spcPts val="400"/>
              </a:spcBef>
              <a:buClr>
                <a:schemeClr val="accent1"/>
              </a:buClr>
            </a:pPr>
            <a:r>
              <a:rPr lang="en-US" sz="11200" dirty="0">
                <a:solidFill>
                  <a:schemeClr val="bg1"/>
                </a:solidFill>
                <a:latin typeface="+mj-lt"/>
              </a:rPr>
              <a:t>McDonalds can serve multiple meal category to increase customer visitors.  As Starbucks and Subway are high in visit counts after Macdonald, Macdonald can add coffee and sandwiches in there menu to attract more customers.</a:t>
            </a:r>
          </a:p>
          <a:p>
            <a:pPr>
              <a:lnSpc>
                <a:spcPct val="110000"/>
              </a:lnSpc>
              <a:spcBef>
                <a:spcPts val="400"/>
              </a:spcBef>
              <a:buClr>
                <a:schemeClr val="accent1"/>
              </a:buClr>
            </a:pPr>
            <a:endParaRPr lang="en-US" sz="2400" i="1" spc="-15" dirty="0">
              <a:solidFill>
                <a:schemeClr val="bg2">
                  <a:lumMod val="20000"/>
                  <a:lumOff val="80000"/>
                </a:schemeClr>
              </a:solidFill>
              <a:latin typeface="+mj-lt"/>
              <a:cs typeface="Arial"/>
            </a:endParaRPr>
          </a:p>
        </p:txBody>
      </p:sp>
    </p:spTree>
    <p:extLst>
      <p:ext uri="{BB962C8B-B14F-4D97-AF65-F5344CB8AC3E}">
        <p14:creationId xmlns:p14="http://schemas.microsoft.com/office/powerpoint/2010/main" val="249016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ault Lines in American Studies: Re-evaluating Academic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object 3" descr="People with documents">
            <a:extLst>
              <a:ext uri="{FF2B5EF4-FFF2-40B4-BE49-F238E27FC236}">
                <a16:creationId xmlns:a16="http://schemas.microsoft.com/office/drawing/2014/main" id="{0CA2E80D-F3EC-4A5F-8E65-56FEA206EE0F}"/>
              </a:ext>
            </a:extLst>
          </p:cNvPr>
          <p:cNvSpPr/>
          <p:nvPr/>
        </p:nvSpPr>
        <p:spPr>
          <a:xfrm>
            <a:off x="0"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83000"/>
            </a:schemeClr>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AFB6C91D-4B22-49F1-9A0B-ABEB9E1F5A26}"/>
              </a:ext>
            </a:extLst>
          </p:cNvPr>
          <p:cNvSpPr>
            <a:spLocks noGrp="1"/>
          </p:cNvSpPr>
          <p:nvPr>
            <p:ph type="ctrTitle"/>
          </p:nvPr>
        </p:nvSpPr>
        <p:spPr>
          <a:xfrm>
            <a:off x="1522730" y="1620789"/>
            <a:ext cx="9144000" cy="2872971"/>
          </a:xfrm>
        </p:spPr>
        <p:txBody>
          <a:bodyPr>
            <a:normAutofit/>
          </a:bodyPr>
          <a:lstStyle/>
          <a:p>
            <a:pPr>
              <a:lnSpc>
                <a:spcPct val="125000"/>
              </a:lnSpc>
            </a:pPr>
            <a:r>
              <a:rPr lang="en-US" sz="5000" dirty="0" smtClean="0">
                <a:solidFill>
                  <a:schemeClr val="bg1"/>
                </a:solidFill>
                <a:latin typeface="Gill Sans MT" panose="020B0502020104020203" pitchFamily="34" charset="0"/>
              </a:rPr>
              <a:t>THANK YOU</a:t>
            </a:r>
            <a:br>
              <a:rPr lang="en-US" sz="5000" dirty="0" smtClean="0">
                <a:solidFill>
                  <a:schemeClr val="bg1"/>
                </a:solidFill>
                <a:latin typeface="Gill Sans MT" panose="020B0502020104020203" pitchFamily="34" charset="0"/>
              </a:rPr>
            </a:br>
            <a:endParaRPr lang="en-US" sz="5000" dirty="0">
              <a:solidFill>
                <a:schemeClr val="bg1"/>
              </a:solidFill>
              <a:latin typeface="Gill Sans MT" panose="020B0502020104020203" pitchFamily="34" charset="0"/>
            </a:endParaRPr>
          </a:p>
        </p:txBody>
      </p:sp>
      <p:sp>
        <p:nvSpPr>
          <p:cNvPr id="6" name="object 7" descr="Beige rectangle">
            <a:extLst>
              <a:ext uri="{FF2B5EF4-FFF2-40B4-BE49-F238E27FC236}">
                <a16:creationId xmlns:a16="http://schemas.microsoft.com/office/drawing/2014/main" id="{B36975AA-C62E-46BE-9382-E2CF56FDF817}"/>
              </a:ext>
            </a:extLst>
          </p:cNvPr>
          <p:cNvSpPr/>
          <p:nvPr/>
        </p:nvSpPr>
        <p:spPr>
          <a:xfrm>
            <a:off x="3108000" y="3429000"/>
            <a:ext cx="5976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3930773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3" descr="Beige rectangle">
            <a:extLst>
              <a:ext uri="{FF2B5EF4-FFF2-40B4-BE49-F238E27FC236}">
                <a16:creationId xmlns:a16="http://schemas.microsoft.com/office/drawing/2014/main" id="{C6CF32E2-A869-4259-A659-5EEE6BDA3B59}"/>
              </a:ext>
            </a:extLst>
          </p:cNvPr>
          <p:cNvSpPr/>
          <p:nvPr/>
        </p:nvSpPr>
        <p:spPr>
          <a:xfrm>
            <a:off x="112543" y="140676"/>
            <a:ext cx="4403186" cy="6541477"/>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19" name="Picture Placeholder 18"/>
          <p:cNvSpPr>
            <a:spLocks noGrp="1"/>
          </p:cNvSpPr>
          <p:nvPr>
            <p:ph type="pic" sz="quarter" idx="22"/>
          </p:nvPr>
        </p:nvSpPr>
        <p:spPr/>
      </p:sp>
      <p:sp>
        <p:nvSpPr>
          <p:cNvPr id="21" name="Picture Placeholder 20"/>
          <p:cNvSpPr>
            <a:spLocks noGrp="1"/>
          </p:cNvSpPr>
          <p:nvPr>
            <p:ph type="pic" sz="quarter" idx="24"/>
          </p:nvPr>
        </p:nvSpPr>
        <p:spPr/>
      </p:sp>
      <p:sp>
        <p:nvSpPr>
          <p:cNvPr id="26" name="Rectangle 25"/>
          <p:cNvSpPr/>
          <p:nvPr/>
        </p:nvSpPr>
        <p:spPr>
          <a:xfrm>
            <a:off x="0" y="294954"/>
            <a:ext cx="4631143" cy="61988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ounded Rectangle 23"/>
          <p:cNvSpPr/>
          <p:nvPr/>
        </p:nvSpPr>
        <p:spPr>
          <a:xfrm>
            <a:off x="604915" y="1291343"/>
            <a:ext cx="11587085" cy="1092902"/>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Clr>
                <a:schemeClr val="accent1"/>
              </a:buClr>
              <a:buFont typeface="+mj-lt"/>
              <a:buAutoNum type="arabicPeriod"/>
            </a:pPr>
            <a:r>
              <a:rPr lang="en-US" sz="2800" dirty="0" smtClean="0">
                <a:solidFill>
                  <a:schemeClr val="bg1"/>
                </a:solidFill>
                <a:latin typeface="+mj-lt"/>
              </a:rPr>
              <a:t>Introduction to Restaurant Dataset </a:t>
            </a:r>
            <a:endParaRPr lang="en-IN" sz="2800" dirty="0">
              <a:solidFill>
                <a:schemeClr val="bg1"/>
              </a:solidFill>
              <a:latin typeface="+mj-lt"/>
            </a:endParaRPr>
          </a:p>
        </p:txBody>
      </p:sp>
      <p:sp>
        <p:nvSpPr>
          <p:cNvPr id="3" name="Title 2">
            <a:extLst>
              <a:ext uri="{FF2B5EF4-FFF2-40B4-BE49-F238E27FC236}">
                <a16:creationId xmlns:a16="http://schemas.microsoft.com/office/drawing/2014/main" id="{302303BC-9A39-470F-8733-A268BC16B299}"/>
              </a:ext>
            </a:extLst>
          </p:cNvPr>
          <p:cNvSpPr>
            <a:spLocks noGrp="1"/>
          </p:cNvSpPr>
          <p:nvPr>
            <p:ph type="title"/>
          </p:nvPr>
        </p:nvSpPr>
        <p:spPr>
          <a:xfrm>
            <a:off x="483729" y="308890"/>
            <a:ext cx="2247170" cy="646604"/>
          </a:xfrm>
        </p:spPr>
        <p:txBody>
          <a:bodyPr>
            <a:normAutofit/>
          </a:bodyPr>
          <a:lstStyle/>
          <a:p>
            <a:r>
              <a:rPr lang="en-US" dirty="0" smtClean="0">
                <a:solidFill>
                  <a:schemeClr val="bg1"/>
                </a:solidFill>
              </a:rPr>
              <a:t>AGENDA</a:t>
            </a:r>
            <a:endParaRPr lang="en-US" dirty="0">
              <a:solidFill>
                <a:schemeClr val="bg1"/>
              </a:solidFill>
            </a:endParaRPr>
          </a:p>
        </p:txBody>
      </p:sp>
      <p:sp>
        <p:nvSpPr>
          <p:cNvPr id="15" name="object 27" descr="Beige rectangle">
            <a:extLst>
              <a:ext uri="{FF2B5EF4-FFF2-40B4-BE49-F238E27FC236}">
                <a16:creationId xmlns:a16="http://schemas.microsoft.com/office/drawing/2014/main" id="{C5B67D68-F2A3-48A2-B2A0-C9DF8BA55D80}"/>
              </a:ext>
            </a:extLst>
          </p:cNvPr>
          <p:cNvSpPr/>
          <p:nvPr/>
        </p:nvSpPr>
        <p:spPr>
          <a:xfrm flipV="1">
            <a:off x="483729" y="748324"/>
            <a:ext cx="4032000" cy="7548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31" name="Rounded Rectangle 30"/>
          <p:cNvSpPr/>
          <p:nvPr/>
        </p:nvSpPr>
        <p:spPr>
          <a:xfrm>
            <a:off x="1552417" y="2662908"/>
            <a:ext cx="10639579" cy="1092902"/>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Clr>
                <a:schemeClr val="accent1"/>
              </a:buClr>
              <a:buFont typeface="+mj-lt"/>
              <a:buAutoNum type="arabicPeriod" startAt="2"/>
            </a:pPr>
            <a:r>
              <a:rPr lang="en-US" sz="2800" dirty="0" smtClean="0">
                <a:solidFill>
                  <a:schemeClr val="bg1"/>
                </a:solidFill>
                <a:latin typeface="+mj-lt"/>
              </a:rPr>
              <a:t>Problem Statement</a:t>
            </a:r>
            <a:endParaRPr lang="en-IN" sz="2800" dirty="0">
              <a:solidFill>
                <a:schemeClr val="bg1"/>
              </a:solidFill>
              <a:latin typeface="+mj-lt"/>
            </a:endParaRPr>
          </a:p>
        </p:txBody>
      </p:sp>
      <p:sp>
        <p:nvSpPr>
          <p:cNvPr id="33" name="Rounded Rectangle 32"/>
          <p:cNvSpPr/>
          <p:nvPr/>
        </p:nvSpPr>
        <p:spPr>
          <a:xfrm>
            <a:off x="2651991" y="4030835"/>
            <a:ext cx="9540009" cy="1092902"/>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Clr>
                <a:schemeClr val="accent1"/>
              </a:buClr>
              <a:buFont typeface="+mj-lt"/>
              <a:buAutoNum type="arabicPeriod" startAt="3"/>
            </a:pPr>
            <a:r>
              <a:rPr lang="en-US" sz="2800" dirty="0" smtClean="0">
                <a:solidFill>
                  <a:schemeClr val="bg1"/>
                </a:solidFill>
                <a:latin typeface="+mj-lt"/>
              </a:rPr>
              <a:t>Data Exploration</a:t>
            </a:r>
            <a:endParaRPr lang="en-IN" sz="2800" dirty="0">
              <a:solidFill>
                <a:schemeClr val="bg1"/>
              </a:solidFill>
              <a:latin typeface="+mj-lt"/>
            </a:endParaRPr>
          </a:p>
        </p:txBody>
      </p:sp>
      <p:sp>
        <p:nvSpPr>
          <p:cNvPr id="34" name="Rounded Rectangle 33"/>
          <p:cNvSpPr/>
          <p:nvPr/>
        </p:nvSpPr>
        <p:spPr>
          <a:xfrm>
            <a:off x="3946416" y="5413478"/>
            <a:ext cx="8245584" cy="1092902"/>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Clr>
                <a:schemeClr val="accent1"/>
              </a:buClr>
              <a:buFont typeface="+mj-lt"/>
              <a:buAutoNum type="arabicPeriod" startAt="4"/>
            </a:pPr>
            <a:r>
              <a:rPr lang="en-US" sz="2800" dirty="0" smtClean="0">
                <a:solidFill>
                  <a:schemeClr val="bg1"/>
                </a:solidFill>
                <a:latin typeface="+mj-lt"/>
              </a:rPr>
              <a:t>Observation &amp; Conclusion</a:t>
            </a:r>
            <a:endParaRPr lang="en-IN" sz="2800" dirty="0">
              <a:solidFill>
                <a:schemeClr val="bg1"/>
              </a:solidFill>
              <a:latin typeface="+mj-lt"/>
            </a:endParaRPr>
          </a:p>
        </p:txBody>
      </p:sp>
      <p:pic>
        <p:nvPicPr>
          <p:cNvPr id="36" name="Picture Placeholder 35"/>
          <p:cNvPicPr>
            <a:picLocks noGrp="1" noChangeAspect="1"/>
          </p:cNvPicPr>
          <p:nvPr>
            <p:ph type="pic" sz="quarter" idx="19"/>
          </p:nvPr>
        </p:nvPicPr>
        <p:blipFill>
          <a:blip r:embed="rId3">
            <a:extLst>
              <a:ext uri="{28A0092B-C50C-407E-A947-70E740481C1C}">
                <a14:useLocalDpi xmlns:a14="http://schemas.microsoft.com/office/drawing/2010/main" val="0"/>
              </a:ext>
            </a:extLst>
          </a:blip>
          <a:stretch>
            <a:fillRect/>
          </a:stretch>
        </p:blipFill>
        <p:spPr>
          <a:xfrm>
            <a:off x="185267" y="3780905"/>
            <a:ext cx="2393997" cy="2393997"/>
          </a:xfrm>
          <a:noFill/>
          <a:ln>
            <a:noFill/>
          </a:ln>
        </p:spPr>
      </p:pic>
      <p:sp>
        <p:nvSpPr>
          <p:cNvPr id="14" name="Oval 13" descr="Beige oval">
            <a:extLst>
              <a:ext uri="{FF2B5EF4-FFF2-40B4-BE49-F238E27FC236}">
                <a16:creationId xmlns:a16="http://schemas.microsoft.com/office/drawing/2014/main" id="{B8809DE3-0F1D-442A-8935-B40AD580864B}"/>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77C2D5CA-E2DA-4224-B2BC-C872D2EF6596}"/>
              </a:ext>
            </a:extLst>
          </p:cNvPr>
          <p:cNvSpPr>
            <a:spLocks noGrp="1"/>
          </p:cNvSpPr>
          <p:nvPr>
            <p:ph type="sldNum" sz="quarter" idx="12"/>
          </p:nvPr>
        </p:nvSpPr>
        <p:spPr/>
        <p:txBody>
          <a:bodyPr/>
          <a:lstStyle/>
          <a:p>
            <a:fld id="{82EE24B5-652C-4DB5-B7C3-B5BBEC1280B1}" type="slidenum">
              <a:rPr lang="en-US" smtClean="0"/>
              <a:t>2</a:t>
            </a:fld>
            <a:endParaRPr lang="en-US" dirty="0"/>
          </a:p>
        </p:txBody>
      </p:sp>
    </p:spTree>
    <p:extLst>
      <p:ext uri="{BB962C8B-B14F-4D97-AF65-F5344CB8AC3E}">
        <p14:creationId xmlns:p14="http://schemas.microsoft.com/office/powerpoint/2010/main" val="2824039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descr="Beige rectangle">
            <a:extLst>
              <a:ext uri="{FF2B5EF4-FFF2-40B4-BE49-F238E27FC236}">
                <a16:creationId xmlns:a16="http://schemas.microsoft.com/office/drawing/2014/main" id="{857A0168-DBD5-47D4-A751-3B39262D8254}"/>
              </a:ext>
            </a:extLst>
          </p:cNvPr>
          <p:cNvSpPr/>
          <p:nvPr/>
        </p:nvSpPr>
        <p:spPr>
          <a:xfrm>
            <a:off x="8754275" y="836613"/>
            <a:ext cx="3307960" cy="5184775"/>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6" name="object 6" descr="Blue rectangle">
            <a:extLst>
              <a:ext uri="{FF2B5EF4-FFF2-40B4-BE49-F238E27FC236}">
                <a16:creationId xmlns:a16="http://schemas.microsoft.com/office/drawing/2014/main" id="{7F009843-AFA3-44E8-B7D5-3F39B363C92E}"/>
              </a:ext>
            </a:extLst>
          </p:cNvPr>
          <p:cNvSpPr/>
          <p:nvPr/>
        </p:nvSpPr>
        <p:spPr>
          <a:xfrm>
            <a:off x="5599135" y="1"/>
            <a:ext cx="6326165" cy="6857999"/>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8" name="Text Placeholder 3">
            <a:extLst>
              <a:ext uri="{FF2B5EF4-FFF2-40B4-BE49-F238E27FC236}">
                <a16:creationId xmlns:a16="http://schemas.microsoft.com/office/drawing/2014/main" id="{FC6730AE-386B-426F-9F29-221DCC5F714D}"/>
              </a:ext>
            </a:extLst>
          </p:cNvPr>
          <p:cNvSpPr txBox="1">
            <a:spLocks/>
          </p:cNvSpPr>
          <p:nvPr/>
        </p:nvSpPr>
        <p:spPr>
          <a:xfrm>
            <a:off x="6036630" y="1119310"/>
            <a:ext cx="5673149" cy="510495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1"/>
              </a:buClr>
            </a:pPr>
            <a:r>
              <a:rPr lang="en-US" sz="2800" b="1" dirty="0" smtClean="0">
                <a:solidFill>
                  <a:schemeClr val="bg2">
                    <a:lumMod val="20000"/>
                    <a:lumOff val="80000"/>
                  </a:schemeClr>
                </a:solidFill>
                <a:latin typeface="+mj-lt"/>
              </a:rPr>
              <a:t>Dataset contains data of different restaurants.</a:t>
            </a:r>
          </a:p>
          <a:p>
            <a:pPr>
              <a:buClr>
                <a:schemeClr val="accent1"/>
              </a:buClr>
            </a:pPr>
            <a:endParaRPr lang="en-US" sz="2800" b="1" dirty="0" smtClean="0">
              <a:solidFill>
                <a:schemeClr val="bg2">
                  <a:lumMod val="20000"/>
                  <a:lumOff val="80000"/>
                </a:schemeClr>
              </a:solidFill>
              <a:latin typeface="+mj-lt"/>
            </a:endParaRPr>
          </a:p>
          <a:p>
            <a:pPr>
              <a:buClr>
                <a:schemeClr val="accent1"/>
              </a:buClr>
            </a:pPr>
            <a:r>
              <a:rPr lang="en-US" sz="2800" b="1" dirty="0" smtClean="0">
                <a:solidFill>
                  <a:schemeClr val="bg2">
                    <a:lumMod val="20000"/>
                    <a:lumOff val="80000"/>
                  </a:schemeClr>
                </a:solidFill>
                <a:latin typeface="+mj-lt"/>
              </a:rPr>
              <a:t>Evaluate McDonald visitors performance</a:t>
            </a:r>
          </a:p>
          <a:p>
            <a:pPr>
              <a:buClr>
                <a:schemeClr val="accent1"/>
              </a:buClr>
            </a:pPr>
            <a:endParaRPr lang="en-US" sz="2800" b="1" dirty="0">
              <a:solidFill>
                <a:schemeClr val="bg2">
                  <a:lumMod val="20000"/>
                  <a:lumOff val="80000"/>
                </a:schemeClr>
              </a:solidFill>
              <a:latin typeface="+mj-lt"/>
            </a:endParaRPr>
          </a:p>
          <a:p>
            <a:pPr>
              <a:buClr>
                <a:schemeClr val="accent1"/>
              </a:buClr>
            </a:pPr>
            <a:r>
              <a:rPr lang="en-US" sz="2800" b="1" dirty="0" smtClean="0">
                <a:solidFill>
                  <a:schemeClr val="bg2">
                    <a:lumMod val="20000"/>
                    <a:lumOff val="80000"/>
                  </a:schemeClr>
                </a:solidFill>
                <a:latin typeface="+mj-lt"/>
              </a:rPr>
              <a:t>Contains 10279 rows of data</a:t>
            </a:r>
          </a:p>
          <a:p>
            <a:pPr>
              <a:buClr>
                <a:schemeClr val="accent1"/>
              </a:buClr>
            </a:pPr>
            <a:endParaRPr lang="en-US" sz="2800" b="1" dirty="0">
              <a:solidFill>
                <a:schemeClr val="bg2">
                  <a:lumMod val="20000"/>
                  <a:lumOff val="80000"/>
                </a:schemeClr>
              </a:solidFill>
              <a:latin typeface="+mj-lt"/>
            </a:endParaRPr>
          </a:p>
          <a:p>
            <a:pPr>
              <a:buClr>
                <a:schemeClr val="accent1"/>
              </a:buClr>
            </a:pPr>
            <a:r>
              <a:rPr lang="en-US" sz="2800" b="1" dirty="0" smtClean="0">
                <a:solidFill>
                  <a:schemeClr val="bg2">
                    <a:lumMod val="20000"/>
                    <a:lumOff val="80000"/>
                  </a:schemeClr>
                </a:solidFill>
                <a:latin typeface="+mj-lt"/>
              </a:rPr>
              <a:t>Contains April dataset with visitors count</a:t>
            </a:r>
          </a:p>
          <a:p>
            <a:pPr>
              <a:buClr>
                <a:schemeClr val="accent1"/>
              </a:buClr>
            </a:pPr>
            <a:endParaRPr lang="en-US" sz="1800" b="1" dirty="0">
              <a:solidFill>
                <a:schemeClr val="bg2">
                  <a:lumMod val="20000"/>
                  <a:lumOff val="80000"/>
                </a:schemeClr>
              </a:solidFill>
              <a:latin typeface="+mj-lt"/>
            </a:endParaRPr>
          </a:p>
        </p:txBody>
      </p:sp>
      <p:sp>
        <p:nvSpPr>
          <p:cNvPr id="14" name="object 27" descr="Beige rectangle">
            <a:extLst>
              <a:ext uri="{FF2B5EF4-FFF2-40B4-BE49-F238E27FC236}">
                <a16:creationId xmlns:a16="http://schemas.microsoft.com/office/drawing/2014/main" id="{7F820741-8871-4D59-8ED1-466FEFD2AF94}"/>
              </a:ext>
            </a:extLst>
          </p:cNvPr>
          <p:cNvSpPr/>
          <p:nvPr/>
        </p:nvSpPr>
        <p:spPr>
          <a:xfrm>
            <a:off x="6635333" y="844807"/>
            <a:ext cx="4011790" cy="128841"/>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2" name="Title 1">
            <a:extLst>
              <a:ext uri="{FF2B5EF4-FFF2-40B4-BE49-F238E27FC236}">
                <a16:creationId xmlns:a16="http://schemas.microsoft.com/office/drawing/2014/main" id="{95668119-9603-4701-8EEC-F2E48B808491}"/>
              </a:ext>
            </a:extLst>
          </p:cNvPr>
          <p:cNvSpPr>
            <a:spLocks noGrp="1"/>
          </p:cNvSpPr>
          <p:nvPr>
            <p:ph type="title"/>
          </p:nvPr>
        </p:nvSpPr>
        <p:spPr>
          <a:xfrm>
            <a:off x="6543662" y="268022"/>
            <a:ext cx="4421229" cy="705628"/>
          </a:xfrm>
        </p:spPr>
        <p:txBody>
          <a:bodyPr/>
          <a:lstStyle/>
          <a:p>
            <a:r>
              <a:rPr lang="en-US" dirty="0" smtClean="0">
                <a:solidFill>
                  <a:schemeClr val="bg1"/>
                </a:solidFill>
              </a:rPr>
              <a:t>INTRODUCTION</a:t>
            </a:r>
            <a:endParaRPr lang="en-US" dirty="0"/>
          </a:p>
        </p:txBody>
      </p:sp>
      <p:sp>
        <p:nvSpPr>
          <p:cNvPr id="9" name="Oval 8" descr="Beige oval">
            <a:extLst>
              <a:ext uri="{FF2B5EF4-FFF2-40B4-BE49-F238E27FC236}">
                <a16:creationId xmlns:a16="http://schemas.microsoft.com/office/drawing/2014/main" id="{B8809DE3-0F1D-442A-8935-B40AD580864B}"/>
              </a:ext>
            </a:extLst>
          </p:cNvPr>
          <p:cNvSpPr/>
          <p:nvPr/>
        </p:nvSpPr>
        <p:spPr>
          <a:xfrm>
            <a:off x="11575370" y="6224264"/>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74140CF4-2DAA-4239-BB77-274BDD82AB49}"/>
              </a:ext>
            </a:extLst>
          </p:cNvPr>
          <p:cNvSpPr>
            <a:spLocks noGrp="1"/>
          </p:cNvSpPr>
          <p:nvPr>
            <p:ph type="sldNum" sz="quarter" idx="12"/>
          </p:nvPr>
        </p:nvSpPr>
        <p:spPr/>
        <p:txBody>
          <a:bodyPr/>
          <a:lstStyle/>
          <a:p>
            <a:fld id="{82EE24B5-652C-4DB5-B7C3-B5BBEC1280B1}" type="slidenum">
              <a:rPr lang="en-US" smtClean="0"/>
              <a:t>3</a:t>
            </a:fld>
            <a:endParaRPr lang="en-US" dirty="0"/>
          </a:p>
        </p:txBody>
      </p:sp>
      <p:pic>
        <p:nvPicPr>
          <p:cNvPr id="16" name="Picture 15" descr="File:McDonald's logo.svg - Wikimedia Common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720" y="1398722"/>
            <a:ext cx="5360470" cy="4060556"/>
          </a:xfrm>
          <a:prstGeom prst="rect">
            <a:avLst/>
          </a:prstGeom>
        </p:spPr>
      </p:pic>
    </p:spTree>
    <p:extLst>
      <p:ext uri="{BB962C8B-B14F-4D97-AF65-F5344CB8AC3E}">
        <p14:creationId xmlns:p14="http://schemas.microsoft.com/office/powerpoint/2010/main" val="3298964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descr="Beige oval">
            <a:extLst>
              <a:ext uri="{FF2B5EF4-FFF2-40B4-BE49-F238E27FC236}">
                <a16:creationId xmlns:a16="http://schemas.microsoft.com/office/drawing/2014/main" id="{B8809DE3-0F1D-442A-8935-B40AD580864B}"/>
              </a:ext>
            </a:extLst>
          </p:cNvPr>
          <p:cNvSpPr/>
          <p:nvPr/>
        </p:nvSpPr>
        <p:spPr>
          <a:xfrm>
            <a:off x="11559560" y="6224264"/>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p:cNvSpPr>
            <a:spLocks noGrp="1"/>
          </p:cNvSpPr>
          <p:nvPr>
            <p:ph type="sldNum" sz="quarter" idx="12"/>
          </p:nvPr>
        </p:nvSpPr>
        <p:spPr/>
        <p:txBody>
          <a:bodyPr/>
          <a:lstStyle/>
          <a:p>
            <a:fld id="{82EE24B5-652C-4DB5-B7C3-B5BBEC1280B1}" type="slidenum">
              <a:rPr lang="en-US" smtClean="0"/>
              <a:t>4</a:t>
            </a:fld>
            <a:endParaRPr lang="en-US" dirty="0"/>
          </a:p>
        </p:txBody>
      </p:sp>
      <p:sp>
        <p:nvSpPr>
          <p:cNvPr id="2" name="Rectangle 1"/>
          <p:cNvSpPr/>
          <p:nvPr/>
        </p:nvSpPr>
        <p:spPr>
          <a:xfrm>
            <a:off x="0" y="0"/>
            <a:ext cx="12192000" cy="68579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p:cNvSpPr txBox="1"/>
          <p:nvPr/>
        </p:nvSpPr>
        <p:spPr>
          <a:xfrm>
            <a:off x="0" y="882044"/>
            <a:ext cx="10151390" cy="4093428"/>
          </a:xfrm>
          <a:prstGeom prst="rect">
            <a:avLst/>
          </a:prstGeom>
          <a:noFill/>
        </p:spPr>
        <p:txBody>
          <a:bodyPr wrap="square" rtlCol="0">
            <a:spAutoFit/>
          </a:bodyPr>
          <a:lstStyle/>
          <a:p>
            <a:r>
              <a:rPr lang="en-US" sz="2800" dirty="0" smtClean="0">
                <a:solidFill>
                  <a:schemeClr val="bg1"/>
                </a:solidFill>
                <a:latin typeface="+mj-lt"/>
              </a:rPr>
              <a:t>This table represents structured data of the different restaurant with the following fields.</a:t>
            </a:r>
          </a:p>
          <a:p>
            <a:endParaRPr lang="en-US" sz="2800" dirty="0" smtClean="0">
              <a:solidFill>
                <a:schemeClr val="bg1"/>
              </a:solidFill>
              <a:latin typeface="+mj-lt"/>
            </a:endParaRPr>
          </a:p>
          <a:p>
            <a:pPr marL="342900" indent="-342900">
              <a:buClr>
                <a:schemeClr val="accent1"/>
              </a:buClr>
              <a:buFont typeface="Arial" panose="020B0604020202020204" pitchFamily="34" charset="0"/>
              <a:buChar char="•"/>
            </a:pPr>
            <a:r>
              <a:rPr lang="en-US" sz="2800" dirty="0" smtClean="0">
                <a:solidFill>
                  <a:schemeClr val="bg1"/>
                </a:solidFill>
                <a:latin typeface="+mj-lt"/>
              </a:rPr>
              <a:t>Date – Date of records</a:t>
            </a:r>
          </a:p>
          <a:p>
            <a:pPr marL="342900" indent="-342900">
              <a:buClr>
                <a:schemeClr val="accent1"/>
              </a:buClr>
              <a:buFont typeface="Arial" panose="020B0604020202020204" pitchFamily="34" charset="0"/>
              <a:buChar char="•"/>
            </a:pPr>
            <a:r>
              <a:rPr lang="en-US" sz="2800" dirty="0" smtClean="0">
                <a:solidFill>
                  <a:schemeClr val="bg1"/>
                </a:solidFill>
                <a:latin typeface="+mj-lt"/>
              </a:rPr>
              <a:t>Brand – Name of restaurants</a:t>
            </a:r>
          </a:p>
          <a:p>
            <a:pPr marL="342900" indent="-342900">
              <a:buClr>
                <a:schemeClr val="accent1"/>
              </a:buClr>
              <a:buFont typeface="Arial" panose="020B0604020202020204" pitchFamily="34" charset="0"/>
              <a:buChar char="•"/>
            </a:pPr>
            <a:r>
              <a:rPr lang="en-US" sz="2800" dirty="0" smtClean="0">
                <a:solidFill>
                  <a:schemeClr val="bg1"/>
                </a:solidFill>
                <a:latin typeface="+mj-lt"/>
              </a:rPr>
              <a:t>Category – Category of meals</a:t>
            </a:r>
          </a:p>
          <a:p>
            <a:pPr marL="342900" indent="-342900">
              <a:buClr>
                <a:schemeClr val="accent1"/>
              </a:buClr>
              <a:buFont typeface="Arial" panose="020B0604020202020204" pitchFamily="34" charset="0"/>
              <a:buChar char="•"/>
            </a:pPr>
            <a:r>
              <a:rPr lang="en-US" sz="2800" dirty="0" smtClean="0">
                <a:solidFill>
                  <a:schemeClr val="bg1"/>
                </a:solidFill>
                <a:latin typeface="+mj-lt"/>
              </a:rPr>
              <a:t>Mealtime - </a:t>
            </a:r>
            <a:r>
              <a:rPr lang="en-US" sz="2800" dirty="0">
                <a:solidFill>
                  <a:schemeClr val="bg1"/>
                </a:solidFill>
                <a:latin typeface="+mj-lt"/>
              </a:rPr>
              <a:t>D</a:t>
            </a:r>
            <a:r>
              <a:rPr lang="en-US" sz="2800" dirty="0" smtClean="0">
                <a:solidFill>
                  <a:schemeClr val="bg1"/>
                </a:solidFill>
                <a:latin typeface="+mj-lt"/>
              </a:rPr>
              <a:t>ifferent mealtimes</a:t>
            </a:r>
          </a:p>
          <a:p>
            <a:pPr marL="342900" indent="-342900">
              <a:buClr>
                <a:schemeClr val="accent1"/>
              </a:buClr>
              <a:buFont typeface="Arial" panose="020B0604020202020204" pitchFamily="34" charset="0"/>
              <a:buChar char="•"/>
            </a:pPr>
            <a:r>
              <a:rPr lang="en-US" sz="2800" dirty="0" smtClean="0">
                <a:solidFill>
                  <a:schemeClr val="bg1"/>
                </a:solidFill>
                <a:latin typeface="+mj-lt"/>
              </a:rPr>
              <a:t>Visit Count – Count number of visitors</a:t>
            </a:r>
            <a:endParaRPr lang="en-US" sz="2400" dirty="0" smtClean="0">
              <a:solidFill>
                <a:schemeClr val="bg1"/>
              </a:solidFill>
              <a:latin typeface="+mj-lt"/>
            </a:endParaRPr>
          </a:p>
          <a:p>
            <a:endParaRPr lang="en-US" dirty="0"/>
          </a:p>
          <a:p>
            <a:endParaRPr lang="en-IN" dirty="0"/>
          </a:p>
        </p:txBody>
      </p:sp>
      <p:sp>
        <p:nvSpPr>
          <p:cNvPr id="4" name="Title 1">
            <a:extLst>
              <a:ext uri="{FF2B5EF4-FFF2-40B4-BE49-F238E27FC236}">
                <a16:creationId xmlns:a16="http://schemas.microsoft.com/office/drawing/2014/main" id="{05F54379-12DC-488A-96E2-264D244A381B}"/>
              </a:ext>
            </a:extLst>
          </p:cNvPr>
          <p:cNvSpPr txBox="1">
            <a:spLocks/>
          </p:cNvSpPr>
          <p:nvPr/>
        </p:nvSpPr>
        <p:spPr>
          <a:xfrm>
            <a:off x="74861" y="0"/>
            <a:ext cx="3932237" cy="7280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r>
              <a:rPr lang="en-US" dirty="0" smtClean="0">
                <a:solidFill>
                  <a:schemeClr val="bg1"/>
                </a:solidFill>
              </a:rPr>
              <a:t>DATASET</a:t>
            </a:r>
            <a:endParaRPr lang="en-US" dirty="0">
              <a:solidFill>
                <a:schemeClr val="bg1"/>
              </a:solidFill>
            </a:endParaRPr>
          </a:p>
        </p:txBody>
      </p:sp>
      <p:sp>
        <p:nvSpPr>
          <p:cNvPr id="5" name="object 13" descr="Beige rectangle">
            <a:extLst>
              <a:ext uri="{FF2B5EF4-FFF2-40B4-BE49-F238E27FC236}">
                <a16:creationId xmlns:a16="http://schemas.microsoft.com/office/drawing/2014/main" id="{FEBB8673-0A72-4C5C-8239-7EF600504010}"/>
              </a:ext>
            </a:extLst>
          </p:cNvPr>
          <p:cNvSpPr/>
          <p:nvPr/>
        </p:nvSpPr>
        <p:spPr>
          <a:xfrm>
            <a:off x="180184" y="608331"/>
            <a:ext cx="2110462" cy="45719"/>
          </a:xfrm>
          <a:custGeom>
            <a:avLst/>
            <a:gdLst/>
            <a:ahLst/>
            <a:cxnLst/>
            <a:rect l="l" t="t" r="r" b="b"/>
            <a:pathLst>
              <a:path w="2694304">
                <a:moveTo>
                  <a:pt x="0" y="0"/>
                </a:moveTo>
                <a:lnTo>
                  <a:pt x="2694127" y="0"/>
                </a:lnTo>
              </a:path>
            </a:pathLst>
          </a:custGeom>
          <a:ln w="54863">
            <a:solidFill>
              <a:schemeClr val="accent1"/>
            </a:solidFill>
          </a:ln>
        </p:spPr>
        <p:txBody>
          <a:bodyPr wrap="square" lIns="0" tIns="0" rIns="0" bIns="0" rtlCol="0"/>
          <a:lstStyle/>
          <a:p>
            <a:endParaRPr lang="en-US" dirty="0"/>
          </a:p>
        </p:txBody>
      </p:sp>
      <p:pic>
        <p:nvPicPr>
          <p:cNvPr id="9" name="Picture 8"/>
          <p:cNvPicPr>
            <a:picLocks noChangeAspect="1"/>
          </p:cNvPicPr>
          <p:nvPr/>
        </p:nvPicPr>
        <p:blipFill>
          <a:blip r:embed="rId2"/>
          <a:stretch>
            <a:fillRect/>
          </a:stretch>
        </p:blipFill>
        <p:spPr>
          <a:xfrm>
            <a:off x="275777" y="4513924"/>
            <a:ext cx="11640445" cy="2272352"/>
          </a:xfrm>
          <a:prstGeom prst="rect">
            <a:avLst/>
          </a:prstGeom>
        </p:spPr>
      </p:pic>
    </p:spTree>
    <p:extLst>
      <p:ext uri="{BB962C8B-B14F-4D97-AF65-F5344CB8AC3E}">
        <p14:creationId xmlns:p14="http://schemas.microsoft.com/office/powerpoint/2010/main" val="1017191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3683034" y="151023"/>
            <a:ext cx="951978" cy="95280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1">
            <a:extLst>
              <a:ext uri="{FF2B5EF4-FFF2-40B4-BE49-F238E27FC236}">
                <a16:creationId xmlns:a16="http://schemas.microsoft.com/office/drawing/2014/main" id="{05F54379-12DC-488A-96E2-264D244A381B}"/>
              </a:ext>
            </a:extLst>
          </p:cNvPr>
          <p:cNvSpPr txBox="1">
            <a:spLocks/>
          </p:cNvSpPr>
          <p:nvPr/>
        </p:nvSpPr>
        <p:spPr>
          <a:xfrm>
            <a:off x="469900" y="173778"/>
            <a:ext cx="3932237" cy="13021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r>
              <a:rPr lang="en-US" dirty="0" smtClean="0"/>
              <a:t>PROBLEM STATEMENT</a:t>
            </a:r>
            <a:endParaRPr lang="en-US" dirty="0"/>
          </a:p>
        </p:txBody>
      </p:sp>
      <p:sp>
        <p:nvSpPr>
          <p:cNvPr id="5" name="object 13" descr="Beige rectangle">
            <a:extLst>
              <a:ext uri="{FF2B5EF4-FFF2-40B4-BE49-F238E27FC236}">
                <a16:creationId xmlns:a16="http://schemas.microsoft.com/office/drawing/2014/main" id="{FEBB8673-0A72-4C5C-8239-7EF600504010}"/>
              </a:ext>
            </a:extLst>
          </p:cNvPr>
          <p:cNvSpPr/>
          <p:nvPr/>
        </p:nvSpPr>
        <p:spPr>
          <a:xfrm>
            <a:off x="585457" y="1278480"/>
            <a:ext cx="3096000" cy="0"/>
          </a:xfrm>
          <a:custGeom>
            <a:avLst/>
            <a:gdLst/>
            <a:ahLst/>
            <a:cxnLst/>
            <a:rect l="l" t="t" r="r" b="b"/>
            <a:pathLst>
              <a:path w="2694304">
                <a:moveTo>
                  <a:pt x="0" y="0"/>
                </a:moveTo>
                <a:lnTo>
                  <a:pt x="2694127" y="0"/>
                </a:lnTo>
              </a:path>
            </a:pathLst>
          </a:custGeom>
          <a:ln w="54863">
            <a:solidFill>
              <a:schemeClr val="accent1"/>
            </a:solidFill>
          </a:ln>
        </p:spPr>
        <p:txBody>
          <a:bodyPr wrap="square" lIns="0" tIns="0" rIns="0" bIns="0" rtlCol="0"/>
          <a:lstStyle/>
          <a:p>
            <a:endParaRPr lang="en-US" dirty="0"/>
          </a:p>
        </p:txBody>
      </p:sp>
      <p:sp>
        <p:nvSpPr>
          <p:cNvPr id="14" name="Rectangle 13"/>
          <p:cNvSpPr/>
          <p:nvPr/>
        </p:nvSpPr>
        <p:spPr>
          <a:xfrm>
            <a:off x="0" y="1475889"/>
            <a:ext cx="12192000" cy="53821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15" name="TextBox 14"/>
          <p:cNvSpPr txBox="1"/>
          <p:nvPr/>
        </p:nvSpPr>
        <p:spPr>
          <a:xfrm>
            <a:off x="194603" y="2204583"/>
            <a:ext cx="11802794" cy="3970318"/>
          </a:xfrm>
          <a:prstGeom prst="rect">
            <a:avLst/>
          </a:prstGeom>
          <a:noFill/>
        </p:spPr>
        <p:txBody>
          <a:bodyPr wrap="square" rtlCol="0">
            <a:spAutoFit/>
          </a:bodyPr>
          <a:lstStyle/>
          <a:p>
            <a:pPr marL="457200" indent="-457200">
              <a:buClr>
                <a:schemeClr val="accent1"/>
              </a:buClr>
              <a:buFont typeface="Arial" panose="020B0604020202020204" pitchFamily="34" charset="0"/>
              <a:buChar char="•"/>
            </a:pPr>
            <a:r>
              <a:rPr lang="en-US" sz="3600" dirty="0" smtClean="0">
                <a:solidFill>
                  <a:schemeClr val="bg1"/>
                </a:solidFill>
                <a:latin typeface="+mj-lt"/>
              </a:rPr>
              <a:t>To provide information on what caused the decline in</a:t>
            </a:r>
            <a:r>
              <a:rPr lang="en-US" sz="3600" dirty="0">
                <a:solidFill>
                  <a:schemeClr val="bg1"/>
                </a:solidFill>
              </a:rPr>
              <a:t> </a:t>
            </a:r>
            <a:r>
              <a:rPr lang="en-US" sz="3600" dirty="0" smtClean="0">
                <a:solidFill>
                  <a:schemeClr val="bg1"/>
                </a:solidFill>
              </a:rPr>
              <a:t>McDonald</a:t>
            </a:r>
            <a:r>
              <a:rPr lang="en-US" sz="3600" dirty="0" smtClean="0">
                <a:solidFill>
                  <a:schemeClr val="bg1"/>
                </a:solidFill>
                <a:latin typeface="+mj-lt"/>
              </a:rPr>
              <a:t> visit count</a:t>
            </a:r>
          </a:p>
          <a:p>
            <a:pPr marL="457200" indent="-457200">
              <a:buClr>
                <a:schemeClr val="accent1"/>
              </a:buClr>
              <a:buFont typeface="Arial" panose="020B0604020202020204" pitchFamily="34" charset="0"/>
              <a:buChar char="•"/>
            </a:pPr>
            <a:endParaRPr lang="en-US" sz="3600" dirty="0" smtClean="0">
              <a:solidFill>
                <a:schemeClr val="bg1"/>
              </a:solidFill>
              <a:latin typeface="+mj-lt"/>
            </a:endParaRPr>
          </a:p>
          <a:p>
            <a:pPr marL="457200" indent="-457200">
              <a:buClr>
                <a:schemeClr val="accent1"/>
              </a:buClr>
              <a:buFont typeface="Arial" panose="020B0604020202020204" pitchFamily="34" charset="0"/>
              <a:buChar char="•"/>
            </a:pPr>
            <a:r>
              <a:rPr lang="en-US" sz="3600" dirty="0" smtClean="0">
                <a:solidFill>
                  <a:schemeClr val="bg1"/>
                </a:solidFill>
                <a:latin typeface="+mj-lt"/>
              </a:rPr>
              <a:t>To compare performance of MacDonald with competitors</a:t>
            </a:r>
          </a:p>
          <a:p>
            <a:pPr>
              <a:buClr>
                <a:schemeClr val="accent1"/>
              </a:buClr>
            </a:pPr>
            <a:endParaRPr lang="en-US" sz="3600" dirty="0" smtClean="0">
              <a:solidFill>
                <a:schemeClr val="bg1"/>
              </a:solidFill>
              <a:latin typeface="+mj-lt"/>
            </a:endParaRPr>
          </a:p>
          <a:p>
            <a:pPr marL="457200" indent="-457200">
              <a:buClr>
                <a:schemeClr val="accent1"/>
              </a:buClr>
              <a:buFont typeface="Arial" panose="020B0604020202020204" pitchFamily="34" charset="0"/>
              <a:buChar char="•"/>
            </a:pPr>
            <a:r>
              <a:rPr lang="en-US" sz="3600" dirty="0" smtClean="0">
                <a:solidFill>
                  <a:schemeClr val="bg1"/>
                </a:solidFill>
                <a:latin typeface="+mj-lt"/>
              </a:rPr>
              <a:t>To analyze if any specific meal time or week day drove the decline in MacDonald</a:t>
            </a:r>
          </a:p>
        </p:txBody>
      </p:sp>
      <p:sp>
        <p:nvSpPr>
          <p:cNvPr id="8" name="Oval 7" descr="Beige oval">
            <a:extLst>
              <a:ext uri="{FF2B5EF4-FFF2-40B4-BE49-F238E27FC236}">
                <a16:creationId xmlns:a16="http://schemas.microsoft.com/office/drawing/2014/main" id="{B8809DE3-0F1D-442A-8935-B40AD580864B}"/>
              </a:ext>
            </a:extLst>
          </p:cNvPr>
          <p:cNvSpPr/>
          <p:nvPr/>
        </p:nvSpPr>
        <p:spPr>
          <a:xfrm>
            <a:off x="11559560" y="6224264"/>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p:cNvSpPr>
            <a:spLocks noGrp="1"/>
          </p:cNvSpPr>
          <p:nvPr>
            <p:ph type="sldNum" sz="quarter" idx="12"/>
          </p:nvPr>
        </p:nvSpPr>
        <p:spPr/>
        <p:txBody>
          <a:bodyPr/>
          <a:lstStyle/>
          <a:p>
            <a:fld id="{82EE24B5-652C-4DB5-B7C3-B5BBEC1280B1}" type="slidenum">
              <a:rPr lang="en-US" smtClean="0"/>
              <a:t>5</a:t>
            </a:fld>
            <a:endParaRPr lang="en-US" dirty="0"/>
          </a:p>
        </p:txBody>
      </p:sp>
      <p:pic>
        <p:nvPicPr>
          <p:cNvPr id="2" name="Picture 1" descr="Question Mark, Questions Free Stock Photo - Public Domain ..."/>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644650" y="-130063"/>
            <a:ext cx="1514974" cy="1514974"/>
          </a:xfrm>
          <a:prstGeom prst="rect">
            <a:avLst/>
          </a:prstGeom>
        </p:spPr>
      </p:pic>
    </p:spTree>
    <p:extLst>
      <p:ext uri="{BB962C8B-B14F-4D97-AF65-F5344CB8AC3E}">
        <p14:creationId xmlns:p14="http://schemas.microsoft.com/office/powerpoint/2010/main" val="2730429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C5A228-0BB3-460B-97CB-3667DC43DFD4}"/>
              </a:ext>
            </a:extLst>
          </p:cNvPr>
          <p:cNvSpPr>
            <a:spLocks noGrp="1"/>
          </p:cNvSpPr>
          <p:nvPr>
            <p:ph type="sldNum" sz="quarter" idx="12"/>
          </p:nvPr>
        </p:nvSpPr>
        <p:spPr/>
        <p:txBody>
          <a:bodyPr/>
          <a:lstStyle/>
          <a:p>
            <a:fld id="{82EE24B5-652C-4DB5-B7C3-B5BBEC1280B1}" type="slidenum">
              <a:rPr lang="en-US" smtClean="0"/>
              <a:t>6</a:t>
            </a:fld>
            <a:endParaRPr lang="en-US" dirty="0"/>
          </a:p>
        </p:txBody>
      </p:sp>
      <p:sp>
        <p:nvSpPr>
          <p:cNvPr id="7" name="Rounded Rectangle 6"/>
          <p:cNvSpPr/>
          <p:nvPr/>
        </p:nvSpPr>
        <p:spPr>
          <a:xfrm>
            <a:off x="0" y="0"/>
            <a:ext cx="5725551" cy="675249"/>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mj-lt"/>
              </a:rPr>
              <a:t>DATA EXPLORATION</a:t>
            </a:r>
            <a:endParaRPr lang="en-IN" sz="3200" dirty="0">
              <a:latin typeface="+mj-lt"/>
            </a:endParaRPr>
          </a:p>
        </p:txBody>
      </p:sp>
      <p:graphicFrame>
        <p:nvGraphicFramePr>
          <p:cNvPr id="8" name="Chart 7"/>
          <p:cNvGraphicFramePr>
            <a:graphicFrameLocks/>
          </p:cNvGraphicFramePr>
          <p:nvPr>
            <p:extLst>
              <p:ext uri="{D42A27DB-BD31-4B8C-83A1-F6EECF244321}">
                <p14:modId xmlns:p14="http://schemas.microsoft.com/office/powerpoint/2010/main" val="1199578786"/>
              </p:ext>
            </p:extLst>
          </p:nvPr>
        </p:nvGraphicFramePr>
        <p:xfrm>
          <a:off x="763330" y="976393"/>
          <a:ext cx="10705514" cy="538107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1773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00000">
              <a:schemeClr val="lt1">
                <a:lumMod val="95000"/>
              </a:schemeClr>
            </a:gs>
            <a:gs pos="0">
              <a:schemeClr val="lt1"/>
            </a:gs>
          </a:gsLst>
          <a:lin ang="5400000" scaled="0"/>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C5A228-0BB3-460B-97CB-3667DC43DFD4}"/>
              </a:ext>
            </a:extLst>
          </p:cNvPr>
          <p:cNvSpPr>
            <a:spLocks noGrp="1"/>
          </p:cNvSpPr>
          <p:nvPr>
            <p:ph type="sldNum" sz="quarter" idx="12"/>
          </p:nvPr>
        </p:nvSpPr>
        <p:spPr/>
        <p:txBody>
          <a:bodyPr/>
          <a:lstStyle/>
          <a:p>
            <a:fld id="{82EE24B5-652C-4DB5-B7C3-B5BBEC1280B1}" type="slidenum">
              <a:rPr lang="en-US" smtClean="0"/>
              <a:t>7</a:t>
            </a:fld>
            <a:endParaRPr lang="en-US" dirty="0"/>
          </a:p>
        </p:txBody>
      </p:sp>
      <p:sp>
        <p:nvSpPr>
          <p:cNvPr id="7" name="Rounded Rectangle 6"/>
          <p:cNvSpPr/>
          <p:nvPr/>
        </p:nvSpPr>
        <p:spPr>
          <a:xfrm>
            <a:off x="0" y="0"/>
            <a:ext cx="5725551" cy="675249"/>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mj-lt"/>
              </a:rPr>
              <a:t>DATA EXPLORATION</a:t>
            </a:r>
            <a:endParaRPr lang="en-IN" sz="3200" dirty="0">
              <a:latin typeface="+mj-lt"/>
            </a:endParaRPr>
          </a:p>
        </p:txBody>
      </p:sp>
      <p:graphicFrame>
        <p:nvGraphicFramePr>
          <p:cNvPr id="8" name="Chart 7"/>
          <p:cNvGraphicFramePr>
            <a:graphicFrameLocks/>
          </p:cNvGraphicFramePr>
          <p:nvPr>
            <p:extLst>
              <p:ext uri="{D42A27DB-BD31-4B8C-83A1-F6EECF244321}">
                <p14:modId xmlns:p14="http://schemas.microsoft.com/office/powerpoint/2010/main" val="3994283138"/>
              </p:ext>
            </p:extLst>
          </p:nvPr>
        </p:nvGraphicFramePr>
        <p:xfrm>
          <a:off x="332580" y="1155701"/>
          <a:ext cx="11493380" cy="54991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76981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chemeClr val="lt1">
                <a:lumMod val="95000"/>
              </a:schemeClr>
            </a:gs>
            <a:gs pos="0">
              <a:schemeClr val="lt1"/>
            </a:gs>
          </a:gsLst>
          <a:lin ang="5400000" scaled="0"/>
        </a:gradFill>
        <a:effectLst/>
      </p:bgPr>
    </p:bg>
    <p:spTree>
      <p:nvGrpSpPr>
        <p:cNvPr id="1" name=""/>
        <p:cNvGrpSpPr/>
        <p:nvPr/>
      </p:nvGrpSpPr>
      <p:grpSpPr>
        <a:xfrm>
          <a:off x="0" y="0"/>
          <a:ext cx="0" cy="0"/>
          <a:chOff x="0" y="0"/>
          <a:chExt cx="0" cy="0"/>
        </a:xfrm>
      </p:grpSpPr>
      <p:graphicFrame>
        <p:nvGraphicFramePr>
          <p:cNvPr id="5" name="Chart 4"/>
          <p:cNvGraphicFramePr>
            <a:graphicFrameLocks/>
          </p:cNvGraphicFramePr>
          <p:nvPr>
            <p:extLst>
              <p:ext uri="{D42A27DB-BD31-4B8C-83A1-F6EECF244321}">
                <p14:modId xmlns:p14="http://schemas.microsoft.com/office/powerpoint/2010/main" val="3137565988"/>
              </p:ext>
            </p:extLst>
          </p:nvPr>
        </p:nvGraphicFramePr>
        <p:xfrm>
          <a:off x="488888" y="1386766"/>
          <a:ext cx="11524921" cy="5153261"/>
        </p:xfrm>
        <a:graphic>
          <a:graphicData uri="http://schemas.openxmlformats.org/drawingml/2006/chart">
            <c:chart xmlns:c="http://schemas.openxmlformats.org/drawingml/2006/chart" xmlns:r="http://schemas.openxmlformats.org/officeDocument/2006/relationships" r:id="rId3"/>
          </a:graphicData>
        </a:graphic>
      </p:graphicFrame>
      <p:sp>
        <p:nvSpPr>
          <p:cNvPr id="2" name="Slide Number Placeholder 1">
            <a:extLst>
              <a:ext uri="{FF2B5EF4-FFF2-40B4-BE49-F238E27FC236}">
                <a16:creationId xmlns:a16="http://schemas.microsoft.com/office/drawing/2014/main" id="{6EC5A228-0BB3-460B-97CB-3667DC43DFD4}"/>
              </a:ext>
            </a:extLst>
          </p:cNvPr>
          <p:cNvSpPr>
            <a:spLocks noGrp="1"/>
          </p:cNvSpPr>
          <p:nvPr>
            <p:ph type="sldNum" sz="quarter" idx="12"/>
          </p:nvPr>
        </p:nvSpPr>
        <p:spPr/>
        <p:txBody>
          <a:bodyPr/>
          <a:lstStyle/>
          <a:p>
            <a:fld id="{82EE24B5-652C-4DB5-B7C3-B5BBEC1280B1}" type="slidenum">
              <a:rPr lang="en-US" smtClean="0"/>
              <a:t>8</a:t>
            </a:fld>
            <a:endParaRPr lang="en-US" dirty="0"/>
          </a:p>
        </p:txBody>
      </p:sp>
      <p:sp>
        <p:nvSpPr>
          <p:cNvPr id="7" name="Rounded Rectangle 6"/>
          <p:cNvSpPr/>
          <p:nvPr/>
        </p:nvSpPr>
        <p:spPr>
          <a:xfrm>
            <a:off x="0" y="0"/>
            <a:ext cx="5725551" cy="675249"/>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mj-lt"/>
              </a:rPr>
              <a:t>DATA EXPLORATION</a:t>
            </a:r>
            <a:endParaRPr lang="en-IN" sz="3200" dirty="0">
              <a:latin typeface="+mj-lt"/>
            </a:endParaRPr>
          </a:p>
        </p:txBody>
      </p:sp>
    </p:spTree>
    <p:extLst>
      <p:ext uri="{BB962C8B-B14F-4D97-AF65-F5344CB8AC3E}">
        <p14:creationId xmlns:p14="http://schemas.microsoft.com/office/powerpoint/2010/main" val="142332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C5A228-0BB3-460B-97CB-3667DC43DFD4}"/>
              </a:ext>
            </a:extLst>
          </p:cNvPr>
          <p:cNvSpPr>
            <a:spLocks noGrp="1"/>
          </p:cNvSpPr>
          <p:nvPr>
            <p:ph type="sldNum" sz="quarter" idx="12"/>
          </p:nvPr>
        </p:nvSpPr>
        <p:spPr/>
        <p:txBody>
          <a:bodyPr/>
          <a:lstStyle/>
          <a:p>
            <a:fld id="{82EE24B5-652C-4DB5-B7C3-B5BBEC1280B1}" type="slidenum">
              <a:rPr lang="en-US" smtClean="0"/>
              <a:t>9</a:t>
            </a:fld>
            <a:endParaRPr lang="en-US" dirty="0"/>
          </a:p>
        </p:txBody>
      </p:sp>
      <p:sp>
        <p:nvSpPr>
          <p:cNvPr id="7" name="Rounded Rectangle 6"/>
          <p:cNvSpPr/>
          <p:nvPr/>
        </p:nvSpPr>
        <p:spPr>
          <a:xfrm>
            <a:off x="0" y="0"/>
            <a:ext cx="5725551" cy="675249"/>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mj-lt"/>
              </a:rPr>
              <a:t>DATA EXPLORATION</a:t>
            </a:r>
            <a:endParaRPr lang="en-IN" sz="3200" dirty="0">
              <a:latin typeface="+mj-lt"/>
            </a:endParaRPr>
          </a:p>
        </p:txBody>
      </p:sp>
      <p:graphicFrame>
        <p:nvGraphicFramePr>
          <p:cNvPr id="6" name="Chart 5"/>
          <p:cNvGraphicFramePr>
            <a:graphicFrameLocks/>
          </p:cNvGraphicFramePr>
          <p:nvPr>
            <p:extLst>
              <p:ext uri="{D42A27DB-BD31-4B8C-83A1-F6EECF244321}">
                <p14:modId xmlns:p14="http://schemas.microsoft.com/office/powerpoint/2010/main" val="3082468487"/>
              </p:ext>
            </p:extLst>
          </p:nvPr>
        </p:nvGraphicFramePr>
        <p:xfrm>
          <a:off x="944478" y="1925053"/>
          <a:ext cx="10220827" cy="4614974"/>
        </p:xfrm>
        <a:graphic>
          <a:graphicData uri="http://schemas.openxmlformats.org/drawingml/2006/chart">
            <c:chart xmlns:c="http://schemas.openxmlformats.org/drawingml/2006/chart" xmlns:r="http://schemas.openxmlformats.org/officeDocument/2006/relationships" r:id="rId3"/>
          </a:graphicData>
        </a:graphic>
      </p:graphicFrame>
      <p:sp>
        <p:nvSpPr>
          <p:cNvPr id="3" name="Multiply 2"/>
          <p:cNvSpPr/>
          <p:nvPr/>
        </p:nvSpPr>
        <p:spPr>
          <a:xfrm>
            <a:off x="8758989" y="160422"/>
            <a:ext cx="2709855" cy="1941094"/>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N"/>
          </a:p>
        </p:txBody>
      </p:sp>
    </p:spTree>
    <p:extLst>
      <p:ext uri="{BB962C8B-B14F-4D97-AF65-F5344CB8AC3E}">
        <p14:creationId xmlns:p14="http://schemas.microsoft.com/office/powerpoint/2010/main" val="232206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Office Theme">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4">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45022061_Professional services marketing plan_SL_V1" id="{B214D568-CC3C-4109-877A-D7A12976D35F}" vid="{D425069E-A49A-4A86-9A62-1864F0635A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426FE2C-7640-4BF0-9D68-FDFD4151FD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2DDA16B-F3AC-4A5B-9F5F-6F5A8F47A9E6}">
  <ds:schemaRefs>
    <ds:schemaRef ds:uri="http://schemas.microsoft.com/sharepoint/v3/contenttype/forms"/>
  </ds:schemaRefs>
</ds:datastoreItem>
</file>

<file path=customXml/itemProps3.xml><?xml version="1.0" encoding="utf-8"?>
<ds:datastoreItem xmlns:ds="http://schemas.openxmlformats.org/officeDocument/2006/customXml" ds:itemID="{3C118CE8-9293-4220-BA3B-5D353B13ABC9}">
  <ds:schemaRefs>
    <ds:schemaRef ds:uri="71af3243-3dd4-4a8d-8c0d-dd76da1f02a5"/>
    <ds:schemaRef ds:uri="http://schemas.microsoft.com/office/2006/metadata/properties"/>
    <ds:schemaRef ds:uri="http://www.w3.org/XML/1998/namespace"/>
    <ds:schemaRef ds:uri="http://purl.org/dc/dcmitype/"/>
    <ds:schemaRef ds:uri="http://schemas.microsoft.com/office/2006/documentManagement/types"/>
    <ds:schemaRef ds:uri="16c05727-aa75-4e4a-9b5f-8a80a1165891"/>
    <ds:schemaRef ds:uri="http://purl.org/dc/terms/"/>
    <ds:schemaRef ds:uri="http://schemas.openxmlformats.org/package/2006/metadata/core-properties"/>
    <ds:schemaRef ds:uri="http://schemas.microsoft.com/office/infopath/2007/PartnerControl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Professional services marketing plan</Template>
  <TotalTime>0</TotalTime>
  <Words>388</Words>
  <Application>Microsoft Office PowerPoint</Application>
  <PresentationFormat>Widescreen</PresentationFormat>
  <Paragraphs>91</Paragraphs>
  <Slides>18</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vt:lpstr>
      <vt:lpstr>Calibri</vt:lpstr>
      <vt:lpstr>Gill Sans MT</vt:lpstr>
      <vt:lpstr>Office Theme</vt:lpstr>
      <vt:lpstr>DATA ANALYSIS RESTAURANT DATASET</vt:lpstr>
      <vt:lpstr>AGENDA</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2021-04-16T08:32:43Z</dcterms:created>
  <dcterms:modified xsi:type="dcterms:W3CDTF">2021-06-07T15:21:55Z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