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86438" autoAdjust="0"/>
  </p:normalViewPr>
  <p:slideViewPr>
    <p:cSldViewPr snapToGrid="0">
      <p:cViewPr varScale="1">
        <p:scale>
          <a:sx n="64" d="100"/>
          <a:sy n="64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1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072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56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150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465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24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937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47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4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7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1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8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2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8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0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FCFA-3C30-451F-B1AB-BC91FAB4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958" y="721301"/>
            <a:ext cx="8825658" cy="2677648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GIMP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32B24-ED7B-4BAA-A801-62EC5FB30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592" y="3535643"/>
            <a:ext cx="8825658" cy="861420"/>
          </a:xfrm>
        </p:spPr>
        <p:txBody>
          <a:bodyPr/>
          <a:lstStyle/>
          <a:p>
            <a:r>
              <a:rPr lang="en-IN" dirty="0"/>
              <a:t>Downloadable open source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0E679-E6C6-4DB5-A250-31ED5CBB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82" y="943619"/>
            <a:ext cx="5047354" cy="504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FE667-B750-479F-BEC2-D9FCB512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 dirty="0">
                <a:solidFill>
                  <a:srgbClr val="FF0000"/>
                </a:solidFill>
                <a:latin typeface="Algerian" panose="04020705040A02060702" pitchFamily="82" charset="0"/>
              </a:rPr>
              <a:t>IMP</a:t>
            </a:r>
            <a:r>
              <a:rPr lang="en-US" sz="4000" b="0" i="0" kern="1200" dirty="0">
                <a:solidFill>
                  <a:srgbClr val="FF0000"/>
                </a:solidFill>
                <a:latin typeface="Algerian" panose="04020705040A02060702" pitchFamily="82" charset="0"/>
              </a:rPr>
              <a:t>A</a:t>
            </a:r>
            <a:r>
              <a:rPr lang="en-US" sz="4200" b="0" i="0" kern="1200" dirty="0">
                <a:solidFill>
                  <a:srgbClr val="FF0000"/>
                </a:solidFill>
                <a:latin typeface="Algerian" panose="04020705040A02060702" pitchFamily="82" charset="0"/>
              </a:rPr>
              <a:t>CT…!!!!</a:t>
            </a:r>
          </a:p>
        </p:txBody>
      </p:sp>
      <p:pic>
        <p:nvPicPr>
          <p:cNvPr id="9" name="Content Placeholder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B91D825-A112-489A-8461-030771789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331" r="27442" b="531"/>
          <a:stretch/>
        </p:blipFill>
        <p:spPr>
          <a:xfrm>
            <a:off x="558327" y="571499"/>
            <a:ext cx="7850327" cy="5754349"/>
          </a:xfrm>
        </p:spPr>
      </p:pic>
    </p:spTree>
    <p:extLst>
      <p:ext uri="{BB962C8B-B14F-4D97-AF65-F5344CB8AC3E}">
        <p14:creationId xmlns:p14="http://schemas.microsoft.com/office/powerpoint/2010/main" val="307887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3E239521-4E27-466E-9087-5C3D9CD1C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939603-6562-4246-A9A6-CE0657B91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088B391-2267-4070-940E-1DFC16029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843D276-7F19-4B7B-A3C9-E92CF9825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8BF858F-F5FD-4A7D-A74C-4DB4D07E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F6D2125-7D86-4D93-A5CB-0BCFE524B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2A20C10-8367-4EE7-84F1-DA8FC320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D2F7B40-09B0-4DD4-B504-7BE155EED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FFDC92C-6387-4BF1-9976-A0B078CE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2D368DE5-EE93-47F4-A759-0D6F94E1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6AD4D91-560B-4DF8-B52B-A6BF83A6E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F12BC828-FAAE-455F-91DC-7ADCAC9DA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A8259F-86B8-4002-9CD8-DD622474E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002060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FD3DF8A-480D-4BB4-B603-B70596CFD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 descr="A picture containing computer&#10;&#10;Description generated with high confidence">
            <a:extLst>
              <a:ext uri="{FF2B5EF4-FFF2-40B4-BE49-F238E27FC236}">
                <a16:creationId xmlns:a16="http://schemas.microsoft.com/office/drawing/2014/main" id="{6E6C34D5-051F-4C96-A3F1-0E9497417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491" y="982568"/>
            <a:ext cx="6552831" cy="48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4928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E239521-4E27-466E-9087-5C3D9CD1C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939603-6562-4246-A9A6-CE0657B91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088B391-2267-4070-940E-1DFC16029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43D276-7F19-4B7B-A3C9-E92CF9825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BF858F-F5FD-4A7D-A74C-4DB4D07E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6D2125-7D86-4D93-A5CB-0BCFE524B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2A20C10-8367-4EE7-84F1-DA8FC320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D2F7B40-09B0-4DD4-B504-7BE155EED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0FFDC92C-6387-4BF1-9976-A0B078CE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D368DE5-EE93-47F4-A759-0D6F94E1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AD4D91-560B-4DF8-B52B-A6BF83A6E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12BC828-FAAE-455F-91DC-7ADCAC9DA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E97DBD-08F7-49E3-B5EA-E923319A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 dirty="0">
                <a:latin typeface="Arial Rounded MT Bold" panose="020F0704030504030204" pitchFamily="34" charset="0"/>
              </a:rPr>
              <a:t>IDEA:- FROM THE BEGNING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288EB5-68EE-49CD-B000-B54AA240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began developing GIMP as a semester-long project at the University of California, Berkeley for the experimental Computing Facility. In 1996 GIMP (0.54) was released as the first publicly available release.</a:t>
            </a:r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8" name="Content Placeholder 4" descr="A person standing next to a person&#10;&#10;Description generated with high confidence">
            <a:extLst>
              <a:ext uri="{FF2B5EF4-FFF2-40B4-BE49-F238E27FC236}">
                <a16:creationId xmlns:a16="http://schemas.microsoft.com/office/drawing/2014/main" id="{1C2A36C9-2A5D-4204-9DE0-A5DFFD68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032175"/>
            <a:ext cx="6391533" cy="4793649"/>
          </a:xfrm>
          <a:prstGeom prst="rect">
            <a:avLst/>
          </a:prstGeom>
        </p:spPr>
      </p:pic>
      <p:sp>
        <p:nvSpPr>
          <p:cNvPr id="29" name="Rectangle 25">
            <a:extLst>
              <a:ext uri="{FF2B5EF4-FFF2-40B4-BE49-F238E27FC236}">
                <a16:creationId xmlns:a16="http://schemas.microsoft.com/office/drawing/2014/main" id="{BFD3DF8A-480D-4BB4-B603-B70596CFD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9084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77C1C-C4D0-4CD1-A83C-8D812395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WHAT PROBLEM DOES IT SOLVES???</a:t>
            </a:r>
          </a:p>
        </p:txBody>
      </p:sp>
      <p:pic>
        <p:nvPicPr>
          <p:cNvPr id="5" name="Content Placeholder 4" descr="A sunset in the background&#10;&#10;Description generated with high confidence">
            <a:extLst>
              <a:ext uri="{FF2B5EF4-FFF2-40B4-BE49-F238E27FC236}">
                <a16:creationId xmlns:a16="http://schemas.microsoft.com/office/drawing/2014/main" id="{85303E28-273A-4636-944E-728AD2126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607499"/>
            <a:ext cx="6470907" cy="363988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9883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14D16-DAD6-4B63-AF1C-AC0FF804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LICENSING MODEL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528B84-7DE6-4923-AA7E-97BC51E9F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7816" y="778021"/>
            <a:ext cx="4599447" cy="530195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56897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1CA96-1EF2-471C-8ED0-31E72AB6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2" y="1532563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INTEND BEHIND MAKING IT OPEN SOURCE????</a:t>
            </a:r>
          </a:p>
        </p:txBody>
      </p:sp>
      <p:pic>
        <p:nvPicPr>
          <p:cNvPr id="5" name="Content Placeholder 4" descr="A group of people standing in front of a crowd posing for the camera&#10;&#10;Description generated with very high confidence">
            <a:extLst>
              <a:ext uri="{FF2B5EF4-FFF2-40B4-BE49-F238E27FC236}">
                <a16:creationId xmlns:a16="http://schemas.microsoft.com/office/drawing/2014/main" id="{F6CE969B-5366-4F53-B036-5A6B4B6FA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2003842"/>
            <a:ext cx="6470907" cy="28471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38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9EC4F-8531-4EBC-A6D9-9B6DB661E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297" y="693382"/>
            <a:ext cx="10421405" cy="54712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D2B2DA1-39B5-438F-989A-30D7CB066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554" y="760464"/>
            <a:ext cx="2844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946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91ECA-09C1-4C70-BABA-23D6B417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MONETIZING MODEL?????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0942BB4-9E39-4798-9FFC-B30EB0DE3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5655" y="1113063"/>
            <a:ext cx="6319123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77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BDF61BCD-CDA6-4995-AC3C-D80E98222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2645" y="687873"/>
            <a:ext cx="6878611" cy="5482253"/>
          </a:xfrm>
        </p:spPr>
      </p:pic>
    </p:spTree>
    <p:extLst>
      <p:ext uri="{BB962C8B-B14F-4D97-AF65-F5344CB8AC3E}">
        <p14:creationId xmlns:p14="http://schemas.microsoft.com/office/powerpoint/2010/main" val="2634279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973C-6B1D-4FCD-8FDA-5116C8AF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en-IN">
                <a:latin typeface="Algerian" panose="04020705040A02060702" pitchFamily="82" charset="0"/>
              </a:rPr>
              <a:t>POPULARITY..!!!!!!</a:t>
            </a:r>
          </a:p>
        </p:txBody>
      </p:sp>
      <p:pic>
        <p:nvPicPr>
          <p:cNvPr id="6" name="Content Placeholder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7037349-4035-4587-9518-93A8B571F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" y="3060764"/>
            <a:ext cx="4976735" cy="1963548"/>
          </a:xfrm>
        </p:spPr>
      </p:pic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3A7A5A2C-7EAC-45FF-ABA9-466EE0029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45" r="-1" b="35834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297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700</TotalTime>
  <Words>69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Arial Rounded MT Bold</vt:lpstr>
      <vt:lpstr>Century Gothic</vt:lpstr>
      <vt:lpstr>Wingdings 3</vt:lpstr>
      <vt:lpstr>Ion Boardroom</vt:lpstr>
      <vt:lpstr>GIMP</vt:lpstr>
      <vt:lpstr>IDEA:- FROM THE BEGNING </vt:lpstr>
      <vt:lpstr>WHAT PROBLEM DOES IT SOLVES???</vt:lpstr>
      <vt:lpstr>LICENSING MODEL</vt:lpstr>
      <vt:lpstr>INTEND BEHIND MAKING IT OPEN SOURCE????</vt:lpstr>
      <vt:lpstr>PowerPoint Presentation</vt:lpstr>
      <vt:lpstr>MONETIZING MODEL?????</vt:lpstr>
      <vt:lpstr>PowerPoint Presentation</vt:lpstr>
      <vt:lpstr>POPULARITY..!!!!!!</vt:lpstr>
      <vt:lpstr>IMPACT…!!!!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GIMP</dc:title>
  <dc:creator>Vivek Sonawane</dc:creator>
  <cp:lastModifiedBy>Vivek Sonawane</cp:lastModifiedBy>
  <cp:revision>17</cp:revision>
  <dcterms:created xsi:type="dcterms:W3CDTF">2018-08-01T05:30:40Z</dcterms:created>
  <dcterms:modified xsi:type="dcterms:W3CDTF">2018-08-03T18:30:18Z</dcterms:modified>
</cp:coreProperties>
</file>