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EAAD9-FA5B-4A4C-988C-568142A20F34}" v="1" dt="2025-08-05T12:28:28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eet Choudhary" userId="32f6b987a9f6f386" providerId="LiveId" clId="{1D0EAAD9-FA5B-4A4C-988C-568142A20F34}"/>
    <pc:docChg chg="undo custSel modSld">
      <pc:chgData name="Sumeet Choudhary" userId="32f6b987a9f6f386" providerId="LiveId" clId="{1D0EAAD9-FA5B-4A4C-988C-568142A20F34}" dt="2025-08-05T12:28:28.495" v="37" actId="27636"/>
      <pc:docMkLst>
        <pc:docMk/>
      </pc:docMkLst>
      <pc:sldChg chg="modSp mod">
        <pc:chgData name="Sumeet Choudhary" userId="32f6b987a9f6f386" providerId="LiveId" clId="{1D0EAAD9-FA5B-4A4C-988C-568142A20F34}" dt="2025-08-05T12:28:28.385" v="32" actId="27636"/>
        <pc:sldMkLst>
          <pc:docMk/>
          <pc:sldMk cId="0" sldId="256"/>
        </pc:sldMkLst>
        <pc:spChg chg="mod">
          <ac:chgData name="Sumeet Choudhary" userId="32f6b987a9f6f386" providerId="LiveId" clId="{1D0EAAD9-FA5B-4A4C-988C-568142A20F34}" dt="2025-08-05T12:24:50.333" v="4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Sumeet Choudhary" userId="32f6b987a9f6f386" providerId="LiveId" clId="{1D0EAAD9-FA5B-4A4C-988C-568142A20F34}" dt="2025-08-05T12:28:28.385" v="32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umeet Choudhary" userId="32f6b987a9f6f386" providerId="LiveId" clId="{1D0EAAD9-FA5B-4A4C-988C-568142A20F34}" dt="2025-08-05T12:28:28.444" v="33" actId="27636"/>
        <pc:sldMkLst>
          <pc:docMk/>
          <pc:sldMk cId="0" sldId="257"/>
        </pc:sldMkLst>
        <pc:spChg chg="mod">
          <ac:chgData name="Sumeet Choudhary" userId="32f6b987a9f6f386" providerId="LiveId" clId="{1D0EAAD9-FA5B-4A4C-988C-568142A20F34}" dt="2025-08-05T12:25:03.722" v="5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Sumeet Choudhary" userId="32f6b987a9f6f386" providerId="LiveId" clId="{1D0EAAD9-FA5B-4A4C-988C-568142A20F34}" dt="2025-08-05T12:28:28.444" v="33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umeet Choudhary" userId="32f6b987a9f6f386" providerId="LiveId" clId="{1D0EAAD9-FA5B-4A4C-988C-568142A20F34}" dt="2025-08-05T12:28:28.462" v="34" actId="27636"/>
        <pc:sldMkLst>
          <pc:docMk/>
          <pc:sldMk cId="0" sldId="258"/>
        </pc:sldMkLst>
        <pc:spChg chg="mod">
          <ac:chgData name="Sumeet Choudhary" userId="32f6b987a9f6f386" providerId="LiveId" clId="{1D0EAAD9-FA5B-4A4C-988C-568142A20F34}" dt="2025-08-05T12:26:06.355" v="11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Sumeet Choudhary" userId="32f6b987a9f6f386" providerId="LiveId" clId="{1D0EAAD9-FA5B-4A4C-988C-568142A20F34}" dt="2025-08-05T12:28:28.462" v="34" actId="2763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umeet Choudhary" userId="32f6b987a9f6f386" providerId="LiveId" clId="{1D0EAAD9-FA5B-4A4C-988C-568142A20F34}" dt="2025-08-05T12:28:28.471" v="35" actId="27636"/>
        <pc:sldMkLst>
          <pc:docMk/>
          <pc:sldMk cId="0" sldId="259"/>
        </pc:sldMkLst>
        <pc:spChg chg="mod">
          <ac:chgData name="Sumeet Choudhary" userId="32f6b987a9f6f386" providerId="LiveId" clId="{1D0EAAD9-FA5B-4A4C-988C-568142A20F34}" dt="2025-08-05T12:26:44.965" v="13" actId="1076"/>
          <ac:spMkLst>
            <pc:docMk/>
            <pc:sldMk cId="0" sldId="259"/>
            <ac:spMk id="2" creationId="{00000000-0000-0000-0000-000000000000}"/>
          </ac:spMkLst>
        </pc:spChg>
        <pc:spChg chg="mod">
          <ac:chgData name="Sumeet Choudhary" userId="32f6b987a9f6f386" providerId="LiveId" clId="{1D0EAAD9-FA5B-4A4C-988C-568142A20F34}" dt="2025-08-05T12:28:28.471" v="35" actId="27636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umeet Choudhary" userId="32f6b987a9f6f386" providerId="LiveId" clId="{1D0EAAD9-FA5B-4A4C-988C-568142A20F34}" dt="2025-08-05T12:28:28.484" v="36" actId="27636"/>
        <pc:sldMkLst>
          <pc:docMk/>
          <pc:sldMk cId="0" sldId="260"/>
        </pc:sldMkLst>
        <pc:spChg chg="mod">
          <ac:chgData name="Sumeet Choudhary" userId="32f6b987a9f6f386" providerId="LiveId" clId="{1D0EAAD9-FA5B-4A4C-988C-568142A20F34}" dt="2025-08-05T12:26:58.515" v="17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Sumeet Choudhary" userId="32f6b987a9f6f386" providerId="LiveId" clId="{1D0EAAD9-FA5B-4A4C-988C-568142A20F34}" dt="2025-08-05T12:28:28.484" v="36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Sumeet Choudhary" userId="32f6b987a9f6f386" providerId="LiveId" clId="{1D0EAAD9-FA5B-4A4C-988C-568142A20F34}" dt="2025-08-05T12:28:28.495" v="37" actId="27636"/>
        <pc:sldMkLst>
          <pc:docMk/>
          <pc:sldMk cId="0" sldId="261"/>
        </pc:sldMkLst>
        <pc:spChg chg="mod">
          <ac:chgData name="Sumeet Choudhary" userId="32f6b987a9f6f386" providerId="LiveId" clId="{1D0EAAD9-FA5B-4A4C-988C-568142A20F34}" dt="2025-08-05T12:27:14.491" v="21" actId="1076"/>
          <ac:spMkLst>
            <pc:docMk/>
            <pc:sldMk cId="0" sldId="261"/>
            <ac:spMk id="2" creationId="{00000000-0000-0000-0000-000000000000}"/>
          </ac:spMkLst>
        </pc:spChg>
        <pc:spChg chg="mod">
          <ac:chgData name="Sumeet Choudhary" userId="32f6b987a9f6f386" providerId="LiveId" clId="{1D0EAAD9-FA5B-4A4C-988C-568142A20F34}" dt="2025-08-05T12:28:28.495" v="37" actId="27636"/>
          <ac:spMkLst>
            <pc:docMk/>
            <pc:sldMk cId="0" sldId="261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05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7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9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31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3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81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0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29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9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5807"/>
            <a:ext cx="7772400" cy="1470025"/>
          </a:xfrm>
        </p:spPr>
        <p:txBody>
          <a:bodyPr/>
          <a:lstStyle/>
          <a:p>
            <a:r>
              <a:rPr dirty="0"/>
              <a:t>Q-Cure: Quantum-Powered Drug Interaction Predictor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by Sumeet Choudhary</a:t>
            </a:r>
          </a:p>
          <a:p>
            <a:endParaRPr dirty="0"/>
          </a:p>
          <a:p>
            <a:r>
              <a:rPr dirty="0"/>
              <a:t>Submission for CQHack25</a:t>
            </a:r>
          </a:p>
          <a:p>
            <a:r>
              <a:rPr dirty="0"/>
              <a:t>Live App: https://q-cure-sumeet.streamlit.app</a:t>
            </a:r>
          </a:p>
          <a:p>
            <a:r>
              <a:rPr dirty="0"/>
              <a:t>GitHub: https://github.com/sumeet156/Q-Cure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8082"/>
            <a:ext cx="8229600" cy="4525963"/>
          </a:xfrm>
        </p:spPr>
        <p:txBody>
          <a:bodyPr>
            <a:normAutofit/>
          </a:bodyPr>
          <a:lstStyle/>
          <a:p>
            <a:r>
              <a:t>"Adverse Drug Interactions Kill — Can Quantum Computing Help?"</a:t>
            </a:r>
          </a:p>
          <a:p>
            <a:endParaRPr/>
          </a:p>
          <a:p>
            <a:r>
              <a:t>- 30% of hospitalized patients experience harmful drug interactions</a:t>
            </a:r>
          </a:p>
          <a:p>
            <a:r>
              <a:t>- Existing tools rely on manual checks or classical simulations</a:t>
            </a:r>
          </a:p>
          <a:p>
            <a:r>
              <a:t>- Molecular behavior is complex — classical models often fail to catch subtle risks</a:t>
            </a:r>
          </a:p>
          <a:p>
            <a:endParaRPr/>
          </a:p>
          <a:p>
            <a:r>
              <a:t>Q-Cure leverages quantum similarity to solve this.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29" y="93074"/>
            <a:ext cx="8229600" cy="1143000"/>
          </a:xfrm>
        </p:spPr>
        <p:txBody>
          <a:bodyPr/>
          <a:lstStyle/>
          <a:p>
            <a:r>
              <a:rPr dirty="0"/>
              <a:t>How Q-Cure Works (Pipeline)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6746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1. Input: Two drug molecules (SMILES or name)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RDKit</a:t>
            </a:r>
            <a:r>
              <a:rPr dirty="0"/>
              <a:t>: Extracts molecular descriptors:</a:t>
            </a:r>
          </a:p>
          <a:p>
            <a:pPr marL="0" indent="0">
              <a:buNone/>
            </a:pPr>
            <a:r>
              <a:rPr dirty="0"/>
              <a:t>   - Molecular Weight</a:t>
            </a:r>
          </a:p>
          <a:p>
            <a:pPr marL="0" indent="0">
              <a:buNone/>
            </a:pPr>
            <a:r>
              <a:rPr dirty="0"/>
              <a:t>   - </a:t>
            </a:r>
            <a:r>
              <a:rPr dirty="0" err="1"/>
              <a:t>LogP</a:t>
            </a:r>
            <a:endParaRPr dirty="0"/>
          </a:p>
          <a:p>
            <a:pPr marL="0" indent="0">
              <a:buNone/>
            </a:pPr>
            <a:r>
              <a:rPr dirty="0"/>
              <a:t>   - H-Bond Donors/Acceptors</a:t>
            </a:r>
          </a:p>
          <a:p>
            <a:pPr marL="0" indent="0">
              <a:buNone/>
            </a:pPr>
            <a:r>
              <a:rPr dirty="0"/>
              <a:t>3. </a:t>
            </a:r>
            <a:r>
              <a:rPr dirty="0" err="1"/>
              <a:t>Qiskit</a:t>
            </a:r>
            <a:r>
              <a:rPr dirty="0"/>
              <a:t> (Quantum Layer):</a:t>
            </a:r>
          </a:p>
          <a:p>
            <a:pPr marL="0" indent="0">
              <a:buNone/>
            </a:pPr>
            <a:r>
              <a:rPr dirty="0"/>
              <a:t>   - Encode features into quantum circuits via </a:t>
            </a:r>
            <a:r>
              <a:rPr dirty="0" err="1"/>
              <a:t>ZZFeatureMap</a:t>
            </a:r>
            <a:endParaRPr dirty="0"/>
          </a:p>
          <a:p>
            <a:pPr marL="0" indent="0">
              <a:buNone/>
            </a:pPr>
            <a:r>
              <a:rPr dirty="0"/>
              <a:t>   - Simulate quantum </a:t>
            </a:r>
            <a:r>
              <a:rPr dirty="0" err="1"/>
              <a:t>statevectors</a:t>
            </a:r>
            <a:endParaRPr dirty="0"/>
          </a:p>
          <a:p>
            <a:pPr marL="0" indent="0">
              <a:buNone/>
            </a:pPr>
            <a:r>
              <a:rPr dirty="0"/>
              <a:t>4. Fidelity Calculation:</a:t>
            </a:r>
          </a:p>
          <a:p>
            <a:pPr marL="0" indent="0">
              <a:buNone/>
            </a:pPr>
            <a:r>
              <a:rPr dirty="0"/>
              <a:t>   - Measure quantum similarity: |&lt;</a:t>
            </a:r>
            <a:r>
              <a:rPr dirty="0" err="1"/>
              <a:t>ψ|ϕ</a:t>
            </a:r>
            <a:r>
              <a:rPr dirty="0"/>
              <a:t>&gt;|²</a:t>
            </a:r>
          </a:p>
          <a:p>
            <a:pPr marL="0" indent="0">
              <a:buNone/>
            </a:pPr>
            <a:r>
              <a:rPr dirty="0"/>
              <a:t>5. Risk Interpretation:</a:t>
            </a:r>
          </a:p>
          <a:p>
            <a:pPr marL="0" indent="0">
              <a:buNone/>
            </a:pPr>
            <a:r>
              <a:rPr dirty="0"/>
              <a:t>   - High Fidelity = High Interaction Risk</a:t>
            </a:r>
          </a:p>
          <a:p>
            <a:pPr marL="0" indent="0">
              <a:buNone/>
            </a:pPr>
            <a:r>
              <a:rPr dirty="0"/>
              <a:t>   - Visualized with molecule images and risk labels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64" y="0"/>
            <a:ext cx="8229600" cy="1143000"/>
          </a:xfrm>
        </p:spPr>
        <p:txBody>
          <a:bodyPr/>
          <a:lstStyle/>
          <a:p>
            <a:r>
              <a:rPr dirty="0"/>
              <a:t>What Makes It Quantum?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0479"/>
            <a:ext cx="8229600" cy="4525963"/>
          </a:xfrm>
        </p:spPr>
        <p:txBody>
          <a:bodyPr>
            <a:normAutofit/>
          </a:bodyPr>
          <a:lstStyle/>
          <a:p>
            <a:r>
              <a:rPr dirty="0"/>
              <a:t>- </a:t>
            </a:r>
            <a:r>
              <a:rPr dirty="0" err="1"/>
              <a:t>Qiskit's</a:t>
            </a:r>
            <a:r>
              <a:rPr dirty="0"/>
              <a:t> entangling feature map to convert molecules to quantum states</a:t>
            </a:r>
          </a:p>
          <a:p>
            <a:r>
              <a:rPr dirty="0"/>
              <a:t>- Fidelity score based on quantum state overlap</a:t>
            </a:r>
          </a:p>
          <a:p>
            <a:r>
              <a:rPr dirty="0"/>
              <a:t>- Optional IBM Quantum Hardware execution</a:t>
            </a:r>
          </a:p>
          <a:p>
            <a:endParaRPr dirty="0"/>
          </a:p>
          <a:p>
            <a:r>
              <a:rPr dirty="0"/>
              <a:t>Bonus Features:</a:t>
            </a:r>
          </a:p>
          <a:p>
            <a:r>
              <a:rPr dirty="0"/>
              <a:t>- PubChem API integration</a:t>
            </a:r>
          </a:p>
          <a:p>
            <a:r>
              <a:rPr dirty="0"/>
              <a:t>- Benchmarking: Quantum vs Classical similarity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90"/>
            <a:ext cx="8229600" cy="1143000"/>
          </a:xfrm>
        </p:spPr>
        <p:txBody>
          <a:bodyPr/>
          <a:lstStyle/>
          <a:p>
            <a:r>
              <a:rPr dirty="0"/>
              <a:t>Live Demo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937"/>
            <a:ext cx="8229600" cy="4525963"/>
          </a:xfrm>
        </p:spPr>
        <p:txBody>
          <a:bodyPr>
            <a:normAutofit/>
          </a:bodyPr>
          <a:lstStyle/>
          <a:p>
            <a:r>
              <a:rPr dirty="0"/>
              <a:t>Live URL: https://q-cure-sumeet.streamlit.app</a:t>
            </a:r>
          </a:p>
          <a:p>
            <a:endParaRPr dirty="0"/>
          </a:p>
          <a:p>
            <a:r>
              <a:rPr dirty="0"/>
              <a:t>- Fully working </a:t>
            </a:r>
            <a:r>
              <a:rPr dirty="0" err="1"/>
              <a:t>Streamlit</a:t>
            </a:r>
            <a:r>
              <a:rPr dirty="0"/>
              <a:t> frontend</a:t>
            </a:r>
          </a:p>
          <a:p>
            <a:r>
              <a:rPr dirty="0"/>
              <a:t>- Molecule structure visualization with </a:t>
            </a:r>
            <a:r>
              <a:rPr dirty="0" err="1"/>
              <a:t>RDKit</a:t>
            </a:r>
            <a:endParaRPr dirty="0"/>
          </a:p>
          <a:p>
            <a:r>
              <a:rPr dirty="0"/>
              <a:t>- Enter any drug pair to test interaction risk</a:t>
            </a:r>
          </a:p>
          <a:p>
            <a:r>
              <a:rPr dirty="0"/>
              <a:t>- Clean UI with emoji-coded output</a:t>
            </a:r>
          </a:p>
          <a:p>
            <a:endParaRPr dirty="0"/>
          </a:p>
          <a:p>
            <a:r>
              <a:rPr dirty="0"/>
              <a:t>Tested Cases:</a:t>
            </a:r>
          </a:p>
          <a:p>
            <a:r>
              <a:rPr dirty="0"/>
              <a:t>- Aspirin vs Ibuprofen</a:t>
            </a:r>
          </a:p>
          <a:p>
            <a:r>
              <a:rPr dirty="0"/>
              <a:t>- Paracetamol vs Amoxicillin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3"/>
            <a:ext cx="8229600" cy="1143000"/>
          </a:xfrm>
        </p:spPr>
        <p:txBody>
          <a:bodyPr/>
          <a:lstStyle/>
          <a:p>
            <a:r>
              <a:rPr dirty="0"/>
              <a:t>Future Scope &amp; 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5124"/>
            <a:ext cx="8229600" cy="4525963"/>
          </a:xfrm>
        </p:spPr>
        <p:txBody>
          <a:bodyPr>
            <a:normAutofit/>
          </a:bodyPr>
          <a:lstStyle/>
          <a:p>
            <a:r>
              <a:rPr dirty="0"/>
              <a:t>- Add Quantum SVM (QSVM) for classification</a:t>
            </a:r>
          </a:p>
          <a:p>
            <a:r>
              <a:rPr dirty="0"/>
              <a:t>- Expand to multi-drug interactions</a:t>
            </a:r>
          </a:p>
          <a:p>
            <a:r>
              <a:rPr dirty="0"/>
              <a:t>- Predict side-effects or targeted toxicity</a:t>
            </a:r>
          </a:p>
          <a:p>
            <a:r>
              <a:rPr dirty="0"/>
              <a:t>- More descriptors via quantum feature maps</a:t>
            </a:r>
          </a:p>
          <a:p>
            <a:endParaRPr dirty="0"/>
          </a:p>
          <a:p>
            <a:r>
              <a:rPr dirty="0"/>
              <a:t>Q-Cure is a bridge between quantum computing and real-world healthcare.</a:t>
            </a:r>
          </a:p>
          <a:p>
            <a:endParaRPr dirty="0"/>
          </a:p>
          <a:p>
            <a:pPr marL="0" indent="0" algn="ctr">
              <a:buNone/>
            </a:pPr>
            <a:r>
              <a:rPr dirty="0"/>
              <a:t>Thank you!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</TotalTime>
  <Words>327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Rockwell</vt:lpstr>
      <vt:lpstr>Rockwell Condensed</vt:lpstr>
      <vt:lpstr>Wingdings</vt:lpstr>
      <vt:lpstr>Wood Type</vt:lpstr>
      <vt:lpstr>Q-Cure: Quantum-Powered Drug Interaction Predictor</vt:lpstr>
      <vt:lpstr>The Problem</vt:lpstr>
      <vt:lpstr>How Q-Cure Works (Pipeline)</vt:lpstr>
      <vt:lpstr>What Makes It Quantum?</vt:lpstr>
      <vt:lpstr>Live Demo &amp; Features</vt:lpstr>
      <vt:lpstr>Future Scope &amp; Closing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Sumeet Choudhary</cp:lastModifiedBy>
  <cp:revision>1</cp:revision>
  <dcterms:created xsi:type="dcterms:W3CDTF">2013-01-27T09:14:16Z</dcterms:created>
  <dcterms:modified xsi:type="dcterms:W3CDTF">2025-08-05T12:28:37Z</dcterms:modified>
  <cp:category/>
</cp:coreProperties>
</file>