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hnJZXq749Dk3Ms6fTLsKWjeQ0B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6e93f04ce_0_6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b6e93f04c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6efb5a603_1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6efb5a6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6efb5a603_0_4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6efb5a60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6efb5a603_0_3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b6efb5a60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895c6b0e8_0_3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d895c6b0e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efb5a60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b6efb5a60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6efb5a603_0_1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b6efb5a60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6efb5a603_0_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b6efb5a60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6efb5a603_0_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b6efb5a6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c97eab70e_1_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dc97eab70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6efb5a603_0_2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b6efb5a60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c97eab70e_1_14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dc97eab70e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hasCustomPrompt="1" type="title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type="ctrTitle"/>
          </p:nvPr>
        </p:nvSpPr>
        <p:spPr>
          <a:xfrm>
            <a:off x="432000" y="231750"/>
            <a:ext cx="828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4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Capstone Project 5</a:t>
            </a:r>
            <a:endParaRPr b="1" sz="42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36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rPr>
              <a:t>Face Emotion Recognition</a:t>
            </a:r>
            <a:endParaRPr b="1" sz="3600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36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 sz="3600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2600" u="sng">
                <a:solidFill>
                  <a:schemeClr val="lt1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Team Members</a:t>
            </a:r>
            <a:endParaRPr b="1" sz="2600" u="sng">
              <a:solidFill>
                <a:schemeClr val="lt1"/>
              </a:solidFill>
              <a:highlight>
                <a:schemeClr val="dk2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2400" u="sng">
              <a:solidFill>
                <a:schemeClr val="lt1"/>
              </a:solidFill>
              <a:highlight>
                <a:schemeClr val="dk2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Sumeet Agrawal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Rajashekar Korutla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6e93f04ce_0_60"/>
          <p:cNvSpPr txBox="1"/>
          <p:nvPr>
            <p:ph type="title"/>
          </p:nvPr>
        </p:nvSpPr>
        <p:spPr>
          <a:xfrm>
            <a:off x="612000" y="0"/>
            <a:ext cx="792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3000">
                <a:solidFill>
                  <a:srgbClr val="CE181E"/>
                </a:solidFill>
              </a:rPr>
              <a:t>Deployment</a:t>
            </a:r>
            <a:endParaRPr b="1" sz="2400"/>
          </a:p>
        </p:txBody>
      </p:sp>
      <p:pic>
        <p:nvPicPr>
          <p:cNvPr id="113" name="Google Shape;113;gb6e93f04ce_0_60"/>
          <p:cNvPicPr preferRelativeResize="0"/>
          <p:nvPr/>
        </p:nvPicPr>
        <p:blipFill rotWithShape="1">
          <a:blip r:embed="rId3">
            <a:alphaModFix/>
          </a:blip>
          <a:srcRect b="0" l="45613" r="0" t="14096"/>
          <a:stretch/>
        </p:blipFill>
        <p:spPr>
          <a:xfrm>
            <a:off x="4455525" y="900000"/>
            <a:ext cx="4136700" cy="37973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4" name="Google Shape;114;gb6e93f04ce_0_60"/>
          <p:cNvSpPr txBox="1"/>
          <p:nvPr/>
        </p:nvSpPr>
        <p:spPr>
          <a:xfrm>
            <a:off x="188925" y="1165025"/>
            <a:ext cx="41367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"/>
              <a:buChar char="●"/>
            </a:pPr>
            <a:r>
              <a:rPr b="1" i="0" lang="en-GB" sz="2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Amazon(AWS) EC2</a:t>
            </a:r>
            <a:endParaRPr b="1" i="0" sz="2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"/>
              <a:buChar char="●"/>
            </a:pPr>
            <a:r>
              <a:rPr b="1" i="0" lang="en-GB" sz="2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AWS Sage-maker(AWS) s3 Bucket</a:t>
            </a:r>
            <a:endParaRPr b="1" i="0" sz="2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"/>
              <a:buChar char="●"/>
            </a:pPr>
            <a:r>
              <a:rPr b="1" i="0" lang="en-GB" sz="2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Heroku</a:t>
            </a:r>
            <a:endParaRPr b="1" i="0" sz="2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"/>
              <a:buChar char="●"/>
            </a:pPr>
            <a:r>
              <a:rPr b="1" i="0" lang="en-GB" sz="2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Microsoft Azure</a:t>
            </a:r>
            <a:endParaRPr b="1" i="0" sz="2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6efb5a603_1_0"/>
          <p:cNvSpPr txBox="1"/>
          <p:nvPr>
            <p:ph type="ctrTitle"/>
          </p:nvPr>
        </p:nvSpPr>
        <p:spPr>
          <a:xfrm>
            <a:off x="311700" y="0"/>
            <a:ext cx="8520600" cy="9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Github </a:t>
            </a:r>
            <a:endParaRPr b="1" sz="3600"/>
          </a:p>
        </p:txBody>
      </p:sp>
      <p:sp>
        <p:nvSpPr>
          <p:cNvPr id="120" name="Google Shape;120;gb6efb5a603_1_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gb6efb5a603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488" y="933900"/>
            <a:ext cx="8243025" cy="38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6efb5a603_0_43"/>
          <p:cNvSpPr txBox="1"/>
          <p:nvPr>
            <p:ph type="ctrTitle"/>
          </p:nvPr>
        </p:nvSpPr>
        <p:spPr>
          <a:xfrm>
            <a:off x="311700" y="0"/>
            <a:ext cx="8520600" cy="9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Deployment in Heroku</a:t>
            </a:r>
            <a:endParaRPr b="1" sz="3600"/>
          </a:p>
        </p:txBody>
      </p:sp>
      <p:sp>
        <p:nvSpPr>
          <p:cNvPr id="127" name="Google Shape;127;gb6efb5a603_0_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gb6efb5a603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900" y="933900"/>
            <a:ext cx="7965873" cy="40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6efb5a603_0_37"/>
          <p:cNvSpPr txBox="1"/>
          <p:nvPr>
            <p:ph type="title"/>
          </p:nvPr>
        </p:nvSpPr>
        <p:spPr>
          <a:xfrm>
            <a:off x="612000" y="0"/>
            <a:ext cx="792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3000">
                <a:solidFill>
                  <a:srgbClr val="CE181E"/>
                </a:solidFill>
              </a:rPr>
              <a:t>Deployment Issues We faced</a:t>
            </a:r>
            <a:endParaRPr b="1" sz="2400"/>
          </a:p>
        </p:txBody>
      </p:sp>
      <p:sp>
        <p:nvSpPr>
          <p:cNvPr id="134" name="Google Shape;134;gb6efb5a603_0_37"/>
          <p:cNvSpPr txBox="1"/>
          <p:nvPr/>
        </p:nvSpPr>
        <p:spPr>
          <a:xfrm>
            <a:off x="188925" y="1165025"/>
            <a:ext cx="81729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"/>
              <a:buChar char="●"/>
            </a:pPr>
            <a:r>
              <a:rPr b="1" lang="en-GB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 Heroku we faced the issue of size limit.</a:t>
            </a:r>
            <a:endParaRPr b="1"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"/>
              <a:buChar char="●"/>
            </a:pPr>
            <a:r>
              <a:rPr b="1" lang="en-GB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 Microsoft Azure we don’t have account. For creating account its simply asking for credit card details which we don’t have.</a:t>
            </a:r>
            <a:endParaRPr b="1"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"/>
              <a:buChar char="●"/>
            </a:pPr>
            <a:r>
              <a:rPr b="1" lang="en-GB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Similar issues with AWS services.</a:t>
            </a:r>
            <a:endParaRPr b="1"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895c6b0e8_0_34"/>
          <p:cNvSpPr txBox="1"/>
          <p:nvPr>
            <p:ph idx="1" type="body"/>
          </p:nvPr>
        </p:nvSpPr>
        <p:spPr>
          <a:xfrm>
            <a:off x="972000" y="771750"/>
            <a:ext cx="720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4800">
                <a:solidFill>
                  <a:srgbClr val="0C343D"/>
                </a:solidFill>
              </a:rPr>
              <a:t>THANK YOU</a:t>
            </a:r>
            <a:endParaRPr b="1" sz="4800"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ctrTitle"/>
          </p:nvPr>
        </p:nvSpPr>
        <p:spPr>
          <a:xfrm>
            <a:off x="612000" y="768300"/>
            <a:ext cx="828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2400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AutoNum type="arabicPeriod"/>
            </a:pPr>
            <a:r>
              <a:rPr b="1"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Create Flask File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AutoNum type="arabicPeriod"/>
            </a:pPr>
            <a:r>
              <a:rPr b="1"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Create HTML File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AutoNum type="arabicPeriod"/>
            </a:pPr>
            <a:r>
              <a:rPr b="1"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Create flask file for webcam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AutoNum type="arabicPeriod"/>
            </a:pPr>
            <a:r>
              <a:rPr b="1"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Deployment in Local Host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AutoNum type="arabicPeriod"/>
            </a:pPr>
            <a:r>
              <a:rPr b="1"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Live testing with webcam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AutoNum type="arabicPeriod"/>
            </a:pPr>
            <a:r>
              <a:rPr b="1"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Deployment in Heroku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252000" y="14175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6efb5a603_0_12"/>
          <p:cNvSpPr txBox="1"/>
          <p:nvPr>
            <p:ph type="ctrTitle"/>
          </p:nvPr>
        </p:nvSpPr>
        <p:spPr>
          <a:xfrm>
            <a:off x="432000" y="1106275"/>
            <a:ext cx="82800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Steps to create flask file</a:t>
            </a:r>
            <a:endParaRPr b="1" sz="2400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●"/>
            </a:pPr>
            <a:r>
              <a:rPr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Open the VS Code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●"/>
            </a:pPr>
            <a:r>
              <a:rPr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Create a new Virtual Environment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●"/>
            </a:pPr>
            <a:r>
              <a:rPr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Import ‘Emotion_little_vgg.h5’ file and .xml file.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●"/>
            </a:pPr>
            <a:r>
              <a:rPr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Create app.py file and write flask codes.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●"/>
            </a:pPr>
            <a:r>
              <a:rPr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Also create a html file and linked with app.py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●"/>
            </a:pPr>
            <a:r>
              <a:rPr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After running app.py we got an host link 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https://127.0.0.1:5000/</a:t>
            </a:r>
            <a:endParaRPr sz="2400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gb6efb5a603_0_12"/>
          <p:cNvSpPr txBox="1"/>
          <p:nvPr/>
        </p:nvSpPr>
        <p:spPr>
          <a:xfrm>
            <a:off x="252000" y="14175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lang="en-GB" sz="3200">
                <a:solidFill>
                  <a:schemeClr val="dk1"/>
                </a:solidFill>
              </a:rPr>
              <a:t>reate Flask File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6efb5a603_0_18"/>
          <p:cNvSpPr txBox="1"/>
          <p:nvPr>
            <p:ph type="ctrTitle"/>
          </p:nvPr>
        </p:nvSpPr>
        <p:spPr>
          <a:xfrm>
            <a:off x="252000" y="14175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3200"/>
              <a:t>Local host</a:t>
            </a:r>
            <a:endParaRPr b="1" sz="3200"/>
          </a:p>
        </p:txBody>
      </p:sp>
      <p:pic>
        <p:nvPicPr>
          <p:cNvPr id="73" name="Google Shape;73;gb6efb5a603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00" y="1099225"/>
            <a:ext cx="3712400" cy="37969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4" name="Google Shape;74;gb6efb5a603_0_18"/>
          <p:cNvPicPr preferRelativeResize="0"/>
          <p:nvPr/>
        </p:nvPicPr>
        <p:blipFill rotWithShape="1">
          <a:blip r:embed="rId4">
            <a:alphaModFix/>
          </a:blip>
          <a:srcRect b="0" l="0" r="7952" t="0"/>
          <a:stretch/>
        </p:blipFill>
        <p:spPr>
          <a:xfrm>
            <a:off x="4505700" y="1099225"/>
            <a:ext cx="3712400" cy="37969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6efb5a603_0_1"/>
          <p:cNvSpPr txBox="1"/>
          <p:nvPr>
            <p:ph type="ctrTitle"/>
          </p:nvPr>
        </p:nvSpPr>
        <p:spPr>
          <a:xfrm>
            <a:off x="252000" y="14175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3200"/>
              <a:t>Create Flask File</a:t>
            </a:r>
            <a:endParaRPr b="1" sz="3200"/>
          </a:p>
        </p:txBody>
      </p:sp>
      <p:pic>
        <p:nvPicPr>
          <p:cNvPr id="80" name="Google Shape;80;gb6efb5a603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00" y="1411700"/>
            <a:ext cx="4244976" cy="34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b6efb5a603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8571" y="1858375"/>
            <a:ext cx="403342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6efb5a603_0_6"/>
          <p:cNvSpPr txBox="1"/>
          <p:nvPr>
            <p:ph type="ctrTitle"/>
          </p:nvPr>
        </p:nvSpPr>
        <p:spPr>
          <a:xfrm>
            <a:off x="252000" y="14175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3200"/>
              <a:t>Add Html link to app.py</a:t>
            </a:r>
            <a:endParaRPr b="1" sz="3200"/>
          </a:p>
        </p:txBody>
      </p:sp>
      <p:pic>
        <p:nvPicPr>
          <p:cNvPr id="87" name="Google Shape;87;gb6efb5a603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300" y="1122300"/>
            <a:ext cx="6545397" cy="379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c97eab70e_1_9"/>
          <p:cNvSpPr txBox="1"/>
          <p:nvPr>
            <p:ph type="ctrTitle"/>
          </p:nvPr>
        </p:nvSpPr>
        <p:spPr>
          <a:xfrm>
            <a:off x="252000" y="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3000"/>
              <a:t>Create another Flask file for Webcam</a:t>
            </a:r>
            <a:endParaRPr b="1" sz="3000"/>
          </a:p>
        </p:txBody>
      </p:sp>
      <p:sp>
        <p:nvSpPr>
          <p:cNvPr id="93" name="Google Shape;93;gdc97eab70e_1_9"/>
          <p:cNvSpPr txBox="1"/>
          <p:nvPr/>
        </p:nvSpPr>
        <p:spPr>
          <a:xfrm>
            <a:off x="252000" y="900000"/>
            <a:ext cx="8640000" cy="27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b="1" lang="en-GB" sz="2600">
                <a:solidFill>
                  <a:schemeClr val="lt1"/>
                </a:solidFill>
              </a:rPr>
              <a:t>In this face_emotion.py file we wrote codes of opencv. </a:t>
            </a:r>
            <a:endParaRPr b="1" sz="2600">
              <a:solidFill>
                <a:schemeClr val="lt1"/>
              </a:solidFill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b="1" lang="en-GB" sz="2600">
                <a:solidFill>
                  <a:schemeClr val="lt1"/>
                </a:solidFill>
              </a:rPr>
              <a:t>Through opencv we will be able to access the webcam.</a:t>
            </a:r>
            <a:endParaRPr b="1" sz="2600">
              <a:solidFill>
                <a:schemeClr val="lt1"/>
              </a:solidFill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b="1" lang="en-GB" sz="2600">
                <a:solidFill>
                  <a:schemeClr val="lt1"/>
                </a:solidFill>
              </a:rPr>
              <a:t>We will be able to make live predictions of face emotions.</a:t>
            </a:r>
            <a:endParaRPr b="1"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6efb5a603_0_27"/>
          <p:cNvSpPr txBox="1"/>
          <p:nvPr>
            <p:ph type="ctrTitle"/>
          </p:nvPr>
        </p:nvSpPr>
        <p:spPr>
          <a:xfrm>
            <a:off x="252000" y="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3000"/>
              <a:t>Create another Flask file for Webcam</a:t>
            </a:r>
            <a:endParaRPr b="1" sz="3000"/>
          </a:p>
        </p:txBody>
      </p:sp>
      <p:pic>
        <p:nvPicPr>
          <p:cNvPr id="99" name="Google Shape;99;gb6efb5a603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838" y="900000"/>
            <a:ext cx="6016332" cy="39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dc97eab70e_1_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050" y="813450"/>
            <a:ext cx="2830725" cy="166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dc97eab70e_1_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975" y="813450"/>
            <a:ext cx="3015662" cy="16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dc97eab70e_1_1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1050" y="2903625"/>
            <a:ext cx="3015650" cy="179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dc97eab70e_1_1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42375" y="2834113"/>
            <a:ext cx="2986850" cy="193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