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78733-1301-C730-D7C0-D5FCC8599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51D97-6BBE-A2EF-0FF1-177EA57A8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57FB5-C170-AF21-ACAC-4FFD97EC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82F2-B906-435C-A7A5-66E9764F029D}" type="datetimeFigureOut">
              <a:rPr lang="en-US" smtClean="0"/>
              <a:t>22/03/2023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7B55C-AA7D-2CAA-E01D-727954D4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B3615-76AC-A035-DF4C-41CE6A5D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318A-27A6-4D52-B24E-042A687B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1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8335-D187-CF56-B0E7-89161B84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43C05-EB26-D1B1-3314-93BCCDF36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FFC59-AB26-E153-D484-F74126F2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82F2-B906-435C-A7A5-66E9764F029D}" type="datetimeFigureOut">
              <a:rPr lang="en-US" smtClean="0"/>
              <a:t>22/03/2023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09F1D-38A3-E82F-3FC6-FAEA69344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C169C-100E-91D4-2B7D-9FEC623C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318A-27A6-4D52-B24E-042A687B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7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D12CD3-A8E9-D9C3-788C-25856E13A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5FD78-828B-F657-CAC9-123F0A028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50582-082C-CFDF-DC81-D9AED6B0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82F2-B906-435C-A7A5-66E9764F029D}" type="datetimeFigureOut">
              <a:rPr lang="en-US" smtClean="0"/>
              <a:t>22/03/2023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D2E13-D074-B3C0-6754-F30DA323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FD815-954F-CBA2-F736-2E80D707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318A-27A6-4D52-B24E-042A687B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8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0011-F864-90C4-CAC8-8DDBC7AC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C4C9E-EEFC-F362-85EC-087B9FA9C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B02E3-E11B-7F06-5CB6-DB1A8F86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82F2-B906-435C-A7A5-66E9764F029D}" type="datetimeFigureOut">
              <a:rPr lang="en-US" smtClean="0"/>
              <a:t>22/03/2023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805F1-81A5-9DB3-9EB4-62155518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18A5A-F1B6-AC8F-2D4D-2BDD917D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318A-27A6-4D52-B24E-042A687B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1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33681-FFC8-A82D-DE76-650C3B15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4F239-1D46-46C1-D31D-DF136D584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55459-0898-1C12-02A6-7E9A270F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82F2-B906-435C-A7A5-66E9764F029D}" type="datetimeFigureOut">
              <a:rPr lang="en-US" smtClean="0"/>
              <a:t>22/03/2023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21B26-8BC0-F39F-1E68-002C70115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F703C-4154-952E-8EDA-9221B954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318A-27A6-4D52-B24E-042A687B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6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03A2-C6E1-5CE6-2FA4-B44B94C15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AADA0-923B-5491-3E38-00E6CAAF0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511CE-46A7-C9EE-EBF2-DD32AFF79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7D494-BFF6-F18C-30C4-B117A86A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82F2-B906-435C-A7A5-66E9764F029D}" type="datetimeFigureOut">
              <a:rPr lang="en-US" smtClean="0"/>
              <a:t>22/03/2023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580D8-63D5-4BD3-7C16-B8BD036E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5638E-5A37-2CF1-68BB-5F13C559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318A-27A6-4D52-B24E-042A687B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8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B7C8-C88B-6970-446A-C847B09B2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A46B4-0317-9106-1819-E9D1B9529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41376-3A2F-D978-3AB4-FC6DCB231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3A544-3C1A-80C2-AAC0-3B10CCE99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766208-7751-6A23-27FF-0E6878294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65AE18-B501-93F9-1374-C314F34C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82F2-B906-435C-A7A5-66E9764F029D}" type="datetimeFigureOut">
              <a:rPr lang="en-US" smtClean="0"/>
              <a:t>22/03/2023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6E20AD-0E49-3828-A5FB-4BD5A463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A0E3F-61B9-6B78-62F5-97CF8955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318A-27A6-4D52-B24E-042A687B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4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D1A80-5E63-CEF1-6578-9DCE0C0B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2B5970-D968-282B-5C5B-67D819633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82F2-B906-435C-A7A5-66E9764F029D}" type="datetimeFigureOut">
              <a:rPr lang="en-US" smtClean="0"/>
              <a:t>22/03/2023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A4546-5840-E2B2-5390-78BC1DDB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6DE5A5-FE3A-88BE-B5CC-718D4A950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318A-27A6-4D52-B24E-042A687B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5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2995D5-7D92-4389-1C47-22BE559E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82F2-B906-435C-A7A5-66E9764F029D}" type="datetimeFigureOut">
              <a:rPr lang="en-US" smtClean="0"/>
              <a:t>22/03/2023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27CC0-2B89-BFFF-F309-255130C2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1A344-B4B4-FE6C-775E-9D7C1671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318A-27A6-4D52-B24E-042A687B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2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8DB40-BF66-1652-4F97-0004B76F6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E8D65-7989-B563-9C45-CCFF717F8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EB41E-FC2B-9690-3C39-256C7C0C8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05341-E6C7-5DF6-C715-7F57718F7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82F2-B906-435C-A7A5-66E9764F029D}" type="datetimeFigureOut">
              <a:rPr lang="en-US" smtClean="0"/>
              <a:t>22/03/2023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0D001-91C6-03C0-7C72-B6D1B9D5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9C3FB-3309-875C-4ECE-1E4B0B24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318A-27A6-4D52-B24E-042A687B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4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92ACD-3AE8-65EA-41F2-4DD7F628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6097E0-2147-57D1-95B3-3E6A9A486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5985D-A8BA-0F0F-3F34-576C8143D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86A46-81C3-33DF-E447-21337938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82F2-B906-435C-A7A5-66E9764F029D}" type="datetimeFigureOut">
              <a:rPr lang="en-US" smtClean="0"/>
              <a:t>22/03/2023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EC670-0CE8-6609-8482-2F6B5DD15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423D0-2886-DEB5-D726-337C0A2A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318A-27A6-4D52-B24E-042A687B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1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BC102-E555-653F-5453-353F491F7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5B59D-093E-014D-8D4C-C27AE4047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92852-F9F9-346F-673D-92B230107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982F2-B906-435C-A7A5-66E9764F029D}" type="datetimeFigureOut">
              <a:rPr lang="en-US" smtClean="0"/>
              <a:t>22/03/2023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4CFD9-70CD-0763-30E0-49178F1AA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2D96E-AF4C-2748-0D82-0AABAFB11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C318A-27A6-4D52-B24E-042A687B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7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D991D1-0FF2-4C06-93F1-7109926DE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DF518D-E1A4-ED01-5CCE-DCE59174C0D0}"/>
              </a:ext>
            </a:extLst>
          </p:cNvPr>
          <p:cNvSpPr/>
          <p:nvPr/>
        </p:nvSpPr>
        <p:spPr>
          <a:xfrm>
            <a:off x="122548" y="75414"/>
            <a:ext cx="1885361" cy="1102936"/>
          </a:xfrm>
          <a:prstGeom prst="roundRect">
            <a:avLst>
              <a:gd name="adj" fmla="val 9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B47301-C619-2E73-2187-06A1D1C38C2A}"/>
              </a:ext>
            </a:extLst>
          </p:cNvPr>
          <p:cNvSpPr/>
          <p:nvPr/>
        </p:nvSpPr>
        <p:spPr>
          <a:xfrm>
            <a:off x="2265574" y="75414"/>
            <a:ext cx="4664698" cy="1102936"/>
          </a:xfrm>
          <a:prstGeom prst="roundRect">
            <a:avLst>
              <a:gd name="adj" fmla="val 9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12131E-FE03-FB5D-4D98-2AF705054044}"/>
              </a:ext>
            </a:extLst>
          </p:cNvPr>
          <p:cNvSpPr/>
          <p:nvPr/>
        </p:nvSpPr>
        <p:spPr>
          <a:xfrm>
            <a:off x="7052820" y="75414"/>
            <a:ext cx="5016631" cy="1102936"/>
          </a:xfrm>
          <a:prstGeom prst="roundRect">
            <a:avLst>
              <a:gd name="adj" fmla="val 9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50252A-E3E2-0F44-0B78-EB588E69B506}"/>
              </a:ext>
            </a:extLst>
          </p:cNvPr>
          <p:cNvSpPr/>
          <p:nvPr/>
        </p:nvSpPr>
        <p:spPr>
          <a:xfrm>
            <a:off x="122548" y="1500432"/>
            <a:ext cx="2667786" cy="2157168"/>
          </a:xfrm>
          <a:prstGeom prst="roundRect">
            <a:avLst>
              <a:gd name="adj" fmla="val 65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170617-B705-6BC0-3D4D-E02CA0A09D94}"/>
              </a:ext>
            </a:extLst>
          </p:cNvPr>
          <p:cNvSpPr/>
          <p:nvPr/>
        </p:nvSpPr>
        <p:spPr>
          <a:xfrm>
            <a:off x="2912882" y="1500432"/>
            <a:ext cx="4664698" cy="2157168"/>
          </a:xfrm>
          <a:prstGeom prst="roundRect">
            <a:avLst>
              <a:gd name="adj" fmla="val 65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139279C-9260-13DD-6E9D-5C4737B9055E}"/>
              </a:ext>
            </a:extLst>
          </p:cNvPr>
          <p:cNvSpPr/>
          <p:nvPr/>
        </p:nvSpPr>
        <p:spPr>
          <a:xfrm>
            <a:off x="7700128" y="1500432"/>
            <a:ext cx="4369323" cy="2157168"/>
          </a:xfrm>
          <a:prstGeom prst="roundRect">
            <a:avLst>
              <a:gd name="adj" fmla="val 60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274BD9C-7A57-08CC-72A2-BEDF00F609EC}"/>
              </a:ext>
            </a:extLst>
          </p:cNvPr>
          <p:cNvSpPr/>
          <p:nvPr/>
        </p:nvSpPr>
        <p:spPr>
          <a:xfrm>
            <a:off x="7700128" y="3855563"/>
            <a:ext cx="4369323" cy="2927022"/>
          </a:xfrm>
          <a:prstGeom prst="roundRect">
            <a:avLst>
              <a:gd name="adj" fmla="val 55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97E79B-55C9-C3E3-0FA9-5E9E307C52BB}"/>
              </a:ext>
            </a:extLst>
          </p:cNvPr>
          <p:cNvSpPr/>
          <p:nvPr/>
        </p:nvSpPr>
        <p:spPr>
          <a:xfrm>
            <a:off x="122547" y="3855563"/>
            <a:ext cx="7371761" cy="2927022"/>
          </a:xfrm>
          <a:prstGeom prst="roundRect">
            <a:avLst>
              <a:gd name="adj" fmla="val 65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57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sumeet</dc:creator>
  <cp:lastModifiedBy>sumeet</cp:lastModifiedBy>
  <cp:revision>1</cp:revision>
  <dcterms:created xsi:type="dcterms:W3CDTF">2023-03-22T08:56:50Z</dcterms:created>
  <dcterms:modified xsi:type="dcterms:W3CDTF">2023-03-22T09:02:03Z</dcterms:modified>
</cp:coreProperties>
</file>