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SuperStoreSaleVisualization/StoreIDVsMinandMaxStoreSales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0A96EB15-7DCB-4024-A75D-2F040F8CCB13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Super Store Sale Visualization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02A2996A-0EAA-4B22-9D4B-6EEB81EB0D15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7/3/2022 8:44:06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e ID Vs Sum Customer count and Sum Item Available" id="2" name="slide2">
            <a:extLst>
              <a:ext uri="{FF2B5EF4-FFF2-40B4-BE49-F238E27FC236}">
                <a16:creationId xmlns:a16="http://schemas.microsoft.com/office/drawing/2014/main" id="{0BCF904F-625A-4BBF-B7B9-CCE6C9C9D76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75097"/>
            <a:ext cx="12192000" cy="307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e ID Vs Sum Item Available and Max Sales" id="3" name="slide3">
            <a:extLst>
              <a:ext uri="{FF2B5EF4-FFF2-40B4-BE49-F238E27FC236}">
                <a16:creationId xmlns:a16="http://schemas.microsoft.com/office/drawing/2014/main" id="{C6903726-B986-4EAF-99FA-C5BC0B916D1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15227"/>
            <a:ext cx="12192000" cy="427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e ID Vs Min and Max Store Sales" id="4" name="slide4">
            <a:extLst>
              <a:ext uri="{FF2B5EF4-FFF2-40B4-BE49-F238E27FC236}">
                <a16:creationId xmlns:a16="http://schemas.microsoft.com/office/drawing/2014/main" id="{FB6C6B1B-CBAD-40F2-A867-504046D2CDB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07205"/>
            <a:ext cx="12192000" cy="443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2022-07-03T08:44:07Z</dcterms:created>
  <dcterms:modified xsi:type="dcterms:W3CDTF">2022-07-03T08:44:07Z</dcterms:modified>
</cp:coreProperties>
</file>