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88" d="100"/>
          <a:sy n="88" d="100"/>
        </p:scale>
        <p:origin x="40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views/Titanic-Spaceship/VIPandServices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89C323AD-372F-4CFE-9CB8-6A9C76C2B9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Titanic-Spaceship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0B166D5C-55D8-4A6B-A3BC-72B238707C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/>
              <a:t>File created on: 7/28/2022 2:57:03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VIP and Services">
            <a:extLst>
              <a:ext uri="{FF2B5EF4-FFF2-40B4-BE49-F238E27FC236}">
                <a16:creationId xmlns:a16="http://schemas.microsoft.com/office/drawing/2014/main" id="{6B5D0CBF-AA90-483C-8736-2373D7F5DA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720" y="0"/>
            <a:ext cx="74605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VIP and their Home Planet">
            <a:extLst>
              <a:ext uri="{FF2B5EF4-FFF2-40B4-BE49-F238E27FC236}">
                <a16:creationId xmlns:a16="http://schemas.microsoft.com/office/drawing/2014/main" id="{F0DD6AC8-AF94-4B97-B15D-265977554E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100" y="1931670"/>
            <a:ext cx="6019800" cy="2994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VIP, Home Planet, Transported">
            <a:extLst>
              <a:ext uri="{FF2B5EF4-FFF2-40B4-BE49-F238E27FC236}">
                <a16:creationId xmlns:a16="http://schemas.microsoft.com/office/drawing/2014/main" id="{8AD5E4C6-3710-4080-8893-6353A3633D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4699" y="0"/>
            <a:ext cx="5362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Cryo Sleep">
            <a:extLst>
              <a:ext uri="{FF2B5EF4-FFF2-40B4-BE49-F238E27FC236}">
                <a16:creationId xmlns:a16="http://schemas.microsoft.com/office/drawing/2014/main" id="{36E872A3-D52B-4FB5-8755-F3923601D5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446" y="296092"/>
            <a:ext cx="9440091" cy="6788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Transported">
            <a:extLst>
              <a:ext uri="{FF2B5EF4-FFF2-40B4-BE49-F238E27FC236}">
                <a16:creationId xmlns:a16="http://schemas.microsoft.com/office/drawing/2014/main" id="{359A923D-E791-4470-BC8C-4F45959020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366" y="0"/>
            <a:ext cx="106418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VIP Details and Transport">
            <a:extLst>
              <a:ext uri="{FF2B5EF4-FFF2-40B4-BE49-F238E27FC236}">
                <a16:creationId xmlns:a16="http://schemas.microsoft.com/office/drawing/2014/main" id="{8095AC3F-1B4C-4A56-83E6-D72CF6510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784" y="0"/>
            <a:ext cx="102904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CryoSleep and Transport">
            <a:extLst>
              <a:ext uri="{FF2B5EF4-FFF2-40B4-BE49-F238E27FC236}">
                <a16:creationId xmlns:a16="http://schemas.microsoft.com/office/drawing/2014/main" id="{56E8ECD1-68AE-4AC3-8405-2CA6EE45F5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892" y="0"/>
            <a:ext cx="85742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Widescreen</PresentationFormat>
  <Paragraphs>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Titanic-Spaceship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Titanic-Spaceship</dc:title>
  <dc:creator/>
  <cp:lastModifiedBy>sumeet</cp:lastModifiedBy>
  <cp:revision>1</cp:revision>
  <dcterms:created xsi:type="dcterms:W3CDTF">2022-07-28T14:57:03Z</dcterms:created>
  <dcterms:modified xsi:type="dcterms:W3CDTF">2022-07-28T14:58:36Z</dcterms:modified>
</cp:coreProperties>
</file>