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meet" initials="s" lastIdx="1" clrIdx="0">
    <p:extLst>
      <p:ext uri="{19B8F6BF-5375-455C-9EA6-DF929625EA0E}">
        <p15:presenceInfo xmlns:p15="http://schemas.microsoft.com/office/powerpoint/2012/main" userId="sume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333"/>
    <a:srgbClr val="0E8388"/>
    <a:srgbClr val="CBE4DE"/>
    <a:srgbClr val="2E4F4F"/>
    <a:srgbClr val="82BED1"/>
    <a:srgbClr val="4B8CEB"/>
    <a:srgbClr val="64D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FB29-038D-389C-6274-FF87C8C09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198D1-E24A-09BA-1BC5-4C31EFE1C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5F841-9A3B-36C0-BD7A-0566DCCE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60BE-652D-41EF-8A60-BE987BE4ECF5}" type="datetimeFigureOut">
              <a:rPr lang="en-US" smtClean="0"/>
              <a:t>21/03/2023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5FED8-15BD-901E-68CC-304CBE52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BE53B-DA0C-A208-1CEE-F09A2026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C87B-37B0-40FE-AC44-275C09D9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3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40B3-E1F0-12C0-5D07-335B34DC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CD7C2-EADB-92FA-243B-D49095914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AAAA1-8907-F7C8-7139-9D2F96D3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60BE-652D-41EF-8A60-BE987BE4ECF5}" type="datetimeFigureOut">
              <a:rPr lang="en-US" smtClean="0"/>
              <a:t>21/03/2023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CF329-C9EF-BB87-5DFE-D57FBA65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3DE6A-68AC-14AA-7E5B-A2F47E69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C87B-37B0-40FE-AC44-275C09D9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5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75BD0-56DC-37EC-DBB3-F5B848CE8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51758-F453-0D8F-14ED-C21158EA0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12EBB-ECEE-FF63-3A35-7DBA1AA1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60BE-652D-41EF-8A60-BE987BE4ECF5}" type="datetimeFigureOut">
              <a:rPr lang="en-US" smtClean="0"/>
              <a:t>21/03/2023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427A5-6999-46AB-CCFE-1F25E9F4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1847F-4555-D68D-4C89-B2E5DFAD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C87B-37B0-40FE-AC44-275C09D9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5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F609-8E1D-0667-EAC7-95694995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4C4E7-3787-3E65-C8F9-06B951E4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E0831-5FC7-1ACD-4FF6-6147B0AF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60BE-652D-41EF-8A60-BE987BE4ECF5}" type="datetimeFigureOut">
              <a:rPr lang="en-US" smtClean="0"/>
              <a:t>21/03/2023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50D3-9042-68B1-239D-F1AF8233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77E19-7A4C-0856-F9FB-1033B036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C87B-37B0-40FE-AC44-275C09D9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1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6D8B-94E2-0317-4811-CE230F87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71CD4-6D14-FBE3-27A8-C5FB30CF5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1B511-1F92-E7F9-9FBD-5E765842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60BE-652D-41EF-8A60-BE987BE4ECF5}" type="datetimeFigureOut">
              <a:rPr lang="en-US" smtClean="0"/>
              <a:t>21/03/2023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36AD6-A0C9-191F-F228-87EEC516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CBAB7-58C0-CC27-5C67-5286B7A7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C87B-37B0-40FE-AC44-275C09D9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8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A7BB-8402-A0D0-8899-6883A3F2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77C93-B1FB-7447-74B7-7E2212A4D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5586C-E9B4-BC0B-B16E-9B2FCD195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714FE-A9B7-95BA-01D6-DAB7915A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60BE-652D-41EF-8A60-BE987BE4ECF5}" type="datetimeFigureOut">
              <a:rPr lang="en-US" smtClean="0"/>
              <a:t>21/03/2023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74DC2-E088-4DEB-4929-552D869F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E3766-236F-4436-389C-D20420DE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C87B-37B0-40FE-AC44-275C09D9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2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ED67-1F6F-AA73-DE7D-4B5DFF57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82CE6-3576-BE13-C747-2AECD0D63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B5AFB-EE10-EC7E-8B5D-1D33BCFD7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71719-B57C-646C-8533-5390246A8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5240C-D91A-73D7-C553-A02E13DF3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9CE63-2EE5-783B-A689-27D3DD32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60BE-652D-41EF-8A60-BE987BE4ECF5}" type="datetimeFigureOut">
              <a:rPr lang="en-US" smtClean="0"/>
              <a:t>21/03/2023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C776C-E898-C6ED-5B67-5FBF2006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E5E14-B323-181A-5C8D-CCC1D3F0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C87B-37B0-40FE-AC44-275C09D9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9F46-850A-A418-52F3-5798F8FD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BA18C-3B38-A892-A232-045116B0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60BE-652D-41EF-8A60-BE987BE4ECF5}" type="datetimeFigureOut">
              <a:rPr lang="en-US" smtClean="0"/>
              <a:t>21/03/2023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08C9B-9845-DF57-B118-E11FF72B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28192-6007-6AF5-8A10-E484455A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C87B-37B0-40FE-AC44-275C09D9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93B51-A5DE-27FB-2385-449B560A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60BE-652D-41EF-8A60-BE987BE4ECF5}" type="datetimeFigureOut">
              <a:rPr lang="en-US" smtClean="0"/>
              <a:t>21/03/2023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5B1D3-491B-56C7-544F-0CF20141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F522A-C39D-E6D8-0D75-BC909FCC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C87B-37B0-40FE-AC44-275C09D9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8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8D08-BC6C-D954-5B3A-9EB1EF13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61329-A866-18F9-E362-776A173A7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BB220-4745-E0E8-25E5-D1410C17E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79295-921D-9835-9B4F-5B05AD99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60BE-652D-41EF-8A60-BE987BE4ECF5}" type="datetimeFigureOut">
              <a:rPr lang="en-US" smtClean="0"/>
              <a:t>21/03/2023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CCEDA-E73D-3E11-67A6-9618BF47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CE7CE-8B6D-2D05-7CF6-039A984F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C87B-37B0-40FE-AC44-275C09D9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0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BA3C-1094-4453-995C-CCC4D8A1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89AB8-3F54-19C5-F277-F4C2C8FD3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66C60-E8A8-4F4F-2EAC-6E3726D36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787C0-2EE5-A5B4-D34D-3726B3BAA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60BE-652D-41EF-8A60-BE987BE4ECF5}" type="datetimeFigureOut">
              <a:rPr lang="en-US" smtClean="0"/>
              <a:t>21/03/2023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B2B5D-DB6A-DE1A-C30C-97FC9701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C2E72-7CCA-094B-0037-1C89CF27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C87B-37B0-40FE-AC44-275C09D9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8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E4F4F"/>
            </a:gs>
            <a:gs pos="20000">
              <a:srgbClr val="CBE4DE"/>
            </a:gs>
            <a:gs pos="84000">
              <a:srgbClr val="0E8388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A961B-2533-FAAA-7EDE-EA5AEA19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72010-C30C-1011-9E4A-9B800832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1E7E9-D72B-2D60-6ECD-EF959FF79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60BE-652D-41EF-8A60-BE987BE4ECF5}" type="datetimeFigureOut">
              <a:rPr lang="en-US" smtClean="0"/>
              <a:t>21/03/2023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2C086-6005-CADD-24B5-7E29635DE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A3932-332C-F02C-504E-CA3AB8EFC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4C87B-37B0-40FE-AC44-275C09D9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7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hidden="1">
            <a:extLst>
              <a:ext uri="{FF2B5EF4-FFF2-40B4-BE49-F238E27FC236}">
                <a16:creationId xmlns:a16="http://schemas.microsoft.com/office/drawing/2014/main" id="{59AD5D12-6EB2-D8B5-8DB4-F3CB8543EC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1F5B88-280D-B25E-B361-7CF3AF6D2015}"/>
              </a:ext>
            </a:extLst>
          </p:cNvPr>
          <p:cNvSpPr/>
          <p:nvPr/>
        </p:nvSpPr>
        <p:spPr>
          <a:xfrm>
            <a:off x="7373335" y="103694"/>
            <a:ext cx="4560999" cy="980387"/>
          </a:xfrm>
          <a:prstGeom prst="roundRect">
            <a:avLst>
              <a:gd name="adj" fmla="val 9474"/>
            </a:avLst>
          </a:prstGeom>
          <a:solidFill>
            <a:srgbClr val="2C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504846-57CA-E7A8-F26E-345898D42A0C}"/>
              </a:ext>
            </a:extLst>
          </p:cNvPr>
          <p:cNvSpPr/>
          <p:nvPr/>
        </p:nvSpPr>
        <p:spPr>
          <a:xfrm>
            <a:off x="111156" y="1245907"/>
            <a:ext cx="1366293" cy="5334002"/>
          </a:xfrm>
          <a:prstGeom prst="roundRect">
            <a:avLst>
              <a:gd name="adj" fmla="val 9474"/>
            </a:avLst>
          </a:prstGeom>
          <a:solidFill>
            <a:srgbClr val="2C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2CB23E-7677-BF31-C298-265E8ED707DA}"/>
              </a:ext>
            </a:extLst>
          </p:cNvPr>
          <p:cNvSpPr/>
          <p:nvPr/>
        </p:nvSpPr>
        <p:spPr>
          <a:xfrm>
            <a:off x="1612566" y="1245906"/>
            <a:ext cx="3362425" cy="2571947"/>
          </a:xfrm>
          <a:prstGeom prst="roundRect">
            <a:avLst>
              <a:gd name="adj" fmla="val 5995"/>
            </a:avLst>
          </a:prstGeom>
          <a:solidFill>
            <a:srgbClr val="2C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9FC460-61BF-945D-6FF7-767D14B77EFA}"/>
              </a:ext>
            </a:extLst>
          </p:cNvPr>
          <p:cNvSpPr/>
          <p:nvPr/>
        </p:nvSpPr>
        <p:spPr>
          <a:xfrm>
            <a:off x="1612566" y="4026030"/>
            <a:ext cx="3362424" cy="2571946"/>
          </a:xfrm>
          <a:prstGeom prst="roundRect">
            <a:avLst>
              <a:gd name="adj" fmla="val 5995"/>
            </a:avLst>
          </a:prstGeom>
          <a:solidFill>
            <a:srgbClr val="2C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01AAF4B-73D5-1CDC-F734-95F265229622}"/>
              </a:ext>
            </a:extLst>
          </p:cNvPr>
          <p:cNvSpPr/>
          <p:nvPr/>
        </p:nvSpPr>
        <p:spPr>
          <a:xfrm>
            <a:off x="5110108" y="1245907"/>
            <a:ext cx="3308027" cy="2571947"/>
          </a:xfrm>
          <a:prstGeom prst="roundRect">
            <a:avLst>
              <a:gd name="adj" fmla="val 5995"/>
            </a:avLst>
          </a:prstGeom>
          <a:solidFill>
            <a:srgbClr val="2C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DE297A-4182-C921-97C8-360BDEAF7B63}"/>
              </a:ext>
            </a:extLst>
          </p:cNvPr>
          <p:cNvSpPr/>
          <p:nvPr/>
        </p:nvSpPr>
        <p:spPr>
          <a:xfrm>
            <a:off x="8553252" y="1245908"/>
            <a:ext cx="3381082" cy="2571948"/>
          </a:xfrm>
          <a:prstGeom prst="roundRect">
            <a:avLst>
              <a:gd name="adj" fmla="val 5995"/>
            </a:avLst>
          </a:prstGeom>
          <a:solidFill>
            <a:srgbClr val="2C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1B576F-586C-7686-73BE-32380087F48B}"/>
              </a:ext>
            </a:extLst>
          </p:cNvPr>
          <p:cNvSpPr/>
          <p:nvPr/>
        </p:nvSpPr>
        <p:spPr>
          <a:xfrm>
            <a:off x="5110106" y="4026029"/>
            <a:ext cx="6824227" cy="2571945"/>
          </a:xfrm>
          <a:prstGeom prst="roundRect">
            <a:avLst>
              <a:gd name="adj" fmla="val 5995"/>
            </a:avLst>
          </a:prstGeom>
          <a:solidFill>
            <a:srgbClr val="2C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0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hidden="1">
            <a:extLst>
              <a:ext uri="{FF2B5EF4-FFF2-40B4-BE49-F238E27FC236}">
                <a16:creationId xmlns:a16="http://schemas.microsoft.com/office/drawing/2014/main" id="{02BDC85C-D249-F628-FD33-32D007910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32ECB4-F7F3-7ADD-8EDF-FF3C358F618F}"/>
              </a:ext>
            </a:extLst>
          </p:cNvPr>
          <p:cNvSpPr/>
          <p:nvPr/>
        </p:nvSpPr>
        <p:spPr>
          <a:xfrm>
            <a:off x="2366128" y="89554"/>
            <a:ext cx="1762811" cy="937966"/>
          </a:xfrm>
          <a:prstGeom prst="roundRect">
            <a:avLst>
              <a:gd name="adj" fmla="val 10920"/>
            </a:avLst>
          </a:prstGeom>
          <a:solidFill>
            <a:srgbClr val="2C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5FA6E1-F1C6-37BA-6205-BF0394827F4A}"/>
              </a:ext>
            </a:extLst>
          </p:cNvPr>
          <p:cNvSpPr/>
          <p:nvPr/>
        </p:nvSpPr>
        <p:spPr>
          <a:xfrm>
            <a:off x="6023728" y="89554"/>
            <a:ext cx="5891752" cy="937967"/>
          </a:xfrm>
          <a:prstGeom prst="roundRect">
            <a:avLst>
              <a:gd name="adj" fmla="val 10920"/>
            </a:avLst>
          </a:prstGeom>
          <a:solidFill>
            <a:srgbClr val="2C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8E8255-6FC0-CCEB-1F59-E52F7457F3F1}"/>
              </a:ext>
            </a:extLst>
          </p:cNvPr>
          <p:cNvSpPr/>
          <p:nvPr/>
        </p:nvSpPr>
        <p:spPr>
          <a:xfrm>
            <a:off x="62846" y="1197203"/>
            <a:ext cx="1294614" cy="5354425"/>
          </a:xfrm>
          <a:prstGeom prst="roundRect">
            <a:avLst>
              <a:gd name="adj" fmla="val 10920"/>
            </a:avLst>
          </a:prstGeom>
          <a:solidFill>
            <a:srgbClr val="2C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833B29-AC46-D348-EFED-30D0F9C88189}"/>
              </a:ext>
            </a:extLst>
          </p:cNvPr>
          <p:cNvSpPr/>
          <p:nvPr/>
        </p:nvSpPr>
        <p:spPr>
          <a:xfrm>
            <a:off x="1476868" y="1173639"/>
            <a:ext cx="6912988" cy="2568802"/>
          </a:xfrm>
          <a:prstGeom prst="roundRect">
            <a:avLst>
              <a:gd name="adj" fmla="val 9314"/>
            </a:avLst>
          </a:prstGeom>
          <a:solidFill>
            <a:srgbClr val="2C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D0BD86-498E-7B08-A883-36C330819E70}"/>
              </a:ext>
            </a:extLst>
          </p:cNvPr>
          <p:cNvSpPr/>
          <p:nvPr/>
        </p:nvSpPr>
        <p:spPr>
          <a:xfrm>
            <a:off x="8465271" y="1173638"/>
            <a:ext cx="3450208" cy="2568803"/>
          </a:xfrm>
          <a:prstGeom prst="roundRect">
            <a:avLst>
              <a:gd name="adj" fmla="val 6503"/>
            </a:avLst>
          </a:prstGeom>
          <a:solidFill>
            <a:srgbClr val="2C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F1BA4D-7802-838D-7C5A-AB35543E1235}"/>
              </a:ext>
            </a:extLst>
          </p:cNvPr>
          <p:cNvSpPr/>
          <p:nvPr/>
        </p:nvSpPr>
        <p:spPr>
          <a:xfrm>
            <a:off x="1476868" y="3874415"/>
            <a:ext cx="5630942" cy="2677213"/>
          </a:xfrm>
          <a:prstGeom prst="roundRect">
            <a:avLst>
              <a:gd name="adj" fmla="val 4275"/>
            </a:avLst>
          </a:prstGeom>
          <a:solidFill>
            <a:srgbClr val="2C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1BECD7-0952-1436-7226-67A5E6D9EB96}"/>
              </a:ext>
            </a:extLst>
          </p:cNvPr>
          <p:cNvSpPr/>
          <p:nvPr/>
        </p:nvSpPr>
        <p:spPr>
          <a:xfrm>
            <a:off x="7275138" y="3874415"/>
            <a:ext cx="4640341" cy="2677213"/>
          </a:xfrm>
          <a:prstGeom prst="roundRect">
            <a:avLst>
              <a:gd name="adj" fmla="val 4275"/>
            </a:avLst>
          </a:prstGeom>
          <a:solidFill>
            <a:srgbClr val="2C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0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sumeet</dc:creator>
  <cp:lastModifiedBy>sumeet</cp:lastModifiedBy>
  <cp:revision>6</cp:revision>
  <dcterms:created xsi:type="dcterms:W3CDTF">2023-03-21T15:45:06Z</dcterms:created>
  <dcterms:modified xsi:type="dcterms:W3CDTF">2023-03-22T04:52:16Z</dcterms:modified>
</cp:coreProperties>
</file>