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1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DEF1C-43AC-A04A-8EEB-BF5B2D008D65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E65FA-5678-F046-BD32-CE5AD8716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93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E65FA-5678-F046-BD32-CE5AD87169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41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3422-ACDD-1242-8322-3A5CC60E5A14}" type="datetime1">
              <a:rPr lang="Zyyy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252E-F998-8745-9E38-EF3A18A5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6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D8C72-FA57-4541-8631-282C47EA6EC7}" type="datetime1">
              <a:rPr lang="Zyyy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252E-F998-8745-9E38-EF3A18A5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1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CF43E-0AB6-4945-9C9A-30DDA11202C2}" type="datetime1">
              <a:rPr lang="Zyyy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252E-F998-8745-9E38-EF3A18A5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4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82F6-64EB-A04C-A08C-7B5292598F11}" type="datetime1">
              <a:rPr lang="Zyyy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252E-F998-8745-9E38-EF3A18A5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9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4562-9C53-F346-8115-8B8D6591BC5A}" type="datetime1">
              <a:rPr lang="Zyyy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252E-F998-8745-9E38-EF3A18A5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9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825C-4B98-354A-AB66-C59743EAA691}" type="datetime1">
              <a:rPr lang="Zyyy" smtClean="0"/>
              <a:t>12/15/15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252E-F998-8745-9E38-EF3A18A5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7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890D-C184-EC4C-911E-0DAB53F4FCBE}" type="datetime1">
              <a:rPr lang="Zyyy" smtClean="0"/>
              <a:t>12/15/15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252E-F998-8745-9E38-EF3A18A5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2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D6A0-54F4-5745-9A3F-8C7CF9AD155F}" type="datetime1">
              <a:rPr lang="Zyyy" smtClean="0"/>
              <a:t>12/15/15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252E-F998-8745-9E38-EF3A18A5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5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7456-52FD-0C49-999C-A6C7E631E4A5}" type="datetime1">
              <a:rPr lang="Zyyy" smtClean="0"/>
              <a:t>12/15/15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252E-F998-8745-9E38-EF3A18A5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7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AFDC-99A7-7940-8F48-DC803D10ECCF}" type="datetime1">
              <a:rPr lang="Zyyy" smtClean="0"/>
              <a:t>12/15/15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252E-F998-8745-9E38-EF3A18A5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6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2F62-F52C-684F-A402-87E49B75864B}" type="datetime1">
              <a:rPr lang="Zyyy" smtClean="0"/>
              <a:t>12/15/15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252E-F998-8745-9E38-EF3A18A5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1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467B0-6853-0948-ADB6-CBB81C3E6D99}" type="datetime1">
              <a:rPr lang="Zyyy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E252E-F998-8745-9E38-EF3A18A5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1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Secure Instant Messaging System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r>
              <a:rPr lang="en-US" dirty="0" smtClean="0"/>
              <a:t>Under: Prof. Guevara </a:t>
            </a:r>
            <a:r>
              <a:rPr lang="en-US" dirty="0" err="1" smtClean="0"/>
              <a:t>Noubir</a:t>
            </a:r>
            <a:endParaRPr lang="en-US" dirty="0"/>
          </a:p>
          <a:p>
            <a:pPr algn="r"/>
            <a:r>
              <a:rPr lang="en-US" dirty="0" smtClean="0"/>
              <a:t>By: </a:t>
            </a:r>
            <a:r>
              <a:rPr lang="en-US" dirty="0" err="1" smtClean="0"/>
              <a:t>Sumeet</a:t>
            </a:r>
            <a:r>
              <a:rPr lang="en-US" dirty="0" smtClean="0"/>
              <a:t> </a:t>
            </a:r>
            <a:r>
              <a:rPr lang="en-US" dirty="0" err="1" smtClean="0"/>
              <a:t>Dubey</a:t>
            </a:r>
            <a:r>
              <a:rPr lang="en-US" dirty="0" smtClean="0"/>
              <a:t> and </a:t>
            </a:r>
            <a:r>
              <a:rPr lang="en-US" dirty="0" err="1" smtClean="0"/>
              <a:t>Sharuya</a:t>
            </a:r>
            <a:r>
              <a:rPr lang="en-US" dirty="0" smtClean="0"/>
              <a:t> </a:t>
            </a:r>
            <a:r>
              <a:rPr lang="en-US" dirty="0" err="1" smtClean="0"/>
              <a:t>Katiyar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252E-F998-8745-9E38-EF3A18A595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2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Discussion of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Password Attacks: Timer</a:t>
            </a:r>
          </a:p>
          <a:p>
            <a:r>
              <a:rPr lang="en-US" dirty="0" smtClean="0"/>
              <a:t>Offline Password Attacks: Hashing and Salting</a:t>
            </a:r>
          </a:p>
          <a:p>
            <a:r>
              <a:rPr lang="en-US" dirty="0" smtClean="0"/>
              <a:t>Server Compromised in Future: Prefect Forward Secrecy</a:t>
            </a:r>
          </a:p>
          <a:p>
            <a:r>
              <a:rPr lang="en-US" dirty="0" smtClean="0"/>
              <a:t>Replay Attack: Timestamps</a:t>
            </a:r>
          </a:p>
          <a:p>
            <a:r>
              <a:rPr lang="en-US" dirty="0" smtClean="0"/>
              <a:t>Denial of Service: Proof-of-work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252E-F998-8745-9E38-EF3A18A595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6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Thank You!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252E-F998-8745-9E38-EF3A18A595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Architecture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/>
              <a:t>server, multiple clients</a:t>
            </a:r>
          </a:p>
          <a:p>
            <a:r>
              <a:rPr lang="en-US" dirty="0" smtClean="0"/>
              <a:t>Server </a:t>
            </a:r>
            <a:r>
              <a:rPr lang="en-US" dirty="0"/>
              <a:t>maintains a list of every online client</a:t>
            </a:r>
          </a:p>
          <a:p>
            <a:r>
              <a:rPr lang="en-US" dirty="0" smtClean="0"/>
              <a:t>To </a:t>
            </a:r>
            <a:r>
              <a:rPr lang="en-US" dirty="0"/>
              <a:t>communicate, a client need to send a message to the server</a:t>
            </a:r>
          </a:p>
          <a:p>
            <a:r>
              <a:rPr lang="en-US" dirty="0" smtClean="0"/>
              <a:t>This </a:t>
            </a:r>
            <a:r>
              <a:rPr lang="en-US" dirty="0"/>
              <a:t>message will ask for the IP and port of the destination </a:t>
            </a:r>
            <a:r>
              <a:rPr lang="en-US" dirty="0" smtClean="0"/>
              <a:t>client </a:t>
            </a:r>
            <a:endParaRPr lang="en-US" dirty="0"/>
          </a:p>
          <a:p>
            <a:r>
              <a:rPr lang="en-US" dirty="0" smtClean="0"/>
              <a:t>Server </a:t>
            </a:r>
            <a:r>
              <a:rPr lang="en-US" dirty="0"/>
              <a:t>has a public/private key pair</a:t>
            </a:r>
          </a:p>
          <a:p>
            <a:r>
              <a:rPr lang="en-US" dirty="0" smtClean="0"/>
              <a:t>Provides </a:t>
            </a:r>
            <a:r>
              <a:rPr lang="en-US" dirty="0"/>
              <a:t>mutual authentication by using passwords and message signing</a:t>
            </a:r>
          </a:p>
          <a:p>
            <a:r>
              <a:rPr lang="en-US" dirty="0" smtClean="0"/>
              <a:t>Message </a:t>
            </a:r>
            <a:r>
              <a:rPr lang="en-US" dirty="0"/>
              <a:t>data is not sent through server to protect against malicious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252E-F998-8745-9E38-EF3A18A595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Assumptions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</a:t>
            </a:r>
            <a:r>
              <a:rPr lang="en-US" dirty="0"/>
              <a:t>client knows server’s public key</a:t>
            </a:r>
          </a:p>
          <a:p>
            <a:r>
              <a:rPr lang="en-US" dirty="0" smtClean="0"/>
              <a:t>Every </a:t>
            </a:r>
            <a:r>
              <a:rPr lang="en-US" dirty="0"/>
              <a:t>client knows the IP and port of </a:t>
            </a:r>
            <a:r>
              <a:rPr lang="en-US" dirty="0" smtClean="0"/>
              <a:t>server</a:t>
            </a:r>
            <a:endParaRPr lang="en-US" dirty="0"/>
          </a:p>
          <a:p>
            <a:r>
              <a:rPr lang="en-US" dirty="0" smtClean="0"/>
              <a:t>Every </a:t>
            </a:r>
            <a:r>
              <a:rPr lang="en-US" dirty="0"/>
              <a:t>client remembers his own ID and password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252E-F998-8745-9E38-EF3A18A595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9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Protocols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</a:t>
            </a:r>
            <a:r>
              <a:rPr lang="en-US" dirty="0"/>
              <a:t>will happen over UDP connections between clients</a:t>
            </a:r>
          </a:p>
          <a:p>
            <a:r>
              <a:rPr lang="en-US" dirty="0" smtClean="0"/>
              <a:t>Every </a:t>
            </a:r>
            <a:r>
              <a:rPr lang="en-US" dirty="0"/>
              <a:t>client will generate a </a:t>
            </a:r>
            <a:r>
              <a:rPr lang="en-US" dirty="0" err="1"/>
              <a:t>Diffie</a:t>
            </a:r>
            <a:r>
              <a:rPr lang="en-US" dirty="0"/>
              <a:t>-Hellman (DH) key with the server</a:t>
            </a:r>
          </a:p>
          <a:p>
            <a:r>
              <a:rPr lang="en-US" dirty="0" smtClean="0"/>
              <a:t>Server </a:t>
            </a:r>
            <a:r>
              <a:rPr lang="en-US" dirty="0"/>
              <a:t>generates shared secret key for clients willing to communicate</a:t>
            </a:r>
          </a:p>
          <a:p>
            <a:r>
              <a:rPr lang="en-US" dirty="0" smtClean="0"/>
              <a:t>Encryption </a:t>
            </a:r>
            <a:r>
              <a:rPr lang="en-US" dirty="0"/>
              <a:t>protocol – AES </a:t>
            </a:r>
            <a:r>
              <a:rPr lang="en-US" dirty="0" smtClean="0"/>
              <a:t>(256 bits) </a:t>
            </a:r>
            <a:r>
              <a:rPr lang="en-US" dirty="0"/>
              <a:t>with CBC and random </a:t>
            </a:r>
            <a:r>
              <a:rPr lang="en-US" dirty="0" smtClean="0"/>
              <a:t>IV (128 bits)</a:t>
            </a:r>
            <a:endParaRPr lang="en-US" dirty="0"/>
          </a:p>
          <a:p>
            <a:r>
              <a:rPr lang="en-US" dirty="0" smtClean="0"/>
              <a:t>Hashing </a:t>
            </a:r>
            <a:r>
              <a:rPr lang="en-US" dirty="0"/>
              <a:t>protocol – SHA256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252E-F998-8745-9E38-EF3A18A595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7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Changes compared to initial design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overall design remains almost the same. </a:t>
            </a:r>
            <a:endParaRPr lang="en-US" dirty="0" smtClean="0"/>
          </a:p>
          <a:p>
            <a:r>
              <a:rPr lang="en-US" dirty="0" smtClean="0"/>
              <a:t>Server to client communication now over TCP</a:t>
            </a:r>
          </a:p>
          <a:p>
            <a:r>
              <a:rPr lang="en-US" dirty="0"/>
              <a:t>A timer of 1 minute to try entering a password again after 5 wrong attempts </a:t>
            </a:r>
            <a:endParaRPr lang="en-US" dirty="0" smtClean="0"/>
          </a:p>
          <a:p>
            <a:r>
              <a:rPr lang="en-US" dirty="0"/>
              <a:t>We are now using the concept of KDC to generate shared </a:t>
            </a:r>
            <a:r>
              <a:rPr lang="en-US" dirty="0" smtClean="0"/>
              <a:t>keys</a:t>
            </a:r>
          </a:p>
          <a:p>
            <a:r>
              <a:rPr lang="en-US" dirty="0" smtClean="0"/>
              <a:t>Less load at server’s end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252E-F998-8745-9E38-EF3A18A595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5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Client-Server Communication for Authentication</a:t>
            </a: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91" y="1690688"/>
            <a:ext cx="4762500" cy="4203700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904" y="1690688"/>
            <a:ext cx="6817096" cy="435133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252E-F998-8745-9E38-EF3A18A595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Client-Server Communication for IP and Port Request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50" y="1558905"/>
            <a:ext cx="9232900" cy="2844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4330413"/>
            <a:ext cx="7721600" cy="242306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252E-F998-8745-9E38-EF3A18A595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8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Client-Client for Exchanging Messages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2" y="2202594"/>
            <a:ext cx="4571010" cy="326390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252" y="2229644"/>
            <a:ext cx="7548748" cy="3543300"/>
          </a:xfr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252E-F998-8745-9E38-EF3A18A595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Client Sign-off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TCP connection is immediately closed when a client exits the program</a:t>
            </a:r>
          </a:p>
          <a:p>
            <a:pPr lvl="0"/>
            <a:r>
              <a:rPr lang="en-US" dirty="0"/>
              <a:t>Name is deleted from the list of online clients</a:t>
            </a:r>
          </a:p>
          <a:p>
            <a:pPr lvl="0"/>
            <a:r>
              <a:rPr lang="en-US" dirty="0"/>
              <a:t>Shared key with the particular client is deleted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252E-F998-8745-9E38-EF3A18A595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9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305</Words>
  <Application>Microsoft Macintosh PowerPoint</Application>
  <PresentationFormat>Widescreen</PresentationFormat>
  <Paragraphs>55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Secure Instant Messaging System</vt:lpstr>
      <vt:lpstr>Architecture</vt:lpstr>
      <vt:lpstr>Assumptions</vt:lpstr>
      <vt:lpstr>Protocols</vt:lpstr>
      <vt:lpstr>Changes compared to initial design</vt:lpstr>
      <vt:lpstr>Client-Server Communication for Authentication</vt:lpstr>
      <vt:lpstr>Client-Server Communication for IP and Port Request</vt:lpstr>
      <vt:lpstr>Client-Client for Exchanging Messages</vt:lpstr>
      <vt:lpstr>Client Sign-off</vt:lpstr>
      <vt:lpstr>Discussion of attacks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Instant Messaging System</dc:title>
  <dc:creator>Sumeet Dhrub Dubey</dc:creator>
  <cp:lastModifiedBy>Sumeet Dhrub Dubey</cp:lastModifiedBy>
  <cp:revision>20</cp:revision>
  <dcterms:created xsi:type="dcterms:W3CDTF">2015-12-14T21:11:21Z</dcterms:created>
  <dcterms:modified xsi:type="dcterms:W3CDTF">2015-12-15T07:30:29Z</dcterms:modified>
</cp:coreProperties>
</file>