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1" r:id="rId5"/>
    <p:sldId id="257" r:id="rId6"/>
    <p:sldId id="262" r:id="rId7"/>
    <p:sldId id="263" r:id="rId8"/>
    <p:sldId id="278" r:id="rId9"/>
    <p:sldId id="271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3/20/2017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Video Games Mining</a:t>
            </a:r>
            <a:br>
              <a:rPr lang="en-US" sz="6600" dirty="0"/>
            </a:br>
            <a:r>
              <a:rPr lang="en-US" sz="2400" b="0" dirty="0"/>
              <a:t>Under Prof: </a:t>
            </a:r>
            <a:r>
              <a:rPr lang="en-US" sz="2400" b="0" dirty="0"/>
              <a:t>Jan-Willem van de </a:t>
            </a:r>
            <a:r>
              <a:rPr lang="en-US" sz="2400" b="0" dirty="0" err="1"/>
              <a:t>Meent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Done by:</a:t>
            </a:r>
          </a:p>
          <a:p>
            <a:r>
              <a:rPr lang="en-US" dirty="0" err="1"/>
              <a:t>Sumeet</a:t>
            </a:r>
            <a:r>
              <a:rPr lang="en-US" dirty="0"/>
              <a:t> Dubey, Harshdeep Singh, </a:t>
            </a:r>
            <a:r>
              <a:rPr lang="en-US" dirty="0" err="1"/>
              <a:t>Zhiguang</a:t>
            </a:r>
            <a:r>
              <a:rPr lang="en-US" dirty="0"/>
              <a:t> Yu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markets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440224"/>
            <a:ext cx="4572000" cy="289195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5400" y="2458527"/>
            <a:ext cx="4572000" cy="28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9" y="503854"/>
            <a:ext cx="9622971" cy="998376"/>
          </a:xfrm>
        </p:spPr>
        <p:txBody>
          <a:bodyPr/>
          <a:lstStyle/>
          <a:p>
            <a:r>
              <a:rPr lang="en-US" dirty="0"/>
              <a:t>Console Trends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28" y="1981200"/>
            <a:ext cx="4219144" cy="38100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7" y="1738993"/>
            <a:ext cx="2008413" cy="4171950"/>
          </a:xfrm>
        </p:spPr>
      </p:pic>
    </p:spTree>
    <p:extLst>
      <p:ext uri="{BB962C8B-B14F-4D97-AF65-F5344CB8AC3E}">
        <p14:creationId xmlns:p14="http://schemas.microsoft.com/office/powerpoint/2010/main" val="1588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games – 16719</a:t>
            </a:r>
          </a:p>
          <a:p>
            <a:r>
              <a:rPr lang="en-US" dirty="0"/>
              <a:t>13 Genres</a:t>
            </a:r>
          </a:p>
          <a:p>
            <a:r>
              <a:rPr lang="en-US" dirty="0"/>
              <a:t>582 Publishers</a:t>
            </a:r>
          </a:p>
          <a:p>
            <a:r>
              <a:rPr lang="en-US" dirty="0"/>
              <a:t>Game reviews with user comments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5" y="4139294"/>
            <a:ext cx="9562416" cy="10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publishers in the industry</a:t>
            </a:r>
          </a:p>
          <a:p>
            <a:r>
              <a:rPr lang="en-US" dirty="0"/>
              <a:t>Trends amongst publishers – Shifting Genres</a:t>
            </a:r>
          </a:p>
          <a:p>
            <a:r>
              <a:rPr lang="en-US" dirty="0"/>
              <a:t>Genres preferred by users / sales across regions for top publishers</a:t>
            </a:r>
          </a:p>
          <a:p>
            <a:r>
              <a:rPr lang="en-US" dirty="0"/>
              <a:t>Sales across the years for top publishers</a:t>
            </a:r>
          </a:p>
          <a:p>
            <a:r>
              <a:rPr lang="en-US" dirty="0"/>
              <a:t>Most selling platforms / genres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/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en-US" dirty="0"/>
              <a:t>Clustering of game reviews – comparative analysis</a:t>
            </a:r>
          </a:p>
          <a:p>
            <a:r>
              <a:rPr lang="en-US" dirty="0"/>
              <a:t>Find frequent word-sets in reviews </a:t>
            </a:r>
          </a:p>
          <a:p>
            <a:r>
              <a:rPr lang="en-US" dirty="0"/>
              <a:t>Predictive rating of game based on training on other games</a:t>
            </a:r>
          </a:p>
          <a:p>
            <a:r>
              <a:rPr lang="en-US" dirty="0"/>
              <a:t>Clustering – DBSCAN, K-Means</a:t>
            </a:r>
          </a:p>
          <a:p>
            <a:r>
              <a:rPr lang="en-US" dirty="0"/>
              <a:t>Posterior prediction using Regression</a:t>
            </a:r>
          </a:p>
          <a:p>
            <a:r>
              <a:rPr lang="en-US" dirty="0"/>
              <a:t>PCA on game reviews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72" y="2234681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346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Publishers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Current big video game publishers </a:t>
            </a:r>
          </a:p>
          <a:p>
            <a:r>
              <a:rPr lang="en-US" dirty="0"/>
              <a:t>Nintendo is a clear leader</a:t>
            </a:r>
          </a:p>
          <a:p>
            <a:r>
              <a:rPr lang="en-US" dirty="0"/>
              <a:t>It is not the top publisher though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600" y="2030183"/>
            <a:ext cx="3870000" cy="3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Publishers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of companies is the same</a:t>
            </a:r>
          </a:p>
          <a:p>
            <a:r>
              <a:rPr lang="en-US" dirty="0"/>
              <a:t>EA is the leader in numbers</a:t>
            </a:r>
          </a:p>
          <a:p>
            <a:r>
              <a:rPr lang="en-US" dirty="0"/>
              <a:t>Activision and Namco Bandai have released almost same number of games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744" y="1981199"/>
            <a:ext cx="3818400" cy="3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0" y="2414296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Sales by genres across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10473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Nintendo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2550" y="1981198"/>
            <a:ext cx="4572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Better sales in Japan (based on sales) as compared to the other publishers </a:t>
            </a:r>
          </a:p>
          <a:p>
            <a:r>
              <a:rPr lang="en-US" dirty="0"/>
              <a:t>Japan is the 2</a:t>
            </a:r>
            <a:r>
              <a:rPr lang="en-US" baseline="30000" dirty="0"/>
              <a:t>nd</a:t>
            </a:r>
            <a:r>
              <a:rPr lang="en-US" dirty="0"/>
              <a:t> largest market</a:t>
            </a:r>
          </a:p>
          <a:p>
            <a:r>
              <a:rPr lang="en-US" dirty="0"/>
              <a:t>Consistent sales amongst all genres</a:t>
            </a:r>
          </a:p>
          <a:p>
            <a:r>
              <a:rPr lang="en-US" dirty="0"/>
              <a:t>Many successful platformers and RPG’s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6548"/>
            <a:ext cx="4572000" cy="3079303"/>
          </a:xfrm>
        </p:spPr>
      </p:pic>
    </p:spTree>
    <p:extLst>
      <p:ext uri="{BB962C8B-B14F-4D97-AF65-F5344CB8AC3E}">
        <p14:creationId xmlns:p14="http://schemas.microsoft.com/office/powerpoint/2010/main" val="18261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847684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2012-07-18T04:03:00+00:00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1597836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TP103031012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27F40F-7FFE-4D81-968A-CAB5CADFE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195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Video Games Mining Under Prof: Jan-Willem van de Meent</vt:lpstr>
      <vt:lpstr>Dataset</vt:lpstr>
      <vt:lpstr>Milestone 1</vt:lpstr>
      <vt:lpstr>Milestone 2 / Algorithms</vt:lpstr>
      <vt:lpstr>Progress so far</vt:lpstr>
      <vt:lpstr>Top Publishers</vt:lpstr>
      <vt:lpstr>Top Publishers</vt:lpstr>
      <vt:lpstr>Sales by genres across different regions</vt:lpstr>
      <vt:lpstr>Nintendo</vt:lpstr>
      <vt:lpstr>Two major markets</vt:lpstr>
      <vt:lpstr>Console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2017-03-20T20:26:00Z</dcterms:created>
  <dcterms:modified xsi:type="dcterms:W3CDTF">2017-03-20T21:30:17Z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