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4" r:id="rId2"/>
    <p:sldId id="269" r:id="rId3"/>
    <p:sldId id="265" r:id="rId4"/>
    <p:sldId id="270" r:id="rId5"/>
    <p:sldId id="266" r:id="rId6"/>
    <p:sldId id="27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2740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CDCB1-21A2-4481-A4FE-1CD42A69AFEE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7E46A-1C44-40EB-903C-B89CD8DD4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57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4C39394-7CD2-47B2-9792-B8E2B8E2D20A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Socket.IO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Socket.IO is a library that enables real-time, bidirectional and event-based communication between the browser and the server. It consists of</a:t>
            </a:r>
            <a:r>
              <a:rPr lang="en-US" dirty="0" smtClean="0"/>
              <a:t>:</a:t>
            </a:r>
            <a:endParaRPr lang="en-US" dirty="0"/>
          </a:p>
          <a:p>
            <a:pPr marL="457200" indent="-457200" algn="just"/>
            <a:r>
              <a:rPr lang="en-US" dirty="0"/>
              <a:t>a Node.js </a:t>
            </a:r>
            <a:r>
              <a:rPr lang="en-US" dirty="0" smtClean="0"/>
              <a:t>server</a:t>
            </a:r>
            <a:endParaRPr lang="en-US" dirty="0"/>
          </a:p>
          <a:p>
            <a:pPr marL="457200" indent="-457200" algn="just"/>
            <a:r>
              <a:rPr lang="en-US" dirty="0"/>
              <a:t>a </a:t>
            </a:r>
            <a:r>
              <a:rPr lang="en-US" dirty="0" err="1"/>
              <a:t>Javascript</a:t>
            </a:r>
            <a:r>
              <a:rPr lang="en-US" dirty="0"/>
              <a:t> client library for the browser (which can be also run from Node.js</a:t>
            </a:r>
            <a:r>
              <a:rPr lang="en-US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009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Socket.IO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8712968" cy="238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49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effectLst/>
              </a:rPr>
              <a:t>Basic Terminology Of Socket.io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just"/>
            <a:r>
              <a:rPr lang="en-US" dirty="0" err="1" smtClean="0"/>
              <a:t>io.on</a:t>
            </a:r>
            <a:r>
              <a:rPr lang="en-US" dirty="0"/>
              <a:t>(‘connection’,()=&gt;{}) // whenever connection is </a:t>
            </a:r>
            <a:r>
              <a:rPr lang="en-US" dirty="0" err="1"/>
              <a:t>stablished</a:t>
            </a:r>
            <a:r>
              <a:rPr lang="en-US" dirty="0"/>
              <a:t> between client and server this function is </a:t>
            </a:r>
            <a:r>
              <a:rPr lang="en-US" dirty="0" smtClean="0"/>
              <a:t>called.</a:t>
            </a:r>
          </a:p>
          <a:p>
            <a:pPr marL="457200" indent="-457200" algn="just"/>
            <a:r>
              <a:rPr lang="en-US" dirty="0" err="1"/>
              <a:t>socket.on</a:t>
            </a:r>
            <a:r>
              <a:rPr lang="en-US" dirty="0"/>
              <a:t>(‘name of event’,()=&gt;{}) this is used both in client side and server side to listen to the event which is emitted by </a:t>
            </a:r>
            <a:r>
              <a:rPr lang="en-US" dirty="0" err="1"/>
              <a:t>socket.emit</a:t>
            </a:r>
            <a:r>
              <a:rPr lang="en-US" dirty="0"/>
              <a:t> and run the code inside </a:t>
            </a:r>
            <a:r>
              <a:rPr lang="en-US" dirty="0" smtClean="0"/>
              <a:t>it</a:t>
            </a:r>
            <a:endParaRPr lang="en-US" dirty="0"/>
          </a:p>
          <a:p>
            <a:pPr marL="457200" indent="-457200" algn="just"/>
            <a:r>
              <a:rPr lang="en-US" dirty="0" err="1"/>
              <a:t>socket.emit</a:t>
            </a:r>
            <a:r>
              <a:rPr lang="en-US" dirty="0"/>
              <a:t>(‘name of event’,()=&gt;{}) // this is used in both client side (</a:t>
            </a:r>
            <a:r>
              <a:rPr lang="en-US" dirty="0" err="1"/>
              <a:t>js</a:t>
            </a:r>
            <a:r>
              <a:rPr lang="en-US" dirty="0"/>
              <a:t>) and server side this emits the event which the client or server will listen to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190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effectLst/>
              </a:rPr>
              <a:t>Basic Terminology Of Socket.io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socket.on</a:t>
            </a:r>
            <a:r>
              <a:rPr lang="en-US" dirty="0"/>
              <a:t>(‘disconnect’,()=&gt;{}) internal socket function use it when you want to know when a client disconnects</a:t>
            </a:r>
          </a:p>
        </p:txBody>
      </p:sp>
    </p:spTree>
    <p:extLst>
      <p:ext uri="{BB962C8B-B14F-4D97-AF65-F5344CB8AC3E}">
        <p14:creationId xmlns:p14="http://schemas.microsoft.com/office/powerpoint/2010/main" val="17304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effectLst/>
              </a:rPr>
              <a:t>Broadcasting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dirty="0"/>
              <a:t>Broadcasting </a:t>
            </a:r>
            <a:r>
              <a:rPr lang="en-US" dirty="0" smtClean="0"/>
              <a:t>is defined as </a:t>
            </a:r>
            <a:r>
              <a:rPr lang="en-US" dirty="0"/>
              <a:t>sending a message to all connected clients</a:t>
            </a:r>
            <a:r>
              <a:rPr lang="en-US" dirty="0" smtClean="0"/>
              <a:t>.</a:t>
            </a:r>
          </a:p>
          <a:p>
            <a:pPr marL="457200" indent="-457200" algn="just"/>
            <a:r>
              <a:rPr lang="en-US" dirty="0" smtClean="0"/>
              <a:t>There are different levels of broadcasting the message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835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effectLst/>
              </a:rPr>
              <a:t>Broadcasting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/>
              <a:t>socket.emit</a:t>
            </a:r>
            <a:r>
              <a:rPr lang="en-US" dirty="0"/>
              <a:t>()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 smtClean="0"/>
              <a:t>socket.broadcast.emit</a:t>
            </a:r>
            <a:r>
              <a:rPr lang="en-US" dirty="0" smtClean="0"/>
              <a:t>()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io.emit</a:t>
            </a:r>
            <a:r>
              <a:rPr lang="en-US" dirty="0"/>
              <a:t>() </a:t>
            </a:r>
            <a:r>
              <a:rPr lang="en-US" dirty="0" smtClean="0"/>
              <a:t>these 3 events are used for emitting the difference between them is that </a:t>
            </a:r>
            <a:r>
              <a:rPr lang="en-US" dirty="0" err="1" smtClean="0"/>
              <a:t>socket.emit</a:t>
            </a:r>
            <a:r>
              <a:rPr lang="en-US" dirty="0"/>
              <a:t>() will emit to only specific socket like it will emit to its only </a:t>
            </a:r>
            <a:r>
              <a:rPr lang="en-US" dirty="0" smtClean="0"/>
              <a:t>client , </a:t>
            </a:r>
            <a:r>
              <a:rPr lang="en-US" dirty="0" err="1" smtClean="0"/>
              <a:t>socket.broadcast.emit</a:t>
            </a:r>
            <a:r>
              <a:rPr lang="en-US" dirty="0" smtClean="0"/>
              <a:t>() will emit to all clients excepts to its own client (self client) and </a:t>
            </a:r>
            <a:r>
              <a:rPr lang="en-US" dirty="0" err="1" smtClean="0"/>
              <a:t>io.emit</a:t>
            </a:r>
            <a:r>
              <a:rPr lang="en-US" dirty="0"/>
              <a:t>() will emit to all clients no exception.</a:t>
            </a:r>
          </a:p>
          <a:p>
            <a:pPr marL="457200" indent="-457200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2656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2568</TotalTime>
  <Words>245</Words>
  <Application>Microsoft Office PowerPoint</Application>
  <PresentationFormat>On-screen Show (4:3)</PresentationFormat>
  <Paragraphs>22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Socket.IO</vt:lpstr>
      <vt:lpstr>Socket.IO</vt:lpstr>
      <vt:lpstr>Basic Terminology Of Socket.io</vt:lpstr>
      <vt:lpstr>Basic Terminology Of Socket.io</vt:lpstr>
      <vt:lpstr>Broadcasting</vt:lpstr>
      <vt:lpstr>Broadcasting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214</cp:revision>
  <dcterms:created xsi:type="dcterms:W3CDTF">2020-07-17T10:32:53Z</dcterms:created>
  <dcterms:modified xsi:type="dcterms:W3CDTF">2021-11-21T07:39:04Z</dcterms:modified>
</cp:coreProperties>
</file>