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EDA-DC39-A8E2-AC61-8432E22D2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11B2B-910D-FF0F-EC02-78F25C4F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6C53-0BB9-D4DF-89AD-DCC3F284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95EE-0099-689E-B014-F78AE8DA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919-3A6E-C732-999A-52BD16D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F04-970F-080B-96B2-D2A0B8ED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F94E-D28B-3E28-1F50-81CCBCB6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D0A3-9735-E351-85DF-4FDC0CD7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60E5-A8EC-8C4B-3D81-8FA8D07B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5A8B-C396-4F37-9122-C4AF7732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9CCF1-E7E7-AB6E-65A1-021EB3CB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BECE-E4C7-88AC-A8C6-F4FE67A8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7AED-3EB2-19D0-396F-35CCFB29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A538-1C3F-F204-2CE3-60C2D47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76CE-C560-228D-6B46-98EA1727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167-54FC-DCAC-67B4-1F26D1F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D5A2-5F1F-EA77-9395-7AFCFE79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7DF1-D761-4FC4-CD35-38020586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1094-7B0C-C2AA-7A8B-F8A3AA9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F140-095C-F62B-92F6-9697019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B5EA-1153-457E-E2B8-C3C2ECA4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89C7-F69C-4F99-FFD6-770BC5C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AC5C-F84F-9C6D-2E14-7B46D25A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CAB7-16C9-9D9F-4F94-B8F80CB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9856-074C-42A5-BE2B-736AEE2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9C3E-B0D4-BD13-07DE-A20AE4BE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9AEB-8348-3AEA-5FFD-5A83720AC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61CB2-AC0B-77B0-9DBF-6E93EC51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37E6-41F9-506D-3BC8-21E5528B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CE97-891C-0EC3-ABDC-B6920874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71FE-6336-57DC-31CD-24CCF0E5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595-0F73-E522-33A0-56A96B79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55F0-B32C-C5CB-FAD3-8A0B1498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8368-AACF-CC81-4DDB-1A0FED1A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2FADF-FA74-6EEC-A47B-CDF614FF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6EE8-3273-EA6F-9C7D-AA6AA3477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D6296-E8CC-6388-C3E0-56EB390B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A545-93DA-4BEB-CC56-516498AC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BDAB-591F-082E-BC23-8A41E07C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DB2-D392-0EE0-C41F-759486DF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BB5F-6A49-8958-77D3-542E1295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6F429-FC58-B3FD-42F6-83F0FAA5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C71F-239D-A739-843E-95EFC75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59677-FC8A-D33A-1C43-7A85BF82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286A3-E3CD-6D9A-F7C9-DFBB0CFA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E7E3-CE33-45F6-7782-5A71C7A1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4D7B-1250-4B3A-3656-E2455233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D857-7115-1B55-7D45-8BBB710D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7B70-55B4-4568-4A05-784E6F1B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8EBF-F1E0-3218-3BF6-C08AC891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55FB-10EE-5648-008C-9110C5A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23211-DEB7-4B30-5528-3B60512C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07E7-677F-BB44-33DF-19C064AF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299B8-DE81-A333-8AB8-672F6E793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62920-ACB8-18A5-27B4-1B6E7A402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BD9D-345C-2B6B-7415-664C933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C3FA5-AEB2-6C2B-AF0E-B6E9F7C2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ED7E-FCE7-3B80-D41B-609FEE6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2727-6839-DF11-6A48-A63E39EE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8DAF-C582-CA9C-21B3-E5BFFB98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5B88-5E20-6A88-B61F-2DE99F195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5EA0-B1C3-40BF-9120-C2CFC531B719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8327-C3CD-DC79-E726-FA279B8B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0DD-5918-31E6-45CC-BC9E5391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841F-B564-4D41-9891-310AF5F2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53508-FF3B-879E-45EE-5A0CBC045538}"/>
              </a:ext>
            </a:extLst>
          </p:cNvPr>
          <p:cNvSpPr txBox="1"/>
          <p:nvPr/>
        </p:nvSpPr>
        <p:spPr>
          <a:xfrm>
            <a:off x="1280081" y="1087286"/>
            <a:ext cx="96318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 var"/>
              </a:rPr>
              <a:t>I'm a data science enthusiast with strong analytical, judgmental, and problem-solving abilities with a good understanding of statistics and probability. I have got a grip over Data Analysis, Machine learning, Data Visualization, Preprocessing and cleaning of Data, Data Structures, Python, and C++. I've used my skills to build various Predictive models and still working on ways to enhance and polish my skills. In balancing demanding requirements as a web developer, I take steps to fully understand what is expected of me, prioritize my tasks and keep an open line of communication with the client. I can work efficiently by reducing load times and improving communication between browsers and servers. During my engineering, I have acquired relevant skills and experience, which I shall bring to your organization. I like to share my knowledge with everyone and that's why I used to write technical content that helps other students to learn and improve. Although there are numerous techniques a web developer can use in reducing load time, I always rely on optimizing images, enabling browser caching, and minimizing HTTP requests. I have also worked tirelessly on my communication abilities and teamwork skills, which I will put to use in my future career, which would be in your organization if I am selected for the position. I love collaborating with people from different experiences and domain as it helps me expand my knowledge which is one of my main goals have given my 100% effort in my past company, and this has enabled me to recognize my capabilities and limitations. If I channelize them further, they will bring fruitful results to me and also to your esteemed organization. So I think I can be a good asset to your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 var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2022-07-31T07:03:59Z</dcterms:created>
  <dcterms:modified xsi:type="dcterms:W3CDTF">2022-07-31T07:04:40Z</dcterms:modified>
</cp:coreProperties>
</file>