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5"/>
  </p:handoutMasterIdLst>
  <p:sldIdLst>
    <p:sldId id="256" r:id="rId2"/>
    <p:sldId id="269" r:id="rId3"/>
    <p:sldId id="270" r:id="rId4"/>
    <p:sldId id="268" r:id="rId5"/>
    <p:sldId id="272" r:id="rId6"/>
    <p:sldId id="274" r:id="rId7"/>
    <p:sldId id="257" r:id="rId8"/>
    <p:sldId id="273" r:id="rId9"/>
    <p:sldId id="276" r:id="rId10"/>
    <p:sldId id="271" r:id="rId11"/>
    <p:sldId id="258" r:id="rId12"/>
    <p:sldId id="259" r:id="rId13"/>
    <p:sldId id="260" r:id="rId14"/>
    <p:sldId id="261" r:id="rId15"/>
    <p:sldId id="262" r:id="rId16"/>
    <p:sldId id="263" r:id="rId17"/>
    <p:sldId id="278" r:id="rId18"/>
    <p:sldId id="264" r:id="rId19"/>
    <p:sldId id="265" r:id="rId20"/>
    <p:sldId id="266" r:id="rId21"/>
    <p:sldId id="275" r:id="rId22"/>
    <p:sldId id="267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58C0-A23D-498E-AC08-3EC8F5EFFAC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DAB49-E242-4523-9AF6-481C3AA4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umeetrohra" TargetMode="External"/><Relationship Id="rId2" Type="http://schemas.openxmlformats.org/officeDocument/2006/relationships/hyperlink" Target="mailto:sumeetrohra1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28872"/>
          </a:xfrm>
        </p:spPr>
        <p:txBody>
          <a:bodyPr>
            <a:noAutofit/>
          </a:bodyPr>
          <a:lstStyle/>
          <a:p>
            <a:r>
              <a:rPr lang="en-US" sz="2000" dirty="0"/>
              <a:t>Let’s Decentralize this Planet…</a:t>
            </a:r>
          </a:p>
        </p:txBody>
      </p:sp>
    </p:spTree>
    <p:extLst>
      <p:ext uri="{BB962C8B-B14F-4D97-AF65-F5344CB8AC3E}">
        <p14:creationId xmlns:p14="http://schemas.microsoft.com/office/powerpoint/2010/main" val="10071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BlockChain</a:t>
            </a:r>
            <a:r>
              <a:rPr lang="en-US" sz="2000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82460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Ethereum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Because it is &lt;Code&gt; Blooded…</a:t>
            </a:r>
          </a:p>
        </p:txBody>
      </p:sp>
    </p:spTree>
    <p:extLst>
      <p:ext uri="{BB962C8B-B14F-4D97-AF65-F5344CB8AC3E}">
        <p14:creationId xmlns:p14="http://schemas.microsoft.com/office/powerpoint/2010/main" val="274024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Contract between a number of parties written as code</a:t>
            </a:r>
          </a:p>
          <a:p>
            <a:r>
              <a:rPr lang="en-US" sz="2000" dirty="0"/>
              <a:t>Works on Triggers</a:t>
            </a:r>
          </a:p>
          <a:p>
            <a:r>
              <a:rPr lang="en-US" sz="2000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1280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are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Autonomy</a:t>
            </a:r>
          </a:p>
          <a:p>
            <a:r>
              <a:rPr lang="en-US" sz="2000" dirty="0" smtClean="0"/>
              <a:t>Trust Less</a:t>
            </a:r>
            <a:endParaRPr lang="en-US" sz="2000" dirty="0"/>
          </a:p>
          <a:p>
            <a:r>
              <a:rPr lang="en-US" sz="2000" dirty="0" smtClean="0"/>
              <a:t>Backup</a:t>
            </a:r>
            <a:endParaRPr lang="en-US" sz="2000" dirty="0"/>
          </a:p>
          <a:p>
            <a:r>
              <a:rPr lang="en-US" sz="20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242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5752"/>
            <a:ext cx="9106732" cy="44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21532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/>
              <a:t>Voting platforms</a:t>
            </a:r>
          </a:p>
          <a:p>
            <a:r>
              <a:rPr lang="en-US" sz="2400" dirty="0"/>
              <a:t>Games</a:t>
            </a:r>
          </a:p>
          <a:p>
            <a:r>
              <a:rPr lang="en-US" sz="2400" dirty="0"/>
              <a:t>Social Media</a:t>
            </a:r>
          </a:p>
          <a:p>
            <a:r>
              <a:rPr lang="en-US" sz="2400" dirty="0"/>
              <a:t>Industrial uses</a:t>
            </a:r>
          </a:p>
          <a:p>
            <a:r>
              <a:rPr lang="en-US" sz="2400" dirty="0"/>
              <a:t>Entertainment</a:t>
            </a:r>
          </a:p>
          <a:p>
            <a:r>
              <a:rPr lang="en-US" sz="2400" dirty="0"/>
              <a:t>KYC</a:t>
            </a:r>
          </a:p>
          <a:p>
            <a:r>
              <a:rPr lang="en-US" sz="2400" dirty="0"/>
              <a:t>1201 </a:t>
            </a:r>
            <a:r>
              <a:rPr lang="en-US" sz="2400" dirty="0" err="1" smtClean="0"/>
              <a:t>dA</a:t>
            </a:r>
            <a:r>
              <a:rPr lang="en-US" sz="2400" dirty="0" err="1" smtClean="0"/>
              <a:t>pps</a:t>
            </a:r>
            <a:r>
              <a:rPr lang="en-US" sz="2400" dirty="0" smtClean="0"/>
              <a:t> </a:t>
            </a:r>
            <a:r>
              <a:rPr lang="en-US" sz="2400" dirty="0"/>
              <a:t>are live as of march 2018 and more are being made everyday</a:t>
            </a:r>
          </a:p>
          <a:p>
            <a:r>
              <a:rPr lang="en-US" sz="2400" dirty="0"/>
              <a:t>Dank coin – a meme reward tool</a:t>
            </a:r>
          </a:p>
        </p:txBody>
      </p:sp>
    </p:spTree>
    <p:extLst>
      <p:ext uri="{BB962C8B-B14F-4D97-AF65-F5344CB8AC3E}">
        <p14:creationId xmlns:p14="http://schemas.microsoft.com/office/powerpoint/2010/main" val="292190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51% 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how you Wreak Havoc…</a:t>
            </a:r>
          </a:p>
        </p:txBody>
      </p:sp>
    </p:spTree>
    <p:extLst>
      <p:ext uri="{BB962C8B-B14F-4D97-AF65-F5344CB8AC3E}">
        <p14:creationId xmlns:p14="http://schemas.microsoft.com/office/powerpoint/2010/main" val="320174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less of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too use more of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11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Should I Learn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Because History Repeats Itself…</a:t>
            </a:r>
          </a:p>
        </p:txBody>
      </p:sp>
    </p:spTree>
    <p:extLst>
      <p:ext uri="{BB962C8B-B14F-4D97-AF65-F5344CB8AC3E}">
        <p14:creationId xmlns:p14="http://schemas.microsoft.com/office/powerpoint/2010/main" val="158095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Earn from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 your own </a:t>
            </a:r>
            <a:r>
              <a:rPr lang="en-US" sz="2000" dirty="0" err="1"/>
              <a:t>Dapp</a:t>
            </a:r>
            <a:r>
              <a:rPr lang="en-US" sz="2000" dirty="0"/>
              <a:t> and Monetize it</a:t>
            </a:r>
          </a:p>
          <a:p>
            <a:r>
              <a:rPr lang="en-US" sz="2000" dirty="0"/>
              <a:t>Get paid for Contributing to Open Source Projects</a:t>
            </a:r>
          </a:p>
          <a:p>
            <a:r>
              <a:rPr lang="en-US" sz="2000" dirty="0"/>
              <a:t>Create your own Startup</a:t>
            </a:r>
          </a:p>
          <a:p>
            <a:r>
              <a:rPr lang="en-US" sz="2000" dirty="0"/>
              <a:t>Work at a Startup</a:t>
            </a:r>
          </a:p>
          <a:p>
            <a:r>
              <a:rPr lang="en-US" sz="2000" dirty="0"/>
              <a:t>Work as a Free-Lancer</a:t>
            </a:r>
          </a:p>
          <a:p>
            <a:r>
              <a:rPr lang="en-US" sz="2000" dirty="0"/>
              <a:t>Join a Larger Company</a:t>
            </a:r>
          </a:p>
        </p:txBody>
      </p:sp>
    </p:spTree>
    <p:extLst>
      <p:ext uri="{BB962C8B-B14F-4D97-AF65-F5344CB8AC3E}">
        <p14:creationId xmlns:p14="http://schemas.microsoft.com/office/powerpoint/2010/main" val="47202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98357"/>
            <a:ext cx="10554574" cy="4707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Peer-to-Peer</a:t>
            </a:r>
          </a:p>
          <a:p>
            <a:r>
              <a:rPr lang="en-US" sz="2000" dirty="0"/>
              <a:t>Decentralized</a:t>
            </a:r>
          </a:p>
          <a:p>
            <a:r>
              <a:rPr lang="en-US" sz="2000" dirty="0"/>
              <a:t>Public</a:t>
            </a:r>
          </a:p>
          <a:p>
            <a:r>
              <a:rPr lang="en-US" sz="2000" dirty="0"/>
              <a:t>Uses a Distributed Ledger</a:t>
            </a:r>
          </a:p>
          <a:p>
            <a:r>
              <a:rPr lang="en-US" sz="2000" dirty="0"/>
              <a:t>Open source code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32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of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Solidity (a JavaScript-like language)</a:t>
            </a:r>
          </a:p>
          <a:p>
            <a:r>
              <a:rPr lang="en-US" sz="2000" dirty="0"/>
              <a:t>Serpent (a Python-like language),</a:t>
            </a:r>
          </a:p>
          <a:p>
            <a:r>
              <a:rPr lang="en-US" sz="2000" dirty="0" err="1"/>
              <a:t>Mutan</a:t>
            </a:r>
            <a:r>
              <a:rPr lang="en-US" sz="2000" dirty="0"/>
              <a:t> (C-like)</a:t>
            </a:r>
          </a:p>
          <a:p>
            <a:r>
              <a:rPr lang="en-US" sz="2000" dirty="0"/>
              <a:t>LLL (Lisp-like)</a:t>
            </a:r>
          </a:p>
        </p:txBody>
      </p:sp>
    </p:spTree>
    <p:extLst>
      <p:ext uri="{BB962C8B-B14F-4D97-AF65-F5344CB8AC3E}">
        <p14:creationId xmlns:p14="http://schemas.microsoft.com/office/powerpoint/2010/main" val="290861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18" y="0"/>
            <a:ext cx="6750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44259"/>
            <a:ext cx="4355124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Sumeet</a:t>
            </a:r>
            <a:r>
              <a:rPr lang="en-US" sz="2000" dirty="0"/>
              <a:t> </a:t>
            </a:r>
            <a:r>
              <a:rPr lang="en-US" sz="2000" dirty="0" err="1"/>
              <a:t>Rohra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												</a:t>
            </a:r>
          </a:p>
          <a:p>
            <a:pPr marL="0" indent="0">
              <a:buNone/>
            </a:pPr>
            <a:r>
              <a:rPr lang="en-US" sz="2000" dirty="0"/>
              <a:t>C/Python Developer									</a:t>
            </a:r>
          </a:p>
          <a:p>
            <a:pPr marL="0" indent="0">
              <a:buNone/>
            </a:pPr>
            <a:r>
              <a:rPr lang="en-US" sz="2000" dirty="0"/>
              <a:t>Certified Ethical Hacker</a:t>
            </a:r>
          </a:p>
          <a:p>
            <a:pPr marL="0" indent="0">
              <a:buNone/>
            </a:pPr>
            <a:r>
              <a:rPr lang="en-US" sz="2000" dirty="0" err="1"/>
              <a:t>Blockchain</a:t>
            </a:r>
            <a:r>
              <a:rPr lang="en-US" sz="2000" dirty="0"/>
              <a:t> Enthusiast</a:t>
            </a:r>
          </a:p>
          <a:p>
            <a:pPr marL="0" indent="0">
              <a:buNone/>
            </a:pPr>
            <a:r>
              <a:rPr lang="en-US" sz="2000" dirty="0"/>
              <a:t>Contact me on:</a:t>
            </a: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sumeetrohra1@gmail.com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Github.com/</a:t>
            </a:r>
            <a:r>
              <a:rPr lang="en-US" sz="2000" dirty="0" err="1">
                <a:hlinkClick r:id="rId3"/>
              </a:rPr>
              <a:t>sumeetrohra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76702" y="2544258"/>
            <a:ext cx="435512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/>
              <a:t>Arjun </a:t>
            </a:r>
            <a:r>
              <a:rPr lang="en-US" sz="2000" dirty="0" err="1"/>
              <a:t>Sasikumar</a:t>
            </a:r>
            <a:endParaRPr lang="en-US" sz="2000" dirty="0"/>
          </a:p>
          <a:p>
            <a:pPr marL="0" indent="0">
              <a:buFont typeface="Wingdings 2" charset="2"/>
              <a:buNone/>
            </a:pPr>
            <a:r>
              <a:rPr lang="en-US" sz="2000" dirty="0"/>
              <a:t>									</a:t>
            </a:r>
          </a:p>
          <a:p>
            <a:pPr marL="0" indent="0">
              <a:buFont typeface="Wingdings 2" charset="2"/>
              <a:buNone/>
            </a:pPr>
            <a:r>
              <a:rPr lang="en-US" sz="2000" dirty="0"/>
              <a:t>Knows something about everything</a:t>
            </a:r>
            <a:r>
              <a:rPr lang="en-US" sz="2000" dirty="0" smtClean="0"/>
              <a:t>.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/>
              <a:t>Web Developer</a:t>
            </a:r>
            <a:endParaRPr lang="en-US" sz="2000" dirty="0"/>
          </a:p>
          <a:p>
            <a:pPr marL="0" indent="0">
              <a:buFont typeface="Wingdings 2" charset="2"/>
              <a:buNone/>
            </a:pPr>
            <a:r>
              <a:rPr lang="en-US" sz="2000" dirty="0" err="1"/>
              <a:t>Blockchain</a:t>
            </a:r>
            <a:r>
              <a:rPr lang="en-US" sz="2000" dirty="0"/>
              <a:t> Enthusiast.</a:t>
            </a:r>
          </a:p>
          <a:p>
            <a:pPr marL="0" indent="0">
              <a:buFont typeface="Wingdings 2" charset="2"/>
              <a:buNone/>
            </a:pPr>
            <a:r>
              <a:rPr lang="en-US" sz="2000" dirty="0"/>
              <a:t>Contact me on:</a:t>
            </a:r>
            <a:endParaRPr lang="en-US" sz="2000" dirty="0">
              <a:hlinkClick r:id="rId2"/>
            </a:endParaRPr>
          </a:p>
          <a:p>
            <a:pPr marL="0" indent="0">
              <a:buFont typeface="Wingdings 2" charset="2"/>
              <a:buNone/>
            </a:pPr>
            <a:r>
              <a:rPr lang="en-US" sz="2000" dirty="0">
                <a:hlinkClick r:id="rId2"/>
              </a:rPr>
              <a:t>arjun1709@gmail.com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hlinkClick r:id="rId3"/>
              </a:rPr>
              <a:t>Github.com/a</a:t>
            </a:r>
            <a:r>
              <a:rPr lang="en-US" sz="2000" u="sng" dirty="0">
                <a:hlinkClick r:id="rId2"/>
              </a:rPr>
              <a:t>rjun</a:t>
            </a:r>
            <a:r>
              <a:rPr lang="en-US" sz="20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2000" u="sng" dirty="0">
                <a:solidFill>
                  <a:schemeClr val="bg1">
                    <a:lumMod val="50000"/>
                    <a:lumOff val="50000"/>
                  </a:schemeClr>
                </a:solidFill>
                <a:hlinkClick r:id="rId2"/>
              </a:rPr>
              <a:t>r</a:t>
            </a:r>
            <a:r>
              <a:rPr lang="en-US" sz="20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34</a:t>
            </a:r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071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3548" y="965917"/>
            <a:ext cx="74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STUDYLEAGUE EDUCATION SERVICES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745" y="2994337"/>
            <a:ext cx="417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STUDYLEAGUE WORKSHOP SERVICES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2701343" y="1489137"/>
            <a:ext cx="3128493" cy="150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8378" y="2994337"/>
            <a:ext cx="485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STUDYLEAGUE IT SOLUTIONS</a:t>
            </a:r>
            <a:endParaRPr lang="en-US" sz="2000" b="1" dirty="0"/>
          </a:p>
        </p:txBody>
      </p:sp>
      <p:cxnSp>
        <p:nvCxnSpPr>
          <p:cNvPr id="16" name="Straight Arrow Connector 15"/>
          <p:cNvCxnSpPr>
            <a:stCxn id="8" idx="2"/>
            <a:endCxn id="15" idx="0"/>
          </p:cNvCxnSpPr>
          <p:nvPr/>
        </p:nvCxnSpPr>
        <p:spPr>
          <a:xfrm>
            <a:off x="5829836" y="1489137"/>
            <a:ext cx="3256210" cy="150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0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of </a:t>
            </a:r>
            <a:r>
              <a:rPr lang="en-US" dirty="0" err="1"/>
              <a:t>Blockchain</a:t>
            </a:r>
            <a:r>
              <a:rPr lang="en-US" dirty="0"/>
              <a:t>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>
            <a:normAutofit/>
          </a:bodyPr>
          <a:lstStyle/>
          <a:p>
            <a:r>
              <a:rPr lang="en-US" sz="2000" dirty="0"/>
              <a:t>Removes the need of middleman.</a:t>
            </a:r>
          </a:p>
          <a:p>
            <a:r>
              <a:rPr lang="en-US" sz="2000" dirty="0"/>
              <a:t>No need to worry about data getting hacked or stolen.</a:t>
            </a:r>
          </a:p>
          <a:p>
            <a:r>
              <a:rPr lang="en-US" sz="2000" dirty="0"/>
              <a:t>Reliable and Open Source.</a:t>
            </a:r>
          </a:p>
          <a:p>
            <a:r>
              <a:rPr lang="en-US" sz="2000" dirty="0"/>
              <a:t>Data is available publicly.</a:t>
            </a:r>
          </a:p>
          <a:p>
            <a:r>
              <a:rPr lang="en-US" sz="2000" dirty="0"/>
              <a:t>Highly secured.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1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Mining..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97531"/>
          </a:xfrm>
        </p:spPr>
        <p:txBody>
          <a:bodyPr>
            <a:noAutofit/>
          </a:bodyPr>
          <a:lstStyle/>
          <a:p>
            <a:r>
              <a:rPr lang="en-US" sz="2000" dirty="0"/>
              <a:t>Think about it as Digging Gold until you find it…</a:t>
            </a:r>
          </a:p>
        </p:txBody>
      </p:sp>
    </p:spTree>
    <p:extLst>
      <p:ext uri="{BB962C8B-B14F-4D97-AF65-F5344CB8AC3E}">
        <p14:creationId xmlns:p14="http://schemas.microsoft.com/office/powerpoint/2010/main" val="35921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mining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Validate the Transactions in a </a:t>
            </a:r>
            <a:r>
              <a:rPr lang="en-US" sz="2000" dirty="0" err="1"/>
              <a:t>Blockchain</a:t>
            </a:r>
            <a:r>
              <a:rPr lang="en-US" sz="2000" smtClean="0"/>
              <a:t>.</a:t>
            </a:r>
            <a:endParaRPr lang="en-US" sz="2000" dirty="0"/>
          </a:p>
          <a:p>
            <a:r>
              <a:rPr lang="en-US" sz="2000" dirty="0"/>
              <a:t>Used to issue new Currencies in a network.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21" y="2222287"/>
            <a:ext cx="3867665" cy="29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 with Blockchain..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97531"/>
          </a:xfrm>
        </p:spPr>
        <p:txBody>
          <a:bodyPr>
            <a:noAutofit/>
          </a:bodyPr>
          <a:lstStyle/>
          <a:p>
            <a:r>
              <a:rPr lang="en-US" sz="2000" dirty="0"/>
              <a:t>Everything has its own pros and cons right….??</a:t>
            </a:r>
          </a:p>
        </p:txBody>
      </p:sp>
    </p:spTree>
    <p:extLst>
      <p:ext uri="{BB962C8B-B14F-4D97-AF65-F5344CB8AC3E}">
        <p14:creationId xmlns:p14="http://schemas.microsoft.com/office/powerpoint/2010/main" val="2785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5-10 transactions per second.</a:t>
            </a:r>
          </a:p>
          <a:p>
            <a:r>
              <a:rPr lang="en-US" sz="2000" dirty="0"/>
              <a:t>Time delay between transactions and verification is too much resulting in network clogging.</a:t>
            </a:r>
          </a:p>
          <a:p>
            <a:r>
              <a:rPr lang="en-US" sz="2000" dirty="0"/>
              <a:t>Higher transaction fees.</a:t>
            </a:r>
          </a:p>
        </p:txBody>
      </p:sp>
    </p:spTree>
    <p:extLst>
      <p:ext uri="{BB962C8B-B14F-4D97-AF65-F5344CB8AC3E}">
        <p14:creationId xmlns:p14="http://schemas.microsoft.com/office/powerpoint/2010/main" val="217359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Persistent</a:t>
            </a:r>
          </a:p>
          <a:p>
            <a:r>
              <a:rPr lang="en-US" sz="2000" dirty="0"/>
              <a:t>Transparent</a:t>
            </a:r>
          </a:p>
          <a:p>
            <a:r>
              <a:rPr lang="en-US" sz="2000" dirty="0"/>
              <a:t>Public</a:t>
            </a:r>
          </a:p>
          <a:p>
            <a:r>
              <a:rPr lang="en-US" sz="2000" dirty="0"/>
              <a:t>Append-only</a:t>
            </a:r>
          </a:p>
        </p:txBody>
      </p:sp>
    </p:spTree>
    <p:extLst>
      <p:ext uri="{BB962C8B-B14F-4D97-AF65-F5344CB8AC3E}">
        <p14:creationId xmlns:p14="http://schemas.microsoft.com/office/powerpoint/2010/main" val="19112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exactly is a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Chain of Blocks…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94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329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Century Gothic</vt:lpstr>
      <vt:lpstr>Wingdings 2</vt:lpstr>
      <vt:lpstr>Quotable</vt:lpstr>
      <vt:lpstr>BIockchain</vt:lpstr>
      <vt:lpstr>What is Blockchain ??</vt:lpstr>
      <vt:lpstr>What is the need of Blockchain ??</vt:lpstr>
      <vt:lpstr>Mining..</vt:lpstr>
      <vt:lpstr>What is mining ??</vt:lpstr>
      <vt:lpstr>Issues with Blockchain..</vt:lpstr>
      <vt:lpstr>Scalability</vt:lpstr>
      <vt:lpstr>Let’s Revise</vt:lpstr>
      <vt:lpstr>What exactly is a BlockChain?</vt:lpstr>
      <vt:lpstr>Ethereum</vt:lpstr>
      <vt:lpstr>Why Ethereum?</vt:lpstr>
      <vt:lpstr>Smart Contracts</vt:lpstr>
      <vt:lpstr>Smart Contracts are Awesome</vt:lpstr>
      <vt:lpstr>DAPPS</vt:lpstr>
      <vt:lpstr>Where can we use it?</vt:lpstr>
      <vt:lpstr>51% Attack</vt:lpstr>
      <vt:lpstr>Scalability</vt:lpstr>
      <vt:lpstr>Why Should I Learn BlockChain?</vt:lpstr>
      <vt:lpstr>How to Earn from BlockChain?</vt:lpstr>
      <vt:lpstr>Languages of Ethereum</vt:lpstr>
      <vt:lpstr>PowerPoint Presentation</vt:lpstr>
      <vt:lpstr>Who are we ?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2018-03-12T13:12:26Z</dcterms:created>
  <dcterms:modified xsi:type="dcterms:W3CDTF">2018-03-17T11:26:10Z</dcterms:modified>
</cp:coreProperties>
</file>