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73" r:id="rId3"/>
    <p:sldId id="260" r:id="rId4"/>
    <p:sldId id="259" r:id="rId5"/>
    <p:sldId id="258" r:id="rId6"/>
    <p:sldId id="261" r:id="rId7"/>
    <p:sldId id="27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12ACB-C9BE-4F04-A9F9-3187E83D7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763B4-898F-48D4-AD61-913A9B1EC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DAE5E-AA15-441F-81FA-58E863B9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B1B6B-B7AC-4A77-BCD2-AF61E602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EE579-C5A6-425F-B0B2-FD5C4B31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83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EEC3-BEF4-43A3-B532-BBED66EF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942BE-1975-4DA1-A629-D27049B8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190B-1D43-4022-BE6C-4D4315ED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25316-2EDB-4DA0-AD5A-CFE2D5B9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AC7EF-1FA7-4174-AFFC-D0A710C8F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5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ED1CCD-266E-4E09-9352-0898BA2F2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A6591-48AA-46E8-9BF5-3C7F0E6D9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9ECA-37B3-431B-84CA-8953D8E1F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05AA-8700-418A-9FA0-A4298678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1AE6-E77F-4F37-9CA1-90096394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4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BE307-3B53-4271-B352-18504990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BE644-7893-41E1-B486-20ED0A036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E43B-3968-4820-A7B0-CD0312BC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2B8B2-C486-4A9F-8BA9-0AE1A0F3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9BEB7-E568-4CD7-9A24-AFE1F9D8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24C9-7712-40E8-91AB-6F7E6561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400BA-B153-4DC4-8FC0-D846E7D0B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1DB29-2A4B-460E-A20C-02DE84C6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1B2A0-206E-40A6-96E6-DD80D4635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EDF13-A38E-46F1-8A2A-BA07A57A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1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1B78-6D44-4AF8-924C-ADFE5B59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9270-795E-46EE-BE21-433CA9912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E4285-1BA7-4D04-B232-4EC059AD8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908EF-FEB7-4FCB-93D6-0D4EDF75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BBC4B-41FA-4FFA-B03F-D201077E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89E42-45B4-4CF2-A638-353AB0ED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8999-18AB-46F4-85CC-CAF55AFF4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9813-9DB8-48FD-A80C-F234B04B8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C42FB-35DF-471B-804F-5FA564E0A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285A48-2DA4-406C-8378-0173C928F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E85B1-6510-4BBD-97DD-709405B41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E3DB71-ACD7-49A5-A424-F19EA8FA2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4BC02-FA20-4531-A311-C35BF4B1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DF77D-7DD0-4EAF-971F-F78AA791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22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6A32-4F7E-433A-A339-4F901FE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4D939-B8A7-41CA-BF64-E991EACC5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58EDC-28E5-4DFB-AC77-6E348E4B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93E57-11C8-4110-806D-EDA45785B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50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2443C8-F311-473F-AFB8-7ADB87F43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81F295-A1AE-42BC-8530-C6DCE478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6CB19-C560-4B07-85D7-4AABD676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68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CEECD-E84D-4065-A604-4790C7B7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BB09B-2706-4E36-8353-FE8A3770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1F71E-F937-44B5-B659-7F2A32F7A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43A8-2E5E-4CAE-9BA3-DB16843A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E9B88-5908-42D0-9C56-2AC0F2AF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2A2F0-4FC2-4194-9D4C-27C413F5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0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220B-A09A-4484-AFBB-035F46B3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F67BE-9FAC-463D-9E75-CB366097E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F421A-E806-49EC-9405-9C909DBF9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8484-0992-4C20-8BEB-1F3487AB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29E5-3857-46C2-9152-DB371905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CB21C-9E0B-485E-B389-F9D8F2C1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5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15791D-13F6-4B61-B9CE-C76A37B2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DF22D-6C0D-42F8-BEC0-CAA37923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0D205-D7EE-462B-BEAC-52EFA56BA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F919-F71A-4071-B341-663B9378909B}" type="datetimeFigureOut">
              <a:rPr lang="en-US" smtClean="0"/>
              <a:t>4/21/2022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C477D-B4BC-4961-A957-A540518E6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80FAD-A14F-43D8-8FE1-96981DCE7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02A4-30F9-4926-A3AC-1282A4DB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7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1C94-DD98-4DFF-B5F5-5647F2078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718" y="2218765"/>
            <a:ext cx="9144000" cy="312906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Airline Safety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Sumeet Shah</a:t>
            </a:r>
            <a:br>
              <a:rPr lang="en-US" sz="2800" dirty="0"/>
            </a:br>
            <a:r>
              <a:rPr lang="en-US" sz="2800" dirty="0"/>
              <a:t> 4/21/2022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 DSC640-T301 (2223-1)</a:t>
            </a:r>
            <a:br>
              <a:rPr lang="en-US" sz="2800" dirty="0"/>
            </a:br>
            <a:r>
              <a:rPr lang="en-US" sz="2800" dirty="0"/>
              <a:t>Executive Presentation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291" y="111591"/>
            <a:ext cx="302937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77" y="94129"/>
            <a:ext cx="2985388" cy="77993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3CBFBBA1-2B63-4449-AD89-C61D3A70B573}"/>
              </a:ext>
            </a:extLst>
          </p:cNvPr>
          <p:cNvSpPr txBox="1">
            <a:spLocks/>
          </p:cNvSpPr>
          <p:nvPr/>
        </p:nvSpPr>
        <p:spPr>
          <a:xfrm>
            <a:off x="208736" y="1412221"/>
            <a:ext cx="10817852" cy="57281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500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48DEB6-122E-4D4A-8B84-E1429B67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6" y="1018677"/>
            <a:ext cx="12135664" cy="583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7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77" y="94129"/>
            <a:ext cx="2985388" cy="7799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ABD379-E8E5-4525-A73C-B36F31F44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89" y="1033127"/>
            <a:ext cx="10313702" cy="538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77" y="94129"/>
            <a:ext cx="2985388" cy="779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0E60D-3621-44AF-9FDE-C2EAB85E3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1039091"/>
            <a:ext cx="10448705" cy="56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77" y="94129"/>
            <a:ext cx="2985388" cy="779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7A311B-C51F-4FEA-91AD-451BA5069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909286"/>
            <a:ext cx="9164329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0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77" y="94129"/>
            <a:ext cx="2985388" cy="7799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8DD4EB-D9CA-4746-9A2C-94E4B4DFA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02" y="1035423"/>
            <a:ext cx="11274102" cy="34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19409-7C14-4E07-8D38-73A2C363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277" y="94129"/>
            <a:ext cx="2985388" cy="7799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6B2B1E-C8B5-4795-BE17-A988AA97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52" y="980733"/>
            <a:ext cx="10832151" cy="567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6097</TotalTime>
  <Words>20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Airline Safety  Sumeet Shah  4/21/2022    DSC640-T301 (2223-1) Executive 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sumeet shah</dc:creator>
  <cp:lastModifiedBy>sumeet shah</cp:lastModifiedBy>
  <cp:revision>18</cp:revision>
  <dcterms:created xsi:type="dcterms:W3CDTF">2022-02-08T17:55:01Z</dcterms:created>
  <dcterms:modified xsi:type="dcterms:W3CDTF">2022-04-22T06:38:16Z</dcterms:modified>
</cp:coreProperties>
</file>