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6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472" y="4760132"/>
            <a:ext cx="3820197" cy="1777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500" dirty="0"/>
              <a:t>Strategic Assessment of Butler Trail Traffic</a:t>
            </a:r>
            <a:endParaRPr lang="en-US" sz="3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2"/>
          <a:stretch>
            <a:fillRect/>
          </a:stretch>
        </p:blipFill>
        <p:spPr>
          <a:xfrm>
            <a:off x="20" y="2872"/>
            <a:ext cx="9143980" cy="4595954"/>
          </a:xfrm>
          <a:custGeom>
            <a:avLst/>
            <a:gdLst>
              <a:gd name="connsiteX0" fmla="*/ 0 w 12192000"/>
              <a:gd name="connsiteY0" fmla="*/ 0 h 4621300"/>
              <a:gd name="connsiteX1" fmla="*/ 12192000 w 12192000"/>
              <a:gd name="connsiteY1" fmla="*/ 0 h 4621300"/>
              <a:gd name="connsiteX2" fmla="*/ 12192000 w 12192000"/>
              <a:gd name="connsiteY2" fmla="*/ 3104412 h 4621300"/>
              <a:gd name="connsiteX3" fmla="*/ 12192000 w 12192000"/>
              <a:gd name="connsiteY3" fmla="*/ 3296537 h 4621300"/>
              <a:gd name="connsiteX4" fmla="*/ 12192000 w 12192000"/>
              <a:gd name="connsiteY4" fmla="*/ 4272355 h 4621300"/>
              <a:gd name="connsiteX5" fmla="*/ 12113803 w 12192000"/>
              <a:gd name="connsiteY5" fmla="*/ 4280638 h 4621300"/>
              <a:gd name="connsiteX6" fmla="*/ 6753597 w 12192000"/>
              <a:gd name="connsiteY6" fmla="*/ 4604195 h 4621300"/>
              <a:gd name="connsiteX7" fmla="*/ 400746 w 12192000"/>
              <a:gd name="connsiteY7" fmla="*/ 4432852 h 4621300"/>
              <a:gd name="connsiteX8" fmla="*/ 0 w 12192000"/>
              <a:gd name="connsiteY8" fmla="*/ 4395876 h 4621300"/>
              <a:gd name="connsiteX9" fmla="*/ 0 w 12192000"/>
              <a:gd name="connsiteY9" fmla="*/ 3296537 h 4621300"/>
              <a:gd name="connsiteX10" fmla="*/ 0 w 12192000"/>
              <a:gd name="connsiteY10" fmla="*/ 3104412 h 462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0029" y="4767660"/>
            <a:ext cx="3880210" cy="177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600" u="sng">
                <a:solidFill>
                  <a:schemeClr val="tx1"/>
                </a:solidFill>
              </a:rPr>
              <a:t>Team: </a:t>
            </a:r>
            <a:r>
              <a:rPr lang="en-US" sz="1600" u="sng" dirty="0">
                <a:solidFill>
                  <a:schemeClr val="tx1"/>
                </a:solidFill>
              </a:rPr>
              <a:t>Aggieland Hackers</a:t>
            </a:r>
            <a:endParaRPr lang="en-US" sz="1600" u="sng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Gaurav Burman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Mayank </a:t>
            </a:r>
            <a:r>
              <a:rPr lang="en-US" sz="1600" dirty="0" err="1">
                <a:solidFill>
                  <a:schemeClr val="tx1"/>
                </a:solidFill>
              </a:rPr>
              <a:t>Jaggi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Rohit </a:t>
            </a:r>
            <a:r>
              <a:rPr lang="en-US" sz="1600" dirty="0" err="1">
                <a:solidFill>
                  <a:schemeClr val="tx1"/>
                </a:solidFill>
              </a:rPr>
              <a:t>Lilhare</a:t>
            </a:r>
            <a:endParaRPr lang="en-US" sz="1600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Sumeet Shinde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A comprehensive data driven solution for TTF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Value Propositions: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Forecasting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Short Term forecast (Daily/Weekly)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Long Term forecast (Quarterly)</a:t>
            </a:r>
            <a:endParaRPr lang="en-IN" dirty="0"/>
          </a:p>
          <a:p>
            <a:pPr marL="5257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Mean based Visualized Model</a:t>
            </a:r>
            <a:endParaRPr lang="en-IN" dirty="0"/>
          </a:p>
          <a:p>
            <a:pPr marL="52578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Workforce Planning Tool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Only Crenshaw Bridge Trail used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2800" dirty="0"/>
              <a:t>Outliers(ACL and Kite Fest) were not considered in both ML models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2800" dirty="0"/>
              <a:t>Other city events don’t contribute significantly to spikes in counts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2800" dirty="0"/>
              <a:t>Every person is counted only once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2800" dirty="0" err="1"/>
              <a:t>NaNs</a:t>
            </a:r>
            <a:r>
              <a:rPr lang="en-IN" sz="2800" dirty="0"/>
              <a:t> and outliers are imputed by taking the mean of day of the week of past data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dirty="0"/>
              <a:t>Random Forest (Daily/Weekly)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IN" dirty="0"/>
              <a:t>Important Features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0" y="2322615"/>
            <a:ext cx="628650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dirty="0"/>
              <a:t>Time Series Model (Quarterly)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IN" dirty="0"/>
              <a:t>SARIMA((1,1,2) x (1,1,2)</a:t>
            </a:r>
            <a:r>
              <a:rPr lang="en-IN" baseline="-25000" dirty="0"/>
              <a:t>7</a:t>
            </a:r>
            <a:r>
              <a:rPr lang="en-IN" dirty="0"/>
              <a:t>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46552"/>
            <a:ext cx="8229600" cy="33796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 fontScale="90000"/>
          </a:bodyPr>
          <a:lstStyle/>
          <a:p>
            <a:r>
              <a:rPr lang="en-IN" dirty="0"/>
              <a:t>Mean based Visualized Model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47800"/>
            <a:ext cx="8229600" cy="4261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Workforce Planning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IN" dirty="0"/>
              <a:t>Chase Strategy</a:t>
            </a:r>
            <a:endParaRPr lang="en-IN" dirty="0"/>
          </a:p>
          <a:p>
            <a:r>
              <a:rPr lang="en-IN" dirty="0"/>
              <a:t>Constant Workforce Strategy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957" y="3581400"/>
            <a:ext cx="265176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00400"/>
            <a:ext cx="413486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667000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WPS Presentation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Strategic Assessment of Butler Trail Traffic</vt:lpstr>
      <vt:lpstr>Introduction</vt:lpstr>
      <vt:lpstr>Assumption</vt:lpstr>
      <vt:lpstr>Random Forest (Daily/Weekly)</vt:lpstr>
      <vt:lpstr>Time Series Model (Quarterly) </vt:lpstr>
      <vt:lpstr>Mean based Visualized Model </vt:lpstr>
      <vt:lpstr>Workforce Planning Tool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Sumeet Shinde</dc:creator>
  <cp:lastModifiedBy>google1574638202</cp:lastModifiedBy>
  <cp:revision>33</cp:revision>
  <dcterms:created xsi:type="dcterms:W3CDTF">2019-11-17T18:18:00Z</dcterms:created>
  <dcterms:modified xsi:type="dcterms:W3CDTF">2020-04-25T02:49:52Z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