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C36B62-0249-44FD-846F-72DDDA04C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472" y="4760132"/>
            <a:ext cx="3820197" cy="1777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500" dirty="0"/>
              <a:t>Strategic Assessment of Butler Trail Traffic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4C046C-6A46-4215-AD53-483E81254E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22"/>
          <a:stretch/>
        </p:blipFill>
        <p:spPr>
          <a:xfrm>
            <a:off x="20" y="2872"/>
            <a:ext cx="9143980" cy="4595954"/>
          </a:xfrm>
          <a:custGeom>
            <a:avLst/>
            <a:gdLst>
              <a:gd name="connsiteX0" fmla="*/ 0 w 12192000"/>
              <a:gd name="connsiteY0" fmla="*/ 0 h 4621300"/>
              <a:gd name="connsiteX1" fmla="*/ 12192000 w 12192000"/>
              <a:gd name="connsiteY1" fmla="*/ 0 h 4621300"/>
              <a:gd name="connsiteX2" fmla="*/ 12192000 w 12192000"/>
              <a:gd name="connsiteY2" fmla="*/ 3104412 h 4621300"/>
              <a:gd name="connsiteX3" fmla="*/ 12192000 w 12192000"/>
              <a:gd name="connsiteY3" fmla="*/ 3296537 h 4621300"/>
              <a:gd name="connsiteX4" fmla="*/ 12192000 w 12192000"/>
              <a:gd name="connsiteY4" fmla="*/ 4272355 h 4621300"/>
              <a:gd name="connsiteX5" fmla="*/ 12113803 w 12192000"/>
              <a:gd name="connsiteY5" fmla="*/ 4280638 h 4621300"/>
              <a:gd name="connsiteX6" fmla="*/ 6753597 w 12192000"/>
              <a:gd name="connsiteY6" fmla="*/ 4604195 h 4621300"/>
              <a:gd name="connsiteX7" fmla="*/ 400746 w 12192000"/>
              <a:gd name="connsiteY7" fmla="*/ 4432852 h 4621300"/>
              <a:gd name="connsiteX8" fmla="*/ 0 w 12192000"/>
              <a:gd name="connsiteY8" fmla="*/ 4395876 h 4621300"/>
              <a:gd name="connsiteX9" fmla="*/ 0 w 12192000"/>
              <a:gd name="connsiteY9" fmla="*/ 3296537 h 4621300"/>
              <a:gd name="connsiteX10" fmla="*/ 0 w 12192000"/>
              <a:gd name="connsiteY10" fmla="*/ 3104412 h 462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010F23E-D260-47FD-B018-0F43E7984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0029" y="4767660"/>
            <a:ext cx="3880210" cy="177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600" u="sng">
                <a:solidFill>
                  <a:schemeClr val="tx1"/>
                </a:solidFill>
              </a:rPr>
              <a:t>Team: </a:t>
            </a:r>
            <a:r>
              <a:rPr lang="en-US" sz="1600" u="sng" dirty="0">
                <a:solidFill>
                  <a:schemeClr val="tx1"/>
                </a:solidFill>
              </a:rPr>
              <a:t>Aggieland Hackers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Gaurav Burman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Mayank </a:t>
            </a:r>
            <a:r>
              <a:rPr lang="en-US" sz="1600" dirty="0" err="1">
                <a:solidFill>
                  <a:schemeClr val="tx1"/>
                </a:solidFill>
              </a:rPr>
              <a:t>Jaggi</a:t>
            </a:r>
            <a:endParaRPr lang="en-US" sz="1600" dirty="0">
              <a:solidFill>
                <a:schemeClr val="tx1"/>
              </a:solidFill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Rohit </a:t>
            </a:r>
            <a:r>
              <a:rPr lang="en-US" sz="1600" dirty="0" err="1">
                <a:solidFill>
                  <a:schemeClr val="tx1"/>
                </a:solidFill>
              </a:rPr>
              <a:t>Lilhare</a:t>
            </a:r>
            <a:endParaRPr lang="en-US" sz="1600" dirty="0">
              <a:solidFill>
                <a:schemeClr val="tx1"/>
              </a:solidFill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Sumeet Shinde</a:t>
            </a:r>
          </a:p>
        </p:txBody>
      </p:sp>
    </p:spTree>
    <p:extLst>
      <p:ext uri="{BB962C8B-B14F-4D97-AF65-F5344CB8AC3E}">
        <p14:creationId xmlns:p14="http://schemas.microsoft.com/office/powerpoint/2010/main" val="1256328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F3050-D231-4E55-8B9B-7B78A5ECA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878F7-5A03-4CF8-904C-7F4BBA7F8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/>
              <a:t>A comprehensive data driven solution for TTF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Value Propositions:</a:t>
            </a:r>
          </a:p>
          <a:p>
            <a:pPr>
              <a:lnSpc>
                <a:spcPct val="150000"/>
              </a:lnSpc>
            </a:pPr>
            <a:r>
              <a:rPr lang="en-IN" dirty="0"/>
              <a:t>Forecasting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Short Term forecast (Daily/Weekly)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Long Term forecast (Quarterly)</a:t>
            </a:r>
          </a:p>
          <a:p>
            <a:pPr marL="52546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Mean based Visualized Model</a:t>
            </a:r>
          </a:p>
          <a:p>
            <a:pPr marL="52546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Workforce Planning Tool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9953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33279-DB70-452B-BEF1-F4DC1A811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70543-A8C3-4C82-A760-1521959E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IN" sz="2800" dirty="0"/>
              <a:t>Only Crenshaw Bridge Trail used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Outliers(ACL and Kite Fest) were not considered in both ML models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Other city events don’t contribute significantly to spikes in counts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Every person is counted only once</a:t>
            </a:r>
          </a:p>
          <a:p>
            <a:pPr>
              <a:lnSpc>
                <a:spcPct val="150000"/>
              </a:lnSpc>
            </a:pPr>
            <a:r>
              <a:rPr lang="en-IN" sz="2800" dirty="0" err="1"/>
              <a:t>NaNs</a:t>
            </a:r>
            <a:r>
              <a:rPr lang="en-IN" sz="2800" dirty="0"/>
              <a:t> and outliers are imputed by taking the mean of day of the week of past data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932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98A4-D290-497F-8C79-C518908E1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IN" dirty="0"/>
              <a:t>Random Forest (Daily/Weekly)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98D57-1E07-4CDF-8C89-071224862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IN" dirty="0"/>
              <a:t>Important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2D6F9-19D7-4EB2-852D-629B793BC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2322615"/>
            <a:ext cx="62865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9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376D1-FA95-4908-8EEB-2DDB00E9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IN" dirty="0"/>
              <a:t>Time Series Model (Quarterly)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30732-24EE-4E29-A02F-348353841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IN" dirty="0"/>
              <a:t>SARIMA((1,1,2) x (1,1,2)</a:t>
            </a:r>
            <a:r>
              <a:rPr lang="en-IN" baseline="-25000" dirty="0"/>
              <a:t>7</a:t>
            </a:r>
            <a:r>
              <a:rPr lang="en-IN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FF8ACC-E510-492D-B8E9-EDCD39E4C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46552"/>
            <a:ext cx="8229600" cy="337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1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7529-C51D-4D7B-AD1B-15D76589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rmAutofit fontScale="90000"/>
          </a:bodyPr>
          <a:lstStyle/>
          <a:p>
            <a:r>
              <a:rPr lang="en-IN" dirty="0"/>
              <a:t>Mean based Visualized Model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C1EE3B-561B-4730-9A35-202B6542F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47800"/>
            <a:ext cx="8229600" cy="426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57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73AFF-9E5E-46BA-A853-FE19286EC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Workforce Planning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11FB2-38F0-44A0-9877-4BADCC31C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IN" dirty="0"/>
              <a:t>Chase Strategy</a:t>
            </a:r>
          </a:p>
          <a:p>
            <a:r>
              <a:rPr lang="en-IN" dirty="0"/>
              <a:t>Constant Workforce Strategy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967172-76FC-4205-A7E8-E854C13B7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57" y="3581400"/>
            <a:ext cx="2651760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1B68AD-8393-45A6-935F-1B77451B0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200400"/>
            <a:ext cx="413486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70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31092C1-3D69-441A-9548-2E9DDDEFADC4}"/>
              </a:ext>
            </a:extLst>
          </p:cNvPr>
          <p:cNvSpPr/>
          <p:nvPr/>
        </p:nvSpPr>
        <p:spPr>
          <a:xfrm>
            <a:off x="3048000" y="2667000"/>
            <a:ext cx="3334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42273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141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Strategic Assessment of Butler Trail Traffic</vt:lpstr>
      <vt:lpstr>Introduction</vt:lpstr>
      <vt:lpstr>Assumption</vt:lpstr>
      <vt:lpstr>Random Forest (Daily/Weekly)</vt:lpstr>
      <vt:lpstr>Time Series Model (Quarterly) </vt:lpstr>
      <vt:lpstr>Mean based Visualized Model </vt:lpstr>
      <vt:lpstr>Workforce Planning Tool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Sumeet Shinde</dc:creator>
  <cp:lastModifiedBy>Sumeet Shinde</cp:lastModifiedBy>
  <cp:revision>32</cp:revision>
  <dcterms:created xsi:type="dcterms:W3CDTF">2019-11-17T18:18:00Z</dcterms:created>
  <dcterms:modified xsi:type="dcterms:W3CDTF">2019-11-17T21:53:56Z</dcterms:modified>
</cp:coreProperties>
</file>