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450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815BF4C-C068-4B20-864A-DE52AD48B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 Bike 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2AC61EB-3ADE-438A-B238-EDF2A9289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B70AC9F1-B25C-4CF3-982F-F24867E39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1" y="0"/>
            <a:ext cx="750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DEE6B70C-57EE-469E-AC38-A0A20E4B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604837"/>
            <a:ext cx="10001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2D9FC17D-A729-4E7E-B9DA-D07CA895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604837"/>
            <a:ext cx="10001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3BF4B37D-5D99-4E81-938C-EFF9271D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604837"/>
            <a:ext cx="10001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009651ED-C769-4716-B2CF-ACA92AA0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604837"/>
            <a:ext cx="10001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C8D518E1-DA17-45A5-9554-3C742BB6A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604837"/>
            <a:ext cx="10001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Citi Bike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Analytics</dc:title>
  <dc:creator>Sumeira Taqui</dc:creator>
  <cp:lastModifiedBy>Sumeira Taqui</cp:lastModifiedBy>
  <cp:revision>2</cp:revision>
  <dcterms:created xsi:type="dcterms:W3CDTF">2018-08-15T22:40:47Z</dcterms:created>
  <dcterms:modified xsi:type="dcterms:W3CDTF">2019-05-04T05:02:28Z</dcterms:modified>
</cp:coreProperties>
</file>