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2" r:id="rId7"/>
    <p:sldId id="313" r:id="rId8"/>
    <p:sldId id="322" r:id="rId9"/>
    <p:sldId id="323" r:id="rId10"/>
    <p:sldId id="324" r:id="rId11"/>
    <p:sldId id="325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6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7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7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4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2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9" r:id="rId14"/>
    <p:sldLayoutId id="2147483672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Resume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18" y="2178638"/>
            <a:ext cx="3389065" cy="184752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Business Objective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AFEA93-0C6C-3444-5038-8732C24C46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31778" y="2269299"/>
            <a:ext cx="6681704" cy="2931244"/>
          </a:xfrm>
        </p:spPr>
        <p:txBody>
          <a:bodyPr/>
          <a:lstStyle/>
          <a:p>
            <a:r>
              <a:rPr lang="en-US" dirty="0"/>
              <a:t>In the field of resume shortlisting for a job ,resume/ file classification based on type of type skills and experience the candidate have will help a lot for HR department. My project  does this work by classifying the type of resume when a candidate submit his/her resume in job application.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91" y="206865"/>
            <a:ext cx="11899686" cy="60892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Project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D779D2-7618-2F7B-ABBB-C8157EB61CDA}"/>
              </a:ext>
            </a:extLst>
          </p:cNvPr>
          <p:cNvSpPr/>
          <p:nvPr/>
        </p:nvSpPr>
        <p:spPr>
          <a:xfrm>
            <a:off x="968188" y="1963271"/>
            <a:ext cx="2312894" cy="1264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 and Loading</a:t>
            </a:r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4C4A2A-F781-819A-E342-28F2411B2D39}"/>
              </a:ext>
            </a:extLst>
          </p:cNvPr>
          <p:cNvSpPr/>
          <p:nvPr/>
        </p:nvSpPr>
        <p:spPr>
          <a:xfrm>
            <a:off x="5029199" y="1963271"/>
            <a:ext cx="2312894" cy="1264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FBB935-ABF7-1EFA-F110-5B6C97069467}"/>
              </a:ext>
            </a:extLst>
          </p:cNvPr>
          <p:cNvSpPr/>
          <p:nvPr/>
        </p:nvSpPr>
        <p:spPr>
          <a:xfrm>
            <a:off x="9663953" y="1963271"/>
            <a:ext cx="2312894" cy="1264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E6605D-5E0B-55CC-6A91-795D9DFE6969}"/>
              </a:ext>
            </a:extLst>
          </p:cNvPr>
          <p:cNvSpPr/>
          <p:nvPr/>
        </p:nvSpPr>
        <p:spPr>
          <a:xfrm>
            <a:off x="9663953" y="5127812"/>
            <a:ext cx="2312894" cy="1264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DD1A3E-1CF0-51E0-8C9D-E20D2DAE690A}"/>
              </a:ext>
            </a:extLst>
          </p:cNvPr>
          <p:cNvSpPr/>
          <p:nvPr/>
        </p:nvSpPr>
        <p:spPr>
          <a:xfrm>
            <a:off x="5029199" y="5127812"/>
            <a:ext cx="2312894" cy="1264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Hyperparameter Tunning</a:t>
            </a:r>
            <a:endParaRPr lang="en-ID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06BF7E-266A-B574-9DBE-04DD13C59D43}"/>
              </a:ext>
            </a:extLst>
          </p:cNvPr>
          <p:cNvSpPr/>
          <p:nvPr/>
        </p:nvSpPr>
        <p:spPr>
          <a:xfrm>
            <a:off x="3532094" y="2483224"/>
            <a:ext cx="1165412" cy="224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23A68F-602A-2D44-390E-F302AE318C88}"/>
              </a:ext>
            </a:extLst>
          </p:cNvPr>
          <p:cNvSpPr/>
          <p:nvPr/>
        </p:nvSpPr>
        <p:spPr>
          <a:xfrm>
            <a:off x="7924798" y="2478741"/>
            <a:ext cx="1165412" cy="224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47BB84-C358-6413-A2E9-7057EC9C8B9A}"/>
              </a:ext>
            </a:extLst>
          </p:cNvPr>
          <p:cNvSpPr/>
          <p:nvPr/>
        </p:nvSpPr>
        <p:spPr>
          <a:xfrm rot="5400000">
            <a:off x="10443883" y="3841377"/>
            <a:ext cx="1165412" cy="224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6B1C332-D961-80C1-3807-4183A5281BFA}"/>
              </a:ext>
            </a:extLst>
          </p:cNvPr>
          <p:cNvSpPr/>
          <p:nvPr/>
        </p:nvSpPr>
        <p:spPr>
          <a:xfrm rot="10800000">
            <a:off x="8175812" y="5647764"/>
            <a:ext cx="1165412" cy="224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 and Loading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Downloaded a zip file which contains four different profile resume from a legitimate source</a:t>
            </a:r>
          </a:p>
          <a:p>
            <a:r>
              <a:rPr lang="en-US" dirty="0"/>
              <a:t>That zip file contain resume in the format of  .doc and .docx</a:t>
            </a:r>
          </a:p>
          <a:p>
            <a:r>
              <a:rPr lang="en-US" dirty="0"/>
              <a:t>For loading .doc files , I used pywin32 python module and wrote a custom function for reading the file and copying it to a list</a:t>
            </a:r>
          </a:p>
          <a:p>
            <a:r>
              <a:rPr lang="en-US" dirty="0"/>
              <a:t>For loading .docx files , I used docx python module and wrote a custom function for reading the file and copying it to a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997132"/>
            <a:ext cx="9902613" cy="42322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First of all, removed special notations that are used in python like \n and \t</a:t>
            </a:r>
          </a:p>
          <a:p>
            <a:r>
              <a:rPr lang="en-US" dirty="0"/>
              <a:t>Then removed some basic punctuations</a:t>
            </a:r>
          </a:p>
          <a:p>
            <a:r>
              <a:rPr lang="en-US" dirty="0"/>
              <a:t>At last, by using regex module removed everything in text expect alphabets and numerical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Wrote a custom function for preprocessing of data , which include tokenization of sentences , stemming of every token and reforming the sentence with stemmed tokens.</a:t>
            </a:r>
          </a:p>
          <a:p>
            <a:r>
              <a:rPr lang="en-US" dirty="0"/>
              <a:t>Then converted that text data into numerical data by using the technique bag of words.</a:t>
            </a:r>
          </a:p>
          <a:p>
            <a:r>
              <a:rPr lang="en-US" dirty="0"/>
              <a:t>I took maximum number of features as 4000 from all the resumes. Based on type of resume the features will vary.</a:t>
            </a:r>
          </a:p>
          <a:p>
            <a:r>
              <a:rPr lang="en-US" dirty="0"/>
              <a:t>Finally, by using standardscalar method in sklearn preprocessed the numerical data.</a:t>
            </a:r>
          </a:p>
        </p:txBody>
      </p:sp>
    </p:spTree>
    <p:extLst>
      <p:ext uri="{BB962C8B-B14F-4D97-AF65-F5344CB8AC3E}">
        <p14:creationId xmlns:p14="http://schemas.microsoft.com/office/powerpoint/2010/main" val="86893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Training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model training , I took almost all available classification models available in sklearn</a:t>
            </a:r>
          </a:p>
          <a:p>
            <a:r>
              <a:rPr lang="en-US" dirty="0"/>
              <a:t>Wrote a custom function which takes in different classifier and preprocessed data and fits the data with model and gives out the model classification.</a:t>
            </a:r>
          </a:p>
          <a:p>
            <a:r>
              <a:rPr lang="en-US" dirty="0"/>
              <a:t>Accuracy for different models has been tabulated and will be presented in next slide.</a:t>
            </a:r>
          </a:p>
        </p:txBody>
      </p:sp>
    </p:spTree>
    <p:extLst>
      <p:ext uri="{BB962C8B-B14F-4D97-AF65-F5344CB8AC3E}">
        <p14:creationId xmlns:p14="http://schemas.microsoft.com/office/powerpoint/2010/main" val="216570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Training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7859BF-B5D6-8B43-3547-E22CC632AA61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186698113"/>
              </p:ext>
            </p:extLst>
          </p:nvPr>
        </p:nvGraphicFramePr>
        <p:xfrm>
          <a:off x="568325" y="1997075"/>
          <a:ext cx="8651874" cy="2966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29416">
                  <a:extLst>
                    <a:ext uri="{9D8B030D-6E8A-4147-A177-3AD203B41FA5}">
                      <a16:colId xmlns:a16="http://schemas.microsoft.com/office/drawing/2014/main" val="951246119"/>
                    </a:ext>
                  </a:extLst>
                </a:gridCol>
                <a:gridCol w="4670612">
                  <a:extLst>
                    <a:ext uri="{9D8B030D-6E8A-4147-A177-3AD203B41FA5}">
                      <a16:colId xmlns:a16="http://schemas.microsoft.com/office/drawing/2014/main" val="860567181"/>
                    </a:ext>
                  </a:extLst>
                </a:gridCol>
                <a:gridCol w="2451846">
                  <a:extLst>
                    <a:ext uri="{9D8B030D-6E8A-4147-A177-3AD203B41FA5}">
                      <a16:colId xmlns:a16="http://schemas.microsoft.com/office/drawing/2014/main" val="5191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5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4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7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GradientBoostingClassifier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2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32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6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353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90013DA-4221-713B-8D14-703EFD8C2090}"/>
              </a:ext>
            </a:extLst>
          </p:cNvPr>
          <p:cNvSpPr txBox="1"/>
          <p:nvPr/>
        </p:nvSpPr>
        <p:spPr>
          <a:xfrm>
            <a:off x="568163" y="5109882"/>
            <a:ext cx="1136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</a:t>
            </a:r>
            <a:r>
              <a:rPr lang="en-ID" sz="1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DecisionTreeClassifier gave 100% accuracy , I took RandomForestClassifier model and trained it. Because DecisionTreeClassifier looks like it overfitted to the data.</a:t>
            </a:r>
          </a:p>
          <a:p>
            <a:endParaRPr lang="en-ID" sz="18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28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Hyperparameter Tunning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 have selected the model RandomForestClassifier</a:t>
            </a:r>
          </a:p>
          <a:p>
            <a:r>
              <a:rPr lang="en-US" dirty="0"/>
              <a:t>I have done the hyperparameter tuning of the above model by using </a:t>
            </a:r>
            <a:r>
              <a:rPr lang="en-US" dirty="0" err="1"/>
              <a:t>GridSearchCV</a:t>
            </a:r>
            <a:r>
              <a:rPr lang="en-US" dirty="0"/>
              <a:t>. Which fits the data to all possible combinations of parameters that were given</a:t>
            </a:r>
          </a:p>
          <a:p>
            <a:r>
              <a:rPr lang="en-US" dirty="0"/>
              <a:t>I have taken the following parameters for tunning </a:t>
            </a:r>
          </a:p>
          <a:p>
            <a:r>
              <a:rPr lang="en-US" dirty="0" err="1"/>
              <a:t>param_grid</a:t>
            </a:r>
            <a:r>
              <a:rPr lang="en-US" dirty="0"/>
              <a:t> = {</a:t>
            </a:r>
          </a:p>
          <a:p>
            <a:r>
              <a:rPr lang="en-US" dirty="0"/>
              <a:t>    '</a:t>
            </a:r>
            <a:r>
              <a:rPr lang="en-US" dirty="0" err="1"/>
              <a:t>n_estimators</a:t>
            </a:r>
            <a:r>
              <a:rPr lang="en-US" dirty="0"/>
              <a:t>': [50, 100, 200],</a:t>
            </a:r>
          </a:p>
          <a:p>
            <a:r>
              <a:rPr lang="en-US" dirty="0"/>
              <a:t>    '</a:t>
            </a:r>
            <a:r>
              <a:rPr lang="en-US" dirty="0" err="1"/>
              <a:t>max_depth</a:t>
            </a:r>
            <a:r>
              <a:rPr lang="en-US" dirty="0"/>
              <a:t>': [10, 20],</a:t>
            </a:r>
          </a:p>
          <a:p>
            <a:r>
              <a:rPr lang="en-US" dirty="0"/>
              <a:t>    '</a:t>
            </a:r>
            <a:r>
              <a:rPr lang="en-US" dirty="0" err="1"/>
              <a:t>min_samples_split</a:t>
            </a:r>
            <a:r>
              <a:rPr lang="en-US" dirty="0"/>
              <a:t>': [2, 5, 10],</a:t>
            </a:r>
          </a:p>
          <a:p>
            <a:r>
              <a:rPr lang="en-US" dirty="0"/>
              <a:t>    '</a:t>
            </a:r>
            <a:r>
              <a:rPr lang="en-US" dirty="0" err="1"/>
              <a:t>min_samples_leaf</a:t>
            </a:r>
            <a:r>
              <a:rPr lang="en-US" dirty="0"/>
              <a:t>': [1, 2, 4],</a:t>
            </a:r>
          </a:p>
          <a:p>
            <a:r>
              <a:rPr lang="en-US" dirty="0"/>
              <a:t>    '</a:t>
            </a:r>
            <a:r>
              <a:rPr lang="en-US" dirty="0" err="1"/>
              <a:t>max_features</a:t>
            </a:r>
            <a:r>
              <a:rPr lang="en-US" dirty="0"/>
              <a:t>': ['sqrt', 'log2']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294569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7D1019E35B694AB658C88F89FF9638" ma:contentTypeVersion="9" ma:contentTypeDescription="Create a new document." ma:contentTypeScope="" ma:versionID="dcae1bdd0e1023d93c48ba2a6c056186">
  <xsd:schema xmlns:xsd="http://www.w3.org/2001/XMLSchema" xmlns:xs="http://www.w3.org/2001/XMLSchema" xmlns:p="http://schemas.microsoft.com/office/2006/metadata/properties" xmlns:ns3="f856713d-f2a0-4d3f-a366-988ae86dd5ab" targetNamespace="http://schemas.microsoft.com/office/2006/metadata/properties" ma:root="true" ma:fieldsID="caa00ba05fa82be9ec46cfba7951aac5" ns3:_="">
    <xsd:import namespace="f856713d-f2a0-4d3f-a366-988ae86dd5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6713d-f2a0-4d3f-a366-988ae86dd5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f856713d-f2a0-4d3f-a366-988ae86dd5ab"/>
  </ds:schemaRefs>
</ds:datastoreItem>
</file>

<file path=customXml/itemProps2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488540-9F2A-48FF-84E5-BB3A8D11DE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56713d-f2a0-4d3f-a366-988ae86dd5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{0D44CB03-990B-40BA-9F32-18FCB124C42F}tf11158769_win32</Template>
  <TotalTime>50</TotalTime>
  <Words>508</Words>
  <Application>Microsoft Office PowerPoint</Application>
  <PresentationFormat>Widescreen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Goudy Old Style</vt:lpstr>
      <vt:lpstr>Wingdings</vt:lpstr>
      <vt:lpstr>FrostyVTI</vt:lpstr>
      <vt:lpstr>Resume Classification</vt:lpstr>
      <vt:lpstr>Business Objective</vt:lpstr>
      <vt:lpstr>Project Architecture</vt:lpstr>
      <vt:lpstr>Data collection and Loading</vt:lpstr>
      <vt:lpstr>Data cleaning</vt:lpstr>
      <vt:lpstr>Data preprocessing</vt:lpstr>
      <vt:lpstr>Model Training</vt:lpstr>
      <vt:lpstr>Model Training</vt:lpstr>
      <vt:lpstr>Hyperparameter Tunning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</dc:title>
  <dc:creator>Challa Sumen</dc:creator>
  <cp:lastModifiedBy>Challa Sumen</cp:lastModifiedBy>
  <cp:revision>1</cp:revision>
  <dcterms:created xsi:type="dcterms:W3CDTF">2024-05-24T12:54:37Z</dcterms:created>
  <dcterms:modified xsi:type="dcterms:W3CDTF">2024-05-24T13:44:39Z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0x0101009C7D1019E35B694AB658C88F89FF9638</vt:lpwstr>
  </property>
</Properties>
</file>