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853" r:id="rId4"/>
  </p:sldMasterIdLst>
  <p:notesMasterIdLst>
    <p:notesMasterId r:id="rId31"/>
  </p:notesMasterIdLst>
  <p:handoutMasterIdLst>
    <p:handoutMasterId r:id="rId32"/>
  </p:handoutMasterIdLst>
  <p:sldIdLst>
    <p:sldId id="342" r:id="rId5"/>
    <p:sldId id="343" r:id="rId6"/>
    <p:sldId id="354" r:id="rId7"/>
    <p:sldId id="357" r:id="rId8"/>
    <p:sldId id="358" r:id="rId9"/>
    <p:sldId id="359" r:id="rId10"/>
    <p:sldId id="360" r:id="rId11"/>
    <p:sldId id="361" r:id="rId12"/>
    <p:sldId id="362" r:id="rId13"/>
    <p:sldId id="364" r:id="rId14"/>
    <p:sldId id="365" r:id="rId15"/>
    <p:sldId id="366" r:id="rId16"/>
    <p:sldId id="367" r:id="rId17"/>
    <p:sldId id="372" r:id="rId18"/>
    <p:sldId id="369" r:id="rId19"/>
    <p:sldId id="370" r:id="rId20"/>
    <p:sldId id="371" r:id="rId21"/>
    <p:sldId id="373" r:id="rId22"/>
    <p:sldId id="374" r:id="rId23"/>
    <p:sldId id="375" r:id="rId24"/>
    <p:sldId id="376" r:id="rId25"/>
    <p:sldId id="377" r:id="rId26"/>
    <p:sldId id="378" r:id="rId27"/>
    <p:sldId id="379" r:id="rId28"/>
    <p:sldId id="380" r:id="rId29"/>
    <p:sldId id="381" r:id="rId30"/>
  </p:sldIdLst>
  <p:sldSz cx="9144000" cy="5143500" type="screen16x9"/>
  <p:notesSz cx="7010400" cy="9296400"/>
  <p:embeddedFontLst>
    <p:embeddedFont>
      <p:font typeface="Ted Next" panose="02000507000000000004" pitchFamily="2" charset="0"/>
      <p:regular r:id="rId33"/>
      <p:bold r:id="rId34"/>
      <p:italic r:id="rId35"/>
      <p:boldItalic r:id="rId36"/>
    </p:embeddedFont>
  </p:embeddedFontLst>
  <p:custDataLst>
    <p:tags r:id="rId37"/>
  </p:custDataLst>
  <p:defaultTextStyle>
    <a:defPPr>
      <a:defRPr lang="en-CA"/>
    </a:defPPr>
    <a:lvl1pPr algn="ctr" rtl="0" fontAlgn="base">
      <a:spcBef>
        <a:spcPct val="50000"/>
      </a:spcBef>
      <a:spcAft>
        <a:spcPct val="0"/>
      </a:spcAft>
      <a:defRPr sz="1200" kern="1200">
        <a:solidFill>
          <a:schemeClr val="bg1"/>
        </a:solidFill>
        <a:latin typeface="Arial" charset="0"/>
        <a:ea typeface="ＭＳ Ｐゴシック" pitchFamily="-65" charset="-128"/>
        <a:cs typeface="+mn-cs"/>
      </a:defRPr>
    </a:lvl1pPr>
    <a:lvl2pPr marL="386105" algn="ctr" rtl="0" fontAlgn="base">
      <a:spcBef>
        <a:spcPct val="50000"/>
      </a:spcBef>
      <a:spcAft>
        <a:spcPct val="0"/>
      </a:spcAft>
      <a:defRPr sz="1200" kern="1200">
        <a:solidFill>
          <a:schemeClr val="bg1"/>
        </a:solidFill>
        <a:latin typeface="Arial" charset="0"/>
        <a:ea typeface="ＭＳ Ｐゴシック" pitchFamily="-65" charset="-128"/>
        <a:cs typeface="+mn-cs"/>
      </a:defRPr>
    </a:lvl2pPr>
    <a:lvl3pPr marL="772211" algn="ctr" rtl="0" fontAlgn="base">
      <a:spcBef>
        <a:spcPct val="50000"/>
      </a:spcBef>
      <a:spcAft>
        <a:spcPct val="0"/>
      </a:spcAft>
      <a:defRPr sz="1200" kern="1200">
        <a:solidFill>
          <a:schemeClr val="bg1"/>
        </a:solidFill>
        <a:latin typeface="Arial" charset="0"/>
        <a:ea typeface="ＭＳ Ｐゴシック" pitchFamily="-65" charset="-128"/>
        <a:cs typeface="+mn-cs"/>
      </a:defRPr>
    </a:lvl3pPr>
    <a:lvl4pPr marL="1158316" algn="ctr" rtl="0" fontAlgn="base">
      <a:spcBef>
        <a:spcPct val="50000"/>
      </a:spcBef>
      <a:spcAft>
        <a:spcPct val="0"/>
      </a:spcAft>
      <a:defRPr sz="1200" kern="1200">
        <a:solidFill>
          <a:schemeClr val="bg1"/>
        </a:solidFill>
        <a:latin typeface="Arial" charset="0"/>
        <a:ea typeface="ＭＳ Ｐゴシック" pitchFamily="-65" charset="-128"/>
        <a:cs typeface="+mn-cs"/>
      </a:defRPr>
    </a:lvl4pPr>
    <a:lvl5pPr marL="1544422" algn="ctr" rtl="0" fontAlgn="base">
      <a:spcBef>
        <a:spcPct val="50000"/>
      </a:spcBef>
      <a:spcAft>
        <a:spcPct val="0"/>
      </a:spcAft>
      <a:defRPr sz="1200" kern="1200">
        <a:solidFill>
          <a:schemeClr val="bg1"/>
        </a:solidFill>
        <a:latin typeface="Arial" charset="0"/>
        <a:ea typeface="ＭＳ Ｐゴシック" pitchFamily="-65" charset="-128"/>
        <a:cs typeface="+mn-cs"/>
      </a:defRPr>
    </a:lvl5pPr>
    <a:lvl6pPr marL="1930527" algn="l" defTabSz="772211" rtl="0" eaLnBrk="1" latinLnBrk="0" hangingPunct="1">
      <a:defRPr sz="1200" kern="1200">
        <a:solidFill>
          <a:schemeClr val="bg1"/>
        </a:solidFill>
        <a:latin typeface="Arial" charset="0"/>
        <a:ea typeface="ＭＳ Ｐゴシック" pitchFamily="-65" charset="-128"/>
        <a:cs typeface="+mn-cs"/>
      </a:defRPr>
    </a:lvl6pPr>
    <a:lvl7pPr marL="2316632" algn="l" defTabSz="772211" rtl="0" eaLnBrk="1" latinLnBrk="0" hangingPunct="1">
      <a:defRPr sz="1200" kern="1200">
        <a:solidFill>
          <a:schemeClr val="bg1"/>
        </a:solidFill>
        <a:latin typeface="Arial" charset="0"/>
        <a:ea typeface="ＭＳ Ｐゴシック" pitchFamily="-65" charset="-128"/>
        <a:cs typeface="+mn-cs"/>
      </a:defRPr>
    </a:lvl7pPr>
    <a:lvl8pPr marL="2702738" algn="l" defTabSz="772211" rtl="0" eaLnBrk="1" latinLnBrk="0" hangingPunct="1">
      <a:defRPr sz="1200" kern="1200">
        <a:solidFill>
          <a:schemeClr val="bg1"/>
        </a:solidFill>
        <a:latin typeface="Arial" charset="0"/>
        <a:ea typeface="ＭＳ Ｐゴシック" pitchFamily="-65" charset="-128"/>
        <a:cs typeface="+mn-cs"/>
      </a:defRPr>
    </a:lvl8pPr>
    <a:lvl9pPr marL="3088843" algn="l" defTabSz="772211" rtl="0" eaLnBrk="1" latinLnBrk="0" hangingPunct="1">
      <a:defRPr sz="1200" kern="1200">
        <a:solidFill>
          <a:schemeClr val="bg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0B7"/>
    <a:srgbClr val="59A900"/>
    <a:srgbClr val="DA291C"/>
    <a:srgbClr val="CC3300"/>
    <a:srgbClr val="777777"/>
    <a:srgbClr val="B2B2B2"/>
    <a:srgbClr val="CC0000"/>
    <a:srgbClr val="FFCC00"/>
    <a:srgbClr val="0099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56" autoAdjust="0"/>
  </p:normalViewPr>
  <p:slideViewPr>
    <p:cSldViewPr snapToGrid="0">
      <p:cViewPr>
        <p:scale>
          <a:sx n="150" d="100"/>
          <a:sy n="150" d="100"/>
        </p:scale>
        <p:origin x="510" y="126"/>
      </p:cViewPr>
      <p:guideLst>
        <p:guide orient="horz" pos="1620"/>
        <p:guide pos="2880"/>
      </p:guideLst>
    </p:cSldViewPr>
  </p:slideViewPr>
  <p:outlineViewPr>
    <p:cViewPr>
      <p:scale>
        <a:sx n="33" d="100"/>
        <a:sy n="33" d="100"/>
      </p:scale>
      <p:origin x="0" y="2358"/>
    </p:cViewPr>
  </p:outlineViewPr>
  <p:notesTextViewPr>
    <p:cViewPr>
      <p:scale>
        <a:sx n="1" d="1"/>
        <a:sy n="1" d="1"/>
      </p:scale>
      <p:origin x="0" y="0"/>
    </p:cViewPr>
  </p:notesTextViewPr>
  <p:sorterViewPr>
    <p:cViewPr>
      <p:scale>
        <a:sx n="100" d="100"/>
        <a:sy n="100" d="100"/>
      </p:scale>
      <p:origin x="0" y="-4505"/>
    </p:cViewPr>
  </p:sorterViewPr>
  <p:notesViewPr>
    <p:cSldViewPr snapToGrid="0">
      <p:cViewPr varScale="1">
        <p:scale>
          <a:sx n="85" d="100"/>
          <a:sy n="85" d="100"/>
        </p:scale>
        <p:origin x="-3024"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2.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1"/>
            <a:ext cx="3037840" cy="466725"/>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lvl1pPr algn="l" defTabSz="936625" eaLnBrk="0" hangingPunct="0">
              <a:spcBef>
                <a:spcPct val="0"/>
              </a:spcBef>
              <a:defRPr sz="1200">
                <a:solidFill>
                  <a:schemeClr val="tx1"/>
                </a:solidFill>
                <a:latin typeface="Arial" charset="0"/>
              </a:defRPr>
            </a:lvl1pPr>
          </a:lstStyle>
          <a:p>
            <a:pPr>
              <a:defRPr/>
            </a:pPr>
            <a:endParaRPr lang="en-US"/>
          </a:p>
        </p:txBody>
      </p:sp>
      <p:sp>
        <p:nvSpPr>
          <p:cNvPr id="17411" name="Rectangle 3"/>
          <p:cNvSpPr>
            <a:spLocks noGrp="1" noChangeArrowheads="1"/>
          </p:cNvSpPr>
          <p:nvPr>
            <p:ph type="dt" sz="quarter" idx="1"/>
          </p:nvPr>
        </p:nvSpPr>
        <p:spPr bwMode="auto">
          <a:xfrm>
            <a:off x="3972560" y="1"/>
            <a:ext cx="3037840" cy="466725"/>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lvl1pPr algn="r" defTabSz="936625" eaLnBrk="0" hangingPunct="0">
              <a:spcBef>
                <a:spcPct val="0"/>
              </a:spcBef>
              <a:defRPr sz="1200">
                <a:solidFill>
                  <a:schemeClr val="tx1"/>
                </a:solidFill>
                <a:latin typeface="Arial" charset="0"/>
              </a:defRPr>
            </a:lvl1pPr>
          </a:lstStyle>
          <a:p>
            <a:pPr>
              <a:defRPr/>
            </a:pPr>
            <a:endParaRPr lang="en-US"/>
          </a:p>
        </p:txBody>
      </p:sp>
      <p:sp>
        <p:nvSpPr>
          <p:cNvPr id="17412" name="Rectangle 4"/>
          <p:cNvSpPr>
            <a:spLocks noGrp="1" noChangeArrowheads="1"/>
          </p:cNvSpPr>
          <p:nvPr>
            <p:ph type="ftr" sz="quarter" idx="2"/>
          </p:nvPr>
        </p:nvSpPr>
        <p:spPr bwMode="auto">
          <a:xfrm>
            <a:off x="0" y="8829676"/>
            <a:ext cx="3037840" cy="466725"/>
          </a:xfrm>
          <a:prstGeom prst="rect">
            <a:avLst/>
          </a:prstGeom>
          <a:noFill/>
          <a:ln w="9525">
            <a:noFill/>
            <a:miter lim="800000"/>
            <a:headEnd/>
            <a:tailEnd/>
          </a:ln>
        </p:spPr>
        <p:txBody>
          <a:bodyPr vert="horz" wrap="square" lIns="93755" tIns="46878" rIns="93755" bIns="46878" numCol="1" anchor="b" anchorCtr="0" compatLnSpc="1">
            <a:prstTxWarp prst="textNoShape">
              <a:avLst/>
            </a:prstTxWarp>
          </a:bodyPr>
          <a:lstStyle>
            <a:lvl1pPr algn="l" defTabSz="936625" eaLnBrk="0" hangingPunct="0">
              <a:spcBef>
                <a:spcPct val="0"/>
              </a:spcBef>
              <a:defRPr sz="1200">
                <a:solidFill>
                  <a:schemeClr val="tx1"/>
                </a:solidFill>
                <a:latin typeface="Arial" charset="0"/>
              </a:defRPr>
            </a:lvl1pPr>
          </a:lstStyle>
          <a:p>
            <a:pPr>
              <a:defRPr/>
            </a:pPr>
            <a:endParaRPr lang="en-US"/>
          </a:p>
        </p:txBody>
      </p:sp>
      <p:sp>
        <p:nvSpPr>
          <p:cNvPr id="17413" name="Rectangle 5"/>
          <p:cNvSpPr>
            <a:spLocks noGrp="1" noChangeArrowheads="1"/>
          </p:cNvSpPr>
          <p:nvPr>
            <p:ph type="sldNum" sz="quarter" idx="3"/>
          </p:nvPr>
        </p:nvSpPr>
        <p:spPr bwMode="auto">
          <a:xfrm>
            <a:off x="3972560" y="8829676"/>
            <a:ext cx="3037840" cy="466725"/>
          </a:xfrm>
          <a:prstGeom prst="rect">
            <a:avLst/>
          </a:prstGeom>
          <a:noFill/>
          <a:ln w="9525">
            <a:noFill/>
            <a:miter lim="800000"/>
            <a:headEnd/>
            <a:tailEnd/>
          </a:ln>
        </p:spPr>
        <p:txBody>
          <a:bodyPr vert="horz" wrap="square" lIns="93755" tIns="46878" rIns="93755" bIns="46878" numCol="1" anchor="b" anchorCtr="0" compatLnSpc="1">
            <a:prstTxWarp prst="textNoShape">
              <a:avLst/>
            </a:prstTxWarp>
          </a:bodyPr>
          <a:lstStyle>
            <a:lvl1pPr algn="r" defTabSz="936625" eaLnBrk="0" hangingPunct="0">
              <a:spcBef>
                <a:spcPct val="0"/>
              </a:spcBef>
              <a:defRPr sz="1200">
                <a:solidFill>
                  <a:schemeClr val="tx1"/>
                </a:solidFill>
                <a:latin typeface="Arial" charset="0"/>
              </a:defRPr>
            </a:lvl1pPr>
          </a:lstStyle>
          <a:p>
            <a:pPr>
              <a:defRPr/>
            </a:pPr>
            <a:fld id="{4490CD67-7381-4A94-AAC0-239CC6AFFF38}" type="slidenum">
              <a:rPr lang="en-US"/>
              <a:pPr>
                <a:defRPr/>
              </a:pPr>
              <a:t>‹#›</a:t>
            </a:fld>
            <a:endParaRPr lang="en-US"/>
          </a:p>
        </p:txBody>
      </p:sp>
    </p:spTree>
    <p:extLst>
      <p:ext uri="{BB962C8B-B14F-4D97-AF65-F5344CB8AC3E}">
        <p14:creationId xmlns:p14="http://schemas.microsoft.com/office/powerpoint/2010/main" val="17123560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1"/>
            <a:ext cx="3037840" cy="466725"/>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lvl1pPr algn="l" defTabSz="936625" eaLnBrk="0" hangingPunct="0">
              <a:spcBef>
                <a:spcPct val="0"/>
              </a:spcBef>
              <a:defRPr sz="1200">
                <a:solidFill>
                  <a:schemeClr val="tx1"/>
                </a:solidFill>
                <a:latin typeface="Arial" panose="020B0604020202020204" pitchFamily="34" charset="0"/>
                <a:cs typeface="Arial"/>
                <a:sym typeface="Ted Next" panose="02000507000000000004" pitchFamily="50" charset="0"/>
              </a:defRPr>
            </a:lvl1pPr>
          </a:lstStyle>
          <a:p>
            <a:pPr>
              <a:defRPr/>
            </a:pPr>
            <a:endParaRPr lang="en-US" dirty="0"/>
          </a:p>
        </p:txBody>
      </p:sp>
      <p:sp>
        <p:nvSpPr>
          <p:cNvPr id="15363" name="Rectangle 3"/>
          <p:cNvSpPr>
            <a:spLocks noGrp="1" noChangeArrowheads="1"/>
          </p:cNvSpPr>
          <p:nvPr>
            <p:ph type="dt" idx="1"/>
          </p:nvPr>
        </p:nvSpPr>
        <p:spPr bwMode="auto">
          <a:xfrm>
            <a:off x="3972560" y="1"/>
            <a:ext cx="3037840" cy="466725"/>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lvl1pPr algn="r" defTabSz="936625" eaLnBrk="0" hangingPunct="0">
              <a:spcBef>
                <a:spcPct val="0"/>
              </a:spcBef>
              <a:defRPr sz="1200">
                <a:solidFill>
                  <a:schemeClr val="tx1"/>
                </a:solidFill>
                <a:latin typeface="Arial" panose="020B0604020202020204" pitchFamily="34" charset="0"/>
                <a:cs typeface="Arial"/>
                <a:sym typeface="Ted Next" panose="02000507000000000004" pitchFamily="50" charset="0"/>
              </a:defRPr>
            </a:lvl1pPr>
          </a:lstStyle>
          <a:p>
            <a:pPr>
              <a:defRPr/>
            </a:pPr>
            <a:endParaRPr lang="en-US" dirty="0"/>
          </a:p>
        </p:txBody>
      </p:sp>
      <p:sp>
        <p:nvSpPr>
          <p:cNvPr id="20484" name="Rectangle 4"/>
          <p:cNvSpPr>
            <a:spLocks noGrp="1" noRot="1" noChangeAspect="1" noChangeArrowheads="1" noTextEdit="1"/>
          </p:cNvSpPr>
          <p:nvPr>
            <p:ph type="sldImg" idx="2"/>
          </p:nvPr>
        </p:nvSpPr>
        <p:spPr bwMode="auto">
          <a:xfrm>
            <a:off x="409575" y="698500"/>
            <a:ext cx="6192838" cy="348456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34720" y="4414838"/>
            <a:ext cx="5140960" cy="4183062"/>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366" name="Rectangle 6"/>
          <p:cNvSpPr>
            <a:spLocks noGrp="1" noChangeArrowheads="1"/>
          </p:cNvSpPr>
          <p:nvPr>
            <p:ph type="ftr" sz="quarter" idx="4"/>
          </p:nvPr>
        </p:nvSpPr>
        <p:spPr bwMode="auto">
          <a:xfrm>
            <a:off x="0" y="8829676"/>
            <a:ext cx="3037840" cy="466725"/>
          </a:xfrm>
          <a:prstGeom prst="rect">
            <a:avLst/>
          </a:prstGeom>
          <a:noFill/>
          <a:ln w="9525">
            <a:noFill/>
            <a:miter lim="800000"/>
            <a:headEnd/>
            <a:tailEnd/>
          </a:ln>
        </p:spPr>
        <p:txBody>
          <a:bodyPr vert="horz" wrap="square" lIns="93755" tIns="46878" rIns="93755" bIns="46878" numCol="1" anchor="b" anchorCtr="0" compatLnSpc="1">
            <a:prstTxWarp prst="textNoShape">
              <a:avLst/>
            </a:prstTxWarp>
          </a:bodyPr>
          <a:lstStyle>
            <a:lvl1pPr algn="l" defTabSz="936625" eaLnBrk="0" hangingPunct="0">
              <a:spcBef>
                <a:spcPct val="0"/>
              </a:spcBef>
              <a:defRPr sz="1200">
                <a:solidFill>
                  <a:schemeClr val="tx1"/>
                </a:solidFill>
                <a:latin typeface="Arial" panose="020B0604020202020204" pitchFamily="34" charset="0"/>
                <a:cs typeface="Arial"/>
                <a:sym typeface="Ted Next" panose="02000507000000000004" pitchFamily="50" charset="0"/>
              </a:defRPr>
            </a:lvl1pPr>
          </a:lstStyle>
          <a:p>
            <a:pPr>
              <a:defRPr/>
            </a:pPr>
            <a:endParaRPr lang="en-US" dirty="0"/>
          </a:p>
        </p:txBody>
      </p:sp>
      <p:sp>
        <p:nvSpPr>
          <p:cNvPr id="15367" name="Rectangle 7"/>
          <p:cNvSpPr>
            <a:spLocks noGrp="1" noChangeArrowheads="1"/>
          </p:cNvSpPr>
          <p:nvPr>
            <p:ph type="sldNum" sz="quarter" idx="5"/>
          </p:nvPr>
        </p:nvSpPr>
        <p:spPr bwMode="auto">
          <a:xfrm>
            <a:off x="3972560" y="8829676"/>
            <a:ext cx="3037840" cy="466725"/>
          </a:xfrm>
          <a:prstGeom prst="rect">
            <a:avLst/>
          </a:prstGeom>
          <a:noFill/>
          <a:ln w="9525">
            <a:noFill/>
            <a:miter lim="800000"/>
            <a:headEnd/>
            <a:tailEnd/>
          </a:ln>
        </p:spPr>
        <p:txBody>
          <a:bodyPr vert="horz" wrap="square" lIns="93755" tIns="46878" rIns="93755" bIns="46878" numCol="1" anchor="b" anchorCtr="0" compatLnSpc="1">
            <a:prstTxWarp prst="textNoShape">
              <a:avLst/>
            </a:prstTxWarp>
          </a:bodyPr>
          <a:lstStyle>
            <a:lvl1pPr algn="r" defTabSz="936625" eaLnBrk="0" hangingPunct="0">
              <a:spcBef>
                <a:spcPct val="0"/>
              </a:spcBef>
              <a:defRPr sz="1200">
                <a:solidFill>
                  <a:schemeClr val="tx1"/>
                </a:solidFill>
                <a:latin typeface="Arial" panose="020B0604020202020204" pitchFamily="34" charset="0"/>
                <a:cs typeface="Arial"/>
                <a:sym typeface="Ted Next" panose="02000507000000000004" pitchFamily="50" charset="0"/>
              </a:defRPr>
            </a:lvl1pPr>
          </a:lstStyle>
          <a:p>
            <a:pPr>
              <a:defRPr/>
            </a:pPr>
            <a:fld id="{0D2D8EA7-E328-45F5-8A3C-9430B792BBF2}" type="slidenum">
              <a:rPr lang="en-US" smtClean="0"/>
              <a:pPr>
                <a:defRPr/>
              </a:pPr>
              <a:t>‹#›</a:t>
            </a:fld>
            <a:endParaRPr lang="en-US" dirty="0"/>
          </a:p>
        </p:txBody>
      </p:sp>
    </p:spTree>
    <p:extLst>
      <p:ext uri="{BB962C8B-B14F-4D97-AF65-F5344CB8AC3E}">
        <p14:creationId xmlns:p14="http://schemas.microsoft.com/office/powerpoint/2010/main" val="40728772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000" kern="1200">
        <a:solidFill>
          <a:schemeClr val="tx1"/>
        </a:solidFill>
        <a:latin typeface="Arial" panose="020B0604020202020204" pitchFamily="34" charset="0"/>
        <a:ea typeface="ＭＳ Ｐゴシック" pitchFamily="-65" charset="-128"/>
        <a:cs typeface="Arial"/>
        <a:sym typeface="Ted Next" panose="02000507000000000004" pitchFamily="50" charset="0"/>
      </a:defRPr>
    </a:lvl1pPr>
    <a:lvl2pPr marL="386105" algn="l" rtl="0" eaLnBrk="0" fontAlgn="base" hangingPunct="0">
      <a:spcBef>
        <a:spcPct val="30000"/>
      </a:spcBef>
      <a:spcAft>
        <a:spcPct val="0"/>
      </a:spcAft>
      <a:defRPr kumimoji="1" sz="1000" kern="1200">
        <a:solidFill>
          <a:schemeClr val="tx1"/>
        </a:solidFill>
        <a:latin typeface="Arial" panose="020B0604020202020204" pitchFamily="34" charset="0"/>
        <a:ea typeface="ＭＳ Ｐゴシック" pitchFamily="-65" charset="-128"/>
        <a:cs typeface="Arial"/>
        <a:sym typeface="Ted Next" panose="02000507000000000004" pitchFamily="50" charset="0"/>
      </a:defRPr>
    </a:lvl2pPr>
    <a:lvl3pPr marL="772211" algn="l" rtl="0" eaLnBrk="0" fontAlgn="base" hangingPunct="0">
      <a:spcBef>
        <a:spcPct val="30000"/>
      </a:spcBef>
      <a:spcAft>
        <a:spcPct val="0"/>
      </a:spcAft>
      <a:defRPr kumimoji="1" sz="1000" kern="1200">
        <a:solidFill>
          <a:schemeClr val="tx1"/>
        </a:solidFill>
        <a:latin typeface="Arial" panose="020B0604020202020204" pitchFamily="34" charset="0"/>
        <a:ea typeface="ＭＳ Ｐゴシック" pitchFamily="-65" charset="-128"/>
        <a:cs typeface="Arial"/>
        <a:sym typeface="Ted Next" panose="02000507000000000004" pitchFamily="50" charset="0"/>
      </a:defRPr>
    </a:lvl3pPr>
    <a:lvl4pPr marL="1158316" algn="l" rtl="0" eaLnBrk="0" fontAlgn="base" hangingPunct="0">
      <a:spcBef>
        <a:spcPct val="30000"/>
      </a:spcBef>
      <a:spcAft>
        <a:spcPct val="0"/>
      </a:spcAft>
      <a:defRPr kumimoji="1" sz="1000" kern="1200">
        <a:solidFill>
          <a:schemeClr val="tx1"/>
        </a:solidFill>
        <a:latin typeface="Arial" panose="020B0604020202020204" pitchFamily="34" charset="0"/>
        <a:ea typeface="ＭＳ Ｐゴシック" pitchFamily="-65" charset="-128"/>
        <a:cs typeface="Arial"/>
        <a:sym typeface="Ted Next" panose="02000507000000000004" pitchFamily="50" charset="0"/>
      </a:defRPr>
    </a:lvl4pPr>
    <a:lvl5pPr marL="1544422" algn="l" rtl="0" eaLnBrk="0" fontAlgn="base" hangingPunct="0">
      <a:spcBef>
        <a:spcPct val="30000"/>
      </a:spcBef>
      <a:spcAft>
        <a:spcPct val="0"/>
      </a:spcAft>
      <a:defRPr kumimoji="1" sz="1000" kern="1200">
        <a:solidFill>
          <a:schemeClr val="tx1"/>
        </a:solidFill>
        <a:latin typeface="Arial" panose="020B0604020202020204" pitchFamily="34" charset="0"/>
        <a:ea typeface="ＭＳ Ｐゴシック" pitchFamily="-65" charset="-128"/>
        <a:cs typeface="Arial"/>
        <a:sym typeface="Ted Next" panose="02000507000000000004" pitchFamily="50" charset="0"/>
      </a:defRPr>
    </a:lvl5pPr>
    <a:lvl6pPr marL="1930527" algn="l" defTabSz="386105" rtl="0" eaLnBrk="1" latinLnBrk="0" hangingPunct="1">
      <a:defRPr sz="1000" kern="1200">
        <a:solidFill>
          <a:schemeClr val="tx1"/>
        </a:solidFill>
        <a:latin typeface="+mn-lt"/>
        <a:ea typeface="+mn-ea"/>
        <a:cs typeface="+mn-cs"/>
      </a:defRPr>
    </a:lvl6pPr>
    <a:lvl7pPr marL="2316632" algn="l" defTabSz="386105" rtl="0" eaLnBrk="1" latinLnBrk="0" hangingPunct="1">
      <a:defRPr sz="1000" kern="1200">
        <a:solidFill>
          <a:schemeClr val="tx1"/>
        </a:solidFill>
        <a:latin typeface="+mn-lt"/>
        <a:ea typeface="+mn-ea"/>
        <a:cs typeface="+mn-cs"/>
      </a:defRPr>
    </a:lvl7pPr>
    <a:lvl8pPr marL="2702738" algn="l" defTabSz="386105" rtl="0" eaLnBrk="1" latinLnBrk="0" hangingPunct="1">
      <a:defRPr sz="1000" kern="1200">
        <a:solidFill>
          <a:schemeClr val="tx1"/>
        </a:solidFill>
        <a:latin typeface="+mn-lt"/>
        <a:ea typeface="+mn-ea"/>
        <a:cs typeface="+mn-cs"/>
      </a:defRPr>
    </a:lvl8pPr>
    <a:lvl9pPr marL="3088843" algn="l" defTabSz="386105"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 Top Imag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73826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3" name="think-cell Slide" r:id="rId4" imgW="449" imgH="450" progId="TCLayout.ActiveDocument.1">
                  <p:embed/>
                </p:oleObj>
              </mc:Choice>
              <mc:Fallback>
                <p:oleObj name="think-cell Slide" r:id="rId4" imgW="449" imgH="450"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Picture Placeholder 2"/>
          <p:cNvSpPr>
            <a:spLocks noGrp="1"/>
          </p:cNvSpPr>
          <p:nvPr>
            <p:ph type="pic" sz="quarter" idx="11"/>
          </p:nvPr>
        </p:nvSpPr>
        <p:spPr>
          <a:xfrm>
            <a:off x="0" y="0"/>
            <a:ext cx="9155113" cy="2818005"/>
          </a:xfrm>
          <a:prstGeom prst="rect">
            <a:avLst/>
          </a:prstGeom>
        </p:spPr>
        <p:txBody>
          <a:bodyPr/>
          <a:lstStyle/>
          <a:p>
            <a:r>
              <a:rPr lang="en-US"/>
              <a:t>Click icon to add picture</a:t>
            </a:r>
            <a:endParaRPr lang="en-CA"/>
          </a:p>
        </p:txBody>
      </p:sp>
      <p:sp>
        <p:nvSpPr>
          <p:cNvPr id="12" name="Rectangle 11"/>
          <p:cNvSpPr/>
          <p:nvPr userDrawn="1"/>
        </p:nvSpPr>
        <p:spPr>
          <a:xfrm>
            <a:off x="1" y="4521029"/>
            <a:ext cx="4343081" cy="5904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dirty="0">
              <a:latin typeface="Arial" panose="020B0604020202020204" pitchFamily="34" charset="0"/>
              <a:sym typeface="Ted Next" panose="02000507000000000004" pitchFamily="50" charset="0"/>
            </a:endParaRPr>
          </a:p>
        </p:txBody>
      </p:sp>
      <p:sp>
        <p:nvSpPr>
          <p:cNvPr id="10" name="Text Box"/>
          <p:cNvSpPr>
            <a:spLocks noGrp="1"/>
          </p:cNvSpPr>
          <p:nvPr>
            <p:ph type="body" sz="quarter" idx="10" hasCustomPrompt="1"/>
          </p:nvPr>
        </p:nvSpPr>
        <p:spPr>
          <a:xfrm>
            <a:off x="503548" y="3047049"/>
            <a:ext cx="6228402" cy="1909701"/>
          </a:xfrm>
          <a:prstGeom prst="rect">
            <a:avLst/>
          </a:prstGeom>
        </p:spPr>
        <p:txBody>
          <a:bodyPr vert="horz" lIns="81623" tIns="40811" rIns="81623" bIns="40811"/>
          <a:lstStyle>
            <a:lvl1pPr marL="0" indent="0">
              <a:spcBef>
                <a:spcPts val="507"/>
              </a:spcBef>
              <a:buFont typeface="Arial"/>
              <a:buNone/>
              <a:defRPr sz="1400" b="0">
                <a:solidFill>
                  <a:schemeClr val="tx1"/>
                </a:solidFill>
                <a:latin typeface="Arial" panose="020B0604020202020204" pitchFamily="34" charset="0"/>
                <a:cs typeface="Arial"/>
                <a:sym typeface="Ted Next" panose="02000507000000000004" pitchFamily="50" charset="0"/>
              </a:defRPr>
            </a:lvl1pPr>
          </a:lstStyle>
          <a:p>
            <a:pPr>
              <a:spcBef>
                <a:spcPts val="600"/>
              </a:spcBef>
            </a:pPr>
            <a:r>
              <a:rPr lang="en-US" dirty="0">
                <a:solidFill>
                  <a:srgbClr val="413F41"/>
                </a:solidFill>
              </a:rPr>
              <a:t>Committee Name</a:t>
            </a:r>
            <a:br>
              <a:rPr lang="en-US" dirty="0">
                <a:solidFill>
                  <a:srgbClr val="413F41"/>
                </a:solidFill>
              </a:rPr>
            </a:br>
            <a:r>
              <a:rPr lang="en-US" sz="2100" dirty="0">
                <a:solidFill>
                  <a:srgbClr val="DA291C"/>
                </a:solidFill>
              </a:rPr>
              <a:t>Cover page with Image at top</a:t>
            </a:r>
          </a:p>
          <a:p>
            <a:pPr>
              <a:spcBef>
                <a:spcPts val="600"/>
              </a:spcBef>
            </a:pPr>
            <a:endParaRPr lang="en-US" dirty="0"/>
          </a:p>
          <a:p>
            <a:pPr>
              <a:spcBef>
                <a:spcPts val="600"/>
              </a:spcBef>
            </a:pPr>
            <a:r>
              <a:rPr lang="en-US" dirty="0"/>
              <a:t>Presenter Name(s)</a:t>
            </a:r>
          </a:p>
          <a:p>
            <a:pPr>
              <a:spcBef>
                <a:spcPts val="600"/>
              </a:spcBef>
            </a:pPr>
            <a:r>
              <a:rPr lang="en-US" dirty="0"/>
              <a:t>Month </a:t>
            </a:r>
            <a:r>
              <a:rPr lang="en-US" dirty="0" err="1"/>
              <a:t>DDth</a:t>
            </a:r>
            <a:r>
              <a:rPr lang="en-US" dirty="0"/>
              <a:t>, YY</a:t>
            </a:r>
          </a:p>
        </p:txBody>
      </p:sp>
      <p:grpSp>
        <p:nvGrpSpPr>
          <p:cNvPr id="19" name="Group 18"/>
          <p:cNvGrpSpPr/>
          <p:nvPr userDrawn="1"/>
        </p:nvGrpSpPr>
        <p:grpSpPr>
          <a:xfrm>
            <a:off x="6732241" y="2818005"/>
            <a:ext cx="2422581" cy="2327879"/>
            <a:chOff x="6765008" y="2880470"/>
            <a:chExt cx="2389601" cy="2265413"/>
          </a:xfrm>
        </p:grpSpPr>
        <p:pic>
          <p:nvPicPr>
            <p:cNvPr id="20" name="Picture 19"/>
            <p:cNvPicPr>
              <a:picLocks noChangeAspect="1"/>
            </p:cNvPicPr>
            <p:nvPr userDrawn="1"/>
          </p:nvPicPr>
          <p:blipFill rotWithShape="1">
            <a:blip r:embed="rId6">
              <a:extLst>
                <a:ext uri="{28A0092B-C50C-407E-A947-70E740481C1C}">
                  <a14:useLocalDpi xmlns:a14="http://schemas.microsoft.com/office/drawing/2010/main" val="0"/>
                </a:ext>
              </a:extLst>
            </a:blip>
            <a:srcRect l="52530" t="47230" r="15260" b="21957"/>
            <a:stretch/>
          </p:blipFill>
          <p:spPr>
            <a:xfrm>
              <a:off x="6765008" y="2880470"/>
              <a:ext cx="2389601" cy="2265413"/>
            </a:xfrm>
            <a:prstGeom prst="rect">
              <a:avLst/>
            </a:prstGeom>
          </p:spPr>
        </p:pic>
        <p:pic>
          <p:nvPicPr>
            <p:cNvPr id="21" name="Picture 20"/>
            <p:cNvPicPr>
              <a:picLocks noChangeAspect="1"/>
            </p:cNvPicPr>
            <p:nvPr userDrawn="1"/>
          </p:nvPicPr>
          <p:blipFill rotWithShape="1">
            <a:blip r:embed="rId7">
              <a:extLst>
                <a:ext uri="{28A0092B-C50C-407E-A947-70E740481C1C}">
                  <a14:useLocalDpi xmlns:a14="http://schemas.microsoft.com/office/drawing/2010/main" val="0"/>
                </a:ext>
              </a:extLst>
            </a:blip>
            <a:srcRect t="40404" b="39887"/>
            <a:stretch/>
          </p:blipFill>
          <p:spPr>
            <a:xfrm>
              <a:off x="7617340" y="4743095"/>
              <a:ext cx="1503846" cy="292100"/>
            </a:xfrm>
            <a:prstGeom prst="rect">
              <a:avLst/>
            </a:prstGeom>
          </p:spPr>
        </p:pic>
      </p:grpSp>
      <p:pic>
        <p:nvPicPr>
          <p:cNvPr id="9" name="Picture 8">
            <a:extLst>
              <a:ext uri="{FF2B5EF4-FFF2-40B4-BE49-F238E27FC236}">
                <a16:creationId xmlns:a16="http://schemas.microsoft.com/office/drawing/2014/main" id="{0B520FD2-2BDE-B145-9D18-5F3C8F4D1457}"/>
              </a:ext>
            </a:extLst>
          </p:cNvPr>
          <p:cNvPicPr>
            <a:picLocks noChangeAspect="1"/>
          </p:cNvPicPr>
          <p:nvPr userDrawn="1"/>
        </p:nvPicPr>
        <p:blipFill>
          <a:blip r:embed="rId8"/>
          <a:stretch>
            <a:fillRect/>
          </a:stretch>
        </p:blipFill>
        <p:spPr>
          <a:xfrm>
            <a:off x="6380017" y="2032347"/>
            <a:ext cx="2774805" cy="3133897"/>
          </a:xfrm>
          <a:prstGeom prst="rect">
            <a:avLst/>
          </a:prstGeom>
        </p:spPr>
      </p:pic>
    </p:spTree>
    <p:extLst>
      <p:ext uri="{BB962C8B-B14F-4D97-AF65-F5344CB8AC3E}">
        <p14:creationId xmlns:p14="http://schemas.microsoft.com/office/powerpoint/2010/main" val="44040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 Side Ima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095634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7" name="think-cell Slide" r:id="rId4" imgW="449" imgH="450" progId="TCLayout.ActiveDocument.1">
                  <p:embed/>
                </p:oleObj>
              </mc:Choice>
              <mc:Fallback>
                <p:oleObj name="think-cell Slide" r:id="rId4" imgW="449" imgH="45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Picture Placeholder 2"/>
          <p:cNvSpPr>
            <a:spLocks noGrp="1"/>
          </p:cNvSpPr>
          <p:nvPr>
            <p:ph type="pic" sz="quarter" idx="12"/>
          </p:nvPr>
        </p:nvSpPr>
        <p:spPr>
          <a:xfrm>
            <a:off x="2638606" y="0"/>
            <a:ext cx="6516216" cy="5143500"/>
          </a:xfrm>
          <a:prstGeom prst="rect">
            <a:avLst/>
          </a:prstGeom>
        </p:spPr>
        <p:txBody>
          <a:bodyPr/>
          <a:lstStyle/>
          <a:p>
            <a:r>
              <a:rPr lang="en-US"/>
              <a:t>Click icon to add picture</a:t>
            </a:r>
            <a:endParaRPr lang="en-US" dirty="0"/>
          </a:p>
        </p:txBody>
      </p:sp>
      <p:sp>
        <p:nvSpPr>
          <p:cNvPr id="12" name="Rectangle 11"/>
          <p:cNvSpPr/>
          <p:nvPr userDrawn="1"/>
        </p:nvSpPr>
        <p:spPr>
          <a:xfrm>
            <a:off x="1" y="4521029"/>
            <a:ext cx="4343081" cy="5904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dirty="0">
              <a:latin typeface="Arial" panose="020B0604020202020204" pitchFamily="34" charset="0"/>
              <a:sym typeface="Ted Next" panose="02000507000000000004" pitchFamily="50" charset="0"/>
            </a:endParaRPr>
          </a:p>
        </p:txBody>
      </p:sp>
      <p:sp>
        <p:nvSpPr>
          <p:cNvPr id="23" name="Text Box"/>
          <p:cNvSpPr>
            <a:spLocks noGrp="1"/>
          </p:cNvSpPr>
          <p:nvPr>
            <p:ph type="body" sz="quarter" idx="10" hasCustomPrompt="1"/>
          </p:nvPr>
        </p:nvSpPr>
        <p:spPr>
          <a:xfrm>
            <a:off x="215516" y="501750"/>
            <a:ext cx="2268252" cy="4641750"/>
          </a:xfrm>
          <a:prstGeom prst="rect">
            <a:avLst/>
          </a:prstGeom>
        </p:spPr>
        <p:txBody>
          <a:bodyPr vert="horz" lIns="81623" tIns="40811" rIns="81623" bIns="40811" anchor="ctr"/>
          <a:lstStyle>
            <a:lvl1pPr marL="0" indent="0">
              <a:spcBef>
                <a:spcPts val="507"/>
              </a:spcBef>
              <a:buFont typeface="Arial"/>
              <a:buNone/>
              <a:defRPr sz="1400" b="0">
                <a:solidFill>
                  <a:schemeClr val="tx1"/>
                </a:solidFill>
                <a:latin typeface="Arial" panose="020B0604020202020204" pitchFamily="34" charset="0"/>
                <a:cs typeface="Arial"/>
                <a:sym typeface="Ted Next" panose="02000507000000000004" pitchFamily="50" charset="0"/>
              </a:defRPr>
            </a:lvl1pPr>
          </a:lstStyle>
          <a:p>
            <a:pPr>
              <a:spcBef>
                <a:spcPts val="600"/>
              </a:spcBef>
            </a:pPr>
            <a:r>
              <a:rPr lang="en-US" dirty="0">
                <a:solidFill>
                  <a:srgbClr val="413F41"/>
                </a:solidFill>
              </a:rPr>
              <a:t>Committee Name</a:t>
            </a:r>
            <a:br>
              <a:rPr lang="en-US" dirty="0">
                <a:solidFill>
                  <a:srgbClr val="413F41"/>
                </a:solidFill>
              </a:rPr>
            </a:br>
            <a:r>
              <a:rPr lang="en-US" sz="2100" dirty="0">
                <a:solidFill>
                  <a:srgbClr val="DA291C"/>
                </a:solidFill>
              </a:rPr>
              <a:t>Cover page with Image at right</a:t>
            </a:r>
          </a:p>
          <a:p>
            <a:pPr>
              <a:spcBef>
                <a:spcPts val="600"/>
              </a:spcBef>
            </a:pPr>
            <a:endParaRPr lang="en-US" dirty="0"/>
          </a:p>
          <a:p>
            <a:pPr>
              <a:spcBef>
                <a:spcPts val="600"/>
              </a:spcBef>
            </a:pPr>
            <a:r>
              <a:rPr lang="en-US" dirty="0"/>
              <a:t>Presenter Name(s)</a:t>
            </a:r>
          </a:p>
          <a:p>
            <a:pPr>
              <a:spcBef>
                <a:spcPts val="600"/>
              </a:spcBef>
            </a:pPr>
            <a:r>
              <a:rPr lang="en-US" dirty="0"/>
              <a:t>Month </a:t>
            </a:r>
            <a:r>
              <a:rPr lang="en-US" dirty="0" err="1"/>
              <a:t>DDth</a:t>
            </a:r>
            <a:r>
              <a:rPr lang="en-US" dirty="0"/>
              <a:t>, YY</a:t>
            </a:r>
          </a:p>
        </p:txBody>
      </p:sp>
      <p:pic>
        <p:nvPicPr>
          <p:cNvPr id="16" name="Picture 15">
            <a:extLst>
              <a:ext uri="{FF2B5EF4-FFF2-40B4-BE49-F238E27FC236}">
                <a16:creationId xmlns:a16="http://schemas.microsoft.com/office/drawing/2014/main" id="{9F95047C-A4C0-AE49-AE71-5EBAF60FDB67}"/>
              </a:ext>
            </a:extLst>
          </p:cNvPr>
          <p:cNvPicPr>
            <a:picLocks noChangeAspect="1"/>
          </p:cNvPicPr>
          <p:nvPr userDrawn="1"/>
        </p:nvPicPr>
        <p:blipFill>
          <a:blip r:embed="rId6"/>
          <a:stretch>
            <a:fillRect/>
          </a:stretch>
        </p:blipFill>
        <p:spPr>
          <a:xfrm>
            <a:off x="6380017" y="2032347"/>
            <a:ext cx="2774805" cy="3133897"/>
          </a:xfrm>
          <a:prstGeom prst="rect">
            <a:avLst/>
          </a:prstGeom>
        </p:spPr>
      </p:pic>
    </p:spTree>
    <p:extLst>
      <p:ext uri="{BB962C8B-B14F-4D97-AF65-F5344CB8AC3E}">
        <p14:creationId xmlns:p14="http://schemas.microsoft.com/office/powerpoint/2010/main" val="5554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age - No Ima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962076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1" name="think-cell Slide" r:id="rId4" imgW="449" imgH="450" progId="TCLayout.ActiveDocument.1">
                  <p:embed/>
                </p:oleObj>
              </mc:Choice>
              <mc:Fallback>
                <p:oleObj name="think-cell Slide" r:id="rId4" imgW="449" imgH="45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Rectangle 11"/>
          <p:cNvSpPr/>
          <p:nvPr userDrawn="1"/>
        </p:nvSpPr>
        <p:spPr>
          <a:xfrm>
            <a:off x="1" y="4521029"/>
            <a:ext cx="4343081" cy="5904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dirty="0">
              <a:latin typeface="Arial" panose="020B0604020202020204" pitchFamily="34" charset="0"/>
              <a:sym typeface="Ted Next" panose="02000507000000000004" pitchFamily="50" charset="0"/>
            </a:endParaRPr>
          </a:p>
        </p:txBody>
      </p:sp>
      <p:sp>
        <p:nvSpPr>
          <p:cNvPr id="10" name="Text Box"/>
          <p:cNvSpPr>
            <a:spLocks noGrp="1"/>
          </p:cNvSpPr>
          <p:nvPr>
            <p:ph type="body" sz="quarter" idx="10" hasCustomPrompt="1"/>
          </p:nvPr>
        </p:nvSpPr>
        <p:spPr>
          <a:xfrm>
            <a:off x="503548" y="1779662"/>
            <a:ext cx="6804756" cy="1815666"/>
          </a:xfrm>
          <a:prstGeom prst="rect">
            <a:avLst/>
          </a:prstGeom>
        </p:spPr>
        <p:txBody>
          <a:bodyPr vert="horz" lIns="81623" tIns="40811" rIns="81623" bIns="40811"/>
          <a:lstStyle>
            <a:lvl1pPr marL="0" indent="0">
              <a:spcBef>
                <a:spcPts val="507"/>
              </a:spcBef>
              <a:buFont typeface="Arial"/>
              <a:buNone/>
              <a:defRPr sz="1600" b="0">
                <a:solidFill>
                  <a:schemeClr val="tx1"/>
                </a:solidFill>
                <a:latin typeface="Arial" panose="020B0604020202020204" pitchFamily="34" charset="0"/>
                <a:cs typeface="Arial"/>
                <a:sym typeface="Ted Next" panose="02000507000000000004" pitchFamily="50" charset="0"/>
              </a:defRPr>
            </a:lvl1pPr>
          </a:lstStyle>
          <a:p>
            <a:pPr>
              <a:spcBef>
                <a:spcPts val="600"/>
              </a:spcBef>
            </a:pPr>
            <a:r>
              <a:rPr lang="en-US" sz="1400" dirty="0">
                <a:solidFill>
                  <a:srgbClr val="413F41"/>
                </a:solidFill>
              </a:rPr>
              <a:t>Committee Name</a:t>
            </a:r>
            <a:br>
              <a:rPr lang="en-US" sz="1400" dirty="0">
                <a:solidFill>
                  <a:srgbClr val="413F41"/>
                </a:solidFill>
              </a:rPr>
            </a:br>
            <a:r>
              <a:rPr lang="en-US" sz="2100" dirty="0">
                <a:solidFill>
                  <a:srgbClr val="DA291C"/>
                </a:solidFill>
              </a:rPr>
              <a:t>Cover page with no Image</a:t>
            </a:r>
          </a:p>
          <a:p>
            <a:pPr>
              <a:spcBef>
                <a:spcPts val="600"/>
              </a:spcBef>
            </a:pPr>
            <a:endParaRPr lang="en-US" sz="1400" dirty="0"/>
          </a:p>
          <a:p>
            <a:pPr>
              <a:spcBef>
                <a:spcPts val="600"/>
              </a:spcBef>
            </a:pPr>
            <a:r>
              <a:rPr lang="en-US" sz="1400" dirty="0"/>
              <a:t>Presenter Name(s)</a:t>
            </a:r>
          </a:p>
          <a:p>
            <a:pPr>
              <a:spcBef>
                <a:spcPts val="600"/>
              </a:spcBef>
            </a:pPr>
            <a:r>
              <a:rPr lang="en-US" sz="1400" dirty="0"/>
              <a:t>Month </a:t>
            </a:r>
            <a:r>
              <a:rPr lang="en-US" sz="1400" dirty="0" err="1"/>
              <a:t>DDth</a:t>
            </a:r>
            <a:r>
              <a:rPr lang="en-US" sz="1400" dirty="0"/>
              <a:t>, YY</a:t>
            </a:r>
          </a:p>
        </p:txBody>
      </p:sp>
      <p:grpSp>
        <p:nvGrpSpPr>
          <p:cNvPr id="7" name="Group 6"/>
          <p:cNvGrpSpPr/>
          <p:nvPr userDrawn="1"/>
        </p:nvGrpSpPr>
        <p:grpSpPr>
          <a:xfrm>
            <a:off x="6732241" y="2818005"/>
            <a:ext cx="2422581" cy="2327879"/>
            <a:chOff x="6765008" y="2880470"/>
            <a:chExt cx="2389601" cy="2265413"/>
          </a:xfrm>
        </p:grpSpPr>
        <p:pic>
          <p:nvPicPr>
            <p:cNvPr id="8" name="Picture 7"/>
            <p:cNvPicPr>
              <a:picLocks noChangeAspect="1"/>
            </p:cNvPicPr>
            <p:nvPr userDrawn="1"/>
          </p:nvPicPr>
          <p:blipFill rotWithShape="1">
            <a:blip r:embed="rId6">
              <a:extLst>
                <a:ext uri="{28A0092B-C50C-407E-A947-70E740481C1C}">
                  <a14:useLocalDpi xmlns:a14="http://schemas.microsoft.com/office/drawing/2010/main" val="0"/>
                </a:ext>
              </a:extLst>
            </a:blip>
            <a:srcRect l="52530" t="47230" r="15260" b="21957"/>
            <a:stretch/>
          </p:blipFill>
          <p:spPr>
            <a:xfrm>
              <a:off x="6765008" y="2880470"/>
              <a:ext cx="2389601" cy="2265413"/>
            </a:xfrm>
            <a:prstGeom prst="rect">
              <a:avLst/>
            </a:prstGeom>
          </p:spPr>
        </p:pic>
        <p:pic>
          <p:nvPicPr>
            <p:cNvPr id="11" name="Picture 10"/>
            <p:cNvPicPr>
              <a:picLocks noChangeAspect="1"/>
            </p:cNvPicPr>
            <p:nvPr userDrawn="1"/>
          </p:nvPicPr>
          <p:blipFill rotWithShape="1">
            <a:blip r:embed="rId7">
              <a:extLst>
                <a:ext uri="{28A0092B-C50C-407E-A947-70E740481C1C}">
                  <a14:useLocalDpi xmlns:a14="http://schemas.microsoft.com/office/drawing/2010/main" val="0"/>
                </a:ext>
              </a:extLst>
            </a:blip>
            <a:srcRect t="40404" b="39887"/>
            <a:stretch/>
          </p:blipFill>
          <p:spPr>
            <a:xfrm>
              <a:off x="7617340" y="4743095"/>
              <a:ext cx="1503846" cy="292100"/>
            </a:xfrm>
            <a:prstGeom prst="rect">
              <a:avLst/>
            </a:prstGeom>
          </p:spPr>
        </p:pic>
      </p:grpSp>
      <p:pic>
        <p:nvPicPr>
          <p:cNvPr id="9" name="Picture 8">
            <a:extLst>
              <a:ext uri="{FF2B5EF4-FFF2-40B4-BE49-F238E27FC236}">
                <a16:creationId xmlns:a16="http://schemas.microsoft.com/office/drawing/2014/main" id="{FFA99A7A-D2D0-0F45-A729-13C450790F47}"/>
              </a:ext>
            </a:extLst>
          </p:cNvPr>
          <p:cNvPicPr>
            <a:picLocks noChangeAspect="1"/>
          </p:cNvPicPr>
          <p:nvPr userDrawn="1"/>
        </p:nvPicPr>
        <p:blipFill>
          <a:blip r:embed="rId8"/>
          <a:stretch>
            <a:fillRect/>
          </a:stretch>
        </p:blipFill>
        <p:spPr>
          <a:xfrm>
            <a:off x="6380017" y="2032347"/>
            <a:ext cx="2774805" cy="3133897"/>
          </a:xfrm>
          <a:prstGeom prst="rect">
            <a:avLst/>
          </a:prstGeom>
        </p:spPr>
      </p:pic>
    </p:spTree>
    <p:extLst>
      <p:ext uri="{BB962C8B-B14F-4D97-AF65-F5344CB8AC3E}">
        <p14:creationId xmlns:p14="http://schemas.microsoft.com/office/powerpoint/2010/main" val="221208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28855807"/>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5125" name="think-cell Slide" r:id="rId4" imgW="360" imgH="360" progId="TCLayout.ActiveDocument.1">
                  <p:embed/>
                </p:oleObj>
              </mc:Choice>
              <mc:Fallback>
                <p:oleObj name="think-cell Slide" r:id="rId4" imgW="360" imgH="360" progId="TCLayout.ActiveDocument.1">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cNvSpPr>
            <a:spLocks noGrp="1"/>
          </p:cNvSpPr>
          <p:nvPr>
            <p:ph type="title"/>
          </p:nvPr>
        </p:nvSpPr>
        <p:spPr/>
        <p:txBody>
          <a:bodyPr/>
          <a:lstStyle>
            <a:lvl1pPr>
              <a:defRPr/>
            </a:lvl1pPr>
          </a:lstStyle>
          <a:p>
            <a:r>
              <a:rPr lang="en-US"/>
              <a:t>Click to edit Master title style</a:t>
            </a:r>
            <a:endParaRPr lang="en-CA"/>
          </a:p>
        </p:txBody>
      </p:sp>
      <p:sp>
        <p:nvSpPr>
          <p:cNvPr id="6" name="Footer Placeholder 5"/>
          <p:cNvSpPr>
            <a:spLocks noGrp="1"/>
          </p:cNvSpPr>
          <p:nvPr>
            <p:ph type="ftr" sz="quarter" idx="19"/>
          </p:nvPr>
        </p:nvSpPr>
        <p:spPr/>
        <p:txBody>
          <a:bodyPr/>
          <a:lstStyle>
            <a:lvl1pPr>
              <a:defRPr/>
            </a:lvl1pPr>
          </a:lstStyle>
          <a:p>
            <a:r>
              <a:rPr lang="en-US"/>
              <a:t>Confidential | Presentation Title</a:t>
            </a:r>
            <a:endParaRPr lang="en-US" dirty="0"/>
          </a:p>
        </p:txBody>
      </p:sp>
      <p:sp>
        <p:nvSpPr>
          <p:cNvPr id="9" name="Notes &amp; Sources"/>
          <p:cNvSpPr>
            <a:spLocks noGrp="1"/>
          </p:cNvSpPr>
          <p:nvPr>
            <p:ph type="body" sz="quarter" idx="18" hasCustomPrompt="1"/>
          </p:nvPr>
        </p:nvSpPr>
        <p:spPr>
          <a:xfrm>
            <a:off x="320099" y="4571660"/>
            <a:ext cx="7920000" cy="278468"/>
          </a:xfrm>
          <a:prstGeom prst="rect">
            <a:avLst/>
          </a:prstGeom>
        </p:spPr>
        <p:txBody>
          <a:bodyPr lIns="77221" tIns="38611" rIns="77221" bIns="38611"/>
          <a:lstStyle>
            <a:lvl1pPr marL="0" indent="0">
              <a:spcBef>
                <a:spcPts val="0"/>
              </a:spcBef>
              <a:buNone/>
              <a:defRPr sz="700" b="0">
                <a:latin typeface="Arial" panose="020B0604020202020204" pitchFamily="34" charset="0"/>
                <a:sym typeface="Ted Next" panose="02000507000000000004" pitchFamily="50" charset="0"/>
              </a:defRPr>
            </a:lvl1pPr>
            <a:lvl2pPr marL="147471" indent="0">
              <a:buNone/>
              <a:defRPr sz="700"/>
            </a:lvl2pPr>
            <a:lvl3pPr marL="307007" indent="0">
              <a:buNone/>
              <a:defRPr sz="700"/>
            </a:lvl3pPr>
            <a:lvl4pPr marL="453138" indent="0">
              <a:buNone/>
              <a:defRPr sz="700"/>
            </a:lvl4pPr>
            <a:lvl5pPr marL="686410" indent="0">
              <a:buNone/>
              <a:defRPr sz="700"/>
            </a:lvl5pPr>
          </a:lstStyle>
          <a:p>
            <a:pPr lvl="0"/>
            <a:r>
              <a:rPr lang="en-US" dirty="0"/>
              <a:t>Notes &amp; Sources</a:t>
            </a:r>
          </a:p>
        </p:txBody>
      </p:sp>
    </p:spTree>
    <p:extLst>
      <p:ext uri="{BB962C8B-B14F-4D97-AF65-F5344CB8AC3E}">
        <p14:creationId xmlns:p14="http://schemas.microsoft.com/office/powerpoint/2010/main" val="256743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19451869"/>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6149" name="think-cell Slide" r:id="rId4" imgW="360" imgH="360" progId="TCLayout.ActiveDocument.1">
                  <p:embed/>
                </p:oleObj>
              </mc:Choice>
              <mc:Fallback>
                <p:oleObj name="think-cell Slide" r:id="rId4" imgW="360" imgH="360" progId="TCLayout.ActiveDocument.1">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ub Title"/>
          <p:cNvSpPr>
            <a:spLocks noGrp="1"/>
          </p:cNvSpPr>
          <p:nvPr>
            <p:ph type="body" sz="quarter" idx="16" hasCustomPrompt="1"/>
          </p:nvPr>
        </p:nvSpPr>
        <p:spPr>
          <a:xfrm>
            <a:off x="416501" y="647787"/>
            <a:ext cx="8640762" cy="288480"/>
          </a:xfrm>
          <a:prstGeom prst="rect">
            <a:avLst/>
          </a:prstGeom>
        </p:spPr>
        <p:txBody>
          <a:bodyPr vert="horz" lIns="81630" tIns="40816" rIns="81630" bIns="40816"/>
          <a:lstStyle>
            <a:lvl1pPr marL="0" indent="0">
              <a:buNone/>
              <a:defRPr sz="1300" b="0">
                <a:solidFill>
                  <a:srgbClr val="D9291B"/>
                </a:solidFill>
                <a:latin typeface="Arial" panose="020B0604020202020204" pitchFamily="34" charset="0"/>
                <a:cs typeface="Arial"/>
                <a:sym typeface="Ted Next" panose="02000507000000000004" pitchFamily="50" charset="0"/>
              </a:defRPr>
            </a:lvl1pPr>
          </a:lstStyle>
          <a:p>
            <a:pPr lvl="0"/>
            <a:r>
              <a:rPr lang="en-US" dirty="0"/>
              <a:t>Insight derived from the information – Key message from the slide</a:t>
            </a:r>
          </a:p>
        </p:txBody>
      </p:sp>
      <p:sp>
        <p:nvSpPr>
          <p:cNvPr id="41" name="Title"/>
          <p:cNvSpPr>
            <a:spLocks noGrp="1"/>
          </p:cNvSpPr>
          <p:nvPr>
            <p:ph type="title"/>
          </p:nvPr>
        </p:nvSpPr>
        <p:spPr/>
        <p:txBody>
          <a:bodyPr/>
          <a:lstStyle>
            <a:lvl1pPr>
              <a:defRPr/>
            </a:lvl1pPr>
          </a:lstStyle>
          <a:p>
            <a:r>
              <a:rPr lang="en-US"/>
              <a:t>Click to edit Master title style</a:t>
            </a:r>
            <a:endParaRPr lang="en-CA"/>
          </a:p>
        </p:txBody>
      </p:sp>
      <p:sp>
        <p:nvSpPr>
          <p:cNvPr id="3" name="Footer Placeholder 2"/>
          <p:cNvSpPr>
            <a:spLocks noGrp="1"/>
          </p:cNvSpPr>
          <p:nvPr>
            <p:ph type="ftr" sz="quarter" idx="19"/>
          </p:nvPr>
        </p:nvSpPr>
        <p:spPr/>
        <p:txBody>
          <a:bodyPr/>
          <a:lstStyle>
            <a:lvl1pPr>
              <a:defRPr/>
            </a:lvl1pPr>
          </a:lstStyle>
          <a:p>
            <a:r>
              <a:rPr lang="en-US"/>
              <a:t>Confidential | Presentation Title</a:t>
            </a:r>
            <a:endParaRPr lang="en-US" dirty="0"/>
          </a:p>
        </p:txBody>
      </p:sp>
      <p:sp>
        <p:nvSpPr>
          <p:cNvPr id="8" name="Notes &amp; Sources"/>
          <p:cNvSpPr>
            <a:spLocks noGrp="1"/>
          </p:cNvSpPr>
          <p:nvPr>
            <p:ph type="body" sz="quarter" idx="18" hasCustomPrompt="1"/>
          </p:nvPr>
        </p:nvSpPr>
        <p:spPr>
          <a:xfrm>
            <a:off x="320099" y="4571660"/>
            <a:ext cx="7920000" cy="278468"/>
          </a:xfrm>
          <a:prstGeom prst="rect">
            <a:avLst/>
          </a:prstGeom>
        </p:spPr>
        <p:txBody>
          <a:bodyPr lIns="77221" tIns="38611" rIns="77221" bIns="38611"/>
          <a:lstStyle>
            <a:lvl1pPr marL="0" indent="0">
              <a:spcBef>
                <a:spcPts val="0"/>
              </a:spcBef>
              <a:buNone/>
              <a:defRPr sz="700" b="0">
                <a:latin typeface="Arial" panose="020B0604020202020204" pitchFamily="34" charset="0"/>
                <a:sym typeface="Ted Next" panose="02000507000000000004" pitchFamily="50" charset="0"/>
              </a:defRPr>
            </a:lvl1pPr>
            <a:lvl2pPr marL="147471" indent="0">
              <a:buNone/>
              <a:defRPr sz="700"/>
            </a:lvl2pPr>
            <a:lvl3pPr marL="307007" indent="0">
              <a:buNone/>
              <a:defRPr sz="700"/>
            </a:lvl3pPr>
            <a:lvl4pPr marL="453138" indent="0">
              <a:buNone/>
              <a:defRPr sz="700"/>
            </a:lvl4pPr>
            <a:lvl5pPr marL="686410" indent="0">
              <a:buNone/>
              <a:defRPr sz="700"/>
            </a:lvl5pPr>
          </a:lstStyle>
          <a:p>
            <a:pPr lvl="0"/>
            <a:r>
              <a:rPr lang="en-US" dirty="0"/>
              <a:t>Notes &amp; Sources</a:t>
            </a:r>
          </a:p>
        </p:txBody>
      </p:sp>
    </p:spTree>
    <p:extLst>
      <p:ext uri="{BB962C8B-B14F-4D97-AF65-F5344CB8AC3E}">
        <p14:creationId xmlns:p14="http://schemas.microsoft.com/office/powerpoint/2010/main" val="412257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09506079"/>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7173" name="think-cell Slide" r:id="rId4" imgW="360" imgH="360" progId="TCLayout.ActiveDocument.1">
                  <p:embed/>
                </p:oleObj>
              </mc:Choice>
              <mc:Fallback>
                <p:oleObj name="think-cell Slide" r:id="rId4" imgW="360" imgH="360" progId="TCLayout.ActiveDocument.1">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p:cNvSpPr>
            <a:spLocks noGrp="1"/>
          </p:cNvSpPr>
          <p:nvPr>
            <p:ph idx="1" hasCustomPrompt="1"/>
          </p:nvPr>
        </p:nvSpPr>
        <p:spPr>
          <a:xfrm>
            <a:off x="456595" y="1052832"/>
            <a:ext cx="8230810" cy="3392252"/>
          </a:xfrm>
          <a:prstGeom prst="rect">
            <a:avLst/>
          </a:prstGeom>
        </p:spPr>
        <p:txBody>
          <a:bodyPr vert="horz" lIns="77221" tIns="38611" rIns="77221" bIns="38611" rtlCol="0">
            <a:noAutofit/>
          </a:bodyPr>
          <a:lstStyle>
            <a:lvl1pPr>
              <a:defRPr>
                <a:latin typeface="Arial" panose="020B0604020202020204" pitchFamily="34" charset="0"/>
                <a:sym typeface="Ted Next" panose="02000507000000000004" pitchFamily="50" charset="0"/>
              </a:defRPr>
            </a:lvl1pPr>
            <a:lvl2pPr>
              <a:defRPr sz="1000">
                <a:latin typeface="Arial" panose="020B0604020202020204" pitchFamily="34" charset="0"/>
                <a:sym typeface="Ted Next" panose="02000507000000000004" pitchFamily="50" charset="0"/>
              </a:defRPr>
            </a:lvl2pPr>
            <a:lvl3pPr>
              <a:defRPr sz="1000">
                <a:latin typeface="Arial" panose="020B0604020202020204" pitchFamily="34" charset="0"/>
                <a:sym typeface="Ted Next" panose="02000507000000000004" pitchFamily="50" charset="0"/>
              </a:defRPr>
            </a:lvl3pPr>
            <a:lvl4pPr>
              <a:defRPr sz="1000">
                <a:latin typeface="Arial" panose="020B0604020202020204" pitchFamily="34" charset="0"/>
                <a:sym typeface="Ted Next" panose="02000507000000000004" pitchFamily="50" charset="0"/>
              </a:defRPr>
            </a:lvl4pPr>
            <a:lvl5pPr>
              <a:defRPr sz="1000">
                <a:latin typeface="Arial" panose="020B0604020202020204" pitchFamily="34" charset="0"/>
                <a:sym typeface="Ted Next" panose="0200050700000000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Title"/>
          <p:cNvSpPr>
            <a:spLocks noGrp="1"/>
          </p:cNvSpPr>
          <p:nvPr>
            <p:ph type="title"/>
          </p:nvPr>
        </p:nvSpPr>
        <p:spPr/>
        <p:txBody>
          <a:bodyPr/>
          <a:lstStyle>
            <a:lvl1pPr>
              <a:defRPr/>
            </a:lvl1pPr>
          </a:lstStyle>
          <a:p>
            <a:r>
              <a:rPr lang="en-US"/>
              <a:t>Click to edit Master title style</a:t>
            </a:r>
            <a:endParaRPr lang="en-CA" dirty="0"/>
          </a:p>
        </p:txBody>
      </p:sp>
      <p:sp>
        <p:nvSpPr>
          <p:cNvPr id="3" name="Footer Placeholder 2"/>
          <p:cNvSpPr>
            <a:spLocks noGrp="1"/>
          </p:cNvSpPr>
          <p:nvPr>
            <p:ph type="ftr" sz="quarter" idx="19"/>
          </p:nvPr>
        </p:nvSpPr>
        <p:spPr/>
        <p:txBody>
          <a:bodyPr/>
          <a:lstStyle>
            <a:lvl1pPr>
              <a:defRPr/>
            </a:lvl1pPr>
          </a:lstStyle>
          <a:p>
            <a:r>
              <a:rPr lang="en-US"/>
              <a:t>Confidential | Presentation Title</a:t>
            </a:r>
            <a:endParaRPr lang="en-US" dirty="0"/>
          </a:p>
        </p:txBody>
      </p:sp>
      <p:sp>
        <p:nvSpPr>
          <p:cNvPr id="9" name="Notes &amp; Sources"/>
          <p:cNvSpPr>
            <a:spLocks noGrp="1"/>
          </p:cNvSpPr>
          <p:nvPr>
            <p:ph type="body" sz="quarter" idx="18" hasCustomPrompt="1"/>
          </p:nvPr>
        </p:nvSpPr>
        <p:spPr>
          <a:xfrm>
            <a:off x="320099" y="4571660"/>
            <a:ext cx="7920000" cy="278468"/>
          </a:xfrm>
          <a:prstGeom prst="rect">
            <a:avLst/>
          </a:prstGeom>
        </p:spPr>
        <p:txBody>
          <a:bodyPr lIns="77221" tIns="38611" rIns="77221" bIns="38611"/>
          <a:lstStyle>
            <a:lvl1pPr marL="0" marR="0" indent="0" algn="l" defTabSz="408152" rtl="0" eaLnBrk="1" fontAlgn="auto" latinLnBrk="0" hangingPunct="1">
              <a:lnSpc>
                <a:spcPct val="100000"/>
              </a:lnSpc>
              <a:spcBef>
                <a:spcPts val="0"/>
              </a:spcBef>
              <a:spcAft>
                <a:spcPts val="0"/>
              </a:spcAft>
              <a:buClr>
                <a:schemeClr val="tx1"/>
              </a:buClr>
              <a:buSzTx/>
              <a:buFont typeface="Arial"/>
              <a:buNone/>
              <a:tabLst/>
              <a:defRPr sz="700" b="0">
                <a:latin typeface="Arial" panose="020B0604020202020204" pitchFamily="34" charset="0"/>
                <a:sym typeface="Ted Next" panose="02000507000000000004" pitchFamily="50" charset="0"/>
              </a:defRPr>
            </a:lvl1pPr>
            <a:lvl2pPr marL="147471" indent="0">
              <a:buNone/>
              <a:defRPr sz="700"/>
            </a:lvl2pPr>
            <a:lvl3pPr marL="307007" indent="0">
              <a:buNone/>
              <a:defRPr sz="700"/>
            </a:lvl3pPr>
            <a:lvl4pPr marL="453138" indent="0">
              <a:buNone/>
              <a:defRPr sz="700"/>
            </a:lvl4pPr>
            <a:lvl5pPr marL="686410" indent="0">
              <a:buNone/>
              <a:defRPr sz="700"/>
            </a:lvl5pPr>
          </a:lstStyle>
          <a:p>
            <a:pPr marL="0" marR="0" lvl="0" indent="0" algn="l" defTabSz="408152" rtl="0" eaLnBrk="1" fontAlgn="auto" latinLnBrk="0" hangingPunct="1">
              <a:lnSpc>
                <a:spcPct val="100000"/>
              </a:lnSpc>
              <a:spcBef>
                <a:spcPts val="0"/>
              </a:spcBef>
              <a:spcAft>
                <a:spcPts val="0"/>
              </a:spcAft>
              <a:buClr>
                <a:schemeClr val="tx1"/>
              </a:buClr>
              <a:buSzTx/>
              <a:buFont typeface="Arial"/>
              <a:buNone/>
              <a:tabLst/>
              <a:defRPr/>
            </a:pPr>
            <a:r>
              <a:rPr lang="en-US" dirty="0"/>
              <a:t>Notes &amp; Sources</a:t>
            </a:r>
          </a:p>
          <a:p>
            <a:pPr lvl="0"/>
            <a:endParaRPr lang="en-US" dirty="0"/>
          </a:p>
        </p:txBody>
      </p:sp>
    </p:spTree>
    <p:extLst>
      <p:ext uri="{BB962C8B-B14F-4D97-AF65-F5344CB8AC3E}">
        <p14:creationId xmlns:p14="http://schemas.microsoft.com/office/powerpoint/2010/main" val="209514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6234413"/>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TCLayout.ActiveDocument.1">
                  <p:embed/>
                </p:oleObj>
              </mc:Choice>
              <mc:Fallback>
                <p:oleObj name="think-cell Slide" r:id="rId4" imgW="360" imgH="360" progId="TCLayout.ActiveDocument.1">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p:cNvSpPr>
            <a:spLocks noGrp="1"/>
          </p:cNvSpPr>
          <p:nvPr>
            <p:ph idx="1" hasCustomPrompt="1"/>
          </p:nvPr>
        </p:nvSpPr>
        <p:spPr>
          <a:xfrm>
            <a:off x="456595" y="1052832"/>
            <a:ext cx="8230810" cy="3392252"/>
          </a:xfrm>
          <a:prstGeom prst="rect">
            <a:avLst/>
          </a:prstGeom>
        </p:spPr>
        <p:txBody>
          <a:bodyPr vert="horz" lIns="77221" tIns="38611" rIns="77221" bIns="38611" rtlCol="0">
            <a:noAutofit/>
          </a:bodyPr>
          <a:lstStyle>
            <a:lvl1pPr>
              <a:defRPr>
                <a:latin typeface="Arial" panose="020B0604020202020204" pitchFamily="34" charset="0"/>
                <a:sym typeface="Ted Next" panose="02000507000000000004" pitchFamily="50" charset="0"/>
              </a:defRPr>
            </a:lvl1pPr>
            <a:lvl2pPr>
              <a:defRPr sz="1000">
                <a:latin typeface="Arial" panose="020B0604020202020204" pitchFamily="34" charset="0"/>
                <a:sym typeface="Ted Next" panose="02000507000000000004" pitchFamily="50" charset="0"/>
              </a:defRPr>
            </a:lvl2pPr>
            <a:lvl3pPr>
              <a:defRPr sz="1000">
                <a:latin typeface="Arial" panose="020B0604020202020204" pitchFamily="34" charset="0"/>
                <a:sym typeface="Ted Next" panose="02000507000000000004" pitchFamily="50" charset="0"/>
              </a:defRPr>
            </a:lvl3pPr>
            <a:lvl4pPr>
              <a:defRPr sz="1000">
                <a:latin typeface="Arial" panose="020B0604020202020204" pitchFamily="34" charset="0"/>
                <a:sym typeface="Ted Next" panose="02000507000000000004" pitchFamily="50" charset="0"/>
              </a:defRPr>
            </a:lvl4pPr>
            <a:lvl5pPr>
              <a:defRPr sz="1000">
                <a:latin typeface="Arial" panose="020B0604020202020204" pitchFamily="34" charset="0"/>
                <a:sym typeface="Ted Next" panose="0200050700000000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2" name="Sub Title"/>
          <p:cNvSpPr>
            <a:spLocks noGrp="1"/>
          </p:cNvSpPr>
          <p:nvPr>
            <p:ph type="body" sz="quarter" idx="16" hasCustomPrompt="1"/>
          </p:nvPr>
        </p:nvSpPr>
        <p:spPr>
          <a:xfrm>
            <a:off x="416501" y="647787"/>
            <a:ext cx="8640762" cy="288480"/>
          </a:xfrm>
          <a:prstGeom prst="rect">
            <a:avLst/>
          </a:prstGeom>
        </p:spPr>
        <p:txBody>
          <a:bodyPr vert="horz" lIns="81630" tIns="40816" rIns="81630" bIns="40816"/>
          <a:lstStyle>
            <a:lvl1pPr marL="0" indent="0">
              <a:buNone/>
              <a:defRPr sz="1300" b="0">
                <a:solidFill>
                  <a:srgbClr val="D9291B"/>
                </a:solidFill>
                <a:latin typeface="Arial" panose="020B0604020202020204" pitchFamily="34" charset="0"/>
                <a:cs typeface="Arial"/>
                <a:sym typeface="Ted Next" panose="02000507000000000004" pitchFamily="50" charset="0"/>
              </a:defRPr>
            </a:lvl1pPr>
          </a:lstStyle>
          <a:p>
            <a:pPr lvl="0"/>
            <a:r>
              <a:rPr lang="en-US" dirty="0"/>
              <a:t>Insight derived from the information – Key message from the slide</a:t>
            </a:r>
          </a:p>
        </p:txBody>
      </p:sp>
      <p:sp>
        <p:nvSpPr>
          <p:cNvPr id="6" name="Title"/>
          <p:cNvSpPr>
            <a:spLocks noGrp="1"/>
          </p:cNvSpPr>
          <p:nvPr>
            <p:ph type="title"/>
          </p:nvPr>
        </p:nvSpPr>
        <p:spPr/>
        <p:txBody>
          <a:bodyPr/>
          <a:lstStyle>
            <a:lvl1pPr>
              <a:defRPr/>
            </a:lvl1pPr>
          </a:lstStyle>
          <a:p>
            <a:r>
              <a:rPr lang="en-US"/>
              <a:t>Click to edit Master title style</a:t>
            </a:r>
            <a:endParaRPr lang="en-CA" dirty="0"/>
          </a:p>
        </p:txBody>
      </p:sp>
      <p:sp>
        <p:nvSpPr>
          <p:cNvPr id="3" name="Footer Placeholder 2"/>
          <p:cNvSpPr>
            <a:spLocks noGrp="1"/>
          </p:cNvSpPr>
          <p:nvPr>
            <p:ph type="ftr" sz="quarter" idx="19"/>
          </p:nvPr>
        </p:nvSpPr>
        <p:spPr/>
        <p:txBody>
          <a:bodyPr/>
          <a:lstStyle>
            <a:lvl1pPr>
              <a:defRPr/>
            </a:lvl1pPr>
          </a:lstStyle>
          <a:p>
            <a:r>
              <a:rPr lang="en-US"/>
              <a:t>Confidential | Presentation Title</a:t>
            </a:r>
            <a:endParaRPr lang="en-US" dirty="0"/>
          </a:p>
        </p:txBody>
      </p:sp>
      <p:sp>
        <p:nvSpPr>
          <p:cNvPr id="9" name="Notes &amp; Sources"/>
          <p:cNvSpPr>
            <a:spLocks noGrp="1"/>
          </p:cNvSpPr>
          <p:nvPr>
            <p:ph type="body" sz="quarter" idx="18" hasCustomPrompt="1"/>
          </p:nvPr>
        </p:nvSpPr>
        <p:spPr>
          <a:xfrm>
            <a:off x="320099" y="4571660"/>
            <a:ext cx="7920000" cy="278468"/>
          </a:xfrm>
          <a:prstGeom prst="rect">
            <a:avLst/>
          </a:prstGeom>
        </p:spPr>
        <p:txBody>
          <a:bodyPr lIns="77221" tIns="38611" rIns="77221" bIns="38611"/>
          <a:lstStyle>
            <a:lvl1pPr marL="0" marR="0" indent="0" algn="l" defTabSz="408152" rtl="0" eaLnBrk="1" fontAlgn="auto" latinLnBrk="0" hangingPunct="1">
              <a:lnSpc>
                <a:spcPct val="100000"/>
              </a:lnSpc>
              <a:spcBef>
                <a:spcPts val="0"/>
              </a:spcBef>
              <a:spcAft>
                <a:spcPts val="0"/>
              </a:spcAft>
              <a:buClr>
                <a:schemeClr val="tx1"/>
              </a:buClr>
              <a:buSzTx/>
              <a:buFont typeface="Arial"/>
              <a:buNone/>
              <a:tabLst/>
              <a:defRPr sz="700" b="0">
                <a:latin typeface="Arial" panose="020B0604020202020204" pitchFamily="34" charset="0"/>
                <a:sym typeface="Ted Next" panose="02000507000000000004" pitchFamily="50" charset="0"/>
              </a:defRPr>
            </a:lvl1pPr>
            <a:lvl2pPr marL="147471" indent="0">
              <a:buNone/>
              <a:defRPr sz="700"/>
            </a:lvl2pPr>
            <a:lvl3pPr marL="307007" indent="0">
              <a:buNone/>
              <a:defRPr sz="700"/>
            </a:lvl3pPr>
            <a:lvl4pPr marL="453138" indent="0">
              <a:buNone/>
              <a:defRPr sz="700"/>
            </a:lvl4pPr>
            <a:lvl5pPr marL="686410" indent="0">
              <a:buNone/>
              <a:defRPr sz="700"/>
            </a:lvl5pPr>
          </a:lstStyle>
          <a:p>
            <a:pPr marL="0" marR="0" lvl="0" indent="0" algn="l" defTabSz="408152" rtl="0" eaLnBrk="1" fontAlgn="auto" latinLnBrk="0" hangingPunct="1">
              <a:lnSpc>
                <a:spcPct val="100000"/>
              </a:lnSpc>
              <a:spcBef>
                <a:spcPts val="0"/>
              </a:spcBef>
              <a:spcAft>
                <a:spcPts val="0"/>
              </a:spcAft>
              <a:buClr>
                <a:schemeClr val="tx1"/>
              </a:buClr>
              <a:buSzTx/>
              <a:buFont typeface="Arial"/>
              <a:buNone/>
              <a:tabLst/>
              <a:defRPr/>
            </a:pPr>
            <a:r>
              <a:rPr lang="en-US" dirty="0"/>
              <a:t>Notes &amp; Sources</a:t>
            </a:r>
          </a:p>
          <a:p>
            <a:pPr lvl="0"/>
            <a:endParaRPr lang="en-US" dirty="0"/>
          </a:p>
        </p:txBody>
      </p:sp>
    </p:spTree>
    <p:extLst>
      <p:ext uri="{BB962C8B-B14F-4D97-AF65-F5344CB8AC3E}">
        <p14:creationId xmlns:p14="http://schemas.microsoft.com/office/powerpoint/2010/main" val="67728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30821600"/>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9221"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0"/>
          </p:nvPr>
        </p:nvSpPr>
        <p:spPr/>
        <p:txBody>
          <a:bodyPr/>
          <a:lstStyle>
            <a:lvl1pPr>
              <a:defRPr/>
            </a:lvl1pPr>
          </a:lstStyle>
          <a:p>
            <a:r>
              <a:rPr lang="en-US"/>
              <a:t>Confidential | Presentation Title</a:t>
            </a:r>
            <a:endParaRPr lang="en-US" dirty="0"/>
          </a:p>
        </p:txBody>
      </p:sp>
    </p:spTree>
    <p:extLst>
      <p:ext uri="{BB962C8B-B14F-4D97-AF65-F5344CB8AC3E}">
        <p14:creationId xmlns:p14="http://schemas.microsoft.com/office/powerpoint/2010/main" val="395286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1"/>
            </p:custDataLst>
            <p:extLst>
              <p:ext uri="{D42A27DB-BD31-4B8C-83A1-F6EECF244321}">
                <p14:modId xmlns:p14="http://schemas.microsoft.com/office/powerpoint/2010/main" val="586482869"/>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1029" name="think-cell Slide" r:id="rId12" imgW="360" imgH="360" progId="TCLayout.ActiveDocument.1">
                  <p:embed/>
                </p:oleObj>
              </mc:Choice>
              <mc:Fallback>
                <p:oleObj name="think-cell Slide" r:id="rId12" imgW="360" imgH="360" progId="TCLayout.ActiveDocument.1">
                  <p:embed/>
                  <p:pic>
                    <p:nvPicPr>
                      <p:cNvPr id="3" name="Object 2"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p:cNvSpPr>
            <a:spLocks noGrp="1"/>
          </p:cNvSpPr>
          <p:nvPr>
            <p:ph type="title"/>
          </p:nvPr>
        </p:nvSpPr>
        <p:spPr>
          <a:xfrm>
            <a:off x="416501" y="206499"/>
            <a:ext cx="8640762" cy="354375"/>
          </a:xfrm>
          <a:prstGeom prst="rect">
            <a:avLst/>
          </a:prstGeom>
        </p:spPr>
        <p:txBody>
          <a:bodyPr vert="horz" lIns="77221" tIns="38611" rIns="77221" bIns="38611" rtlCol="0" anchor="ctr">
            <a:noAutofit/>
          </a:bodyPr>
          <a:lstStyle/>
          <a:p>
            <a:r>
              <a:rPr lang="en-US"/>
              <a:t>Click to edit Master title style</a:t>
            </a:r>
            <a:endParaRPr lang="en-CA" dirty="0"/>
          </a:p>
        </p:txBody>
      </p:sp>
      <p:sp>
        <p:nvSpPr>
          <p:cNvPr id="7" name="Project Title"/>
          <p:cNvSpPr>
            <a:spLocks noGrp="1"/>
          </p:cNvSpPr>
          <p:nvPr>
            <p:ph type="ftr" sz="quarter" idx="3"/>
          </p:nvPr>
        </p:nvSpPr>
        <p:spPr>
          <a:xfrm>
            <a:off x="492803" y="4849834"/>
            <a:ext cx="5142857" cy="273844"/>
          </a:xfrm>
          <a:prstGeom prst="rect">
            <a:avLst/>
          </a:prstGeom>
        </p:spPr>
        <p:txBody>
          <a:bodyPr vert="horz" lIns="81630" tIns="40816" rIns="81630" bIns="40816" rtlCol="0" anchor="ctr"/>
          <a:lstStyle>
            <a:lvl1pPr algn="l">
              <a:defRPr sz="700">
                <a:solidFill>
                  <a:schemeClr val="tx1"/>
                </a:solidFill>
                <a:latin typeface="Arial" panose="020B0604020202020204" pitchFamily="34" charset="0"/>
                <a:cs typeface="Arial"/>
                <a:sym typeface="Ted Next" panose="02000507000000000004" pitchFamily="50" charset="0"/>
              </a:defRPr>
            </a:lvl1pPr>
          </a:lstStyle>
          <a:p>
            <a:r>
              <a:rPr lang="en-US" dirty="0"/>
              <a:t>Confidential | Presentation Title</a:t>
            </a:r>
          </a:p>
        </p:txBody>
      </p:sp>
      <p:sp>
        <p:nvSpPr>
          <p:cNvPr id="8" name="Page Number"/>
          <p:cNvSpPr txBox="1">
            <a:spLocks/>
          </p:cNvSpPr>
          <p:nvPr/>
        </p:nvSpPr>
        <p:spPr>
          <a:xfrm>
            <a:off x="163981" y="4850936"/>
            <a:ext cx="529360" cy="271640"/>
          </a:xfrm>
          <a:prstGeom prst="rect">
            <a:avLst/>
          </a:prstGeom>
        </p:spPr>
        <p:txBody>
          <a:bodyPr vert="horz" lIns="81630" tIns="40816" rIns="81630" bIns="40816" rtlCol="0" anchor="ctr"/>
          <a:lstStyle>
            <a:lvl1pPr algn="r">
              <a:defRPr sz="1200">
                <a:solidFill>
                  <a:schemeClr val="tx1">
                    <a:tint val="75000"/>
                  </a:schemeClr>
                </a:solidFill>
              </a:defRPr>
            </a:lvl1pPr>
          </a:lstStyle>
          <a:p>
            <a:pPr marL="0" marR="0" lvl="0" indent="0" algn="ctr" defTabSz="408152" rtl="0" eaLnBrk="1" fontAlgn="auto" latinLnBrk="0" hangingPunct="1">
              <a:lnSpc>
                <a:spcPct val="100000"/>
              </a:lnSpc>
              <a:spcBef>
                <a:spcPts val="0"/>
              </a:spcBef>
              <a:spcAft>
                <a:spcPts val="0"/>
              </a:spcAft>
              <a:buClrTx/>
              <a:buSzTx/>
              <a:buFontTx/>
              <a:buNone/>
              <a:tabLst/>
              <a:defRPr/>
            </a:pPr>
            <a:fld id="{A68AC59E-E353-40EF-9951-1A66137DDBF4}" type="slidenum">
              <a:rPr kumimoji="0" lang="en-US" sz="800" b="0" i="0" u="none" strike="noStrike" kern="1200" cap="none" spc="0" normalizeH="0" baseline="0" noProof="0" smtClean="0">
                <a:ln>
                  <a:noFill/>
                </a:ln>
                <a:solidFill>
                  <a:srgbClr val="414042"/>
                </a:solidFill>
                <a:effectLst/>
                <a:uLnTx/>
                <a:uFillTx/>
                <a:latin typeface="Arial" panose="020B0604020202020204" pitchFamily="34" charset="0"/>
                <a:ea typeface="+mn-ea"/>
                <a:cs typeface="Arial"/>
                <a:sym typeface="Ted Next" panose="02000507000000000004" pitchFamily="50" charset="0"/>
              </a:rPr>
              <a:pPr marL="0" marR="0" lvl="0" indent="0" algn="ctr" defTabSz="408152"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414042"/>
              </a:solidFill>
              <a:effectLst/>
              <a:uLnTx/>
              <a:uFillTx/>
              <a:latin typeface="Arial" panose="020B0604020202020204" pitchFamily="34" charset="0"/>
              <a:ea typeface="+mn-ea"/>
              <a:cs typeface="Arial"/>
              <a:sym typeface="Ted Next" panose="02000507000000000004" pitchFamily="50" charset="0"/>
            </a:endParaRPr>
          </a:p>
        </p:txBody>
      </p:sp>
      <p:pic>
        <p:nvPicPr>
          <p:cNvPr id="9" name="Picture 8"/>
          <p:cNvPicPr>
            <a:picLocks noChangeAspect="1"/>
          </p:cNvPicPr>
          <p:nvPr userDrawn="1"/>
        </p:nvPicPr>
        <p:blipFill rotWithShape="1">
          <a:blip r:embed="rId14">
            <a:extLst>
              <a:ext uri="{28A0092B-C50C-407E-A947-70E740481C1C}">
                <a14:useLocalDpi xmlns:a14="http://schemas.microsoft.com/office/drawing/2010/main" val="0"/>
              </a:ext>
            </a:extLst>
          </a:blip>
          <a:srcRect l="52530" t="47230" r="15260" b="21957"/>
          <a:stretch/>
        </p:blipFill>
        <p:spPr>
          <a:xfrm>
            <a:off x="7956376" y="4010185"/>
            <a:ext cx="1187624" cy="1133315"/>
          </a:xfrm>
          <a:prstGeom prst="rect">
            <a:avLst/>
          </a:prstGeom>
        </p:spPr>
      </p:pic>
      <p:pic>
        <p:nvPicPr>
          <p:cNvPr id="12" name="Picture 11"/>
          <p:cNvPicPr>
            <a:picLocks noChangeAspect="1"/>
          </p:cNvPicPr>
          <p:nvPr userDrawn="1"/>
        </p:nvPicPr>
        <p:blipFill rotWithShape="1">
          <a:blip r:embed="rId14">
            <a:extLst>
              <a:ext uri="{28A0092B-C50C-407E-A947-70E740481C1C}">
                <a14:useLocalDpi xmlns:a14="http://schemas.microsoft.com/office/drawing/2010/main" val="0"/>
              </a:ext>
            </a:extLst>
          </a:blip>
          <a:srcRect l="52530" t="47230" r="15260" b="21957"/>
          <a:stretch/>
        </p:blipFill>
        <p:spPr>
          <a:xfrm rot="10800000">
            <a:off x="0" y="-6054"/>
            <a:ext cx="693341" cy="661635"/>
          </a:xfrm>
          <a:prstGeom prst="rect">
            <a:avLst/>
          </a:prstGeom>
        </p:spPr>
      </p:pic>
      <p:pic>
        <p:nvPicPr>
          <p:cNvPr id="13" name="Picture 12"/>
          <p:cNvPicPr>
            <a:picLocks noChangeAspect="1"/>
          </p:cNvPicPr>
          <p:nvPr userDrawn="1"/>
        </p:nvPicPr>
        <p:blipFill rotWithShape="1">
          <a:blip r:embed="rId15">
            <a:extLst>
              <a:ext uri="{28A0092B-C50C-407E-A947-70E740481C1C}">
                <a14:useLocalDpi xmlns:a14="http://schemas.microsoft.com/office/drawing/2010/main" val="0"/>
              </a:ext>
            </a:extLst>
          </a:blip>
          <a:srcRect l="5307" t="41365" r="75005" b="38926"/>
          <a:stretch/>
        </p:blipFill>
        <p:spPr>
          <a:xfrm>
            <a:off x="8740494" y="4776750"/>
            <a:ext cx="300154" cy="300154"/>
          </a:xfrm>
          <a:prstGeom prst="rect">
            <a:avLst/>
          </a:prstGeom>
        </p:spPr>
      </p:pic>
    </p:spTree>
    <p:extLst>
      <p:ext uri="{BB962C8B-B14F-4D97-AF65-F5344CB8AC3E}">
        <p14:creationId xmlns:p14="http://schemas.microsoft.com/office/powerpoint/2010/main" val="909000134"/>
      </p:ext>
    </p:extLst>
  </p:cSld>
  <p:clrMap bg1="lt1" tx1="dk1" bg2="lt2" tx2="dk2" accent1="accent1" accent2="accent2" accent3="accent3" accent4="accent4" accent5="accent5" accent6="accent6" hlink="hlink" folHlink="folHlink"/>
  <p:sldLayoutIdLst>
    <p:sldLayoutId id="2147483873" r:id="rId1"/>
    <p:sldLayoutId id="2147483875" r:id="rId2"/>
    <p:sldLayoutId id="2147483874" r:id="rId3"/>
    <p:sldLayoutId id="2147483862" r:id="rId4"/>
    <p:sldLayoutId id="2147483861" r:id="rId5"/>
    <p:sldLayoutId id="2147483876" r:id="rId6"/>
    <p:sldLayoutId id="2147483860" r:id="rId7"/>
    <p:sldLayoutId id="2147483859" r:id="rId8"/>
  </p:sldLayoutIdLst>
  <p:hf hdr="0" dt="0"/>
  <p:txStyles>
    <p:titleStyle>
      <a:lvl1pPr algn="l" defTabSz="408152" rtl="0" eaLnBrk="1" latinLnBrk="0" hangingPunct="1">
        <a:spcBef>
          <a:spcPct val="0"/>
        </a:spcBef>
        <a:buNone/>
        <a:defRPr sz="1800" b="0" kern="1200">
          <a:solidFill>
            <a:schemeClr val="tx2"/>
          </a:solidFill>
          <a:latin typeface="Arial" panose="020B0604020202020204" pitchFamily="34" charset="0"/>
          <a:ea typeface="+mj-ea"/>
          <a:cs typeface="+mj-cs"/>
          <a:sym typeface="Ted Next" panose="02000507000000000004" pitchFamily="50" charset="0"/>
        </a:defRPr>
      </a:lvl1pPr>
    </p:titleStyle>
    <p:bodyStyle>
      <a:lvl1pPr marL="147471" indent="-147471" algn="l" defTabSz="408152" rtl="0" eaLnBrk="1" latinLnBrk="0" hangingPunct="1">
        <a:spcBef>
          <a:spcPts val="253"/>
        </a:spcBef>
        <a:buClr>
          <a:schemeClr val="tx1"/>
        </a:buClr>
        <a:buFont typeface="Arial"/>
        <a:buChar char="•"/>
        <a:defRPr lang="en-US" sz="1200" b="1" kern="1200" dirty="0" smtClean="0">
          <a:solidFill>
            <a:schemeClr val="tx1"/>
          </a:solidFill>
          <a:latin typeface="+mj-lt"/>
          <a:ea typeface="+mn-ea"/>
          <a:cs typeface="Arial"/>
        </a:defRPr>
      </a:lvl1pPr>
      <a:lvl2pPr marL="307008" indent="-159537" algn="l" defTabSz="408152" rtl="0" eaLnBrk="1" latinLnBrk="0" hangingPunct="1">
        <a:spcBef>
          <a:spcPts val="253"/>
        </a:spcBef>
        <a:buClr>
          <a:schemeClr val="tx1"/>
        </a:buClr>
        <a:buSzPct val="75000"/>
        <a:buFont typeface="Courier New" panose="02070309020205020404" pitchFamily="49" charset="0"/>
        <a:buChar char="o"/>
        <a:defRPr lang="en-US" sz="1200" b="0" kern="1200" dirty="0" smtClean="0">
          <a:solidFill>
            <a:schemeClr val="tx1"/>
          </a:solidFill>
          <a:latin typeface="+mj-lt"/>
          <a:ea typeface="+mn-ea"/>
          <a:cs typeface="Arial"/>
        </a:defRPr>
      </a:lvl2pPr>
      <a:lvl3pPr marL="453138" indent="-146131" algn="l" defTabSz="408152" rtl="0" eaLnBrk="1" latinLnBrk="0" hangingPunct="1">
        <a:spcBef>
          <a:spcPts val="253"/>
        </a:spcBef>
        <a:buSzPct val="75000"/>
        <a:buFont typeface="Courier New" panose="02070309020205020404" pitchFamily="49" charset="0"/>
        <a:buChar char="o"/>
        <a:defRPr lang="en-US" sz="1200" b="0" kern="1200" dirty="0" smtClean="0">
          <a:solidFill>
            <a:schemeClr val="tx1"/>
          </a:solidFill>
          <a:latin typeface="+mj-lt"/>
          <a:ea typeface="+mn-ea"/>
          <a:cs typeface="Arial"/>
        </a:defRPr>
      </a:lvl3pPr>
      <a:lvl4pPr marL="686410" indent="-233272" algn="l" defTabSz="408152" rtl="0" eaLnBrk="1" latinLnBrk="0" hangingPunct="1">
        <a:spcBef>
          <a:spcPts val="253"/>
        </a:spcBef>
        <a:buFont typeface="Arial"/>
        <a:buChar char="–"/>
        <a:defRPr lang="en-US" sz="1200" b="0" kern="1200" dirty="0" smtClean="0">
          <a:solidFill>
            <a:schemeClr val="tx1"/>
          </a:solidFill>
          <a:latin typeface="+mj-lt"/>
          <a:ea typeface="+mn-ea"/>
          <a:cs typeface="Arial"/>
        </a:defRPr>
      </a:lvl4pPr>
      <a:lvl5pPr marL="907616" indent="-221207" algn="l" defTabSz="408152" rtl="0" eaLnBrk="1" latinLnBrk="0" hangingPunct="1">
        <a:spcBef>
          <a:spcPts val="253"/>
        </a:spcBef>
        <a:buFont typeface="Arial"/>
        <a:buChar char="»"/>
        <a:defRPr lang="en-CA" sz="1200" b="0" kern="1200" dirty="0">
          <a:solidFill>
            <a:schemeClr val="tx1"/>
          </a:solidFill>
          <a:latin typeface="+mj-lt"/>
          <a:ea typeface="+mn-ea"/>
          <a:cs typeface="Arial"/>
        </a:defRPr>
      </a:lvl5pPr>
      <a:lvl6pPr marL="2244836" indent="-204076" algn="l" defTabSz="408152" rtl="0" eaLnBrk="1" latinLnBrk="0" hangingPunct="1">
        <a:spcBef>
          <a:spcPct val="20000"/>
        </a:spcBef>
        <a:buFont typeface="Arial"/>
        <a:buChar char="•"/>
        <a:defRPr sz="1800" kern="1200">
          <a:solidFill>
            <a:schemeClr val="tx1"/>
          </a:solidFill>
          <a:latin typeface="+mn-lt"/>
          <a:ea typeface="+mn-ea"/>
          <a:cs typeface="+mn-cs"/>
        </a:defRPr>
      </a:lvl6pPr>
      <a:lvl7pPr marL="2652988" indent="-204076" algn="l" defTabSz="408152" rtl="0" eaLnBrk="1" latinLnBrk="0" hangingPunct="1">
        <a:spcBef>
          <a:spcPct val="20000"/>
        </a:spcBef>
        <a:buFont typeface="Arial"/>
        <a:buChar char="•"/>
        <a:defRPr sz="1800" kern="1200">
          <a:solidFill>
            <a:schemeClr val="tx1"/>
          </a:solidFill>
          <a:latin typeface="+mn-lt"/>
          <a:ea typeface="+mn-ea"/>
          <a:cs typeface="+mn-cs"/>
        </a:defRPr>
      </a:lvl7pPr>
      <a:lvl8pPr marL="3061140" indent="-204076" algn="l" defTabSz="408152" rtl="0" eaLnBrk="1" latinLnBrk="0" hangingPunct="1">
        <a:spcBef>
          <a:spcPct val="20000"/>
        </a:spcBef>
        <a:buFont typeface="Arial"/>
        <a:buChar char="•"/>
        <a:defRPr sz="1800" kern="1200">
          <a:solidFill>
            <a:schemeClr val="tx1"/>
          </a:solidFill>
          <a:latin typeface="+mn-lt"/>
          <a:ea typeface="+mn-ea"/>
          <a:cs typeface="+mn-cs"/>
        </a:defRPr>
      </a:lvl8pPr>
      <a:lvl9pPr marL="3469292" indent="-204076" algn="l" defTabSz="408152"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52" rtl="0" eaLnBrk="1" latinLnBrk="0" hangingPunct="1">
        <a:defRPr sz="1600" kern="1200">
          <a:solidFill>
            <a:schemeClr val="tx1"/>
          </a:solidFill>
          <a:latin typeface="+mn-lt"/>
          <a:ea typeface="+mn-ea"/>
          <a:cs typeface="+mn-cs"/>
        </a:defRPr>
      </a:lvl1pPr>
      <a:lvl2pPr marL="408152" algn="l" defTabSz="408152" rtl="0" eaLnBrk="1" latinLnBrk="0" hangingPunct="1">
        <a:defRPr sz="1600" kern="1200">
          <a:solidFill>
            <a:schemeClr val="tx1"/>
          </a:solidFill>
          <a:latin typeface="+mn-lt"/>
          <a:ea typeface="+mn-ea"/>
          <a:cs typeface="+mn-cs"/>
        </a:defRPr>
      </a:lvl2pPr>
      <a:lvl3pPr marL="816304" algn="l" defTabSz="408152" rtl="0" eaLnBrk="1" latinLnBrk="0" hangingPunct="1">
        <a:defRPr sz="1600" kern="1200">
          <a:solidFill>
            <a:schemeClr val="tx1"/>
          </a:solidFill>
          <a:latin typeface="+mn-lt"/>
          <a:ea typeface="+mn-ea"/>
          <a:cs typeface="+mn-cs"/>
        </a:defRPr>
      </a:lvl3pPr>
      <a:lvl4pPr marL="1224456" algn="l" defTabSz="408152" rtl="0" eaLnBrk="1" latinLnBrk="0" hangingPunct="1">
        <a:defRPr sz="1600" kern="1200">
          <a:solidFill>
            <a:schemeClr val="tx1"/>
          </a:solidFill>
          <a:latin typeface="+mn-lt"/>
          <a:ea typeface="+mn-ea"/>
          <a:cs typeface="+mn-cs"/>
        </a:defRPr>
      </a:lvl4pPr>
      <a:lvl5pPr marL="1632608" algn="l" defTabSz="408152" rtl="0" eaLnBrk="1" latinLnBrk="0" hangingPunct="1">
        <a:defRPr sz="1600" kern="1200">
          <a:solidFill>
            <a:schemeClr val="tx1"/>
          </a:solidFill>
          <a:latin typeface="+mn-lt"/>
          <a:ea typeface="+mn-ea"/>
          <a:cs typeface="+mn-cs"/>
        </a:defRPr>
      </a:lvl5pPr>
      <a:lvl6pPr marL="2040760" algn="l" defTabSz="408152" rtl="0" eaLnBrk="1" latinLnBrk="0" hangingPunct="1">
        <a:defRPr sz="1600" kern="1200">
          <a:solidFill>
            <a:schemeClr val="tx1"/>
          </a:solidFill>
          <a:latin typeface="+mn-lt"/>
          <a:ea typeface="+mn-ea"/>
          <a:cs typeface="+mn-cs"/>
        </a:defRPr>
      </a:lvl6pPr>
      <a:lvl7pPr marL="2448912" algn="l" defTabSz="408152" rtl="0" eaLnBrk="1" latinLnBrk="0" hangingPunct="1">
        <a:defRPr sz="1600" kern="1200">
          <a:solidFill>
            <a:schemeClr val="tx1"/>
          </a:solidFill>
          <a:latin typeface="+mn-lt"/>
          <a:ea typeface="+mn-ea"/>
          <a:cs typeface="+mn-cs"/>
        </a:defRPr>
      </a:lvl7pPr>
      <a:lvl8pPr marL="2857064" algn="l" defTabSz="408152" rtl="0" eaLnBrk="1" latinLnBrk="0" hangingPunct="1">
        <a:defRPr sz="1600" kern="1200">
          <a:solidFill>
            <a:schemeClr val="tx1"/>
          </a:solidFill>
          <a:latin typeface="+mn-lt"/>
          <a:ea typeface="+mn-ea"/>
          <a:cs typeface="+mn-cs"/>
        </a:defRPr>
      </a:lvl8pPr>
      <a:lvl9pPr marL="3265216" algn="l" defTabSz="4081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4FE603-109E-46C4-858F-05F9B31EC829}"/>
              </a:ext>
            </a:extLst>
          </p:cNvPr>
          <p:cNvSpPr>
            <a:spLocks noGrp="1"/>
          </p:cNvSpPr>
          <p:nvPr>
            <p:ph type="ftr" sz="quarter" idx="10"/>
          </p:nvPr>
        </p:nvSpPr>
        <p:spPr/>
        <p:txBody>
          <a:bodyPr/>
          <a:lstStyle/>
          <a:p>
            <a:r>
              <a:rPr lang="en-US"/>
              <a:t>Confidential | Splunk Outage Detection</a:t>
            </a:r>
            <a:endParaRPr lang="en-US" dirty="0"/>
          </a:p>
        </p:txBody>
      </p:sp>
      <p:sp>
        <p:nvSpPr>
          <p:cNvPr id="3" name="Text Placeholder 3">
            <a:extLst>
              <a:ext uri="{FF2B5EF4-FFF2-40B4-BE49-F238E27FC236}">
                <a16:creationId xmlns:a16="http://schemas.microsoft.com/office/drawing/2014/main" id="{542FED5B-4496-4D2F-B201-D76A006184CE}"/>
              </a:ext>
            </a:extLst>
          </p:cNvPr>
          <p:cNvSpPr txBox="1">
            <a:spLocks/>
          </p:cNvSpPr>
          <p:nvPr/>
        </p:nvSpPr>
        <p:spPr>
          <a:xfrm>
            <a:off x="492803" y="1964911"/>
            <a:ext cx="7223704" cy="1417588"/>
          </a:xfrm>
          <a:prstGeom prst="rect">
            <a:avLst/>
          </a:prstGeom>
        </p:spPr>
        <p:txBody>
          <a:bodyPr lIns="77221" tIns="38611" rIns="77221" bIns="38611"/>
          <a:lstStyle>
            <a:lvl1pPr marL="147471" indent="-147471" algn="l" defTabSz="408152" rtl="0" eaLnBrk="1" latinLnBrk="0" hangingPunct="1">
              <a:spcBef>
                <a:spcPts val="253"/>
              </a:spcBef>
              <a:buClr>
                <a:schemeClr val="tx1"/>
              </a:buClr>
              <a:buFont typeface="Arial"/>
              <a:buChar char="•"/>
              <a:defRPr lang="en-US" sz="1200" b="1" kern="1200" dirty="0" smtClean="0">
                <a:solidFill>
                  <a:schemeClr val="tx1"/>
                </a:solidFill>
                <a:latin typeface="+mj-lt"/>
                <a:ea typeface="+mn-ea"/>
                <a:cs typeface="Arial"/>
              </a:defRPr>
            </a:lvl1pPr>
            <a:lvl2pPr marL="307008" indent="-159537" algn="l" defTabSz="408152" rtl="0" eaLnBrk="1" latinLnBrk="0" hangingPunct="1">
              <a:spcBef>
                <a:spcPts val="253"/>
              </a:spcBef>
              <a:buClr>
                <a:schemeClr val="tx1"/>
              </a:buClr>
              <a:buSzPct val="75000"/>
              <a:buFont typeface="Courier New" panose="02070309020205020404" pitchFamily="49" charset="0"/>
              <a:buChar char="o"/>
              <a:defRPr lang="en-US" sz="1200" b="0" kern="1200" dirty="0" smtClean="0">
                <a:solidFill>
                  <a:schemeClr val="tx1"/>
                </a:solidFill>
                <a:latin typeface="+mj-lt"/>
                <a:ea typeface="+mn-ea"/>
                <a:cs typeface="Arial"/>
              </a:defRPr>
            </a:lvl2pPr>
            <a:lvl3pPr marL="453138" indent="-146131" algn="l" defTabSz="408152" rtl="0" eaLnBrk="1" latinLnBrk="0" hangingPunct="1">
              <a:spcBef>
                <a:spcPts val="253"/>
              </a:spcBef>
              <a:buSzPct val="75000"/>
              <a:buFont typeface="Courier New" panose="02070309020205020404" pitchFamily="49" charset="0"/>
              <a:buChar char="o"/>
              <a:defRPr lang="en-US" sz="1200" b="0" kern="1200" dirty="0" smtClean="0">
                <a:solidFill>
                  <a:schemeClr val="tx1"/>
                </a:solidFill>
                <a:latin typeface="+mj-lt"/>
                <a:ea typeface="+mn-ea"/>
                <a:cs typeface="Arial"/>
              </a:defRPr>
            </a:lvl3pPr>
            <a:lvl4pPr marL="686410" indent="-233272" algn="l" defTabSz="408152" rtl="0" eaLnBrk="1" latinLnBrk="0" hangingPunct="1">
              <a:spcBef>
                <a:spcPts val="253"/>
              </a:spcBef>
              <a:buFont typeface="Arial"/>
              <a:buChar char="–"/>
              <a:defRPr lang="en-US" sz="1200" b="0" kern="1200" dirty="0" smtClean="0">
                <a:solidFill>
                  <a:schemeClr val="tx1"/>
                </a:solidFill>
                <a:latin typeface="+mj-lt"/>
                <a:ea typeface="+mn-ea"/>
                <a:cs typeface="Arial"/>
              </a:defRPr>
            </a:lvl4pPr>
            <a:lvl5pPr marL="907616" indent="-221207" algn="l" defTabSz="408152" rtl="0" eaLnBrk="1" latinLnBrk="0" hangingPunct="1">
              <a:spcBef>
                <a:spcPts val="253"/>
              </a:spcBef>
              <a:buFont typeface="Arial"/>
              <a:buChar char="»"/>
              <a:defRPr lang="en-CA" sz="1200" b="0" kern="1200" dirty="0">
                <a:solidFill>
                  <a:schemeClr val="tx1"/>
                </a:solidFill>
                <a:latin typeface="+mj-lt"/>
                <a:ea typeface="+mn-ea"/>
                <a:cs typeface="Arial"/>
              </a:defRPr>
            </a:lvl5pPr>
            <a:lvl6pPr marL="2244836" indent="-204076" algn="l" defTabSz="408152" rtl="0" eaLnBrk="1" latinLnBrk="0" hangingPunct="1">
              <a:spcBef>
                <a:spcPct val="20000"/>
              </a:spcBef>
              <a:buFont typeface="Arial"/>
              <a:buChar char="•"/>
              <a:defRPr sz="1800" kern="1200">
                <a:solidFill>
                  <a:schemeClr val="tx1"/>
                </a:solidFill>
                <a:latin typeface="+mn-lt"/>
                <a:ea typeface="+mn-ea"/>
                <a:cs typeface="+mn-cs"/>
              </a:defRPr>
            </a:lvl6pPr>
            <a:lvl7pPr marL="2652988" indent="-204076" algn="l" defTabSz="408152" rtl="0" eaLnBrk="1" latinLnBrk="0" hangingPunct="1">
              <a:spcBef>
                <a:spcPct val="20000"/>
              </a:spcBef>
              <a:buFont typeface="Arial"/>
              <a:buChar char="•"/>
              <a:defRPr sz="1800" kern="1200">
                <a:solidFill>
                  <a:schemeClr val="tx1"/>
                </a:solidFill>
                <a:latin typeface="+mn-lt"/>
                <a:ea typeface="+mn-ea"/>
                <a:cs typeface="+mn-cs"/>
              </a:defRPr>
            </a:lvl7pPr>
            <a:lvl8pPr marL="3061140" indent="-204076" algn="l" defTabSz="408152" rtl="0" eaLnBrk="1" latinLnBrk="0" hangingPunct="1">
              <a:spcBef>
                <a:spcPct val="20000"/>
              </a:spcBef>
              <a:buFont typeface="Arial"/>
              <a:buChar char="•"/>
              <a:defRPr sz="1800" kern="1200">
                <a:solidFill>
                  <a:schemeClr val="tx1"/>
                </a:solidFill>
                <a:latin typeface="+mn-lt"/>
                <a:ea typeface="+mn-ea"/>
                <a:cs typeface="+mn-cs"/>
              </a:defRPr>
            </a:lvl8pPr>
            <a:lvl9pPr marL="3469292" indent="-204076" algn="l" defTabSz="408152"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CA" sz="3000" b="0" dirty="0">
                <a:solidFill>
                  <a:schemeClr val="tx2"/>
                </a:solidFill>
                <a:latin typeface="Ted Next" panose="02000507000000000004" pitchFamily="50" charset="0"/>
                <a:sym typeface="Ted Next" panose="02000507000000000004" pitchFamily="50" charset="0"/>
              </a:rPr>
              <a:t>Splunk KPI Alarming – Machine Learning</a:t>
            </a:r>
          </a:p>
          <a:p>
            <a:pPr marL="0" indent="0" fontAlgn="auto">
              <a:spcAft>
                <a:spcPts val="0"/>
              </a:spcAft>
              <a:buFont typeface="Arial"/>
              <a:buNone/>
            </a:pPr>
            <a:endParaRPr lang="en-CA" sz="3000" b="0" dirty="0">
              <a:solidFill>
                <a:schemeClr val="tx2"/>
              </a:solidFill>
              <a:latin typeface="Ted Next" panose="02000507000000000004" pitchFamily="50" charset="0"/>
              <a:sym typeface="Ted Next" panose="02000507000000000004" pitchFamily="50" charset="0"/>
            </a:endParaRPr>
          </a:p>
          <a:p>
            <a:pPr marL="0" indent="0" fontAlgn="auto">
              <a:spcAft>
                <a:spcPts val="0"/>
              </a:spcAft>
              <a:buFont typeface="Arial"/>
              <a:buNone/>
            </a:pPr>
            <a:r>
              <a:rPr lang="en-CA" sz="2000" b="0" dirty="0">
                <a:solidFill>
                  <a:schemeClr val="tx2"/>
                </a:solidFill>
                <a:latin typeface="Ted Next" panose="02000507000000000004" pitchFamily="50" charset="0"/>
                <a:sym typeface="Ted Next" panose="02000507000000000004" pitchFamily="50" charset="0"/>
              </a:rPr>
              <a:t>Sumer Karir</a:t>
            </a:r>
          </a:p>
        </p:txBody>
      </p:sp>
    </p:spTree>
    <p:extLst>
      <p:ext uri="{BB962C8B-B14F-4D97-AF65-F5344CB8AC3E}">
        <p14:creationId xmlns:p14="http://schemas.microsoft.com/office/powerpoint/2010/main" val="154120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481634"/>
            <a:ext cx="8027005" cy="826447"/>
          </a:xfrm>
        </p:spPr>
        <p:txBody>
          <a:bodyPr/>
          <a:lstStyle/>
          <a:p>
            <a:endParaRPr lang="en-CA" b="0" dirty="0"/>
          </a:p>
          <a:p>
            <a:r>
              <a:rPr lang="en-CA" sz="1400" b="0" dirty="0"/>
              <a:t>ARIMA model is applied to the National </a:t>
            </a:r>
            <a:r>
              <a:rPr lang="en-CA" sz="1400" b="0" dirty="0" err="1"/>
              <a:t>IP_Sessions</a:t>
            </a:r>
            <a:r>
              <a:rPr lang="en-CA" sz="1400" b="0" dirty="0"/>
              <a:t>(K) </a:t>
            </a:r>
          </a:p>
          <a:p>
            <a:pPr lvl="1"/>
            <a:r>
              <a:rPr lang="en-CA" sz="1200" dirty="0"/>
              <a:t>Hourly d</a:t>
            </a:r>
            <a:r>
              <a:rPr lang="en-CA" sz="1200" b="0" dirty="0"/>
              <a:t>ata used between 2021-June-14T21:00 to 2021-June-21T00:00</a:t>
            </a:r>
          </a:p>
          <a:p>
            <a:pPr marL="147471" lvl="1" indent="0">
              <a:buNone/>
            </a:pPr>
            <a:endParaRPr lang="en-CA" sz="120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ARIMA (Auto Regressive Integrated Moving Average)</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pic>
        <p:nvPicPr>
          <p:cNvPr id="44034" name="Picture 2">
            <a:extLst>
              <a:ext uri="{FF2B5EF4-FFF2-40B4-BE49-F238E27FC236}">
                <a16:creationId xmlns:a16="http://schemas.microsoft.com/office/drawing/2014/main" id="{C0EEED7C-070E-4F1F-84C1-4F1D29275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074" y="1308081"/>
            <a:ext cx="44640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1">
            <a:extLst>
              <a:ext uri="{FF2B5EF4-FFF2-40B4-BE49-F238E27FC236}">
                <a16:creationId xmlns:a16="http://schemas.microsoft.com/office/drawing/2014/main" id="{DBE86B9C-F7FD-47AC-87B5-A978F232A833}"/>
              </a:ext>
            </a:extLst>
          </p:cNvPr>
          <p:cNvSpPr txBox="1">
            <a:spLocks/>
          </p:cNvSpPr>
          <p:nvPr/>
        </p:nvSpPr>
        <p:spPr>
          <a:xfrm>
            <a:off x="5914312" y="2055288"/>
            <a:ext cx="3127006" cy="826447"/>
          </a:xfrm>
          <a:prstGeom prst="rect">
            <a:avLst/>
          </a:prstGeom>
        </p:spPr>
        <p:txBody>
          <a:bodyPr vert="horz" lIns="77221" tIns="38611" rIns="77221" bIns="38611" rtlCol="0">
            <a:noAutofit/>
          </a:bodyPr>
          <a:lstStyle>
            <a:lvl1pPr marL="147471" indent="-147471" algn="l" defTabSz="408152" rtl="0" eaLnBrk="1" latinLnBrk="0" hangingPunct="1">
              <a:spcBef>
                <a:spcPts val="253"/>
              </a:spcBef>
              <a:buClr>
                <a:schemeClr val="tx1"/>
              </a:buClr>
              <a:buFont typeface="Arial"/>
              <a:buChar char="•"/>
              <a:defRPr lang="en-US" sz="1200" b="1" kern="1200">
                <a:solidFill>
                  <a:schemeClr val="tx1"/>
                </a:solidFill>
                <a:latin typeface="Arial" panose="020B0604020202020204" pitchFamily="34" charset="0"/>
                <a:ea typeface="+mn-ea"/>
                <a:cs typeface="Arial"/>
                <a:sym typeface="Ted Next" panose="02000507000000000004" pitchFamily="50" charset="0"/>
              </a:defRPr>
            </a:lvl1pPr>
            <a:lvl2pPr marL="307008" indent="-159537" algn="l" defTabSz="408152" rtl="0" eaLnBrk="1" latinLnBrk="0" hangingPunct="1">
              <a:spcBef>
                <a:spcPts val="253"/>
              </a:spcBef>
              <a:buClr>
                <a:schemeClr val="tx1"/>
              </a:buClr>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2pPr>
            <a:lvl3pPr marL="453138" indent="-146131" algn="l" defTabSz="408152" rtl="0" eaLnBrk="1" latinLnBrk="0" hangingPunct="1">
              <a:spcBef>
                <a:spcPts val="253"/>
              </a:spcBef>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3pPr>
            <a:lvl4pPr marL="686410" indent="-233272" algn="l" defTabSz="408152" rtl="0" eaLnBrk="1" latinLnBrk="0" hangingPunct="1">
              <a:spcBef>
                <a:spcPts val="253"/>
              </a:spcBef>
              <a:buFont typeface="Arial"/>
              <a:buChar char="–"/>
              <a:defRPr lang="en-US" sz="1000" b="0" kern="1200">
                <a:solidFill>
                  <a:schemeClr val="tx1"/>
                </a:solidFill>
                <a:latin typeface="Arial" panose="020B0604020202020204" pitchFamily="34" charset="0"/>
                <a:ea typeface="+mn-ea"/>
                <a:cs typeface="Arial"/>
                <a:sym typeface="Ted Next" panose="02000507000000000004" pitchFamily="50" charset="0"/>
              </a:defRPr>
            </a:lvl4pPr>
            <a:lvl5pPr marL="907616" indent="-221207" algn="l" defTabSz="408152" rtl="0" eaLnBrk="1" latinLnBrk="0" hangingPunct="1">
              <a:spcBef>
                <a:spcPts val="253"/>
              </a:spcBef>
              <a:buFont typeface="Arial"/>
              <a:buChar char="»"/>
              <a:defRPr lang="en-CA" sz="1000" b="0" kern="1200">
                <a:solidFill>
                  <a:schemeClr val="tx1"/>
                </a:solidFill>
                <a:latin typeface="Arial" panose="020B0604020202020204" pitchFamily="34" charset="0"/>
                <a:ea typeface="+mn-ea"/>
                <a:cs typeface="Arial"/>
                <a:sym typeface="Ted Next" panose="02000507000000000004" pitchFamily="50" charset="0"/>
              </a:defRPr>
            </a:lvl5pPr>
            <a:lvl6pPr marL="2244836" indent="-204076" algn="l" defTabSz="408152" rtl="0" eaLnBrk="1" latinLnBrk="0" hangingPunct="1">
              <a:spcBef>
                <a:spcPct val="20000"/>
              </a:spcBef>
              <a:buFont typeface="Arial"/>
              <a:buChar char="•"/>
              <a:defRPr sz="1800" kern="1200">
                <a:solidFill>
                  <a:schemeClr val="tx1"/>
                </a:solidFill>
                <a:latin typeface="+mn-lt"/>
                <a:ea typeface="+mn-ea"/>
                <a:cs typeface="+mn-cs"/>
              </a:defRPr>
            </a:lvl6pPr>
            <a:lvl7pPr marL="2652988" indent="-204076" algn="l" defTabSz="408152" rtl="0" eaLnBrk="1" latinLnBrk="0" hangingPunct="1">
              <a:spcBef>
                <a:spcPct val="20000"/>
              </a:spcBef>
              <a:buFont typeface="Arial"/>
              <a:buChar char="•"/>
              <a:defRPr sz="1800" kern="1200">
                <a:solidFill>
                  <a:schemeClr val="tx1"/>
                </a:solidFill>
                <a:latin typeface="+mn-lt"/>
                <a:ea typeface="+mn-ea"/>
                <a:cs typeface="+mn-cs"/>
              </a:defRPr>
            </a:lvl7pPr>
            <a:lvl8pPr marL="3061140" indent="-204076" algn="l" defTabSz="408152" rtl="0" eaLnBrk="1" latinLnBrk="0" hangingPunct="1">
              <a:spcBef>
                <a:spcPct val="20000"/>
              </a:spcBef>
              <a:buFont typeface="Arial"/>
              <a:buChar char="•"/>
              <a:defRPr sz="1800" kern="1200">
                <a:solidFill>
                  <a:schemeClr val="tx1"/>
                </a:solidFill>
                <a:latin typeface="+mn-lt"/>
                <a:ea typeface="+mn-ea"/>
                <a:cs typeface="+mn-cs"/>
              </a:defRPr>
            </a:lvl8pPr>
            <a:lvl9pPr marL="3469292" indent="-204076" algn="l" defTabSz="408152" rtl="0" eaLnBrk="1" latinLnBrk="0" hangingPunct="1">
              <a:spcBef>
                <a:spcPct val="20000"/>
              </a:spcBef>
              <a:buFont typeface="Arial"/>
              <a:buChar char="•"/>
              <a:defRPr sz="1800" kern="1200">
                <a:solidFill>
                  <a:schemeClr val="tx1"/>
                </a:solidFill>
                <a:latin typeface="+mn-lt"/>
                <a:ea typeface="+mn-ea"/>
                <a:cs typeface="+mn-cs"/>
              </a:defRPr>
            </a:lvl9pPr>
          </a:lstStyle>
          <a:p>
            <a:pPr fontAlgn="auto">
              <a:spcAft>
                <a:spcPts val="0"/>
              </a:spcAft>
            </a:pPr>
            <a:endParaRPr lang="en-CA" b="0" dirty="0"/>
          </a:p>
          <a:p>
            <a:pPr fontAlgn="auto">
              <a:spcAft>
                <a:spcPts val="0"/>
              </a:spcAft>
            </a:pPr>
            <a:r>
              <a:rPr lang="en-CA" sz="1000" b="0" dirty="0"/>
              <a:t>Orange – </a:t>
            </a:r>
            <a:r>
              <a:rPr lang="en-CA" sz="1000" b="0" dirty="0" err="1"/>
              <a:t>IP_Sessions</a:t>
            </a:r>
            <a:r>
              <a:rPr lang="en-CA" sz="1000" b="0" dirty="0"/>
              <a:t>(K) Actual</a:t>
            </a:r>
          </a:p>
          <a:p>
            <a:pPr fontAlgn="auto">
              <a:spcAft>
                <a:spcPts val="0"/>
              </a:spcAft>
            </a:pPr>
            <a:r>
              <a:rPr lang="en-CA" sz="1000" b="0" dirty="0"/>
              <a:t>Blue – </a:t>
            </a:r>
            <a:r>
              <a:rPr lang="en-CA" sz="1000" b="0" dirty="0" err="1"/>
              <a:t>IP_Sessions</a:t>
            </a:r>
            <a:r>
              <a:rPr lang="en-CA" sz="1000" b="0" dirty="0"/>
              <a:t>(K) Forecasted</a:t>
            </a:r>
            <a:endParaRPr lang="en-CA" sz="1000" dirty="0"/>
          </a:p>
          <a:p>
            <a:pPr marL="147471" lvl="1" indent="0" fontAlgn="auto">
              <a:spcAft>
                <a:spcPts val="0"/>
              </a:spcAft>
              <a:buFont typeface="Courier New" panose="02070309020205020404" pitchFamily="49" charset="0"/>
              <a:buNone/>
            </a:pPr>
            <a:endParaRPr lang="en-CA" sz="1200" dirty="0"/>
          </a:p>
        </p:txBody>
      </p:sp>
    </p:spTree>
    <p:extLst>
      <p:ext uri="{BB962C8B-B14F-4D97-AF65-F5344CB8AC3E}">
        <p14:creationId xmlns:p14="http://schemas.microsoft.com/office/powerpoint/2010/main" val="369417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829743"/>
            <a:ext cx="8027005" cy="3468367"/>
          </a:xfrm>
        </p:spPr>
        <p:txBody>
          <a:bodyPr/>
          <a:lstStyle/>
          <a:p>
            <a:r>
              <a:rPr lang="en-CA" sz="1400" b="0" dirty="0"/>
              <a:t>The ARIMA model performs well with stationary data</a:t>
            </a:r>
          </a:p>
          <a:p>
            <a:pPr lvl="1"/>
            <a:r>
              <a:rPr lang="en-CA" sz="1200" dirty="0"/>
              <a:t>With the absence of seasonal and yearly trends, it can conform to a particular model and use that to predict future values</a:t>
            </a:r>
          </a:p>
          <a:p>
            <a:pPr marL="147471" lvl="1" indent="0">
              <a:buNone/>
            </a:pPr>
            <a:endParaRPr lang="en-CA" b="0" dirty="0"/>
          </a:p>
          <a:p>
            <a:r>
              <a:rPr lang="en-CA" sz="1400" b="0" dirty="0"/>
              <a:t>ARIMA models are based on the assumption that past values have some residual effect on current or future values</a:t>
            </a:r>
          </a:p>
          <a:p>
            <a:pPr lvl="1"/>
            <a:r>
              <a:rPr lang="en-CA" sz="1200" dirty="0"/>
              <a:t>Taking </a:t>
            </a:r>
            <a:r>
              <a:rPr lang="en-CA" sz="1200" dirty="0" err="1"/>
              <a:t>IP_Sessions</a:t>
            </a:r>
            <a:r>
              <a:rPr lang="en-CA" sz="1200" dirty="0"/>
              <a:t>(K) as an example, we must observe the past </a:t>
            </a:r>
            <a:r>
              <a:rPr lang="en-CA" sz="1200" dirty="0" err="1"/>
              <a:t>IP_Sessions</a:t>
            </a:r>
            <a:r>
              <a:rPr lang="en-CA" sz="1200" dirty="0"/>
              <a:t>(K) and if there is any discrepancy in the data we can arrive to the conclusion that there is either an outage or overflow</a:t>
            </a:r>
            <a:endParaRPr lang="en-CA" sz="1200" b="0" dirty="0"/>
          </a:p>
          <a:p>
            <a:endParaRPr lang="en-CA" sz="1400" b="0" dirty="0"/>
          </a:p>
          <a:p>
            <a:r>
              <a:rPr lang="en-CA" sz="1400" b="0" dirty="0"/>
              <a:t>ARIMA model has been tested by trading firms and it has been proven to be robust and efficient.</a:t>
            </a:r>
          </a:p>
          <a:p>
            <a:pPr lvl="1"/>
            <a:r>
              <a:rPr lang="en-CA" sz="1200" dirty="0"/>
              <a:t>For data that Rogers is analyzing, an example being </a:t>
            </a:r>
            <a:r>
              <a:rPr lang="en-CA" sz="1200" dirty="0" err="1"/>
              <a:t>IP_Sessions</a:t>
            </a:r>
            <a:r>
              <a:rPr lang="en-CA" sz="1200" dirty="0"/>
              <a:t>(K), there shouldn’t be any sudden spikes or drops. Therefore the ARIMA model is a good option.</a:t>
            </a:r>
            <a:endParaRPr lang="en-CA" sz="1200" b="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ARIMA (Auto Regressive Integrated Moving Average) - Advantages</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196630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1103293"/>
            <a:ext cx="8027005" cy="3468367"/>
          </a:xfrm>
        </p:spPr>
        <p:txBody>
          <a:bodyPr/>
          <a:lstStyle/>
          <a:p>
            <a:r>
              <a:rPr lang="en-CA" sz="1400" b="0" dirty="0"/>
              <a:t>As of right now Splunk only has data from the last 90 days. </a:t>
            </a:r>
          </a:p>
          <a:p>
            <a:pPr lvl="1"/>
            <a:r>
              <a:rPr lang="en-CA" sz="1200" b="0" dirty="0"/>
              <a:t>Because of this we can not observe past data. If we do decide to store data from past years, Seasonal/Yearly trends will take effect and we need to account for those when predicting future models</a:t>
            </a:r>
          </a:p>
          <a:p>
            <a:pPr lvl="1"/>
            <a:r>
              <a:rPr lang="en-CA" sz="1200" b="0" dirty="0"/>
              <a:t>Since ARIMA performs best on stationary data, it could perform poorly in a year’s time where yearly trends can be observed</a:t>
            </a:r>
          </a:p>
          <a:p>
            <a:pPr marL="147471" lvl="1" indent="0">
              <a:buNone/>
            </a:pPr>
            <a:endParaRPr lang="en-CA" sz="1200" b="0" dirty="0"/>
          </a:p>
          <a:p>
            <a:r>
              <a:rPr lang="en-CA" sz="1400" b="0" dirty="0"/>
              <a:t>Cannot add Exogenous Variables</a:t>
            </a:r>
          </a:p>
          <a:p>
            <a:pPr lvl="1"/>
            <a:r>
              <a:rPr lang="en-CA" sz="1200" dirty="0"/>
              <a:t>Means that we cannot add regressors or additional variables for data points for which we do not have future values. </a:t>
            </a:r>
          </a:p>
          <a:p>
            <a:pPr lvl="1"/>
            <a:endParaRPr lang="en-CA" sz="1200" b="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ARIMA (Auto Regressive Integrated Moving Average) - Disadvantages</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41589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829743"/>
            <a:ext cx="8027005" cy="3468367"/>
          </a:xfrm>
        </p:spPr>
        <p:txBody>
          <a:bodyPr/>
          <a:lstStyle/>
          <a:p>
            <a:endParaRPr lang="en-CA" b="0" dirty="0"/>
          </a:p>
          <a:p>
            <a:r>
              <a:rPr lang="en-CA" sz="1400" b="0" dirty="0"/>
              <a:t>Facebook created an opensource package called </a:t>
            </a:r>
            <a:r>
              <a:rPr lang="en-CA" sz="1400" b="0" dirty="0" err="1"/>
              <a:t>FBProphet</a:t>
            </a:r>
            <a:r>
              <a:rPr lang="en-CA" sz="1400" b="0" dirty="0"/>
              <a:t> which is a time-series forecasting tool</a:t>
            </a:r>
          </a:p>
          <a:p>
            <a:endParaRPr lang="en-CA" sz="1200" b="0" dirty="0"/>
          </a:p>
          <a:p>
            <a:r>
              <a:rPr lang="en-CA" sz="1400" b="0" dirty="0" err="1"/>
              <a:t>FBProphet</a:t>
            </a:r>
            <a:r>
              <a:rPr lang="en-CA" sz="1400" b="0" dirty="0"/>
              <a:t> uses decomposable time series model with 3 main components: seasonal, trends, holidays or events effect and error which are combined into this equation:</a:t>
            </a:r>
          </a:p>
          <a:p>
            <a:pPr lvl="1"/>
            <a:r>
              <a:rPr lang="en-CA" sz="1200" b="0" dirty="0"/>
              <a:t>f(x) = g(x) + s(x) + h(x) + e(t)</a:t>
            </a:r>
          </a:p>
          <a:p>
            <a:endParaRPr lang="en-CA" sz="1400" b="0" dirty="0"/>
          </a:p>
          <a:p>
            <a:r>
              <a:rPr lang="en-CA" sz="1400" b="0" dirty="0"/>
              <a:t>Uses time as a regressor and tries to fit several linear and non-linear time functions as components</a:t>
            </a:r>
          </a:p>
          <a:p>
            <a:pPr lvl="1"/>
            <a:r>
              <a:rPr lang="en-CA" dirty="0"/>
              <a:t>It first tries fitting a linear model and increases the power of the function by ‘n’ to fit all of the data points</a:t>
            </a:r>
          </a:p>
          <a:p>
            <a:pPr lvl="1"/>
            <a:r>
              <a:rPr lang="en-CA" dirty="0"/>
              <a:t>It then aggregates the functions by what it believes is the most optimum data function that can be uses to accommodate as many data points as possible without being too CPU heavy</a:t>
            </a:r>
          </a:p>
          <a:p>
            <a:pPr lvl="1"/>
            <a:r>
              <a:rPr lang="en-CA" dirty="0"/>
              <a:t>It then accounts for trends and seasonality throughout days/weeks/months/years</a:t>
            </a:r>
          </a:p>
          <a:p>
            <a:pPr marL="147471" lvl="1" indent="0">
              <a:buNone/>
            </a:pPr>
            <a:endParaRPr lang="en-CA" sz="120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Facebook Prophet</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140417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481634"/>
            <a:ext cx="8027005" cy="826447"/>
          </a:xfrm>
        </p:spPr>
        <p:txBody>
          <a:bodyPr/>
          <a:lstStyle/>
          <a:p>
            <a:endParaRPr lang="en-CA" b="0" dirty="0"/>
          </a:p>
          <a:p>
            <a:r>
              <a:rPr lang="en-CA" sz="1400" b="0" dirty="0" err="1"/>
              <a:t>FbProphet</a:t>
            </a:r>
            <a:r>
              <a:rPr lang="en-CA" sz="1400" b="0" dirty="0"/>
              <a:t> model is applied to the National </a:t>
            </a:r>
            <a:r>
              <a:rPr lang="en-CA" sz="1400" b="0" dirty="0" err="1"/>
              <a:t>IP_Sessions</a:t>
            </a:r>
            <a:r>
              <a:rPr lang="en-CA" sz="1400" b="0" dirty="0"/>
              <a:t>(K) </a:t>
            </a:r>
          </a:p>
          <a:p>
            <a:pPr lvl="1"/>
            <a:r>
              <a:rPr lang="en-CA" sz="1200" b="0" dirty="0"/>
              <a:t>Data used between 2021-June-14T21:00 to 2021-June-21T00:00</a:t>
            </a:r>
          </a:p>
          <a:p>
            <a:pPr lvl="1"/>
            <a:r>
              <a:rPr lang="en-CA" sz="1200" dirty="0"/>
              <a:t>Blue highlighted area is the forecasted dataset</a:t>
            </a:r>
            <a:endParaRPr lang="en-CA" sz="1200" b="0" dirty="0"/>
          </a:p>
          <a:p>
            <a:pPr marL="147471" lvl="1" indent="0">
              <a:buNone/>
            </a:pPr>
            <a:endParaRPr lang="en-CA" sz="120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Facebook Prophet</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pic>
        <p:nvPicPr>
          <p:cNvPr id="46082" name="Picture 2">
            <a:extLst>
              <a:ext uri="{FF2B5EF4-FFF2-40B4-BE49-F238E27FC236}">
                <a16:creationId xmlns:a16="http://schemas.microsoft.com/office/drawing/2014/main" id="{5089D551-6B1E-4D98-9A82-0DE4C95DE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98" y="1451267"/>
            <a:ext cx="46482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08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829743"/>
            <a:ext cx="8027005" cy="3468367"/>
          </a:xfrm>
        </p:spPr>
        <p:txBody>
          <a:bodyPr/>
          <a:lstStyle/>
          <a:p>
            <a:r>
              <a:rPr lang="en-CA" sz="1400" b="0" dirty="0"/>
              <a:t>The graphs below display the trends and seasonality observed and analyzed by the ML algorithm</a:t>
            </a:r>
          </a:p>
          <a:p>
            <a:pPr lvl="1"/>
            <a:r>
              <a:rPr lang="en-CA" sz="800" b="0" dirty="0"/>
              <a:t>‘30dayshourly.csv’ was used to display weekly trends</a:t>
            </a:r>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Facebook Prophet – Trend and Seasonality</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pic>
        <p:nvPicPr>
          <p:cNvPr id="45058" name="Picture 2">
            <a:extLst>
              <a:ext uri="{FF2B5EF4-FFF2-40B4-BE49-F238E27FC236}">
                <a16:creationId xmlns:a16="http://schemas.microsoft.com/office/drawing/2014/main" id="{1B5F3E16-5BC5-466D-BCC2-CB7985C53B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50" t="66628"/>
          <a:stretch/>
        </p:blipFill>
        <p:spPr bwMode="auto">
          <a:xfrm>
            <a:off x="494000" y="3471712"/>
            <a:ext cx="3550950" cy="109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ACD46772-603E-473E-ABF6-A4299358A6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059" b="33568"/>
          <a:stretch/>
        </p:blipFill>
        <p:spPr bwMode="auto">
          <a:xfrm>
            <a:off x="316200" y="2357030"/>
            <a:ext cx="3724851" cy="108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9A0A66DE-C622-41DC-B732-014E6816D1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15" b="66628"/>
          <a:stretch/>
        </p:blipFill>
        <p:spPr bwMode="auto">
          <a:xfrm>
            <a:off x="416501" y="1259181"/>
            <a:ext cx="3628449" cy="109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1">
            <a:extLst>
              <a:ext uri="{FF2B5EF4-FFF2-40B4-BE49-F238E27FC236}">
                <a16:creationId xmlns:a16="http://schemas.microsoft.com/office/drawing/2014/main" id="{04946D8B-86C1-4F1C-B847-4B6A9CBCC59E}"/>
              </a:ext>
            </a:extLst>
          </p:cNvPr>
          <p:cNvSpPr txBox="1">
            <a:spLocks/>
          </p:cNvSpPr>
          <p:nvPr/>
        </p:nvSpPr>
        <p:spPr>
          <a:xfrm>
            <a:off x="3826233" y="1409908"/>
            <a:ext cx="5355649" cy="807525"/>
          </a:xfrm>
          <a:prstGeom prst="rect">
            <a:avLst/>
          </a:prstGeom>
        </p:spPr>
        <p:txBody>
          <a:bodyPr vert="horz" lIns="77221" tIns="38611" rIns="77221" bIns="38611" rtlCol="0">
            <a:noAutofit/>
          </a:bodyPr>
          <a:lstStyle>
            <a:lvl1pPr marL="147471" indent="-147471" algn="l" defTabSz="408152" rtl="0" eaLnBrk="1" latinLnBrk="0" hangingPunct="1">
              <a:spcBef>
                <a:spcPts val="253"/>
              </a:spcBef>
              <a:buClr>
                <a:schemeClr val="tx1"/>
              </a:buClr>
              <a:buFont typeface="Arial"/>
              <a:buChar char="•"/>
              <a:defRPr lang="en-US" sz="1200" b="1" kern="1200">
                <a:solidFill>
                  <a:schemeClr val="tx1"/>
                </a:solidFill>
                <a:latin typeface="Arial" panose="020B0604020202020204" pitchFamily="34" charset="0"/>
                <a:ea typeface="+mn-ea"/>
                <a:cs typeface="Arial"/>
                <a:sym typeface="Ted Next" panose="02000507000000000004" pitchFamily="50" charset="0"/>
              </a:defRPr>
            </a:lvl1pPr>
            <a:lvl2pPr marL="307008" indent="-159537" algn="l" defTabSz="408152" rtl="0" eaLnBrk="1" latinLnBrk="0" hangingPunct="1">
              <a:spcBef>
                <a:spcPts val="253"/>
              </a:spcBef>
              <a:buClr>
                <a:schemeClr val="tx1"/>
              </a:buClr>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2pPr>
            <a:lvl3pPr marL="453138" indent="-146131" algn="l" defTabSz="408152" rtl="0" eaLnBrk="1" latinLnBrk="0" hangingPunct="1">
              <a:spcBef>
                <a:spcPts val="253"/>
              </a:spcBef>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3pPr>
            <a:lvl4pPr marL="686410" indent="-233272" algn="l" defTabSz="408152" rtl="0" eaLnBrk="1" latinLnBrk="0" hangingPunct="1">
              <a:spcBef>
                <a:spcPts val="253"/>
              </a:spcBef>
              <a:buFont typeface="Arial"/>
              <a:buChar char="–"/>
              <a:defRPr lang="en-US" sz="1000" b="0" kern="1200">
                <a:solidFill>
                  <a:schemeClr val="tx1"/>
                </a:solidFill>
                <a:latin typeface="Arial" panose="020B0604020202020204" pitchFamily="34" charset="0"/>
                <a:ea typeface="+mn-ea"/>
                <a:cs typeface="Arial"/>
                <a:sym typeface="Ted Next" panose="02000507000000000004" pitchFamily="50" charset="0"/>
              </a:defRPr>
            </a:lvl4pPr>
            <a:lvl5pPr marL="907616" indent="-221207" algn="l" defTabSz="408152" rtl="0" eaLnBrk="1" latinLnBrk="0" hangingPunct="1">
              <a:spcBef>
                <a:spcPts val="253"/>
              </a:spcBef>
              <a:buFont typeface="Arial"/>
              <a:buChar char="»"/>
              <a:defRPr lang="en-CA" sz="1000" b="0" kern="1200">
                <a:solidFill>
                  <a:schemeClr val="tx1"/>
                </a:solidFill>
                <a:latin typeface="Arial" panose="020B0604020202020204" pitchFamily="34" charset="0"/>
                <a:ea typeface="+mn-ea"/>
                <a:cs typeface="Arial"/>
                <a:sym typeface="Ted Next" panose="02000507000000000004" pitchFamily="50" charset="0"/>
              </a:defRPr>
            </a:lvl5pPr>
            <a:lvl6pPr marL="2244836" indent="-204076" algn="l" defTabSz="408152" rtl="0" eaLnBrk="1" latinLnBrk="0" hangingPunct="1">
              <a:spcBef>
                <a:spcPct val="20000"/>
              </a:spcBef>
              <a:buFont typeface="Arial"/>
              <a:buChar char="•"/>
              <a:defRPr sz="1800" kern="1200">
                <a:solidFill>
                  <a:schemeClr val="tx1"/>
                </a:solidFill>
                <a:latin typeface="+mn-lt"/>
                <a:ea typeface="+mn-ea"/>
                <a:cs typeface="+mn-cs"/>
              </a:defRPr>
            </a:lvl6pPr>
            <a:lvl7pPr marL="2652988" indent="-204076" algn="l" defTabSz="408152" rtl="0" eaLnBrk="1" latinLnBrk="0" hangingPunct="1">
              <a:spcBef>
                <a:spcPct val="20000"/>
              </a:spcBef>
              <a:buFont typeface="Arial"/>
              <a:buChar char="•"/>
              <a:defRPr sz="1800" kern="1200">
                <a:solidFill>
                  <a:schemeClr val="tx1"/>
                </a:solidFill>
                <a:latin typeface="+mn-lt"/>
                <a:ea typeface="+mn-ea"/>
                <a:cs typeface="+mn-cs"/>
              </a:defRPr>
            </a:lvl7pPr>
            <a:lvl8pPr marL="3061140" indent="-204076" algn="l" defTabSz="408152" rtl="0" eaLnBrk="1" latinLnBrk="0" hangingPunct="1">
              <a:spcBef>
                <a:spcPct val="20000"/>
              </a:spcBef>
              <a:buFont typeface="Arial"/>
              <a:buChar char="•"/>
              <a:defRPr sz="1800" kern="1200">
                <a:solidFill>
                  <a:schemeClr val="tx1"/>
                </a:solidFill>
                <a:latin typeface="+mn-lt"/>
                <a:ea typeface="+mn-ea"/>
                <a:cs typeface="+mn-cs"/>
              </a:defRPr>
            </a:lvl8pPr>
            <a:lvl9pPr marL="3469292" indent="-204076" algn="l" defTabSz="408152" rtl="0" eaLnBrk="1" latinLnBrk="0" hangingPunct="1">
              <a:spcBef>
                <a:spcPct val="20000"/>
              </a:spcBef>
              <a:buFont typeface="Arial"/>
              <a:buChar char="•"/>
              <a:defRPr sz="1800" kern="1200">
                <a:solidFill>
                  <a:schemeClr val="tx1"/>
                </a:solidFill>
                <a:latin typeface="+mn-lt"/>
                <a:ea typeface="+mn-ea"/>
                <a:cs typeface="+mn-cs"/>
              </a:defRPr>
            </a:lvl9pPr>
          </a:lstStyle>
          <a:p>
            <a:pPr fontAlgn="auto">
              <a:spcAft>
                <a:spcPts val="0"/>
              </a:spcAft>
            </a:pPr>
            <a:r>
              <a:rPr lang="en-CA" sz="1400" b="0" dirty="0"/>
              <a:t>Trend</a:t>
            </a:r>
          </a:p>
          <a:p>
            <a:pPr lvl="1" fontAlgn="auto">
              <a:spcAft>
                <a:spcPts val="0"/>
              </a:spcAft>
            </a:pPr>
            <a:r>
              <a:rPr lang="en-CA" sz="1200" dirty="0"/>
              <a:t>Algorithm realizes that the total number of </a:t>
            </a:r>
            <a:r>
              <a:rPr lang="en-CA" sz="1200" dirty="0" err="1"/>
              <a:t>IP_Sessions</a:t>
            </a:r>
            <a:r>
              <a:rPr lang="en-CA" sz="1200" dirty="0"/>
              <a:t>(K) increases over time</a:t>
            </a:r>
            <a:endParaRPr lang="en-CA" sz="1200" b="0" dirty="0"/>
          </a:p>
        </p:txBody>
      </p:sp>
      <p:sp>
        <p:nvSpPr>
          <p:cNvPr id="10" name="Content Placeholder 1">
            <a:extLst>
              <a:ext uri="{FF2B5EF4-FFF2-40B4-BE49-F238E27FC236}">
                <a16:creationId xmlns:a16="http://schemas.microsoft.com/office/drawing/2014/main" id="{CEF45DE5-A267-4DEA-BD28-0789B2564B42}"/>
              </a:ext>
            </a:extLst>
          </p:cNvPr>
          <p:cNvSpPr txBox="1">
            <a:spLocks/>
          </p:cNvSpPr>
          <p:nvPr/>
        </p:nvSpPr>
        <p:spPr>
          <a:xfrm>
            <a:off x="3826233" y="2412731"/>
            <a:ext cx="5355649" cy="807525"/>
          </a:xfrm>
          <a:prstGeom prst="rect">
            <a:avLst/>
          </a:prstGeom>
        </p:spPr>
        <p:txBody>
          <a:bodyPr vert="horz" lIns="77221" tIns="38611" rIns="77221" bIns="38611" rtlCol="0">
            <a:noAutofit/>
          </a:bodyPr>
          <a:lstStyle>
            <a:lvl1pPr marL="147471" indent="-147471" algn="l" defTabSz="408152" rtl="0" eaLnBrk="1" latinLnBrk="0" hangingPunct="1">
              <a:spcBef>
                <a:spcPts val="253"/>
              </a:spcBef>
              <a:buClr>
                <a:schemeClr val="tx1"/>
              </a:buClr>
              <a:buFont typeface="Arial"/>
              <a:buChar char="•"/>
              <a:defRPr lang="en-US" sz="1200" b="1" kern="1200">
                <a:solidFill>
                  <a:schemeClr val="tx1"/>
                </a:solidFill>
                <a:latin typeface="Arial" panose="020B0604020202020204" pitchFamily="34" charset="0"/>
                <a:ea typeface="+mn-ea"/>
                <a:cs typeface="Arial"/>
                <a:sym typeface="Ted Next" panose="02000507000000000004" pitchFamily="50" charset="0"/>
              </a:defRPr>
            </a:lvl1pPr>
            <a:lvl2pPr marL="307008" indent="-159537" algn="l" defTabSz="408152" rtl="0" eaLnBrk="1" latinLnBrk="0" hangingPunct="1">
              <a:spcBef>
                <a:spcPts val="253"/>
              </a:spcBef>
              <a:buClr>
                <a:schemeClr val="tx1"/>
              </a:buClr>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2pPr>
            <a:lvl3pPr marL="453138" indent="-146131" algn="l" defTabSz="408152" rtl="0" eaLnBrk="1" latinLnBrk="0" hangingPunct="1">
              <a:spcBef>
                <a:spcPts val="253"/>
              </a:spcBef>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3pPr>
            <a:lvl4pPr marL="686410" indent="-233272" algn="l" defTabSz="408152" rtl="0" eaLnBrk="1" latinLnBrk="0" hangingPunct="1">
              <a:spcBef>
                <a:spcPts val="253"/>
              </a:spcBef>
              <a:buFont typeface="Arial"/>
              <a:buChar char="–"/>
              <a:defRPr lang="en-US" sz="1000" b="0" kern="1200">
                <a:solidFill>
                  <a:schemeClr val="tx1"/>
                </a:solidFill>
                <a:latin typeface="Arial" panose="020B0604020202020204" pitchFamily="34" charset="0"/>
                <a:ea typeface="+mn-ea"/>
                <a:cs typeface="Arial"/>
                <a:sym typeface="Ted Next" panose="02000507000000000004" pitchFamily="50" charset="0"/>
              </a:defRPr>
            </a:lvl4pPr>
            <a:lvl5pPr marL="907616" indent="-221207" algn="l" defTabSz="408152" rtl="0" eaLnBrk="1" latinLnBrk="0" hangingPunct="1">
              <a:spcBef>
                <a:spcPts val="253"/>
              </a:spcBef>
              <a:buFont typeface="Arial"/>
              <a:buChar char="»"/>
              <a:defRPr lang="en-CA" sz="1000" b="0" kern="1200">
                <a:solidFill>
                  <a:schemeClr val="tx1"/>
                </a:solidFill>
                <a:latin typeface="Arial" panose="020B0604020202020204" pitchFamily="34" charset="0"/>
                <a:ea typeface="+mn-ea"/>
                <a:cs typeface="Arial"/>
                <a:sym typeface="Ted Next" panose="02000507000000000004" pitchFamily="50" charset="0"/>
              </a:defRPr>
            </a:lvl5pPr>
            <a:lvl6pPr marL="2244836" indent="-204076" algn="l" defTabSz="408152" rtl="0" eaLnBrk="1" latinLnBrk="0" hangingPunct="1">
              <a:spcBef>
                <a:spcPct val="20000"/>
              </a:spcBef>
              <a:buFont typeface="Arial"/>
              <a:buChar char="•"/>
              <a:defRPr sz="1800" kern="1200">
                <a:solidFill>
                  <a:schemeClr val="tx1"/>
                </a:solidFill>
                <a:latin typeface="+mn-lt"/>
                <a:ea typeface="+mn-ea"/>
                <a:cs typeface="+mn-cs"/>
              </a:defRPr>
            </a:lvl6pPr>
            <a:lvl7pPr marL="2652988" indent="-204076" algn="l" defTabSz="408152" rtl="0" eaLnBrk="1" latinLnBrk="0" hangingPunct="1">
              <a:spcBef>
                <a:spcPct val="20000"/>
              </a:spcBef>
              <a:buFont typeface="Arial"/>
              <a:buChar char="•"/>
              <a:defRPr sz="1800" kern="1200">
                <a:solidFill>
                  <a:schemeClr val="tx1"/>
                </a:solidFill>
                <a:latin typeface="+mn-lt"/>
                <a:ea typeface="+mn-ea"/>
                <a:cs typeface="+mn-cs"/>
              </a:defRPr>
            </a:lvl7pPr>
            <a:lvl8pPr marL="3061140" indent="-204076" algn="l" defTabSz="408152" rtl="0" eaLnBrk="1" latinLnBrk="0" hangingPunct="1">
              <a:spcBef>
                <a:spcPct val="20000"/>
              </a:spcBef>
              <a:buFont typeface="Arial"/>
              <a:buChar char="•"/>
              <a:defRPr sz="1800" kern="1200">
                <a:solidFill>
                  <a:schemeClr val="tx1"/>
                </a:solidFill>
                <a:latin typeface="+mn-lt"/>
                <a:ea typeface="+mn-ea"/>
                <a:cs typeface="+mn-cs"/>
              </a:defRPr>
            </a:lvl8pPr>
            <a:lvl9pPr marL="3469292" indent="-204076" algn="l" defTabSz="408152" rtl="0" eaLnBrk="1" latinLnBrk="0" hangingPunct="1">
              <a:spcBef>
                <a:spcPct val="20000"/>
              </a:spcBef>
              <a:buFont typeface="Arial"/>
              <a:buChar char="•"/>
              <a:defRPr sz="1800" kern="1200">
                <a:solidFill>
                  <a:schemeClr val="tx1"/>
                </a:solidFill>
                <a:latin typeface="+mn-lt"/>
                <a:ea typeface="+mn-ea"/>
                <a:cs typeface="+mn-cs"/>
              </a:defRPr>
            </a:lvl9pPr>
          </a:lstStyle>
          <a:p>
            <a:pPr fontAlgn="auto">
              <a:spcAft>
                <a:spcPts val="0"/>
              </a:spcAft>
            </a:pPr>
            <a:r>
              <a:rPr lang="en-CA" sz="1400" b="0" dirty="0"/>
              <a:t>Weekly Seasonality</a:t>
            </a:r>
          </a:p>
          <a:p>
            <a:pPr lvl="1" fontAlgn="auto">
              <a:spcAft>
                <a:spcPts val="0"/>
              </a:spcAft>
            </a:pPr>
            <a:r>
              <a:rPr lang="en-CA" sz="1200" dirty="0"/>
              <a:t>Algorithm realizes that the total number of </a:t>
            </a:r>
            <a:r>
              <a:rPr lang="en-CA" sz="1200" dirty="0" err="1"/>
              <a:t>IP_Sessions</a:t>
            </a:r>
            <a:r>
              <a:rPr lang="en-CA" sz="1200" dirty="0"/>
              <a:t>(K) increases at the starting of the week and falls off as the weekend approaches</a:t>
            </a:r>
            <a:endParaRPr lang="en-CA" sz="1200" b="0" dirty="0"/>
          </a:p>
        </p:txBody>
      </p:sp>
      <p:sp>
        <p:nvSpPr>
          <p:cNvPr id="11" name="Content Placeholder 1">
            <a:extLst>
              <a:ext uri="{FF2B5EF4-FFF2-40B4-BE49-F238E27FC236}">
                <a16:creationId xmlns:a16="http://schemas.microsoft.com/office/drawing/2014/main" id="{A7B72163-2F81-42E2-8C84-843CEC786837}"/>
              </a:ext>
            </a:extLst>
          </p:cNvPr>
          <p:cNvSpPr txBox="1">
            <a:spLocks/>
          </p:cNvSpPr>
          <p:nvPr/>
        </p:nvSpPr>
        <p:spPr>
          <a:xfrm>
            <a:off x="3826233" y="3568837"/>
            <a:ext cx="5355649" cy="807525"/>
          </a:xfrm>
          <a:prstGeom prst="rect">
            <a:avLst/>
          </a:prstGeom>
        </p:spPr>
        <p:txBody>
          <a:bodyPr vert="horz" lIns="77221" tIns="38611" rIns="77221" bIns="38611" rtlCol="0">
            <a:noAutofit/>
          </a:bodyPr>
          <a:lstStyle>
            <a:lvl1pPr marL="147471" indent="-147471" algn="l" defTabSz="408152" rtl="0" eaLnBrk="1" latinLnBrk="0" hangingPunct="1">
              <a:spcBef>
                <a:spcPts val="253"/>
              </a:spcBef>
              <a:buClr>
                <a:schemeClr val="tx1"/>
              </a:buClr>
              <a:buFont typeface="Arial"/>
              <a:buChar char="•"/>
              <a:defRPr lang="en-US" sz="1200" b="1" kern="1200">
                <a:solidFill>
                  <a:schemeClr val="tx1"/>
                </a:solidFill>
                <a:latin typeface="Arial" panose="020B0604020202020204" pitchFamily="34" charset="0"/>
                <a:ea typeface="+mn-ea"/>
                <a:cs typeface="Arial"/>
                <a:sym typeface="Ted Next" panose="02000507000000000004" pitchFamily="50" charset="0"/>
              </a:defRPr>
            </a:lvl1pPr>
            <a:lvl2pPr marL="307008" indent="-159537" algn="l" defTabSz="408152" rtl="0" eaLnBrk="1" latinLnBrk="0" hangingPunct="1">
              <a:spcBef>
                <a:spcPts val="253"/>
              </a:spcBef>
              <a:buClr>
                <a:schemeClr val="tx1"/>
              </a:buClr>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2pPr>
            <a:lvl3pPr marL="453138" indent="-146131" algn="l" defTabSz="408152" rtl="0" eaLnBrk="1" latinLnBrk="0" hangingPunct="1">
              <a:spcBef>
                <a:spcPts val="253"/>
              </a:spcBef>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3pPr>
            <a:lvl4pPr marL="686410" indent="-233272" algn="l" defTabSz="408152" rtl="0" eaLnBrk="1" latinLnBrk="0" hangingPunct="1">
              <a:spcBef>
                <a:spcPts val="253"/>
              </a:spcBef>
              <a:buFont typeface="Arial"/>
              <a:buChar char="–"/>
              <a:defRPr lang="en-US" sz="1000" b="0" kern="1200">
                <a:solidFill>
                  <a:schemeClr val="tx1"/>
                </a:solidFill>
                <a:latin typeface="Arial" panose="020B0604020202020204" pitchFamily="34" charset="0"/>
                <a:ea typeface="+mn-ea"/>
                <a:cs typeface="Arial"/>
                <a:sym typeface="Ted Next" panose="02000507000000000004" pitchFamily="50" charset="0"/>
              </a:defRPr>
            </a:lvl4pPr>
            <a:lvl5pPr marL="907616" indent="-221207" algn="l" defTabSz="408152" rtl="0" eaLnBrk="1" latinLnBrk="0" hangingPunct="1">
              <a:spcBef>
                <a:spcPts val="253"/>
              </a:spcBef>
              <a:buFont typeface="Arial"/>
              <a:buChar char="»"/>
              <a:defRPr lang="en-CA" sz="1000" b="0" kern="1200">
                <a:solidFill>
                  <a:schemeClr val="tx1"/>
                </a:solidFill>
                <a:latin typeface="Arial" panose="020B0604020202020204" pitchFamily="34" charset="0"/>
                <a:ea typeface="+mn-ea"/>
                <a:cs typeface="Arial"/>
                <a:sym typeface="Ted Next" panose="02000507000000000004" pitchFamily="50" charset="0"/>
              </a:defRPr>
            </a:lvl5pPr>
            <a:lvl6pPr marL="2244836" indent="-204076" algn="l" defTabSz="408152" rtl="0" eaLnBrk="1" latinLnBrk="0" hangingPunct="1">
              <a:spcBef>
                <a:spcPct val="20000"/>
              </a:spcBef>
              <a:buFont typeface="Arial"/>
              <a:buChar char="•"/>
              <a:defRPr sz="1800" kern="1200">
                <a:solidFill>
                  <a:schemeClr val="tx1"/>
                </a:solidFill>
                <a:latin typeface="+mn-lt"/>
                <a:ea typeface="+mn-ea"/>
                <a:cs typeface="+mn-cs"/>
              </a:defRPr>
            </a:lvl6pPr>
            <a:lvl7pPr marL="2652988" indent="-204076" algn="l" defTabSz="408152" rtl="0" eaLnBrk="1" latinLnBrk="0" hangingPunct="1">
              <a:spcBef>
                <a:spcPct val="20000"/>
              </a:spcBef>
              <a:buFont typeface="Arial"/>
              <a:buChar char="•"/>
              <a:defRPr sz="1800" kern="1200">
                <a:solidFill>
                  <a:schemeClr val="tx1"/>
                </a:solidFill>
                <a:latin typeface="+mn-lt"/>
                <a:ea typeface="+mn-ea"/>
                <a:cs typeface="+mn-cs"/>
              </a:defRPr>
            </a:lvl7pPr>
            <a:lvl8pPr marL="3061140" indent="-204076" algn="l" defTabSz="408152" rtl="0" eaLnBrk="1" latinLnBrk="0" hangingPunct="1">
              <a:spcBef>
                <a:spcPct val="20000"/>
              </a:spcBef>
              <a:buFont typeface="Arial"/>
              <a:buChar char="•"/>
              <a:defRPr sz="1800" kern="1200">
                <a:solidFill>
                  <a:schemeClr val="tx1"/>
                </a:solidFill>
                <a:latin typeface="+mn-lt"/>
                <a:ea typeface="+mn-ea"/>
                <a:cs typeface="+mn-cs"/>
              </a:defRPr>
            </a:lvl8pPr>
            <a:lvl9pPr marL="3469292" indent="-204076" algn="l" defTabSz="408152" rtl="0" eaLnBrk="1" latinLnBrk="0" hangingPunct="1">
              <a:spcBef>
                <a:spcPct val="20000"/>
              </a:spcBef>
              <a:buFont typeface="Arial"/>
              <a:buChar char="•"/>
              <a:defRPr sz="1800" kern="1200">
                <a:solidFill>
                  <a:schemeClr val="tx1"/>
                </a:solidFill>
                <a:latin typeface="+mn-lt"/>
                <a:ea typeface="+mn-ea"/>
                <a:cs typeface="+mn-cs"/>
              </a:defRPr>
            </a:lvl9pPr>
          </a:lstStyle>
          <a:p>
            <a:pPr fontAlgn="auto">
              <a:spcAft>
                <a:spcPts val="0"/>
              </a:spcAft>
            </a:pPr>
            <a:r>
              <a:rPr lang="en-CA" sz="1400" b="0" dirty="0"/>
              <a:t>Daily Trend</a:t>
            </a:r>
          </a:p>
          <a:p>
            <a:pPr lvl="1" fontAlgn="auto">
              <a:spcAft>
                <a:spcPts val="0"/>
              </a:spcAft>
            </a:pPr>
            <a:r>
              <a:rPr lang="en-CA" sz="1200" dirty="0"/>
              <a:t>Algorithm realizes the times when the algorithm is at its highest and lowest during the day</a:t>
            </a:r>
            <a:endParaRPr lang="en-CA" sz="1200" b="0" dirty="0"/>
          </a:p>
        </p:txBody>
      </p:sp>
    </p:spTree>
    <p:extLst>
      <p:ext uri="{BB962C8B-B14F-4D97-AF65-F5344CB8AC3E}">
        <p14:creationId xmlns:p14="http://schemas.microsoft.com/office/powerpoint/2010/main" val="3785796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1103293"/>
            <a:ext cx="8027005" cy="3468367"/>
          </a:xfrm>
        </p:spPr>
        <p:txBody>
          <a:bodyPr/>
          <a:lstStyle/>
          <a:p>
            <a:r>
              <a:rPr lang="en-CA" sz="1400" b="0" dirty="0"/>
              <a:t>One of the most accurate Time-Series ML algorithm used to forecast </a:t>
            </a:r>
            <a:r>
              <a:rPr lang="en-CA" sz="1400" b="0" dirty="0" err="1"/>
              <a:t>IP_Sessions</a:t>
            </a:r>
            <a:r>
              <a:rPr lang="en-CA" sz="1400" b="0" dirty="0"/>
              <a:t>(K) data</a:t>
            </a:r>
          </a:p>
          <a:p>
            <a:pPr lvl="1"/>
            <a:r>
              <a:rPr lang="en-CA" sz="1200" dirty="0"/>
              <a:t>This means that this model works well with periodic data</a:t>
            </a:r>
          </a:p>
          <a:p>
            <a:pPr marL="147471" lvl="1" indent="0">
              <a:buNone/>
            </a:pPr>
            <a:endParaRPr lang="en-CA" sz="1200" b="0" dirty="0"/>
          </a:p>
          <a:p>
            <a:r>
              <a:rPr lang="en-CA" sz="1400" b="0" dirty="0"/>
              <a:t>Accounts for and accommodates for trends and seasonality</a:t>
            </a:r>
          </a:p>
          <a:p>
            <a:pPr lvl="1"/>
            <a:r>
              <a:rPr lang="en-CA" sz="1200" dirty="0"/>
              <a:t>Modifies data produced in accordance to previous data points recorded at a particular time interval</a:t>
            </a:r>
          </a:p>
          <a:p>
            <a:pPr lvl="1"/>
            <a:endParaRPr lang="en-CA" sz="1200" b="0" dirty="0"/>
          </a:p>
          <a:p>
            <a:r>
              <a:rPr lang="en-CA" sz="1400" b="0" dirty="0"/>
              <a:t>Is a good fit for the periodic style data on Splunk due to the weekly trend which is inhibited by the data set. Is also able to identify time interval trends as shown on the last slide</a:t>
            </a:r>
          </a:p>
          <a:p>
            <a:endParaRPr lang="en-CA" sz="1400" b="0" dirty="0"/>
          </a:p>
          <a:p>
            <a:r>
              <a:rPr lang="en-CA" sz="1400" b="0" dirty="0"/>
              <a:t>Works best with hourly data over a monthly duration</a:t>
            </a:r>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Facebook Prophet - Advantages</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34839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1103293"/>
            <a:ext cx="8027005" cy="3468367"/>
          </a:xfrm>
        </p:spPr>
        <p:txBody>
          <a:bodyPr/>
          <a:lstStyle/>
          <a:p>
            <a:r>
              <a:rPr lang="en-CA" sz="1400" b="0" dirty="0"/>
              <a:t>Cannot add Exogenous variables</a:t>
            </a:r>
          </a:p>
          <a:p>
            <a:pPr lvl="1"/>
            <a:r>
              <a:rPr lang="en-CA" sz="1200" dirty="0"/>
              <a:t>Regressors or additional variables cannot be added for data points which the ML algorithm will predict for</a:t>
            </a:r>
          </a:p>
          <a:p>
            <a:pPr lvl="1"/>
            <a:r>
              <a:rPr lang="en-CA" sz="1200" dirty="0"/>
              <a:t>This can be seen as a disadvantage because we may want to integrate the monitoring of users on a node to help predict or catch any potential outages</a:t>
            </a:r>
          </a:p>
          <a:p>
            <a:pPr marL="0" indent="0">
              <a:buNone/>
            </a:pPr>
            <a:endParaRPr lang="en-CA" sz="1400" b="0" dirty="0"/>
          </a:p>
          <a:p>
            <a:r>
              <a:rPr lang="en-CA" sz="1400" b="0" dirty="0"/>
              <a:t>Integration into Splunk</a:t>
            </a:r>
          </a:p>
          <a:p>
            <a:pPr lvl="1"/>
            <a:r>
              <a:rPr lang="en-CA" sz="1200" dirty="0"/>
              <a:t>How will an open-source library be integrated into the Splunk platform</a:t>
            </a:r>
          </a:p>
          <a:p>
            <a:pPr lvl="1"/>
            <a:endParaRPr lang="en-CA" sz="1200" b="0" dirty="0"/>
          </a:p>
          <a:p>
            <a:r>
              <a:rPr lang="en-CA" sz="1400" b="0" dirty="0"/>
              <a:t>Automation</a:t>
            </a:r>
          </a:p>
          <a:p>
            <a:pPr lvl="1"/>
            <a:r>
              <a:rPr lang="en-CA" sz="1200" dirty="0"/>
              <a:t>The data provided was manually exported from Splunk as a .csv file</a:t>
            </a:r>
          </a:p>
          <a:p>
            <a:pPr lvl="1"/>
            <a:r>
              <a:rPr lang="en-CA" sz="1200" b="0" dirty="0"/>
              <a:t>We will want to automate this process for the most efficient results and workflow</a:t>
            </a:r>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Facebook Prophet - Disadvantages</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255344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964206"/>
            <a:ext cx="8027005" cy="3468367"/>
          </a:xfrm>
        </p:spPr>
        <p:txBody>
          <a:bodyPr/>
          <a:lstStyle/>
          <a:p>
            <a:r>
              <a:rPr lang="en-CA" sz="1400" b="0" dirty="0"/>
              <a:t>A type of recurrent neural network (RNN)</a:t>
            </a:r>
          </a:p>
          <a:p>
            <a:pPr lvl="1"/>
            <a:r>
              <a:rPr lang="en-CA" sz="1200" dirty="0"/>
              <a:t>A type of neural network where the connections between nodes from a directed graph along a temporal sequence</a:t>
            </a:r>
          </a:p>
          <a:p>
            <a:pPr lvl="1"/>
            <a:r>
              <a:rPr lang="en-CA" sz="1200" dirty="0"/>
              <a:t>This allows LSTM to exhibit dynamic behaviour</a:t>
            </a:r>
          </a:p>
          <a:p>
            <a:pPr marL="0" indent="0">
              <a:buNone/>
            </a:pPr>
            <a:endParaRPr lang="en-CA" sz="1400" b="0" dirty="0"/>
          </a:p>
          <a:p>
            <a:r>
              <a:rPr lang="en-CA" sz="1400" b="0" dirty="0"/>
              <a:t>LSTMs are designed to avoid the long-term dependency problem</a:t>
            </a:r>
          </a:p>
          <a:p>
            <a:pPr lvl="1"/>
            <a:r>
              <a:rPr lang="en-CA" sz="1200" dirty="0"/>
              <a:t>There are 3 gates</a:t>
            </a:r>
          </a:p>
          <a:p>
            <a:pPr lvl="2"/>
            <a:r>
              <a:rPr lang="en-CA" sz="1200" b="0" dirty="0"/>
              <a:t>Input</a:t>
            </a:r>
          </a:p>
          <a:p>
            <a:pPr lvl="3"/>
            <a:r>
              <a:rPr lang="en-CA" sz="1200" dirty="0"/>
              <a:t>Discover which value from the input should be used to modify the memory</a:t>
            </a:r>
            <a:endParaRPr lang="en-CA" sz="1200" b="0" dirty="0"/>
          </a:p>
          <a:p>
            <a:pPr lvl="2"/>
            <a:r>
              <a:rPr lang="en-CA" sz="1200" dirty="0"/>
              <a:t>Forget</a:t>
            </a:r>
          </a:p>
          <a:p>
            <a:pPr lvl="3"/>
            <a:r>
              <a:rPr lang="en-CA" sz="1200" dirty="0"/>
              <a:t>Discover what details to be discarded from the block</a:t>
            </a:r>
          </a:p>
          <a:p>
            <a:pPr lvl="2"/>
            <a:r>
              <a:rPr lang="en-CA" sz="1200" b="0" dirty="0"/>
              <a:t>Output</a:t>
            </a:r>
          </a:p>
          <a:p>
            <a:pPr lvl="3"/>
            <a:r>
              <a:rPr lang="en-CA" sz="1200" dirty="0"/>
              <a:t>The input and the memory of the block is used to decide the output</a:t>
            </a:r>
            <a:endParaRPr lang="en-CA" sz="1200" b="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LSTM (Long Short-Term Model)</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145331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964206"/>
            <a:ext cx="8027005" cy="3468367"/>
          </a:xfrm>
        </p:spPr>
        <p:txBody>
          <a:bodyPr/>
          <a:lstStyle/>
          <a:p>
            <a:r>
              <a:rPr lang="en-CA" sz="1400" b="0" dirty="0"/>
              <a:t>LSTM uses recent data to forecast the next data point</a:t>
            </a:r>
          </a:p>
          <a:p>
            <a:endParaRPr lang="en-CA" sz="1400" b="0" dirty="0"/>
          </a:p>
          <a:p>
            <a:r>
              <a:rPr lang="en-CA" sz="1400" b="0" dirty="0"/>
              <a:t>It uses long-term data and condenses it down to small-intervals to make data-forecasting faster and more efficient</a:t>
            </a:r>
          </a:p>
          <a:p>
            <a:endParaRPr lang="en-CA" sz="1400" b="0" dirty="0"/>
          </a:p>
          <a:p>
            <a:r>
              <a:rPr lang="en-CA" sz="1400" b="0" dirty="0"/>
              <a:t>Ex. </a:t>
            </a:r>
          </a:p>
          <a:p>
            <a:pPr lvl="1"/>
            <a:r>
              <a:rPr lang="en-CA" dirty="0"/>
              <a:t>Input: [1, 2, 3]</a:t>
            </a:r>
          </a:p>
          <a:p>
            <a:pPr lvl="2"/>
            <a:r>
              <a:rPr lang="en-CA" dirty="0"/>
              <a:t>Predicting 4: Input - [1, 2, 3] Output – 4</a:t>
            </a:r>
          </a:p>
          <a:p>
            <a:pPr lvl="2"/>
            <a:r>
              <a:rPr lang="en-CA" dirty="0"/>
              <a:t>Predicting 5: Input - [2, 3, 4] Output – 5</a:t>
            </a:r>
          </a:p>
          <a:p>
            <a:pPr lvl="2"/>
            <a:r>
              <a:rPr lang="en-CA" dirty="0"/>
              <a:t>Predicting 6: Input - [3, 4, 5] Output – 6</a:t>
            </a:r>
          </a:p>
          <a:p>
            <a:endParaRPr lang="en-CA" sz="1400" b="0" dirty="0"/>
          </a:p>
          <a:p>
            <a:r>
              <a:rPr lang="en-CA" sz="1400" b="0" dirty="0"/>
              <a:t>We take 48 points as input because we want to have 2 days of data to forecast the next day</a:t>
            </a:r>
            <a:endParaRPr lang="en-CA" dirty="0"/>
          </a:p>
          <a:p>
            <a:pPr lvl="2"/>
            <a:endParaRPr lang="en-CA"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LSTM (Long Short-Term Model)</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86844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973004"/>
            <a:ext cx="8027005" cy="2909568"/>
          </a:xfrm>
        </p:spPr>
        <p:txBody>
          <a:bodyPr/>
          <a:lstStyle/>
          <a:p>
            <a:endParaRPr lang="en-CA" b="0" dirty="0"/>
          </a:p>
          <a:p>
            <a:r>
              <a:rPr lang="en-CA" sz="1400" b="0" dirty="0"/>
              <a:t>Discover and analyze Machine Learning models to analyze the Attached Users (K) and </a:t>
            </a:r>
            <a:br>
              <a:rPr lang="en-CA" sz="1400" b="0" dirty="0"/>
            </a:br>
            <a:r>
              <a:rPr lang="en-CA" sz="1400" b="0" dirty="0"/>
              <a:t>IP-Sessions (K) in Splunk</a:t>
            </a:r>
          </a:p>
          <a:p>
            <a:endParaRPr lang="en-CA" sz="1400" b="0" dirty="0"/>
          </a:p>
          <a:p>
            <a:r>
              <a:rPr lang="en-CA" sz="1400" b="0" dirty="0"/>
              <a:t>Evaluate which Machine Learning models are best which ones produce the most accurate and effective results</a:t>
            </a:r>
          </a:p>
          <a:p>
            <a:endParaRPr lang="en-CA" sz="1400" b="0" dirty="0"/>
          </a:p>
          <a:p>
            <a:r>
              <a:rPr lang="en-CA" sz="1400" b="0" dirty="0"/>
              <a:t>Due to Machine Learning algorithms requiring a lot of data, time and processing restrictions must be taken into account</a:t>
            </a:r>
          </a:p>
          <a:p>
            <a:endParaRPr lang="en-CA" sz="1400" b="0" dirty="0"/>
          </a:p>
          <a:p>
            <a:r>
              <a:rPr lang="en-CA" sz="1400" b="0" dirty="0"/>
              <a:t>For the Python scripts and examples used in this presentation, hourly data of the National </a:t>
            </a:r>
            <a:br>
              <a:rPr lang="en-CA" sz="1400" b="0" dirty="0"/>
            </a:br>
            <a:r>
              <a:rPr lang="en-CA" sz="1400" b="0" dirty="0"/>
              <a:t>IP-Sessions(K) was analyzed</a:t>
            </a:r>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Purpose</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a:t>Confidential | Splunk Outage Detection</a:t>
            </a:r>
            <a:endParaRPr lang="en-US" dirty="0"/>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159439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964206"/>
            <a:ext cx="8027005" cy="3468367"/>
          </a:xfrm>
        </p:spPr>
        <p:txBody>
          <a:bodyPr/>
          <a:lstStyle/>
          <a:p>
            <a:r>
              <a:rPr lang="en-CA" sz="1400" b="0" dirty="0"/>
              <a:t>LSTM uses recent data to forecast the next data point</a:t>
            </a:r>
          </a:p>
          <a:p>
            <a:endParaRPr lang="en-CA" sz="1400" b="0" dirty="0"/>
          </a:p>
          <a:p>
            <a:r>
              <a:rPr lang="en-CA" sz="1400" b="0" dirty="0"/>
              <a:t>It uses long-term data and condenses it down to small-intervals to make data-forecasting faster and more efficient</a:t>
            </a:r>
          </a:p>
          <a:p>
            <a:endParaRPr lang="en-CA" sz="1400" b="0" dirty="0"/>
          </a:p>
          <a:p>
            <a:r>
              <a:rPr lang="en-CA" sz="1400" b="0" dirty="0"/>
              <a:t>Ex. </a:t>
            </a:r>
          </a:p>
          <a:p>
            <a:pPr lvl="1"/>
            <a:r>
              <a:rPr lang="en-CA" dirty="0"/>
              <a:t>Input: [1, 2, 3]</a:t>
            </a:r>
          </a:p>
          <a:p>
            <a:pPr lvl="2"/>
            <a:r>
              <a:rPr lang="en-CA" dirty="0"/>
              <a:t>Predicting 4: Input - [1, 2, 3] Output – 4</a:t>
            </a:r>
          </a:p>
          <a:p>
            <a:pPr lvl="2"/>
            <a:r>
              <a:rPr lang="en-CA" dirty="0"/>
              <a:t>Predicting 5: Input - [2, 3, 4] Output – 5</a:t>
            </a:r>
          </a:p>
          <a:p>
            <a:pPr lvl="2"/>
            <a:r>
              <a:rPr lang="en-CA" dirty="0"/>
              <a:t>Predicting 6: Input - [3, 4, 5] Output – 6</a:t>
            </a:r>
          </a:p>
          <a:p>
            <a:endParaRPr lang="en-CA" sz="1400" b="0" dirty="0"/>
          </a:p>
          <a:p>
            <a:r>
              <a:rPr lang="en-CA" sz="1400" b="0" dirty="0"/>
              <a:t>We take 48 points as input because we want to have 2 days of data to forecast the next day</a:t>
            </a:r>
            <a:endParaRPr lang="en-CA" dirty="0"/>
          </a:p>
          <a:p>
            <a:pPr lvl="2"/>
            <a:endParaRPr lang="en-CA"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LSTM (Long Short-Term Model)</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132213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481634"/>
            <a:ext cx="8027005" cy="826447"/>
          </a:xfrm>
        </p:spPr>
        <p:txBody>
          <a:bodyPr/>
          <a:lstStyle/>
          <a:p>
            <a:endParaRPr lang="en-CA" b="0" dirty="0"/>
          </a:p>
          <a:p>
            <a:r>
              <a:rPr lang="en-CA" sz="1400" b="0" dirty="0"/>
              <a:t>LSTM model is applied to the National </a:t>
            </a:r>
            <a:r>
              <a:rPr lang="en-CA" sz="1400" b="0" dirty="0" err="1"/>
              <a:t>IP_Sessions</a:t>
            </a:r>
            <a:r>
              <a:rPr lang="en-CA" sz="1400" b="0" dirty="0"/>
              <a:t>(K) </a:t>
            </a:r>
          </a:p>
          <a:p>
            <a:pPr lvl="1"/>
            <a:r>
              <a:rPr lang="en-CA" sz="1200" b="0" dirty="0"/>
              <a:t>Data used between 2021-June-14T21:00 to 2021-June-21T00:00</a:t>
            </a:r>
          </a:p>
          <a:p>
            <a:pPr marL="147471" lvl="1" indent="0">
              <a:buNone/>
            </a:pPr>
            <a:endParaRPr lang="en-CA" sz="120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LSTM (Long Short-Term Model)</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pic>
        <p:nvPicPr>
          <p:cNvPr id="47106" name="Picture 2">
            <a:extLst>
              <a:ext uri="{FF2B5EF4-FFF2-40B4-BE49-F238E27FC236}">
                <a16:creationId xmlns:a16="http://schemas.microsoft.com/office/drawing/2014/main" id="{867A8257-9A43-4378-A8E6-54CE61C0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50" y="1448101"/>
            <a:ext cx="4807148" cy="258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1">
            <a:extLst>
              <a:ext uri="{FF2B5EF4-FFF2-40B4-BE49-F238E27FC236}">
                <a16:creationId xmlns:a16="http://schemas.microsoft.com/office/drawing/2014/main" id="{B8CC09ED-74BE-483E-8F79-5773E90CE194}"/>
              </a:ext>
            </a:extLst>
          </p:cNvPr>
          <p:cNvSpPr txBox="1">
            <a:spLocks/>
          </p:cNvSpPr>
          <p:nvPr/>
        </p:nvSpPr>
        <p:spPr>
          <a:xfrm>
            <a:off x="6511212" y="2067988"/>
            <a:ext cx="2546051" cy="826447"/>
          </a:xfrm>
          <a:prstGeom prst="rect">
            <a:avLst/>
          </a:prstGeom>
        </p:spPr>
        <p:txBody>
          <a:bodyPr vert="horz" lIns="77221" tIns="38611" rIns="77221" bIns="38611" rtlCol="0">
            <a:noAutofit/>
          </a:bodyPr>
          <a:lstStyle>
            <a:lvl1pPr marL="147471" indent="-147471" algn="l" defTabSz="408152" rtl="0" eaLnBrk="1" latinLnBrk="0" hangingPunct="1">
              <a:spcBef>
                <a:spcPts val="253"/>
              </a:spcBef>
              <a:buClr>
                <a:schemeClr val="tx1"/>
              </a:buClr>
              <a:buFont typeface="Arial"/>
              <a:buChar char="•"/>
              <a:defRPr lang="en-US" sz="1200" b="1" kern="1200">
                <a:solidFill>
                  <a:schemeClr val="tx1"/>
                </a:solidFill>
                <a:latin typeface="Arial" panose="020B0604020202020204" pitchFamily="34" charset="0"/>
                <a:ea typeface="+mn-ea"/>
                <a:cs typeface="Arial"/>
                <a:sym typeface="Ted Next" panose="02000507000000000004" pitchFamily="50" charset="0"/>
              </a:defRPr>
            </a:lvl1pPr>
            <a:lvl2pPr marL="307008" indent="-159537" algn="l" defTabSz="408152" rtl="0" eaLnBrk="1" latinLnBrk="0" hangingPunct="1">
              <a:spcBef>
                <a:spcPts val="253"/>
              </a:spcBef>
              <a:buClr>
                <a:schemeClr val="tx1"/>
              </a:buClr>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2pPr>
            <a:lvl3pPr marL="453138" indent="-146131" algn="l" defTabSz="408152" rtl="0" eaLnBrk="1" latinLnBrk="0" hangingPunct="1">
              <a:spcBef>
                <a:spcPts val="253"/>
              </a:spcBef>
              <a:buSzPct val="75000"/>
              <a:buFont typeface="Courier New" panose="02070309020205020404" pitchFamily="49" charset="0"/>
              <a:buChar char="o"/>
              <a:defRPr lang="en-US" sz="1000" b="0" kern="1200">
                <a:solidFill>
                  <a:schemeClr val="tx1"/>
                </a:solidFill>
                <a:latin typeface="Arial" panose="020B0604020202020204" pitchFamily="34" charset="0"/>
                <a:ea typeface="+mn-ea"/>
                <a:cs typeface="Arial"/>
                <a:sym typeface="Ted Next" panose="02000507000000000004" pitchFamily="50" charset="0"/>
              </a:defRPr>
            </a:lvl3pPr>
            <a:lvl4pPr marL="686410" indent="-233272" algn="l" defTabSz="408152" rtl="0" eaLnBrk="1" latinLnBrk="0" hangingPunct="1">
              <a:spcBef>
                <a:spcPts val="253"/>
              </a:spcBef>
              <a:buFont typeface="Arial"/>
              <a:buChar char="–"/>
              <a:defRPr lang="en-US" sz="1000" b="0" kern="1200">
                <a:solidFill>
                  <a:schemeClr val="tx1"/>
                </a:solidFill>
                <a:latin typeface="Arial" panose="020B0604020202020204" pitchFamily="34" charset="0"/>
                <a:ea typeface="+mn-ea"/>
                <a:cs typeface="Arial"/>
                <a:sym typeface="Ted Next" panose="02000507000000000004" pitchFamily="50" charset="0"/>
              </a:defRPr>
            </a:lvl4pPr>
            <a:lvl5pPr marL="907616" indent="-221207" algn="l" defTabSz="408152" rtl="0" eaLnBrk="1" latinLnBrk="0" hangingPunct="1">
              <a:spcBef>
                <a:spcPts val="253"/>
              </a:spcBef>
              <a:buFont typeface="Arial"/>
              <a:buChar char="»"/>
              <a:defRPr lang="en-CA" sz="1000" b="0" kern="1200">
                <a:solidFill>
                  <a:schemeClr val="tx1"/>
                </a:solidFill>
                <a:latin typeface="Arial" panose="020B0604020202020204" pitchFamily="34" charset="0"/>
                <a:ea typeface="+mn-ea"/>
                <a:cs typeface="Arial"/>
                <a:sym typeface="Ted Next" panose="02000507000000000004" pitchFamily="50" charset="0"/>
              </a:defRPr>
            </a:lvl5pPr>
            <a:lvl6pPr marL="2244836" indent="-204076" algn="l" defTabSz="408152" rtl="0" eaLnBrk="1" latinLnBrk="0" hangingPunct="1">
              <a:spcBef>
                <a:spcPct val="20000"/>
              </a:spcBef>
              <a:buFont typeface="Arial"/>
              <a:buChar char="•"/>
              <a:defRPr sz="1800" kern="1200">
                <a:solidFill>
                  <a:schemeClr val="tx1"/>
                </a:solidFill>
                <a:latin typeface="+mn-lt"/>
                <a:ea typeface="+mn-ea"/>
                <a:cs typeface="+mn-cs"/>
              </a:defRPr>
            </a:lvl6pPr>
            <a:lvl7pPr marL="2652988" indent="-204076" algn="l" defTabSz="408152" rtl="0" eaLnBrk="1" latinLnBrk="0" hangingPunct="1">
              <a:spcBef>
                <a:spcPct val="20000"/>
              </a:spcBef>
              <a:buFont typeface="Arial"/>
              <a:buChar char="•"/>
              <a:defRPr sz="1800" kern="1200">
                <a:solidFill>
                  <a:schemeClr val="tx1"/>
                </a:solidFill>
                <a:latin typeface="+mn-lt"/>
                <a:ea typeface="+mn-ea"/>
                <a:cs typeface="+mn-cs"/>
              </a:defRPr>
            </a:lvl7pPr>
            <a:lvl8pPr marL="3061140" indent="-204076" algn="l" defTabSz="408152" rtl="0" eaLnBrk="1" latinLnBrk="0" hangingPunct="1">
              <a:spcBef>
                <a:spcPct val="20000"/>
              </a:spcBef>
              <a:buFont typeface="Arial"/>
              <a:buChar char="•"/>
              <a:defRPr sz="1800" kern="1200">
                <a:solidFill>
                  <a:schemeClr val="tx1"/>
                </a:solidFill>
                <a:latin typeface="+mn-lt"/>
                <a:ea typeface="+mn-ea"/>
                <a:cs typeface="+mn-cs"/>
              </a:defRPr>
            </a:lvl8pPr>
            <a:lvl9pPr marL="3469292" indent="-204076" algn="l" defTabSz="408152" rtl="0" eaLnBrk="1" latinLnBrk="0" hangingPunct="1">
              <a:spcBef>
                <a:spcPct val="20000"/>
              </a:spcBef>
              <a:buFont typeface="Arial"/>
              <a:buChar char="•"/>
              <a:defRPr sz="1800" kern="1200">
                <a:solidFill>
                  <a:schemeClr val="tx1"/>
                </a:solidFill>
                <a:latin typeface="+mn-lt"/>
                <a:ea typeface="+mn-ea"/>
                <a:cs typeface="+mn-cs"/>
              </a:defRPr>
            </a:lvl9pPr>
          </a:lstStyle>
          <a:p>
            <a:pPr fontAlgn="auto">
              <a:spcAft>
                <a:spcPts val="0"/>
              </a:spcAft>
            </a:pPr>
            <a:endParaRPr lang="en-CA" b="0" dirty="0"/>
          </a:p>
          <a:p>
            <a:pPr fontAlgn="auto">
              <a:spcAft>
                <a:spcPts val="0"/>
              </a:spcAft>
            </a:pPr>
            <a:r>
              <a:rPr lang="en-CA" sz="1000" b="0" dirty="0"/>
              <a:t>Blue – </a:t>
            </a:r>
            <a:r>
              <a:rPr lang="en-CA" sz="1000" b="0" dirty="0" err="1"/>
              <a:t>IP_Sessions</a:t>
            </a:r>
            <a:r>
              <a:rPr lang="en-CA" sz="1000" b="0" dirty="0"/>
              <a:t>(K) Actual</a:t>
            </a:r>
          </a:p>
          <a:p>
            <a:pPr fontAlgn="auto">
              <a:spcAft>
                <a:spcPts val="0"/>
              </a:spcAft>
            </a:pPr>
            <a:r>
              <a:rPr lang="en-CA" sz="1000" b="0" dirty="0"/>
              <a:t>Yellow – </a:t>
            </a:r>
            <a:r>
              <a:rPr lang="en-CA" sz="1000" b="0" dirty="0" err="1"/>
              <a:t>IP_Sessions</a:t>
            </a:r>
            <a:r>
              <a:rPr lang="en-CA" sz="1000" b="0" dirty="0"/>
              <a:t>(K) Trend</a:t>
            </a:r>
          </a:p>
          <a:p>
            <a:pPr fontAlgn="auto">
              <a:spcAft>
                <a:spcPts val="0"/>
              </a:spcAft>
            </a:pPr>
            <a:r>
              <a:rPr lang="en-CA" sz="1000" b="0" dirty="0"/>
              <a:t>Green – </a:t>
            </a:r>
            <a:r>
              <a:rPr lang="en-CA" sz="1000" b="0" dirty="0" err="1"/>
              <a:t>IP_Sessions</a:t>
            </a:r>
            <a:r>
              <a:rPr lang="en-CA" sz="1000" b="0" dirty="0"/>
              <a:t>(K) Forecasted</a:t>
            </a:r>
          </a:p>
          <a:p>
            <a:pPr fontAlgn="auto">
              <a:spcAft>
                <a:spcPts val="0"/>
              </a:spcAft>
            </a:pPr>
            <a:endParaRPr lang="en-CA" sz="1000" dirty="0"/>
          </a:p>
          <a:p>
            <a:pPr marL="147471" lvl="1" indent="0" fontAlgn="auto">
              <a:spcAft>
                <a:spcPts val="0"/>
              </a:spcAft>
              <a:buFont typeface="Courier New" panose="02070309020205020404" pitchFamily="49" charset="0"/>
              <a:buNone/>
            </a:pPr>
            <a:endParaRPr lang="en-CA" sz="1200" dirty="0"/>
          </a:p>
        </p:txBody>
      </p:sp>
    </p:spTree>
    <p:extLst>
      <p:ext uri="{BB962C8B-B14F-4D97-AF65-F5344CB8AC3E}">
        <p14:creationId xmlns:p14="http://schemas.microsoft.com/office/powerpoint/2010/main" val="3592296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1103293"/>
            <a:ext cx="8027005" cy="3468367"/>
          </a:xfrm>
        </p:spPr>
        <p:txBody>
          <a:bodyPr/>
          <a:lstStyle/>
          <a:p>
            <a:r>
              <a:rPr lang="en-CA" sz="1400" b="0" dirty="0"/>
              <a:t>Fastest algorithm</a:t>
            </a:r>
          </a:p>
          <a:p>
            <a:pPr lvl="1"/>
            <a:r>
              <a:rPr lang="en-CA" sz="1200" dirty="0"/>
              <a:t>Requires the least amount of CPU processing power</a:t>
            </a:r>
            <a:endParaRPr lang="en-CA" sz="1200" b="0" dirty="0"/>
          </a:p>
          <a:p>
            <a:endParaRPr lang="en-CA" sz="1400" b="0" dirty="0"/>
          </a:p>
          <a:p>
            <a:r>
              <a:rPr lang="en-CA" sz="1400" b="0" dirty="0"/>
              <a:t>Has a dynamic neural network which will adapt and change according to every data-point</a:t>
            </a:r>
          </a:p>
          <a:p>
            <a:pPr lvl="1"/>
            <a:r>
              <a:rPr lang="en-CA" sz="1200" dirty="0"/>
              <a:t>This makes every forecasted data-point independent of past data points but still obeys the trend observed</a:t>
            </a:r>
            <a:endParaRPr lang="en-CA" sz="1200" b="0" dirty="0"/>
          </a:p>
          <a:p>
            <a:endParaRPr lang="en-CA" sz="1400" b="0" dirty="0"/>
          </a:p>
          <a:p>
            <a:r>
              <a:rPr lang="en-CA" sz="1400" b="0" dirty="0"/>
              <a:t>Uses the most recent data</a:t>
            </a:r>
          </a:p>
          <a:p>
            <a:pPr lvl="1"/>
            <a:r>
              <a:rPr lang="en-CA" sz="1200" dirty="0"/>
              <a:t>In our case, we observe the last 48 hours compared to the last week in the 2 ML models shown before</a:t>
            </a:r>
            <a:endParaRPr lang="en-CA" sz="1200" b="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LSTM (Long Short-Term Model) - Advantages</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3141639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1103293"/>
            <a:ext cx="8027005" cy="3468367"/>
          </a:xfrm>
        </p:spPr>
        <p:txBody>
          <a:bodyPr/>
          <a:lstStyle/>
          <a:p>
            <a:r>
              <a:rPr lang="en-CA" sz="1400" b="0" dirty="0"/>
              <a:t>Cannot process very long sequences</a:t>
            </a:r>
          </a:p>
          <a:p>
            <a:pPr lvl="1"/>
            <a:r>
              <a:rPr lang="en-CA" sz="1200" dirty="0"/>
              <a:t>If longer sequences are chosen, the output is skewed</a:t>
            </a:r>
            <a:endParaRPr lang="en-CA" sz="1200" b="0" dirty="0"/>
          </a:p>
          <a:p>
            <a:endParaRPr lang="en-CA" sz="1400" b="0" dirty="0"/>
          </a:p>
          <a:p>
            <a:r>
              <a:rPr lang="en-CA" sz="1400" b="0" dirty="0"/>
              <a:t>Training an RNN is a very difficult task</a:t>
            </a:r>
          </a:p>
          <a:p>
            <a:pPr lvl="1"/>
            <a:r>
              <a:rPr lang="en-CA" sz="1200" b="0" dirty="0"/>
              <a:t>In order to train an RNN to predict accurate data, you will need long-term data which can be used to predict short-term results</a:t>
            </a:r>
          </a:p>
          <a:p>
            <a:pPr lvl="1"/>
            <a:r>
              <a:rPr lang="en-CA" sz="1200" dirty="0"/>
              <a:t>Unfortunately, an LSTM primarily uses short-term data and Splunk only stores data for 90 days</a:t>
            </a:r>
            <a:endParaRPr lang="en-CA" sz="1200" b="0" dirty="0"/>
          </a:p>
          <a:p>
            <a:endParaRPr lang="en-CA" sz="1400" b="0" dirty="0"/>
          </a:p>
          <a:p>
            <a:r>
              <a:rPr lang="en-CA" sz="1400" b="0" dirty="0"/>
              <a:t>Least accurate model</a:t>
            </a:r>
          </a:p>
          <a:p>
            <a:pPr marL="0" indent="0">
              <a:buNone/>
            </a:pPr>
            <a:endParaRPr lang="en-CA" sz="1400" b="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LSTM (Long Short-Term Model) - Disadvantages</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1307880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Comparing All Models</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dirty="0"/>
          </a:p>
        </p:txBody>
      </p:sp>
      <p:graphicFrame>
        <p:nvGraphicFramePr>
          <p:cNvPr id="6" name="Table 6">
            <a:extLst>
              <a:ext uri="{FF2B5EF4-FFF2-40B4-BE49-F238E27FC236}">
                <a16:creationId xmlns:a16="http://schemas.microsoft.com/office/drawing/2014/main" id="{F0376C5B-B890-4C36-9926-1469319E83AA}"/>
              </a:ext>
            </a:extLst>
          </p:cNvPr>
          <p:cNvGraphicFramePr>
            <a:graphicFrameLocks noGrp="1"/>
          </p:cNvGraphicFramePr>
          <p:nvPr>
            <p:extLst>
              <p:ext uri="{D42A27DB-BD31-4B8C-83A1-F6EECF244321}">
                <p14:modId xmlns:p14="http://schemas.microsoft.com/office/powerpoint/2010/main" val="2832656216"/>
              </p:ext>
            </p:extLst>
          </p:nvPr>
        </p:nvGraphicFramePr>
        <p:xfrm>
          <a:off x="416501" y="695200"/>
          <a:ext cx="7996305" cy="3451350"/>
        </p:xfrm>
        <a:graphic>
          <a:graphicData uri="http://schemas.openxmlformats.org/drawingml/2006/table">
            <a:tbl>
              <a:tblPr firstRow="1" bandRow="1">
                <a:tableStyleId>{5C22544A-7EE6-4342-B048-85BDC9FD1C3A}</a:tableStyleId>
              </a:tblPr>
              <a:tblGrid>
                <a:gridCol w="2288599">
                  <a:extLst>
                    <a:ext uri="{9D8B030D-6E8A-4147-A177-3AD203B41FA5}">
                      <a16:colId xmlns:a16="http://schemas.microsoft.com/office/drawing/2014/main" val="3637278380"/>
                    </a:ext>
                  </a:extLst>
                </a:gridCol>
                <a:gridCol w="1206500">
                  <a:extLst>
                    <a:ext uri="{9D8B030D-6E8A-4147-A177-3AD203B41FA5}">
                      <a16:colId xmlns:a16="http://schemas.microsoft.com/office/drawing/2014/main" val="3122208295"/>
                    </a:ext>
                  </a:extLst>
                </a:gridCol>
                <a:gridCol w="1302684">
                  <a:extLst>
                    <a:ext uri="{9D8B030D-6E8A-4147-A177-3AD203B41FA5}">
                      <a16:colId xmlns:a16="http://schemas.microsoft.com/office/drawing/2014/main" val="892485401"/>
                    </a:ext>
                  </a:extLst>
                </a:gridCol>
                <a:gridCol w="1599261">
                  <a:extLst>
                    <a:ext uri="{9D8B030D-6E8A-4147-A177-3AD203B41FA5}">
                      <a16:colId xmlns:a16="http://schemas.microsoft.com/office/drawing/2014/main" val="718912909"/>
                    </a:ext>
                  </a:extLst>
                </a:gridCol>
                <a:gridCol w="1599261">
                  <a:extLst>
                    <a:ext uri="{9D8B030D-6E8A-4147-A177-3AD203B41FA5}">
                      <a16:colId xmlns:a16="http://schemas.microsoft.com/office/drawing/2014/main" val="1311878193"/>
                    </a:ext>
                  </a:extLst>
                </a:gridCol>
              </a:tblGrid>
              <a:tr h="418519">
                <a:tc>
                  <a:txBody>
                    <a:bodyPr/>
                    <a:lstStyle/>
                    <a:p>
                      <a:r>
                        <a:rPr lang="en-CA" dirty="0"/>
                        <a:t>Time</a:t>
                      </a:r>
                    </a:p>
                  </a:txBody>
                  <a:tcPr/>
                </a:tc>
                <a:tc>
                  <a:txBody>
                    <a:bodyPr/>
                    <a:lstStyle/>
                    <a:p>
                      <a:r>
                        <a:rPr lang="en-CA" dirty="0"/>
                        <a:t>Actual</a:t>
                      </a:r>
                    </a:p>
                  </a:txBody>
                  <a:tcPr/>
                </a:tc>
                <a:tc>
                  <a:txBody>
                    <a:bodyPr/>
                    <a:lstStyle/>
                    <a:p>
                      <a:r>
                        <a:rPr lang="en-CA" dirty="0"/>
                        <a:t>ARIMA</a:t>
                      </a:r>
                    </a:p>
                  </a:txBody>
                  <a:tcPr/>
                </a:tc>
                <a:tc>
                  <a:txBody>
                    <a:bodyPr/>
                    <a:lstStyle/>
                    <a:p>
                      <a:r>
                        <a:rPr lang="en-CA" dirty="0" err="1"/>
                        <a:t>FbProphet</a:t>
                      </a:r>
                      <a:endParaRPr lang="en-CA" dirty="0"/>
                    </a:p>
                  </a:txBody>
                  <a:tcPr/>
                </a:tc>
                <a:tc>
                  <a:txBody>
                    <a:bodyPr/>
                    <a:lstStyle/>
                    <a:p>
                      <a:r>
                        <a:rPr lang="en-CA" dirty="0"/>
                        <a:t>LSTM</a:t>
                      </a:r>
                    </a:p>
                  </a:txBody>
                  <a:tcPr/>
                </a:tc>
                <a:extLst>
                  <a:ext uri="{0D108BD9-81ED-4DB2-BD59-A6C34878D82A}">
                    <a16:rowId xmlns:a16="http://schemas.microsoft.com/office/drawing/2014/main" val="964079522"/>
                  </a:ext>
                </a:extLst>
              </a:tr>
              <a:tr h="418519">
                <a:tc>
                  <a:txBody>
                    <a:bodyPr/>
                    <a:lstStyle/>
                    <a:p>
                      <a:r>
                        <a:rPr lang="en-CA" dirty="0"/>
                        <a:t>2021-06-22T05:00:00</a:t>
                      </a:r>
                    </a:p>
                  </a:txBody>
                  <a:tcPr/>
                </a:tc>
                <a:tc>
                  <a:txBody>
                    <a:bodyPr/>
                    <a:lstStyle/>
                    <a:p>
                      <a:r>
                        <a:rPr lang="en-CA" dirty="0"/>
                        <a:t>11,903.559</a:t>
                      </a:r>
                    </a:p>
                  </a:txBody>
                  <a:tcPr/>
                </a:tc>
                <a:tc>
                  <a:txBody>
                    <a:bodyPr/>
                    <a:lstStyle/>
                    <a:p>
                      <a:r>
                        <a:rPr lang="en-CA" dirty="0"/>
                        <a:t>12,041.213</a:t>
                      </a:r>
                    </a:p>
                  </a:txBody>
                  <a:tcPr/>
                </a:tc>
                <a:tc>
                  <a:txBody>
                    <a:bodyPr/>
                    <a:lstStyle/>
                    <a:p>
                      <a:r>
                        <a:rPr lang="en-CA" dirty="0"/>
                        <a:t>12,198.42</a:t>
                      </a:r>
                    </a:p>
                  </a:txBody>
                  <a:tcPr/>
                </a:tc>
                <a:tc>
                  <a:txBody>
                    <a:bodyPr/>
                    <a:lstStyle/>
                    <a:p>
                      <a:r>
                        <a:rPr lang="en-CA" dirty="0"/>
                        <a:t>12,236.32</a:t>
                      </a:r>
                    </a:p>
                  </a:txBody>
                  <a:tcPr/>
                </a:tc>
                <a:extLst>
                  <a:ext uri="{0D108BD9-81ED-4DB2-BD59-A6C34878D82A}">
                    <a16:rowId xmlns:a16="http://schemas.microsoft.com/office/drawing/2014/main" val="893233351"/>
                  </a:ext>
                </a:extLst>
              </a:tr>
              <a:tr h="653578">
                <a:tc>
                  <a:txBody>
                    <a:bodyPr/>
                    <a:lstStyle/>
                    <a:p>
                      <a:pPr marL="0" marR="0" lvl="0" indent="0" algn="l" defTabSz="408152" rtl="0" eaLnBrk="1" fontAlgn="auto" latinLnBrk="0" hangingPunct="1">
                        <a:lnSpc>
                          <a:spcPct val="100000"/>
                        </a:lnSpc>
                        <a:spcBef>
                          <a:spcPts val="0"/>
                        </a:spcBef>
                        <a:spcAft>
                          <a:spcPts val="0"/>
                        </a:spcAft>
                        <a:buClrTx/>
                        <a:buSzTx/>
                        <a:buFontTx/>
                        <a:buNone/>
                        <a:tabLst/>
                        <a:defRPr/>
                      </a:pPr>
                      <a:r>
                        <a:rPr lang="en-CA" dirty="0"/>
                        <a:t>2021-06-22T06:00:00</a:t>
                      </a:r>
                    </a:p>
                    <a:p>
                      <a:endParaRPr lang="en-CA" dirty="0"/>
                    </a:p>
                  </a:txBody>
                  <a:tcPr/>
                </a:tc>
                <a:tc>
                  <a:txBody>
                    <a:bodyPr/>
                    <a:lstStyle/>
                    <a:p>
                      <a:r>
                        <a:rPr lang="en-CA" dirty="0"/>
                        <a:t>11,939.414</a:t>
                      </a:r>
                    </a:p>
                  </a:txBody>
                  <a:tcPr/>
                </a:tc>
                <a:tc>
                  <a:txBody>
                    <a:bodyPr/>
                    <a:lstStyle/>
                    <a:p>
                      <a:r>
                        <a:rPr lang="en-CA" dirty="0"/>
                        <a:t>12,069.163</a:t>
                      </a:r>
                    </a:p>
                  </a:txBody>
                  <a:tcPr/>
                </a:tc>
                <a:tc>
                  <a:txBody>
                    <a:bodyPr/>
                    <a:lstStyle/>
                    <a:p>
                      <a:r>
                        <a:rPr lang="en-CA" dirty="0"/>
                        <a:t>11,945.56</a:t>
                      </a:r>
                    </a:p>
                  </a:txBody>
                  <a:tcPr/>
                </a:tc>
                <a:tc>
                  <a:txBody>
                    <a:bodyPr/>
                    <a:lstStyle/>
                    <a:p>
                      <a:r>
                        <a:rPr lang="en-CA" dirty="0"/>
                        <a:t>12,336.23</a:t>
                      </a:r>
                    </a:p>
                  </a:txBody>
                  <a:tcPr/>
                </a:tc>
                <a:extLst>
                  <a:ext uri="{0D108BD9-81ED-4DB2-BD59-A6C34878D82A}">
                    <a16:rowId xmlns:a16="http://schemas.microsoft.com/office/drawing/2014/main" val="2138654495"/>
                  </a:ext>
                </a:extLst>
              </a:tr>
              <a:tr h="653578">
                <a:tc>
                  <a:txBody>
                    <a:bodyPr/>
                    <a:lstStyle/>
                    <a:p>
                      <a:pPr marL="0" marR="0" lvl="0" indent="0" algn="l" defTabSz="408152" rtl="0" eaLnBrk="1" fontAlgn="auto" latinLnBrk="0" hangingPunct="1">
                        <a:lnSpc>
                          <a:spcPct val="100000"/>
                        </a:lnSpc>
                        <a:spcBef>
                          <a:spcPts val="0"/>
                        </a:spcBef>
                        <a:spcAft>
                          <a:spcPts val="0"/>
                        </a:spcAft>
                        <a:buClrTx/>
                        <a:buSzTx/>
                        <a:buFontTx/>
                        <a:buNone/>
                        <a:tabLst/>
                        <a:defRPr/>
                      </a:pPr>
                      <a:r>
                        <a:rPr lang="en-CA" dirty="0"/>
                        <a:t>2021-06-22T07:00:00</a:t>
                      </a:r>
                    </a:p>
                    <a:p>
                      <a:endParaRPr lang="en-CA" dirty="0"/>
                    </a:p>
                  </a:txBody>
                  <a:tcPr/>
                </a:tc>
                <a:tc>
                  <a:txBody>
                    <a:bodyPr/>
                    <a:lstStyle/>
                    <a:p>
                      <a:r>
                        <a:rPr lang="en-CA" dirty="0"/>
                        <a:t>12,030.864</a:t>
                      </a:r>
                    </a:p>
                  </a:txBody>
                  <a:tcPr/>
                </a:tc>
                <a:tc>
                  <a:txBody>
                    <a:bodyPr/>
                    <a:lstStyle/>
                    <a:p>
                      <a:r>
                        <a:rPr lang="en-CA" dirty="0"/>
                        <a:t>12,110.59</a:t>
                      </a:r>
                    </a:p>
                  </a:txBody>
                  <a:tcPr/>
                </a:tc>
                <a:tc>
                  <a:txBody>
                    <a:bodyPr/>
                    <a:lstStyle/>
                    <a:p>
                      <a:r>
                        <a:rPr lang="en-CA" dirty="0"/>
                        <a:t>12,073.25</a:t>
                      </a:r>
                    </a:p>
                  </a:txBody>
                  <a:tcPr/>
                </a:tc>
                <a:tc>
                  <a:txBody>
                    <a:bodyPr/>
                    <a:lstStyle/>
                    <a:p>
                      <a:r>
                        <a:rPr lang="en-CA" dirty="0"/>
                        <a:t>12,394.94</a:t>
                      </a:r>
                    </a:p>
                  </a:txBody>
                  <a:tcPr/>
                </a:tc>
                <a:extLst>
                  <a:ext uri="{0D108BD9-81ED-4DB2-BD59-A6C34878D82A}">
                    <a16:rowId xmlns:a16="http://schemas.microsoft.com/office/drawing/2014/main" val="1452727634"/>
                  </a:ext>
                </a:extLst>
              </a:tr>
              <a:tr h="653578">
                <a:tc>
                  <a:txBody>
                    <a:bodyPr/>
                    <a:lstStyle/>
                    <a:p>
                      <a:pPr marL="0" marR="0" lvl="0" indent="0" algn="l" defTabSz="408152" rtl="0" eaLnBrk="1" fontAlgn="auto" latinLnBrk="0" hangingPunct="1">
                        <a:lnSpc>
                          <a:spcPct val="100000"/>
                        </a:lnSpc>
                        <a:spcBef>
                          <a:spcPts val="0"/>
                        </a:spcBef>
                        <a:spcAft>
                          <a:spcPts val="0"/>
                        </a:spcAft>
                        <a:buClrTx/>
                        <a:buSzTx/>
                        <a:buFontTx/>
                        <a:buNone/>
                        <a:tabLst/>
                        <a:defRPr/>
                      </a:pPr>
                      <a:r>
                        <a:rPr lang="en-CA" dirty="0"/>
                        <a:t>2021-06-22T08:00:00</a:t>
                      </a:r>
                    </a:p>
                    <a:p>
                      <a:endParaRPr lang="en-CA" dirty="0"/>
                    </a:p>
                  </a:txBody>
                  <a:tcPr/>
                </a:tc>
                <a:tc>
                  <a:txBody>
                    <a:bodyPr/>
                    <a:lstStyle/>
                    <a:p>
                      <a:r>
                        <a:rPr lang="en-CA" dirty="0"/>
                        <a:t>12,172.434</a:t>
                      </a:r>
                    </a:p>
                  </a:txBody>
                  <a:tcPr/>
                </a:tc>
                <a:tc>
                  <a:txBody>
                    <a:bodyPr/>
                    <a:lstStyle/>
                    <a:p>
                      <a:r>
                        <a:rPr lang="en-CA" dirty="0"/>
                        <a:t>12,160.473</a:t>
                      </a:r>
                    </a:p>
                  </a:txBody>
                  <a:tcPr/>
                </a:tc>
                <a:tc>
                  <a:txBody>
                    <a:bodyPr/>
                    <a:lstStyle/>
                    <a:p>
                      <a:r>
                        <a:rPr lang="en-CA" dirty="0"/>
                        <a:t>12,050.56</a:t>
                      </a:r>
                    </a:p>
                  </a:txBody>
                  <a:tcPr/>
                </a:tc>
                <a:tc>
                  <a:txBody>
                    <a:bodyPr/>
                    <a:lstStyle/>
                    <a:p>
                      <a:r>
                        <a:rPr lang="en-CA" dirty="0"/>
                        <a:t>12,302.05</a:t>
                      </a:r>
                    </a:p>
                  </a:txBody>
                  <a:tcPr/>
                </a:tc>
                <a:extLst>
                  <a:ext uri="{0D108BD9-81ED-4DB2-BD59-A6C34878D82A}">
                    <a16:rowId xmlns:a16="http://schemas.microsoft.com/office/drawing/2014/main" val="2045517676"/>
                  </a:ext>
                </a:extLst>
              </a:tr>
              <a:tr h="653578">
                <a:tc>
                  <a:txBody>
                    <a:bodyPr/>
                    <a:lstStyle/>
                    <a:p>
                      <a:pPr marL="0" marR="0" lvl="0" indent="0" algn="l" defTabSz="408152" rtl="0" eaLnBrk="1" fontAlgn="auto" latinLnBrk="0" hangingPunct="1">
                        <a:lnSpc>
                          <a:spcPct val="100000"/>
                        </a:lnSpc>
                        <a:spcBef>
                          <a:spcPts val="0"/>
                        </a:spcBef>
                        <a:spcAft>
                          <a:spcPts val="0"/>
                        </a:spcAft>
                        <a:buClrTx/>
                        <a:buSzTx/>
                        <a:buFontTx/>
                        <a:buNone/>
                        <a:tabLst/>
                        <a:defRPr/>
                      </a:pPr>
                      <a:r>
                        <a:rPr lang="en-CA" dirty="0"/>
                        <a:t>2021-06-22T09:00:00</a:t>
                      </a:r>
                    </a:p>
                    <a:p>
                      <a:endParaRPr lang="en-CA" dirty="0"/>
                    </a:p>
                  </a:txBody>
                  <a:tcPr/>
                </a:tc>
                <a:tc>
                  <a:txBody>
                    <a:bodyPr/>
                    <a:lstStyle/>
                    <a:p>
                      <a:r>
                        <a:rPr lang="en-CA" dirty="0"/>
                        <a:t>12,314</a:t>
                      </a:r>
                    </a:p>
                  </a:txBody>
                  <a:tcPr/>
                </a:tc>
                <a:tc>
                  <a:txBody>
                    <a:bodyPr/>
                    <a:lstStyle/>
                    <a:p>
                      <a:r>
                        <a:rPr lang="en-CA" dirty="0"/>
                        <a:t>12,213.639</a:t>
                      </a:r>
                    </a:p>
                  </a:txBody>
                  <a:tcPr/>
                </a:tc>
                <a:tc>
                  <a:txBody>
                    <a:bodyPr/>
                    <a:lstStyle/>
                    <a:p>
                      <a:r>
                        <a:rPr lang="en-CA" dirty="0"/>
                        <a:t>12,363.204</a:t>
                      </a:r>
                    </a:p>
                  </a:txBody>
                  <a:tcPr/>
                </a:tc>
                <a:tc>
                  <a:txBody>
                    <a:bodyPr/>
                    <a:lstStyle/>
                    <a:p>
                      <a:r>
                        <a:rPr lang="en-CA" dirty="0"/>
                        <a:t>12,360.45</a:t>
                      </a:r>
                    </a:p>
                  </a:txBody>
                  <a:tcPr/>
                </a:tc>
                <a:extLst>
                  <a:ext uri="{0D108BD9-81ED-4DB2-BD59-A6C34878D82A}">
                    <a16:rowId xmlns:a16="http://schemas.microsoft.com/office/drawing/2014/main" val="2281053023"/>
                  </a:ext>
                </a:extLst>
              </a:tr>
            </a:tbl>
          </a:graphicData>
        </a:graphic>
      </p:graphicFrame>
    </p:spTree>
    <p:extLst>
      <p:ext uri="{BB962C8B-B14F-4D97-AF65-F5344CB8AC3E}">
        <p14:creationId xmlns:p14="http://schemas.microsoft.com/office/powerpoint/2010/main" val="366327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1103293"/>
            <a:ext cx="8027005" cy="3468367"/>
          </a:xfrm>
        </p:spPr>
        <p:txBody>
          <a:bodyPr/>
          <a:lstStyle/>
          <a:p>
            <a:r>
              <a:rPr lang="en-CA" sz="1400" b="0" dirty="0"/>
              <a:t>ARIMA</a:t>
            </a:r>
          </a:p>
          <a:p>
            <a:pPr lvl="1"/>
            <a:r>
              <a:rPr lang="en-CA" sz="1200" b="0" dirty="0"/>
              <a:t>Margin</a:t>
            </a:r>
            <a:r>
              <a:rPr lang="en-CA" sz="1200" dirty="0"/>
              <a:t>-of-Error: 0.6942%</a:t>
            </a:r>
            <a:endParaRPr lang="en-CA" sz="1200" b="0" dirty="0"/>
          </a:p>
          <a:p>
            <a:endParaRPr lang="en-CA" sz="1400" b="0" dirty="0"/>
          </a:p>
          <a:p>
            <a:r>
              <a:rPr lang="en-CA" sz="1400" b="0" dirty="0" err="1"/>
              <a:t>FbProphet</a:t>
            </a:r>
            <a:endParaRPr lang="en-CA" sz="1400" b="0" dirty="0"/>
          </a:p>
          <a:p>
            <a:pPr lvl="1"/>
            <a:r>
              <a:rPr lang="en-CA" sz="1200" dirty="0"/>
              <a:t>Margin-of-Error: 0.854%</a:t>
            </a:r>
            <a:endParaRPr lang="en-CA" sz="1200" b="0" dirty="0"/>
          </a:p>
          <a:p>
            <a:endParaRPr lang="en-CA" sz="1400" b="0" dirty="0"/>
          </a:p>
          <a:p>
            <a:r>
              <a:rPr lang="en-CA" sz="1400" b="0" dirty="0"/>
              <a:t>LSTM</a:t>
            </a:r>
          </a:p>
          <a:p>
            <a:pPr lvl="1"/>
            <a:r>
              <a:rPr lang="en-CA" sz="1200" dirty="0"/>
              <a:t>Margin-of-Error: 2.114%</a:t>
            </a:r>
          </a:p>
          <a:p>
            <a:pPr marL="147471" lvl="1" indent="0">
              <a:buNone/>
            </a:pPr>
            <a:endParaRPr lang="en-CA" sz="1200" b="0" dirty="0"/>
          </a:p>
          <a:p>
            <a:pPr marL="0" indent="0">
              <a:buNone/>
            </a:pPr>
            <a:endParaRPr lang="en-CA" sz="1400" b="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Verdict</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49789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1103293"/>
            <a:ext cx="8027005" cy="3468367"/>
          </a:xfrm>
        </p:spPr>
        <p:txBody>
          <a:bodyPr/>
          <a:lstStyle/>
          <a:p>
            <a:r>
              <a:rPr lang="en-CA" sz="1400" b="0" dirty="0"/>
              <a:t>ARIMA or </a:t>
            </a:r>
            <a:r>
              <a:rPr lang="en-CA" sz="1400" b="0" dirty="0" err="1"/>
              <a:t>FbProphet</a:t>
            </a:r>
            <a:r>
              <a:rPr lang="en-CA" sz="1400" b="0" dirty="0"/>
              <a:t> are both great Machine Learning models which can be used to forecast Time-Series in Splunk</a:t>
            </a:r>
          </a:p>
          <a:p>
            <a:pPr lvl="1"/>
            <a:r>
              <a:rPr lang="en-CA" sz="1200" dirty="0"/>
              <a:t>ARIMA</a:t>
            </a:r>
          </a:p>
          <a:p>
            <a:pPr lvl="2"/>
            <a:r>
              <a:rPr lang="en-CA" sz="1200" dirty="0"/>
              <a:t>ARIMA offered accuracy in the test performed and performed well with the weekly stationary data</a:t>
            </a:r>
          </a:p>
          <a:p>
            <a:pPr lvl="2"/>
            <a:endParaRPr lang="en-CA" sz="1200" dirty="0"/>
          </a:p>
          <a:p>
            <a:pPr lvl="1"/>
            <a:r>
              <a:rPr lang="en-CA" sz="1200" dirty="0" err="1"/>
              <a:t>FbProphet</a:t>
            </a:r>
            <a:endParaRPr lang="en-CA" sz="1200" dirty="0"/>
          </a:p>
          <a:p>
            <a:pPr lvl="2"/>
            <a:r>
              <a:rPr lang="en-CA" sz="1200" dirty="0" err="1"/>
              <a:t>FbProphet</a:t>
            </a:r>
            <a:r>
              <a:rPr lang="en-CA" sz="1200" dirty="0"/>
              <a:t> also performed quite well with a slightly higher margin of error</a:t>
            </a:r>
          </a:p>
          <a:p>
            <a:pPr lvl="2"/>
            <a:r>
              <a:rPr lang="en-CA" sz="1200" dirty="0"/>
              <a:t>This would be a great model for Time-Series where long-term data (2-years+) is present so that the model can forecast for holidays and seasonal scenarios</a:t>
            </a:r>
            <a:endParaRPr lang="en-CA" sz="1200" b="0" dirty="0"/>
          </a:p>
          <a:p>
            <a:endParaRPr lang="en-CA" sz="1400" b="0" dirty="0"/>
          </a:p>
          <a:p>
            <a:r>
              <a:rPr lang="en-CA" sz="1400" b="0" dirty="0"/>
              <a:t>All the Python scripts and multiple hourly data sets have been attached and are at your disposal</a:t>
            </a:r>
          </a:p>
          <a:p>
            <a:pPr marL="147471" lvl="1" indent="0">
              <a:buNone/>
            </a:pPr>
            <a:endParaRPr lang="en-CA" sz="1200" b="0" dirty="0"/>
          </a:p>
          <a:p>
            <a:pPr marL="0" indent="0">
              <a:buNone/>
            </a:pPr>
            <a:endParaRPr lang="en-CA" sz="1400" b="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Conclusion</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344828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839048"/>
            <a:ext cx="8027005" cy="3468367"/>
          </a:xfrm>
        </p:spPr>
        <p:txBody>
          <a:bodyPr/>
          <a:lstStyle/>
          <a:p>
            <a:endParaRPr lang="en-CA" b="0" dirty="0"/>
          </a:p>
          <a:p>
            <a:r>
              <a:rPr lang="en-CA" sz="1400" b="0" dirty="0"/>
              <a:t>Machine Learning is the </a:t>
            </a:r>
            <a:r>
              <a:rPr lang="en-CA" sz="1400" b="0" dirty="0" err="1"/>
              <a:t>abaility</a:t>
            </a:r>
            <a:r>
              <a:rPr lang="en-CA" sz="1400" b="0" dirty="0"/>
              <a:t> of a program to learn without the need of being explicitly programmed</a:t>
            </a:r>
          </a:p>
          <a:p>
            <a:endParaRPr lang="en-CA" sz="1400" b="0" dirty="0"/>
          </a:p>
          <a:p>
            <a:r>
              <a:rPr lang="en-CA" sz="1400" b="0" dirty="0"/>
              <a:t>It is said to learn from experience (E) with respect to some class of tasks (T) and performance measures (P) if its performance at tasks in T, as measured by P improves with experience E.</a:t>
            </a:r>
          </a:p>
          <a:p>
            <a:endParaRPr lang="en-CA" sz="1400" b="0" dirty="0"/>
          </a:p>
          <a:p>
            <a:r>
              <a:rPr lang="en-CA" sz="1400" b="0" dirty="0"/>
              <a:t>Supervised Learning</a:t>
            </a:r>
          </a:p>
          <a:p>
            <a:pPr lvl="1"/>
            <a:r>
              <a:rPr lang="en-CA" sz="1200" dirty="0"/>
              <a:t>Given a data set and already know what our correct output should look like, having the idea that there is a relationship between the input and the output. For the case of the Splunk KPIs, we have supervised learning.</a:t>
            </a:r>
            <a:endParaRPr lang="en-CA" sz="1200" b="0" dirty="0"/>
          </a:p>
          <a:p>
            <a:endParaRPr lang="en-CA" sz="1400" b="0" dirty="0"/>
          </a:p>
          <a:p>
            <a:r>
              <a:rPr lang="en-CA" sz="1400" b="0" dirty="0"/>
              <a:t>Unsupervised Learning</a:t>
            </a:r>
          </a:p>
          <a:p>
            <a:pPr lvl="1"/>
            <a:r>
              <a:rPr lang="en-CA" sz="1200" dirty="0"/>
              <a:t>Allows us to approach problems with little to no idea what our results should look like. We can derive structure from data where we don’t necessarily know the effect of the variables.</a:t>
            </a:r>
            <a:endParaRPr lang="en-CA" sz="1200" b="0" dirty="0"/>
          </a:p>
          <a:p>
            <a:endParaRPr lang="en-CA" sz="1400" b="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Machine Learning</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a:t>Confidential | Splunk Outage Detection</a:t>
            </a:r>
            <a:endParaRPr lang="en-US" dirty="0"/>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178733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839048"/>
            <a:ext cx="8027005" cy="3468367"/>
          </a:xfrm>
        </p:spPr>
        <p:txBody>
          <a:bodyPr/>
          <a:lstStyle/>
          <a:p>
            <a:endParaRPr lang="en-CA" b="0" dirty="0"/>
          </a:p>
          <a:p>
            <a:r>
              <a:rPr lang="en-CA" sz="1400" b="0" dirty="0"/>
              <a:t>Is used to predict future data based on the data points given on the defined interval.</a:t>
            </a:r>
          </a:p>
          <a:p>
            <a:endParaRPr lang="en-CA" sz="1400" b="0" dirty="0"/>
          </a:p>
          <a:p>
            <a:r>
              <a:rPr lang="en-CA" sz="1400" b="0" dirty="0"/>
              <a:t>Key characteristics of the data identified from the previous dataset it used to “forecast” future data points within a given confidence interval – usually at 95%</a:t>
            </a:r>
          </a:p>
          <a:p>
            <a:endParaRPr lang="en-CA" sz="1400" b="0" dirty="0"/>
          </a:p>
          <a:p>
            <a:r>
              <a:rPr lang="en-CA" sz="1400" b="0" dirty="0"/>
              <a:t>Confidence intervals help identify the underlying causes why a particular point was predicted and how the future Time-Series data points will look like</a:t>
            </a:r>
          </a:p>
          <a:p>
            <a:endParaRPr lang="en-CA" sz="1400" b="0" dirty="0"/>
          </a:p>
          <a:p>
            <a:r>
              <a:rPr lang="en-CA" sz="1400" b="0" dirty="0"/>
              <a:t>An important distinction in forecasting is that the future is completely unavailable and must only be estimated from what has already happened</a:t>
            </a:r>
          </a:p>
          <a:p>
            <a:pPr lvl="1"/>
            <a:r>
              <a:rPr lang="en-CA" sz="1200" dirty="0"/>
              <a:t>Based on this, we utilize Time-Series Forecasting Machine Learning algorithms and see which computational program suits our Splunk KPI dataset the best</a:t>
            </a:r>
            <a:endParaRPr lang="en-CA" sz="1200" b="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Time Series Forecasting</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a:t>Confidential | Splunk Outage Detection</a:t>
            </a:r>
            <a:endParaRPr lang="en-US" dirty="0"/>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155304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679391"/>
            <a:ext cx="8027005" cy="3468367"/>
          </a:xfrm>
        </p:spPr>
        <p:txBody>
          <a:bodyPr/>
          <a:lstStyle/>
          <a:p>
            <a:endParaRPr lang="en-CA" b="0" dirty="0"/>
          </a:p>
          <a:p>
            <a:r>
              <a:rPr lang="en-CA" sz="1400" b="0" dirty="0"/>
              <a:t>Is used to predict future data based on the data points given on the defined interval.</a:t>
            </a:r>
          </a:p>
          <a:p>
            <a:endParaRPr lang="en-CA" sz="1400" b="0" dirty="0"/>
          </a:p>
          <a:p>
            <a:r>
              <a:rPr lang="en-CA" sz="1400" b="0" dirty="0"/>
              <a:t>Uses Regression models to predict future data points</a:t>
            </a:r>
          </a:p>
          <a:p>
            <a:endParaRPr lang="en-CA" sz="1400" b="0" dirty="0"/>
          </a:p>
          <a:p>
            <a:r>
              <a:rPr lang="en-CA" sz="1400" b="0" dirty="0"/>
              <a:t>Key characteristics of the data identified from the previous dataset it used to “forecast” future data points within a given confidence interval – usually at 95%</a:t>
            </a:r>
          </a:p>
          <a:p>
            <a:endParaRPr lang="en-CA" sz="1400" b="0" dirty="0"/>
          </a:p>
          <a:p>
            <a:r>
              <a:rPr lang="en-CA" sz="1400" b="0" dirty="0"/>
              <a:t>Confidence intervals help identify the underlying causes why a particular point was predicted and how the future Time-Series data points will look like</a:t>
            </a:r>
          </a:p>
          <a:p>
            <a:endParaRPr lang="en-CA" sz="1400" b="0" dirty="0"/>
          </a:p>
          <a:p>
            <a:r>
              <a:rPr lang="en-CA" sz="1400" b="0" dirty="0"/>
              <a:t>An important distinction in forecasting is that the future is completely unavailable and must only be estimated from what has already happened</a:t>
            </a:r>
          </a:p>
          <a:p>
            <a:pPr lvl="1"/>
            <a:r>
              <a:rPr lang="en-CA" sz="1200" dirty="0"/>
              <a:t>Based on this, we utilize Time-Series Forecasting Machine Learning algorithms and see which computational program suits our Splunk KPI dataset the best</a:t>
            </a:r>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Time Series Forecasting</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a:t>Confidential | Splunk Outage Detection</a:t>
            </a:r>
            <a:endParaRPr lang="en-US" dirty="0"/>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36429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621334"/>
            <a:ext cx="8027005" cy="3468367"/>
          </a:xfrm>
        </p:spPr>
        <p:txBody>
          <a:bodyPr/>
          <a:lstStyle/>
          <a:p>
            <a:endParaRPr lang="en-CA" b="0" dirty="0"/>
          </a:p>
          <a:p>
            <a:r>
              <a:rPr lang="en-CA" sz="1400" b="0" dirty="0"/>
              <a:t>Auto-Regression is a model which uses observations from previous time steps as input to a regression equation to predict the values at the next time step</a:t>
            </a:r>
          </a:p>
          <a:p>
            <a:endParaRPr lang="en-CA" sz="1400" b="0" dirty="0"/>
          </a:p>
          <a:p>
            <a:r>
              <a:rPr lang="en-CA" sz="1400" b="0" dirty="0"/>
              <a:t>Uses the same basis as linear regression, but instead of finding a ‘line-of-best-fit’ it finds a dataset of best fit which can further be expanded to predict future outcomes</a:t>
            </a:r>
          </a:p>
          <a:p>
            <a:endParaRPr lang="en-CA" sz="1400" b="0" dirty="0"/>
          </a:p>
          <a:p>
            <a:r>
              <a:rPr lang="en-CA" sz="1400" b="0" dirty="0"/>
              <a:t>Uses a neural network to continuously learn and adapt to the incoming data</a:t>
            </a:r>
          </a:p>
          <a:p>
            <a:endParaRPr lang="en-CA" sz="1400" b="0" dirty="0"/>
          </a:p>
          <a:p>
            <a:r>
              <a:rPr lang="en-CA" sz="1400" b="0" dirty="0"/>
              <a:t>Autocorrelation is a key feature as it plays into the accuracy of this algorithm	</a:t>
            </a:r>
          </a:p>
          <a:p>
            <a:pPr lvl="1"/>
            <a:r>
              <a:rPr lang="en-CA" sz="1200" dirty="0"/>
              <a:t>Relationship between previous time-steps (variable 1) and the time-steps to be predicted (variable 2)</a:t>
            </a:r>
          </a:p>
          <a:p>
            <a:pPr lvl="1"/>
            <a:r>
              <a:rPr lang="en-CA" sz="1200" dirty="0"/>
              <a:t>Positive Correlation</a:t>
            </a:r>
          </a:p>
          <a:p>
            <a:pPr lvl="2"/>
            <a:r>
              <a:rPr lang="en-CA" sz="1200" dirty="0"/>
              <a:t>Both variables go up/down together</a:t>
            </a:r>
          </a:p>
          <a:p>
            <a:pPr lvl="1"/>
            <a:r>
              <a:rPr lang="en-CA" sz="1200" dirty="0"/>
              <a:t>Negative Correlation</a:t>
            </a:r>
          </a:p>
          <a:p>
            <a:pPr lvl="2"/>
            <a:r>
              <a:rPr lang="en-CA" sz="1200" dirty="0"/>
              <a:t>Variables move in opposite directions</a:t>
            </a:r>
          </a:p>
          <a:p>
            <a:pPr lvl="1"/>
            <a:r>
              <a:rPr lang="en-CA" sz="1200" dirty="0"/>
              <a:t>If the correlation is found to be very low, an alternative Time-Series model should be used</a:t>
            </a:r>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Auto-Regressive Model</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271516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621334"/>
            <a:ext cx="8027005" cy="3468367"/>
          </a:xfrm>
        </p:spPr>
        <p:txBody>
          <a:bodyPr/>
          <a:lstStyle/>
          <a:p>
            <a:endParaRPr lang="en-CA" b="0" dirty="0"/>
          </a:p>
          <a:p>
            <a:r>
              <a:rPr lang="en-CA" sz="1400" b="0" dirty="0"/>
              <a:t>A neural network can be thought of as the decision making matrix of a machine learning algorithm</a:t>
            </a:r>
          </a:p>
          <a:p>
            <a:endParaRPr lang="en-CA" sz="1400" b="0" dirty="0"/>
          </a:p>
          <a:p>
            <a:r>
              <a:rPr lang="en-CA" sz="1400" b="0" dirty="0"/>
              <a:t>Based on the numerous different inputs it gets, it decides what outputs should be produced. </a:t>
            </a:r>
          </a:p>
          <a:p>
            <a:endParaRPr lang="en-CA" sz="1400" b="0" dirty="0"/>
          </a:p>
          <a:p>
            <a:r>
              <a:rPr lang="en-CA" sz="1400" b="0" dirty="0"/>
              <a:t>The inputs/dataset pass through multiple layers of computation and decisions by the neural network so that the end result in best fitting with the input dataset provided.</a:t>
            </a:r>
            <a:endParaRPr lang="en-CA" sz="120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Neural Network</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pic>
        <p:nvPicPr>
          <p:cNvPr id="43010" name="Picture 2" descr="Neural network - Wikipedia">
            <a:extLst>
              <a:ext uri="{FF2B5EF4-FFF2-40B4-BE49-F238E27FC236}">
                <a16:creationId xmlns:a16="http://schemas.microsoft.com/office/drawing/2014/main" id="{4B8552C5-2CBB-4C2A-BF5B-BDF4C5FB82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28"/>
          <a:stretch/>
        </p:blipFill>
        <p:spPr bwMode="auto">
          <a:xfrm>
            <a:off x="3505201" y="2347747"/>
            <a:ext cx="1862108" cy="222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1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621334"/>
            <a:ext cx="8027005" cy="3468367"/>
          </a:xfrm>
        </p:spPr>
        <p:txBody>
          <a:bodyPr/>
          <a:lstStyle/>
          <a:p>
            <a:endParaRPr lang="en-CA" b="0" dirty="0"/>
          </a:p>
          <a:p>
            <a:r>
              <a:rPr lang="en-CA" sz="1400" b="0" dirty="0"/>
              <a:t>3 Time-Series Machine Learning algorithms are going to be discussed in this presentation</a:t>
            </a:r>
          </a:p>
          <a:p>
            <a:pPr lvl="1"/>
            <a:r>
              <a:rPr lang="en-CA" sz="1200" dirty="0"/>
              <a:t>ARIMA (Auto Regressive Integrated Moving Average)</a:t>
            </a:r>
          </a:p>
          <a:p>
            <a:pPr lvl="1"/>
            <a:r>
              <a:rPr lang="en-CA" sz="1200" dirty="0"/>
              <a:t>Facebook’s Prophet Model</a:t>
            </a:r>
          </a:p>
          <a:p>
            <a:pPr lvl="1"/>
            <a:r>
              <a:rPr lang="en-CA" sz="1200" dirty="0"/>
              <a:t>LSTM (Long Short-Term Model)</a:t>
            </a:r>
          </a:p>
          <a:p>
            <a:pPr marL="147471" lvl="1" indent="0">
              <a:buNone/>
            </a:pPr>
            <a:endParaRPr lang="en-CA" sz="1200" b="0" dirty="0"/>
          </a:p>
          <a:p>
            <a:r>
              <a:rPr lang="en-CA" sz="1400" b="0" dirty="0"/>
              <a:t>Key terms</a:t>
            </a:r>
          </a:p>
          <a:p>
            <a:pPr lvl="1"/>
            <a:r>
              <a:rPr lang="en-CA" sz="1200" dirty="0"/>
              <a:t>Trend</a:t>
            </a:r>
          </a:p>
          <a:p>
            <a:pPr lvl="2"/>
            <a:r>
              <a:rPr lang="en-CA" sz="1200" dirty="0"/>
              <a:t>a general direction in which a dataset is developing or changing</a:t>
            </a:r>
          </a:p>
          <a:p>
            <a:pPr lvl="1"/>
            <a:r>
              <a:rPr lang="en-CA" sz="1200" dirty="0"/>
              <a:t>Seasonality</a:t>
            </a:r>
          </a:p>
          <a:p>
            <a:pPr lvl="2"/>
            <a:r>
              <a:rPr lang="en-CA" sz="1200" dirty="0"/>
              <a:t>A characteristic of time-series in which the data experience regular and predictable changes that recur every calendar year or within an expected time span</a:t>
            </a:r>
          </a:p>
          <a:p>
            <a:pPr lvl="1"/>
            <a:r>
              <a:rPr lang="en-CA" sz="1200" dirty="0"/>
              <a:t>Confidence-Interval</a:t>
            </a:r>
          </a:p>
          <a:p>
            <a:pPr lvl="2"/>
            <a:r>
              <a:rPr lang="en-CA" sz="1200" dirty="0"/>
              <a:t>A way of quantifying the uncertainty of an estimate. Chosen as 95% for purpose of the tests performed on the ML models</a:t>
            </a:r>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Overview and Key Terms</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265489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087C9-4616-4DEA-8E7A-4B1DDF5893A3}"/>
              </a:ext>
            </a:extLst>
          </p:cNvPr>
          <p:cNvSpPr>
            <a:spLocks noGrp="1"/>
          </p:cNvSpPr>
          <p:nvPr>
            <p:ph idx="1"/>
          </p:nvPr>
        </p:nvSpPr>
        <p:spPr>
          <a:xfrm>
            <a:off x="416501" y="481634"/>
            <a:ext cx="8027005" cy="3468367"/>
          </a:xfrm>
        </p:spPr>
        <p:txBody>
          <a:bodyPr/>
          <a:lstStyle/>
          <a:p>
            <a:endParaRPr lang="en-CA" b="0" dirty="0"/>
          </a:p>
          <a:p>
            <a:r>
              <a:rPr lang="en-CA" sz="1400" b="0" dirty="0"/>
              <a:t>ARIMA is a generalization of an autoregressive moving average model and adds the notion of integration</a:t>
            </a:r>
          </a:p>
          <a:p>
            <a:pPr lvl="1"/>
            <a:r>
              <a:rPr lang="en-CA" sz="1200" dirty="0"/>
              <a:t>Moving Average: A calculation to analyze data points by creating a series of averages of different subsets of the full dataset</a:t>
            </a:r>
          </a:p>
          <a:p>
            <a:pPr lvl="1"/>
            <a:endParaRPr lang="en-CA" sz="1200" b="0" dirty="0"/>
          </a:p>
          <a:p>
            <a:r>
              <a:rPr lang="en-CA" sz="1400" b="0" dirty="0"/>
              <a:t>ARIMA models are based on the assumption that past values have some residual effect on current or future values</a:t>
            </a:r>
          </a:p>
          <a:p>
            <a:endParaRPr lang="en-CA" sz="1400" b="0" dirty="0"/>
          </a:p>
          <a:p>
            <a:r>
              <a:rPr lang="en-CA" sz="1400" b="0" dirty="0"/>
              <a:t>Break down of ARIMA</a:t>
            </a:r>
          </a:p>
          <a:p>
            <a:pPr lvl="1"/>
            <a:r>
              <a:rPr lang="en-CA" sz="1200" dirty="0"/>
              <a:t>AR (Autoregression)</a:t>
            </a:r>
          </a:p>
          <a:p>
            <a:pPr lvl="2"/>
            <a:r>
              <a:rPr lang="en-CA" sz="1200" dirty="0"/>
              <a:t>A model that uses the dependent relationship between an observation and some number of lagged observations</a:t>
            </a:r>
          </a:p>
          <a:p>
            <a:pPr lvl="1"/>
            <a:r>
              <a:rPr lang="en-CA" sz="1200" dirty="0"/>
              <a:t>I (Integrated)</a:t>
            </a:r>
          </a:p>
          <a:p>
            <a:pPr lvl="2"/>
            <a:r>
              <a:rPr lang="en-CA" sz="1200" dirty="0"/>
              <a:t>Differencing of raw observations to make the time-series more stationary</a:t>
            </a:r>
          </a:p>
          <a:p>
            <a:pPr lvl="1"/>
            <a:r>
              <a:rPr lang="en-CA" sz="1200" dirty="0"/>
              <a:t>MA (Moving Average)</a:t>
            </a:r>
          </a:p>
          <a:p>
            <a:pPr lvl="2"/>
            <a:r>
              <a:rPr lang="en-CA" sz="1200" b="0" dirty="0"/>
              <a:t>Uses dependency between an observation and a residual error applied to lagged observations</a:t>
            </a:r>
          </a:p>
          <a:p>
            <a:pPr marL="147471" lvl="1" indent="0">
              <a:buNone/>
            </a:pPr>
            <a:endParaRPr lang="en-CA" sz="1200" dirty="0"/>
          </a:p>
        </p:txBody>
      </p:sp>
      <p:sp>
        <p:nvSpPr>
          <p:cNvPr id="3" name="Title 2">
            <a:extLst>
              <a:ext uri="{FF2B5EF4-FFF2-40B4-BE49-F238E27FC236}">
                <a16:creationId xmlns:a16="http://schemas.microsoft.com/office/drawing/2014/main" id="{603EAB15-0AED-4D5E-A62B-7017E8175A00}"/>
              </a:ext>
            </a:extLst>
          </p:cNvPr>
          <p:cNvSpPr>
            <a:spLocks noGrp="1"/>
          </p:cNvSpPr>
          <p:nvPr>
            <p:ph type="title"/>
          </p:nvPr>
        </p:nvSpPr>
        <p:spPr/>
        <p:txBody>
          <a:bodyPr/>
          <a:lstStyle/>
          <a:p>
            <a:r>
              <a:rPr lang="en-CA" dirty="0"/>
              <a:t>ARIMA (Auto Regressive Integrated Moving Average)</a:t>
            </a:r>
          </a:p>
        </p:txBody>
      </p:sp>
      <p:sp>
        <p:nvSpPr>
          <p:cNvPr id="4" name="Footer Placeholder 3">
            <a:extLst>
              <a:ext uri="{FF2B5EF4-FFF2-40B4-BE49-F238E27FC236}">
                <a16:creationId xmlns:a16="http://schemas.microsoft.com/office/drawing/2014/main" id="{B4B6B65E-BD7D-42D5-B998-E0B52561D97A}"/>
              </a:ext>
            </a:extLst>
          </p:cNvPr>
          <p:cNvSpPr>
            <a:spLocks noGrp="1"/>
          </p:cNvSpPr>
          <p:nvPr>
            <p:ph type="ftr" sz="quarter" idx="19"/>
          </p:nvPr>
        </p:nvSpPr>
        <p:spPr/>
        <p:txBody>
          <a:bodyPr/>
          <a:lstStyle/>
          <a:p>
            <a:r>
              <a:rPr lang="en-US" dirty="0"/>
              <a:t>Confidential | Splunk Outage Detection</a:t>
            </a:r>
          </a:p>
        </p:txBody>
      </p:sp>
      <p:sp>
        <p:nvSpPr>
          <p:cNvPr id="5" name="Text Placeholder 4">
            <a:extLst>
              <a:ext uri="{FF2B5EF4-FFF2-40B4-BE49-F238E27FC236}">
                <a16:creationId xmlns:a16="http://schemas.microsoft.com/office/drawing/2014/main" id="{4EBF25F7-0D72-449D-A3D7-9DD33E50FA4A}"/>
              </a:ext>
            </a:extLst>
          </p:cNvPr>
          <p:cNvSpPr>
            <a:spLocks noGrp="1"/>
          </p:cNvSpPr>
          <p:nvPr>
            <p:ph type="body" sz="quarter" idx="18"/>
          </p:nvPr>
        </p:nvSpPr>
        <p:spPr/>
        <p:txBody>
          <a:bodyPr/>
          <a:lstStyle/>
          <a:p>
            <a:endParaRPr lang="en-CA"/>
          </a:p>
        </p:txBody>
      </p:sp>
    </p:spTree>
    <p:extLst>
      <p:ext uri="{BB962C8B-B14F-4D97-AF65-F5344CB8AC3E}">
        <p14:creationId xmlns:p14="http://schemas.microsoft.com/office/powerpoint/2010/main" val="1075110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48&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precDefaultPercent&gt;&lt;m_precDefaultDate/&gt;&lt;m_precDefaultYear/&gt;&lt;m_precDefaultQuarter/&gt;&lt;m_precDefaultMonth/&gt;&lt;m_precDefaultWeek/&gt;&lt;m_precDefaultDay/&gt;&lt;m_mruColor&gt;&lt;m_vecMRU length=&quot;10&quot;&gt;&lt;elem m_fUsage=&quot;2.43900000000000010000E+000&quot;&gt;&lt;m_msothmcolidx val=&quot;0&quot;/&gt;&lt;m_rgb r=&quot;da&quot; g=&quot;29&quot; b=&quot;1c&quot;/&gt;&lt;m_ppcolschidx tagver0=&quot;23004&quot; tagname0=&quot;m_ppcolschidxUNRECOGNIZED&quot; val=&quot;0&quot;/&gt;&lt;m_nBrightness val=&quot;0&quot;/&gt;&lt;/elem&gt;&lt;elem m_fUsage=&quot;2.24659000000000030000E+000&quot;&gt;&lt;m_msothmcolidx val=&quot;0&quot;/&gt;&lt;m_rgb r=&quot;ff&quot; g=&quot;99&quot; b=&quot;0&quot;/&gt;&lt;m_ppcolschidx tagver0=&quot;23004&quot; tagname0=&quot;m_ppcolschidxUNRECOGNIZED&quot; val=&quot;0&quot;/&gt;&lt;m_nBrightness val=&quot;0&quot;/&gt;&lt;/elem&gt;&lt;elem m_fUsage=&quot;1.00973790000000000000E+000&quot;&gt;&lt;m_msothmcolidx val=&quot;0&quot;/&gt;&lt;m_rgb r=&quot;0&quot; g=&quot;33&quot; b=&quot;cc&quot;/&gt;&lt;m_ppcolschidx tagver0=&quot;23004&quot; tagname0=&quot;m_ppcolschidxUNRECOGNIZED&quot; val=&quot;0&quot;/&gt;&lt;m_nBrightness val=&quot;0&quot;/&gt;&lt;/elem&gt;&lt;elem m_fUsage=&quot;8.17887699000000020000E-001&quot;&gt;&lt;m_msothmcolidx val=&quot;0&quot;/&gt;&lt;m_rgb r=&quot;77&quot; g=&quot;77&quot; b=&quot;77&quot;/&gt;&lt;m_ppcolschidx tagver0=&quot;23004&quot; tagname0=&quot;m_ppcolschidxUNRECOGNIZED&quot; val=&quot;0&quot;/&gt;&lt;m_nBrightness val=&quot;0&quot;/&gt;&lt;/elem&gt;&lt;elem m_fUsage=&quot;5.96240132571000060000E-001&quot;&gt;&lt;m_msothmcolidx val=&quot;0&quot;/&gt;&lt;m_rgb r=&quot;0&quot; g=&quot;99&quot; b=&quot;0&quot;/&gt;&lt;m_ppcolschidx tagver0=&quot;23004&quot; tagname0=&quot;m_ppcolschidxUNRECOGNIZED&quot; val=&quot;0&quot;/&gt;&lt;m_nBrightness val=&quot;0&quot;/&gt;&lt;/elem&gt;&lt;elem m_fUsage=&quot;4.82954507382510060000E-001&quot;&gt;&lt;m_msothmcolidx val=&quot;0&quot;/&gt;&lt;m_rgb r=&quot;cc&quot; g=&quot;0&quot; b=&quot;0&quot;/&gt;&lt;m_ppcolschidx tagver0=&quot;23004&quot; tagname0=&quot;m_ppcolschidxUNRECOGNIZED&quot; val=&quot;0&quot;/&gt;&lt;m_nBrightness val=&quot;0&quot;/&gt;&lt;/elem&gt;&lt;elem m_fUsage=&quot;3.91193150979833200000E-001&quot;&gt;&lt;m_msothmcolidx val=&quot;0&quot;/&gt;&lt;m_rgb r=&quot;7f&quot; g=&quot;7f&quot; b=&quot;7f&quot;/&gt;&lt;m_ppcolschidx tagver0=&quot;23004&quot; tagname0=&quot;m_ppcolschidxUNRECOGNIZED&quot; val=&quot;0&quot;/&gt;&lt;m_nBrightness val=&quot;0&quot;/&gt;&lt;/elem&gt;&lt;elem m_fUsage=&quot;3.48678440100000150000E-001&quot;&gt;&lt;m_msothmcolidx val=&quot;0&quot;/&gt;&lt;m_rgb r=&quot;dd&quot; g=&quot;dd&quot; b=&quot;dd&quot;/&gt;&lt;m_ppcolschidx tagver0=&quot;23004&quot; tagname0=&quot;m_ppcolschidxUNRECOGNIZED&quot; val=&quot;0&quot;/&gt;&lt;m_nBrightness val=&quot;0&quot;/&gt;&lt;/elem&gt;&lt;elem m_fUsage=&quot;2.88348471587235030000E-001&quot;&gt;&lt;m_msothmcolidx val=&quot;0&quot;/&gt;&lt;m_rgb r=&quot;be&quot; g=&quot;0&quot; b=&quot;0&quot;/&gt;&lt;m_ppcolschidx tagver0=&quot;23004&quot; tagname0=&quot;m_ppcolschidxUNRECOGNIZED&quot; val=&quot;0&quot;/&gt;&lt;m_nBrightness val=&quot;0&quot;/&gt;&lt;/elem&gt;&lt;elem m_fUsage=&quot;2.85179807064298410000E-001&quot;&gt;&lt;m_msothmcolidx val=&quot;0&quot;/&gt;&lt;m_rgb r=&quot;0&quot; g=&quot;95&quot; b=&quot;0&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_ROGERS_v9">
  <a:themeElements>
    <a:clrScheme name="Custom 1">
      <a:dk1>
        <a:srgbClr val="414042"/>
      </a:dk1>
      <a:lt1>
        <a:sysClr val="window" lastClr="FFFFFF"/>
      </a:lt1>
      <a:dk2>
        <a:srgbClr val="DA291C"/>
      </a:dk2>
      <a:lt2>
        <a:srgbClr val="00A0B7"/>
      </a:lt2>
      <a:accent1>
        <a:srgbClr val="74CEE0"/>
      </a:accent1>
      <a:accent2>
        <a:srgbClr val="BBE4ED"/>
      </a:accent2>
      <a:accent3>
        <a:srgbClr val="FFBF3F"/>
      </a:accent3>
      <a:accent4>
        <a:srgbClr val="414042"/>
      </a:accent4>
      <a:accent5>
        <a:srgbClr val="4BACC6"/>
      </a:accent5>
      <a:accent6>
        <a:srgbClr val="DA291C"/>
      </a:accent6>
      <a:hlink>
        <a:srgbClr val="414042"/>
      </a:hlink>
      <a:folHlink>
        <a:srgbClr val="DA291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latin typeface="Ted Next" panose="02000507000000000004" pitchFamily="50" charset="0"/>
          </a:defRPr>
        </a:defPPr>
      </a:lstStyle>
      <a:style>
        <a:lnRef idx="1">
          <a:schemeClr val="accent1"/>
        </a:lnRef>
        <a:fillRef idx="3">
          <a:schemeClr val="accent1"/>
        </a:fillRef>
        <a:effectRef idx="2">
          <a:schemeClr val="accent1"/>
        </a:effectRef>
        <a:fontRef idx="minor">
          <a:schemeClr val="lt1"/>
        </a:fontRef>
      </a:style>
    </a:spDef>
    <a:lnDef>
      <a:spPr>
        <a:ln w="19050"/>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185738" indent="-185738" algn="l" defTabSz="483306" fontAlgn="auto">
          <a:spcBef>
            <a:spcPts val="100"/>
          </a:spcBef>
          <a:spcAft>
            <a:spcPts val="0"/>
          </a:spcAft>
          <a:buFont typeface="Arial" panose="020B0604020202020204" pitchFamily="34" charset="0"/>
          <a:buChar char="•"/>
          <a:defRPr dirty="0" err="1" smtClean="0">
            <a:solidFill>
              <a:srgbClr val="414042"/>
            </a:solidFill>
            <a:latin typeface="Ted Next" panose="02000507000000000004" pitchFamily="50" charset="0"/>
            <a:cs typeface="Arial"/>
          </a:defRPr>
        </a:defPPr>
      </a:lstStyle>
    </a:txDef>
  </a:objectDefaults>
  <a:extraClrSchemeLst/>
  <a:extLst>
    <a:ext uri="{05A4C25C-085E-4340-85A3-A5531E510DB2}">
      <thm15:themeFamily xmlns:thm15="http://schemas.microsoft.com/office/thememl/2012/main" name="R4B Powerpoint Template - 16-9_EN Logo - External Presentations Only.pptx" id="{FF6844BF-D569-464F-AD28-D517DA3A9A17}" vid="{158EDE23-F1B8-4E4E-910E-4451D6F91ED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DD546DA3B51E45867F107A8DE272C8" ma:contentTypeVersion="8" ma:contentTypeDescription="Create a new document." ma:contentTypeScope="" ma:versionID="e96217fc0084caf09b3c4100951619a1">
  <xsd:schema xmlns:xsd="http://www.w3.org/2001/XMLSchema" xmlns:xs="http://www.w3.org/2001/XMLSchema" xmlns:p="http://schemas.microsoft.com/office/2006/metadata/properties" xmlns:ns1="http://schemas.microsoft.com/sharepoint/v3" xmlns:ns2="ea285a8f-c6a1-4bf3-b212-be6d919cb393" xmlns:ns3="590fcd59-b9c0-403d-9e40-bc7d6f7acc2d" targetNamespace="http://schemas.microsoft.com/office/2006/metadata/properties" ma:root="true" ma:fieldsID="b0b51c009fde934b21dc1feb4d1909fd" ns1:_="" ns2:_="" ns3:_="">
    <xsd:import namespace="http://schemas.microsoft.com/sharepoint/v3"/>
    <xsd:import namespace="ea285a8f-c6a1-4bf3-b212-be6d919cb393"/>
    <xsd:import namespace="590fcd59-b9c0-403d-9e40-bc7d6f7acc2d"/>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4"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5"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a285a8f-c6a1-4bf3-b212-be6d919cb393"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0fcd59-b9c0-403d-9e40-bc7d6f7acc2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062907-E58A-4D1B-9843-B0DFF7FE1DE1}">
  <ds:schemaRefs>
    <ds:schemaRef ds:uri="http://schemas.microsoft.com/office/infopath/2007/PartnerControls"/>
    <ds:schemaRef ds:uri="http://schemas.microsoft.com/sharepoint/v3"/>
    <ds:schemaRef ds:uri="http://www.w3.org/XML/1998/namespace"/>
    <ds:schemaRef ds:uri="http://purl.org/dc/terms/"/>
    <ds:schemaRef ds:uri="http://schemas.openxmlformats.org/package/2006/metadata/core-properties"/>
    <ds:schemaRef ds:uri="590fcd59-b9c0-403d-9e40-bc7d6f7acc2d"/>
    <ds:schemaRef ds:uri="http://purl.org/dc/elements/1.1/"/>
    <ds:schemaRef ds:uri="http://purl.org/dc/dcmitype/"/>
    <ds:schemaRef ds:uri="http://schemas.microsoft.com/office/2006/documentManagement/types"/>
    <ds:schemaRef ds:uri="ea285a8f-c6a1-4bf3-b212-be6d919cb393"/>
    <ds:schemaRef ds:uri="http://schemas.microsoft.com/office/2006/metadata/properties"/>
  </ds:schemaRefs>
</ds:datastoreItem>
</file>

<file path=customXml/itemProps2.xml><?xml version="1.0" encoding="utf-8"?>
<ds:datastoreItem xmlns:ds="http://schemas.openxmlformats.org/officeDocument/2006/customXml" ds:itemID="{58246C40-6F12-4D98-BFE4-68D020D55885}">
  <ds:schemaRefs>
    <ds:schemaRef ds:uri="http://schemas.microsoft.com/sharepoint/v3/contenttype/forms"/>
  </ds:schemaRefs>
</ds:datastoreItem>
</file>

<file path=customXml/itemProps3.xml><?xml version="1.0" encoding="utf-8"?>
<ds:datastoreItem xmlns:ds="http://schemas.openxmlformats.org/officeDocument/2006/customXml" ds:itemID="{62426AA9-C31C-4583-A4E5-A8B4640D61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285a8f-c6a1-4bf3-b212-be6d919cb393"/>
    <ds:schemaRef ds:uri="590fcd59-b9c0-403d-9e40-bc7d6f7acc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R4B Powerpoint Template - 16-9_EN Logo - External Presentations Only</Template>
  <TotalTime>1208</TotalTime>
  <Words>2472</Words>
  <Application>Microsoft Office PowerPoint</Application>
  <PresentationFormat>On-screen Show (16:9)</PresentationFormat>
  <Paragraphs>303</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Courier New</vt:lpstr>
      <vt:lpstr>Ted Next</vt:lpstr>
      <vt:lpstr>Arial</vt:lpstr>
      <vt:lpstr>Presentation_ROGERS_v9</vt:lpstr>
      <vt:lpstr>think-cell Slide</vt:lpstr>
      <vt:lpstr>PowerPoint Presentation</vt:lpstr>
      <vt:lpstr>Purpose</vt:lpstr>
      <vt:lpstr>Machine Learning</vt:lpstr>
      <vt:lpstr>Time Series Forecasting</vt:lpstr>
      <vt:lpstr>Time Series Forecasting</vt:lpstr>
      <vt:lpstr>Auto-Regressive Model</vt:lpstr>
      <vt:lpstr>Neural Network</vt:lpstr>
      <vt:lpstr>Overview and Key Terms</vt:lpstr>
      <vt:lpstr>ARIMA (Auto Regressive Integrated Moving Average)</vt:lpstr>
      <vt:lpstr>ARIMA (Auto Regressive Integrated Moving Average)</vt:lpstr>
      <vt:lpstr>ARIMA (Auto Regressive Integrated Moving Average) - Advantages</vt:lpstr>
      <vt:lpstr>ARIMA (Auto Regressive Integrated Moving Average) - Disadvantages</vt:lpstr>
      <vt:lpstr>Facebook Prophet</vt:lpstr>
      <vt:lpstr>Facebook Prophet</vt:lpstr>
      <vt:lpstr>Facebook Prophet – Trend and Seasonality</vt:lpstr>
      <vt:lpstr>Facebook Prophet - Advantages</vt:lpstr>
      <vt:lpstr>Facebook Prophet - Disadvantages</vt:lpstr>
      <vt:lpstr>LSTM (Long Short-Term Model)</vt:lpstr>
      <vt:lpstr>LSTM (Long Short-Term Model)</vt:lpstr>
      <vt:lpstr>LSTM (Long Short-Term Model)</vt:lpstr>
      <vt:lpstr>LSTM (Long Short-Term Model)</vt:lpstr>
      <vt:lpstr>LSTM (Long Short-Term Model) - Advantages</vt:lpstr>
      <vt:lpstr>LSTM (Long Short-Term Model) - Disadvantages</vt:lpstr>
      <vt:lpstr>Comparing All Models</vt:lpstr>
      <vt:lpstr>Verdict</vt:lpstr>
      <vt:lpstr>Conclusion</vt:lpstr>
    </vt:vector>
  </TitlesOfParts>
  <Company>Rogers Communications Partnership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Sumer Karir</dc:creator>
  <cp:lastModifiedBy>Sumer Karir</cp:lastModifiedBy>
  <cp:revision>21</cp:revision>
  <cp:lastPrinted>2015-03-13T16:48:56Z</cp:lastPrinted>
  <dcterms:created xsi:type="dcterms:W3CDTF">2021-06-24T01:43:06Z</dcterms:created>
  <dcterms:modified xsi:type="dcterms:W3CDTF">2021-06-24T21:52:00Z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0x0101003EDD546DA3B51E45867F107A8DE272C8</vt:lpwstr>
  </property>
</Properties>
</file>