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0B3-8337-FB05-2F90-ADAF48072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C1AA-2803-BEC2-F513-46E208C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0824F-33D5-CB42-708F-5C043E45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0B59-9D9E-430F-6772-39B469D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DF9D-FF18-8410-1D4D-B0DE356C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6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A076-40D0-540E-C1DA-C967FD7D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57B5-4C82-499E-04A5-CB2393A58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ACE4-826A-113D-AB7F-B7A16760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FA2B-3FCC-F46F-AEE3-F3595C0A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97BD0-7C7D-1DD8-388D-0B715C1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3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4DDB1-2555-86A0-3A25-44F45657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59A3F-2C21-DCFD-9D7D-41D921E00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528D-B1D0-59AA-A322-2B569BAB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F863-A5E1-E0DB-BCD2-65247ABF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CA579-5B0F-4BEF-2499-BFE5121B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DC0E-45E7-6E3B-FA40-5AA45076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1445-570D-B3D8-9042-39C74D0C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5CA5-F15D-DAF5-CD10-34AF0219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9584-0CFD-2211-C31B-F501DF4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2234-FBFA-8DA6-1D03-05C4570A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DBE5-9798-FC69-EE7B-4F64C907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04AA-DDB6-EE45-617A-2437723E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D45A-09CC-0AE5-AED6-C4AC7F8B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195DD-4184-C398-9297-5993C140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82CD-118B-C2C5-92C2-2836723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085A-BDE1-D350-E278-756FF5F4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9A75-DFF2-A0F2-851D-B18454F5A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1A858-0CDE-4917-0A1F-BC0D06453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194B3-B524-7F40-E283-82AB94B7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2EFC-546F-C910-7A13-EC8DDB31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1425-0841-150F-4E65-D86BEF6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2AC4-8DF4-CE45-7517-CA523250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345C-E147-2D88-6B54-BD5D61837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6FE87-9BFB-757D-CC67-835CDDC7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92C1E-8D25-7F55-554A-9F31FB36A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54BD1-32AF-D987-7957-547085A3E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1CDE9-387D-9D80-319C-AAF2EDC2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A807B-9D2C-7970-3D30-D8B070FE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66A01-EF14-233F-48BF-88F5DA55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4EAD-4C59-25AE-5323-207BEBFD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9EE35-B75B-367A-3D25-C371485F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996F-F8E3-A1F1-311B-C8B862BC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7ACD-06D6-93BF-0A6B-82E097AA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1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AAE4A-5A92-C7CD-1358-E3C4FF12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5DF97-506C-9C34-0B42-6D070B50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7F959-5B59-9761-FC63-1A709456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8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02A0-4B93-35DF-BC9A-86D45144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78DF-0C00-0E7C-FE33-7C99D1B3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12DD8-76FD-CD3E-012E-0BBBCAB93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5EB9B-CB3B-9BC3-6EE7-C84A907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7E61D-1152-D1D2-523D-8E610120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26E9-2E1C-0264-9AB7-B076ADBD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0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7A98-4EA4-7765-B1EA-AAB32A1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FC653-1508-29A0-C6C8-E41F229CA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64007-9C1F-4649-3F8B-EA5F6491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00F7C-40EB-7D16-B1FE-F86B5A70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5E74-CD61-2C62-FE4B-BD943E38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BB1A1-8F2D-C1C7-3990-8D34BEC0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7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CE138-C714-BBA1-260C-47FC5333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86C94-A802-17D3-ED0A-225FB812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E34A-6E42-C6A7-6A41-2664FD180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3179-915E-4711-819A-57A856D60346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81FA-3AD1-0740-95F8-3E0766B48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E896-950A-3867-A0BC-C8128F390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95E1-59FE-4C7A-9BA1-D4B85C719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0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56" t="10305" r="47260" b="32209"/>
          <a:stretch/>
        </p:blipFill>
        <p:spPr>
          <a:xfrm rot="16200000">
            <a:off x="1483903" y="-461083"/>
            <a:ext cx="5240915" cy="775333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17746"/>
              </p:ext>
            </p:extLst>
          </p:nvPr>
        </p:nvGraphicFramePr>
        <p:xfrm>
          <a:off x="1393787" y="597004"/>
          <a:ext cx="6178864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358">
                  <a:extLst>
                    <a:ext uri="{9D8B030D-6E8A-4147-A177-3AD203B41FA5}">
                      <a16:colId xmlns:a16="http://schemas.microsoft.com/office/drawing/2014/main" val="3146541531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606892016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1257394921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2611491731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7651388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1737330644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1629839912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3851650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9841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161" y="532373"/>
            <a:ext cx="1337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Experiment No </a:t>
            </a:r>
          </a:p>
        </p:txBody>
      </p:sp>
    </p:spTree>
    <p:extLst>
      <p:ext uri="{BB962C8B-B14F-4D97-AF65-F5344CB8AC3E}">
        <p14:creationId xmlns:p14="http://schemas.microsoft.com/office/powerpoint/2010/main" val="129196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13D331-1CD6-2654-0360-327383E9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14705"/>
              </p:ext>
            </p:extLst>
          </p:nvPr>
        </p:nvGraphicFramePr>
        <p:xfrm>
          <a:off x="1403350" y="1169745"/>
          <a:ext cx="5727700" cy="1800225"/>
        </p:xfrm>
        <a:graphic>
          <a:graphicData uri="http://schemas.openxmlformats.org/drawingml/2006/table">
            <a:tbl>
              <a:tblPr/>
              <a:tblGrid>
                <a:gridCol w="812350">
                  <a:extLst>
                    <a:ext uri="{9D8B030D-6E8A-4147-A177-3AD203B41FA5}">
                      <a16:colId xmlns:a16="http://schemas.microsoft.com/office/drawing/2014/main" val="786476259"/>
                    </a:ext>
                  </a:extLst>
                </a:gridCol>
                <a:gridCol w="1589794">
                  <a:extLst>
                    <a:ext uri="{9D8B030D-6E8A-4147-A177-3AD203B41FA5}">
                      <a16:colId xmlns:a16="http://schemas.microsoft.com/office/drawing/2014/main" val="3502893113"/>
                    </a:ext>
                  </a:extLst>
                </a:gridCol>
                <a:gridCol w="1650085">
                  <a:extLst>
                    <a:ext uri="{9D8B030D-6E8A-4147-A177-3AD203B41FA5}">
                      <a16:colId xmlns:a16="http://schemas.microsoft.com/office/drawing/2014/main" val="2456068391"/>
                    </a:ext>
                  </a:extLst>
                </a:gridCol>
                <a:gridCol w="1675471">
                  <a:extLst>
                    <a:ext uri="{9D8B030D-6E8A-4147-A177-3AD203B41FA5}">
                      <a16:colId xmlns:a16="http://schemas.microsoft.com/office/drawing/2014/main" val="327922605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Ex.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Wire feed Rate (m/min)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Travel speed (mm/sec)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Gas flow rate (L/min)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8598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9031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634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568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8081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804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7250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81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913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086221-629E-4087-92E6-176CEB7CD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84110"/>
              </p:ext>
            </p:extLst>
          </p:nvPr>
        </p:nvGraphicFramePr>
        <p:xfrm>
          <a:off x="2819918" y="3487981"/>
          <a:ext cx="2540000" cy="800100"/>
        </p:xfrm>
        <a:graphic>
          <a:graphicData uri="http://schemas.openxmlformats.org/drawingml/2006/table">
            <a:tbl>
              <a:tblPr/>
              <a:tblGrid>
                <a:gridCol w="1931161">
                  <a:extLst>
                    <a:ext uri="{9D8B030D-6E8A-4147-A177-3AD203B41FA5}">
                      <a16:colId xmlns:a16="http://schemas.microsoft.com/office/drawing/2014/main" val="1701209473"/>
                    </a:ext>
                  </a:extLst>
                </a:gridCol>
                <a:gridCol w="608839">
                  <a:extLst>
                    <a:ext uri="{9D8B030D-6E8A-4147-A177-3AD203B41FA5}">
                      <a16:colId xmlns:a16="http://schemas.microsoft.com/office/drawing/2014/main" val="1506496294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Constant parameters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992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Voltage -OCV (V)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1955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Contact tube distance (mm)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43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Torch Angle (degree)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61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2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90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205ME050</dc:creator>
  <cp:lastModifiedBy>205ME050</cp:lastModifiedBy>
  <cp:revision>8</cp:revision>
  <dcterms:created xsi:type="dcterms:W3CDTF">2022-10-11T11:21:50Z</dcterms:created>
  <dcterms:modified xsi:type="dcterms:W3CDTF">2023-04-03T11:39:16Z</dcterms:modified>
</cp:coreProperties>
</file>