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985" r:id="rId2"/>
    <p:sldId id="984" r:id="rId3"/>
    <p:sldId id="951" r:id="rId4"/>
    <p:sldId id="986" r:id="rId5"/>
    <p:sldId id="987" r:id="rId6"/>
    <p:sldId id="988" r:id="rId7"/>
    <p:sldId id="989" r:id="rId8"/>
    <p:sldId id="992" r:id="rId9"/>
    <p:sldId id="994" r:id="rId10"/>
    <p:sldId id="993" r:id="rId11"/>
    <p:sldId id="995" r:id="rId12"/>
    <p:sldId id="999" r:id="rId13"/>
    <p:sldId id="996" r:id="rId14"/>
    <p:sldId id="1000" r:id="rId15"/>
    <p:sldId id="997" r:id="rId16"/>
    <p:sldId id="998" r:id="rId17"/>
    <p:sldId id="6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57"/>
    <a:srgbClr val="006C60"/>
    <a:srgbClr val="CDD3DB"/>
    <a:srgbClr val="00544A"/>
    <a:srgbClr val="00584F"/>
    <a:srgbClr val="00685E"/>
    <a:srgbClr val="006F65"/>
    <a:srgbClr val="22998D"/>
    <a:srgbClr val="017165"/>
    <a:srgbClr val="008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/>
    <p:restoredTop sz="94674"/>
  </p:normalViewPr>
  <p:slideViewPr>
    <p:cSldViewPr snapToGrid="0" snapToObjects="1" showGuides="1">
      <p:cViewPr varScale="1">
        <p:scale>
          <a:sx n="72" d="100"/>
          <a:sy n="72" d="100"/>
        </p:scale>
        <p:origin x="1074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D3707-5939-CF4B-87DD-8EBAF76B2AB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0EED-7CA7-5E4F-A337-55E5A5CDF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0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69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40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03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5385-B39E-9440-A798-2EA8FDA85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CD7B7-7CCE-7844-A237-28759F1F7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6E64-3CB2-4549-8F03-F724CF47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DB1B-22D5-A74A-8F42-9698E11F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16795-A596-624A-A107-05D066D1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5F64-C560-BC4D-AC03-AD7D4927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BA8CA-9255-CE49-A15C-3F50FEED0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3B43-3448-6740-97E6-F281398F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9F93-5D43-0142-AF6C-0F00D5F9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FD-03BC-4744-9957-409D3761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0B62B-E808-AB42-8E45-A25EAA359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CC888-5435-B349-B978-9E4DC2B85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0AC1-69DF-0947-A5E3-4198866C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B22B-7BBA-C445-8F5E-5F4E395C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ECFE6-FF9D-444D-9C4E-212773D9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0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A432-3959-4247-A2BD-57E20813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FA40-E4D4-624E-AE34-F5A1A55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820A-6FDB-E64D-8F19-E618AA4F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4A761-16A4-664E-B43E-75B0E0AB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B597-4C65-9B4B-B9CD-4E2A68D5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1F1C-735F-9A45-BACC-13493148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0B16-46D7-0D47-9903-C5B7C9D0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0294-6251-2240-9B89-7D528487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BB116-E9C1-B049-8906-7A2066B3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1FA3-54B7-F545-9535-DF33584E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5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1233-0239-514C-8713-666C91FA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94C7-351B-E749-8860-81B1F25B4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088D0-2E33-6E44-9B7E-CF13BD136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66C9-05BD-E144-AE6A-49A85FB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77F9-6A5C-F545-A021-28549212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52CC-34D3-3343-997A-3D895138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D5A8-95D5-FC4F-B34D-DEF7ED1C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AACF3-9DB5-674F-A86E-7775619A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CF161-05C4-374D-9674-94656DEF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699AA-FEC3-2743-9AB1-3BDD2C32C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649A9-5ED5-DC4C-BA49-8B4D5F32E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A405B-8C00-BB4F-8EEB-BA63C75A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36A70-2E99-BA46-9345-42752A9D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7EFE6-79ED-DA4A-96F5-7A2EBC37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96B5-B6E6-9C49-9252-8A5D1E90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89C37-D9FE-894A-B4AE-BD3E172E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A89D3-A24B-B946-8F45-9795D88B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9941F-38AE-BE43-8F62-D7FACDFA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FA628-4DA4-534F-9476-E5EE6837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2D124-B572-C140-83C9-31D1E296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80F4-DD8E-9046-9F08-AF75091D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7060-BEF5-1948-A78D-2A495B0D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7189-3409-3045-91BC-127CFB4C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F3DC-D6A4-EE42-A050-F8948EC82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E2840-9581-5A42-A0F5-609A7838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08F45-E1F6-0547-9CEC-563F8B14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8124D-64C7-784C-8B79-E8E9E42D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DCEE-4F72-3543-9179-F8F458F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75262-6D21-FE49-8DDE-F43FFA5E7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AE9FD-AE35-8248-9CD4-9C3EF487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0B54E-0C72-AB4B-B5D7-3CD0D9D0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E778-5817-9441-A8F8-47863381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5BC5B-BB10-CB4B-9A87-F219B497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92485-1B1A-7248-AF77-961FAAFD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83171-61CB-8B4C-9334-C0EBE0A0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AF3-7BBE-0F4F-A995-E07D2497D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5025-FACF-BD46-AB0E-A5D713DF7827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0A27-DABE-FC40-A8A5-FF60E59A5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D8CE-25A0-C34C-B9B8-272BD2E4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90B1-0FAA-1C41-A610-5AF0B725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70CA11-83B9-AA44-A2AA-BEC1BE861EF3}"/>
              </a:ext>
            </a:extLst>
          </p:cNvPr>
          <p:cNvSpPr/>
          <p:nvPr/>
        </p:nvSpPr>
        <p:spPr>
          <a:xfrm>
            <a:off x="-43476" y="-160111"/>
            <a:ext cx="12235475" cy="725002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tx2"/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2688184"/>
            <a:ext cx="13794557" cy="13308835"/>
            <a:chOff x="0" y="2688184"/>
            <a:chExt cx="13794557" cy="13308835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462C31-C562-4C47-BCEA-6061BA1D6E77}"/>
              </a:ext>
            </a:extLst>
          </p:cNvPr>
          <p:cNvSpPr txBox="1"/>
          <p:nvPr/>
        </p:nvSpPr>
        <p:spPr>
          <a:xfrm>
            <a:off x="3629625" y="3451617"/>
            <a:ext cx="6815809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just">
              <a:lnSpc>
                <a:spcPct val="90000"/>
              </a:lnSpc>
              <a:buSzPct val="105000"/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Sumesh Sonawane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845" y="417914"/>
            <a:ext cx="11804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</a:rPr>
              <a:t>Opinion mining on Russia – Ukraine conflicts in </a:t>
            </a:r>
          </a:p>
          <a:p>
            <a:pPr algn="ctr"/>
            <a:r>
              <a:rPr lang="en-US" sz="4400" b="1" u="sng" kern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</a:rPr>
              <a:t>social media - Twitter</a:t>
            </a:r>
            <a:endParaRPr lang="en-US" sz="4400" b="1" u="sng" kern="0" dirty="0">
              <a:solidFill>
                <a:schemeClr val="accent1">
                  <a:lumMod val="20000"/>
                  <a:lumOff val="8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462C31-C562-4C47-BCEA-6061BA1D6E77}"/>
              </a:ext>
            </a:extLst>
          </p:cNvPr>
          <p:cNvSpPr txBox="1"/>
          <p:nvPr/>
        </p:nvSpPr>
        <p:spPr>
          <a:xfrm>
            <a:off x="4334" y="-2274"/>
            <a:ext cx="498880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90000"/>
              </a:lnSpc>
              <a:buSzPct val="105000"/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No.06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462C31-C562-4C47-BCEA-6061BA1D6E77}"/>
              </a:ext>
            </a:extLst>
          </p:cNvPr>
          <p:cNvSpPr txBox="1"/>
          <p:nvPr/>
        </p:nvSpPr>
        <p:spPr>
          <a:xfrm>
            <a:off x="3284248" y="2419541"/>
            <a:ext cx="49888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SzPct val="105000"/>
            </a:pPr>
            <a:r>
              <a:rPr lang="en-US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BY</a:t>
            </a:r>
            <a:endParaRPr lang="en-US" sz="2800" b="1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B0D5A2EE-018E-4046-8273-AA5D7CAB1C83}"/>
              </a:ext>
            </a:extLst>
          </p:cNvPr>
          <p:cNvGrpSpPr/>
          <p:nvPr/>
        </p:nvGrpSpPr>
        <p:grpSpPr>
          <a:xfrm>
            <a:off x="1314700" y="362020"/>
            <a:ext cx="5865015" cy="4297496"/>
            <a:chOff x="844687" y="1649551"/>
            <a:chExt cx="2818604" cy="221941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C203CFA-CAA9-3B4A-8B22-1FF4ADA4519B}"/>
                </a:ext>
              </a:extLst>
            </p:cNvPr>
            <p:cNvGrpSpPr/>
            <p:nvPr/>
          </p:nvGrpSpPr>
          <p:grpSpPr>
            <a:xfrm>
              <a:off x="844687" y="1649551"/>
              <a:ext cx="496769" cy="496769"/>
              <a:chOff x="20016711" y="2159346"/>
              <a:chExt cx="768402" cy="768402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733E30C-6EE6-BB44-A76B-3691A31AB753}"/>
                  </a:ext>
                </a:extLst>
              </p:cNvPr>
              <p:cNvSpPr/>
              <p:nvPr/>
            </p:nvSpPr>
            <p:spPr bwMode="auto">
              <a:xfrm>
                <a:off x="20016711" y="2159346"/>
                <a:ext cx="768402" cy="768402"/>
              </a:xfrm>
              <a:prstGeom prst="ellipse">
                <a:avLst/>
              </a:prstGeom>
              <a:solidFill>
                <a:schemeClr val="accent4">
                  <a:alpha val="29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101600" sx="14000" sy="14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ABCC9C1-B3EC-8742-83EF-E9BE8AA29911}"/>
                  </a:ext>
                </a:extLst>
              </p:cNvPr>
              <p:cNvSpPr/>
              <p:nvPr/>
            </p:nvSpPr>
            <p:spPr bwMode="auto">
              <a:xfrm>
                <a:off x="20129263" y="2271898"/>
                <a:ext cx="543299" cy="543299"/>
              </a:xfrm>
              <a:prstGeom prst="ellipse">
                <a:avLst/>
              </a:prstGeom>
              <a:solidFill>
                <a:schemeClr val="accent4">
                  <a:alpha val="29000"/>
                </a:schemeClr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748D0C5-ECE5-D342-840D-893A56BBDF07}"/>
                  </a:ext>
                </a:extLst>
              </p:cNvPr>
              <p:cNvSpPr/>
              <p:nvPr/>
            </p:nvSpPr>
            <p:spPr bwMode="auto">
              <a:xfrm>
                <a:off x="20286752" y="2429387"/>
                <a:ext cx="228320" cy="22832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177800" dist="50800" dir="5400000" algn="ctr" rotWithShape="0">
                  <a:schemeClr val="accent1">
                    <a:alpha val="43000"/>
                  </a:schemeClr>
                </a:outerShdw>
              </a:effectLst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2977DAE-4BAD-EE49-BAFF-49ED17D8CD82}"/>
                </a:ext>
              </a:extLst>
            </p:cNvPr>
            <p:cNvSpPr txBox="1"/>
            <p:nvPr/>
          </p:nvSpPr>
          <p:spPr>
            <a:xfrm>
              <a:off x="1107835" y="1850818"/>
              <a:ext cx="1303466" cy="20663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2000" b="1" dirty="0" smtClean="0">
                  <a:latin typeface="Roboto Black" panose="02000000000000000000" pitchFamily="2" charset="0"/>
                  <a:ea typeface="Roboto Black" panose="02000000000000000000" pitchFamily="2" charset="0"/>
                  <a:cs typeface="Open Sans" charset="0"/>
                </a:rPr>
                <a:t>Data Preprocessing</a:t>
              </a:r>
              <a:endParaRPr lang="en-US" sz="2000" b="1" dirty="0">
                <a:latin typeface="Roboto Black" panose="02000000000000000000" pitchFamily="2" charset="0"/>
                <a:ea typeface="Roboto Black" panose="02000000000000000000" pitchFamily="2" charset="0"/>
                <a:cs typeface="Open Sans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98C8D6C-D42B-D742-AF82-418E766EF29F}"/>
                </a:ext>
              </a:extLst>
            </p:cNvPr>
            <p:cNvSpPr txBox="1"/>
            <p:nvPr/>
          </p:nvSpPr>
          <p:spPr>
            <a:xfrm>
              <a:off x="1067768" y="2247684"/>
              <a:ext cx="2595523" cy="16212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Cleaning Tweets (Remove Patterns)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Remove Short Words, Remove Stop Words.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Tokenization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Stemming. 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 smtClean="0">
                <a:solidFill>
                  <a:schemeClr val="tx2"/>
                </a:solidFill>
                <a:latin typeface="Source Sans Pro Light" panose="020B0403030403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 smtClean="0">
                <a:solidFill>
                  <a:schemeClr val="tx2"/>
                </a:solidFill>
                <a:latin typeface="Source Sans Pro Light" panose="020B0403030403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 smtClean="0">
                <a:solidFill>
                  <a:schemeClr val="accent4"/>
                </a:solidFill>
                <a:latin typeface="Source Sans Pro Light" panose="020B0403030403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69" t="41531" r="47046" b="19338"/>
          <a:stretch/>
        </p:blipFill>
        <p:spPr>
          <a:xfrm>
            <a:off x="7575869" y="800688"/>
            <a:ext cx="3983896" cy="1800255"/>
          </a:xfrm>
          <a:prstGeom prst="rect">
            <a:avLst/>
          </a:prstGeom>
        </p:spPr>
      </p:pic>
      <p:grpSp>
        <p:nvGrpSpPr>
          <p:cNvPr id="97" name="Google Shape;581;p33"/>
          <p:cNvGrpSpPr/>
          <p:nvPr/>
        </p:nvGrpSpPr>
        <p:grpSpPr>
          <a:xfrm>
            <a:off x="7030259" y="118280"/>
            <a:ext cx="5075115" cy="3207990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98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38" t="40987" r="54889" b="25679"/>
          <a:stretch/>
        </p:blipFill>
        <p:spPr>
          <a:xfrm>
            <a:off x="671754" y="4192259"/>
            <a:ext cx="3969555" cy="1751554"/>
          </a:xfrm>
          <a:prstGeom prst="rect">
            <a:avLst/>
          </a:prstGeom>
        </p:spPr>
      </p:pic>
      <p:grpSp>
        <p:nvGrpSpPr>
          <p:cNvPr id="102" name="Google Shape;581;p33"/>
          <p:cNvGrpSpPr/>
          <p:nvPr/>
        </p:nvGrpSpPr>
        <p:grpSpPr>
          <a:xfrm>
            <a:off x="118973" y="3464041"/>
            <a:ext cx="5075115" cy="3207990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103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3148" t="35553" r="47045" b="29121"/>
          <a:stretch/>
        </p:blipFill>
        <p:spPr>
          <a:xfrm>
            <a:off x="7627122" y="4065728"/>
            <a:ext cx="4121425" cy="1643513"/>
          </a:xfrm>
          <a:prstGeom prst="rect">
            <a:avLst/>
          </a:prstGeom>
        </p:spPr>
      </p:pic>
      <p:grpSp>
        <p:nvGrpSpPr>
          <p:cNvPr id="107" name="Google Shape;581;p33"/>
          <p:cNvGrpSpPr/>
          <p:nvPr/>
        </p:nvGrpSpPr>
        <p:grpSpPr>
          <a:xfrm>
            <a:off x="7090020" y="3406641"/>
            <a:ext cx="5075115" cy="3207990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108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4103;p48"/>
          <p:cNvGrpSpPr/>
          <p:nvPr/>
        </p:nvGrpSpPr>
        <p:grpSpPr>
          <a:xfrm>
            <a:off x="5121775" y="3936985"/>
            <a:ext cx="2131102" cy="2123308"/>
            <a:chOff x="2270525" y="117216"/>
            <a:chExt cx="4650765" cy="4762722"/>
          </a:xfrm>
        </p:grpSpPr>
        <p:sp>
          <p:nvSpPr>
            <p:cNvPr id="113" name="Google Shape;4104;p4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4105;p4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4106;p4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107;p4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108;p4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109;p4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110;p4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111;p4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4112;p4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4113;p4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4114;p4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4115;p4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4116;p4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4117;p4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4118;p4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4119;p4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4120;p4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4121;p4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4122;p4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4123;p4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4124;p4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" name="Google Shape;4125;p4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87" name="Google Shape;4126;p4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127;p4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128;p4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129;p4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130;p4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131;p4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132;p4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133;p4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4134;p4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135;p4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136;p4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137;p4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138;p4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139;p4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140;p4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141;p4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142;p4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143;p4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144;p4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145;p4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146;p4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147;p4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148;p4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149;p4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150;p4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4151;p4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4152;p4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4153;p4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4154;p4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4155;p4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4156;p4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4157;p4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4158;p4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4159;p4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4160;p4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4161;p4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4162;p4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4163;p4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4164;p4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4165;p4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Google Shape;4166;p4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4167;p4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4168;p4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169;p4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170;p4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171;p4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172;p4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173;p4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174;p4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4175;p4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4176;p4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4177;p4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4178;p4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4179;p4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4180;p4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4181;p4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4182;p4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4183;p4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4184;p4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4185;p4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4186;p4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4187;p4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4188;p4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4189;p4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4190;p4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191;p4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192;p4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193;p4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194;p4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4195;p4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74" name="Google Shape;4196;p4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197;p4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198;p4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199;p4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200;p4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4201;p4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202;p4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203;p4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204;p4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205;p4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206;p4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207;p4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208;p4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83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4754139" y="13462"/>
            <a:ext cx="8789580" cy="19705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/>
              <a:t>Showing Count and Percentage of Tweets by Sentiment</a:t>
            </a:r>
          </a:p>
        </p:txBody>
      </p:sp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val="2634014403"/>
              </p:ext>
            </p:extLst>
          </p:nvPr>
        </p:nvGraphicFramePr>
        <p:xfrm>
          <a:off x="6042992" y="1651336"/>
          <a:ext cx="5426964" cy="22968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9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smtClean="0">
                          <a:solidFill>
                            <a:srgbClr val="00206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Sentiments</a:t>
                      </a:r>
                      <a:endParaRPr sz="2400">
                        <a:solidFill>
                          <a:srgbClr val="00206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>
                          <a:solidFill>
                            <a:srgbClr val="00206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Counts</a:t>
                      </a:r>
                      <a:endParaRPr sz="2400" dirty="0">
                        <a:solidFill>
                          <a:srgbClr val="00206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0206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Percentage</a:t>
                      </a:r>
                      <a:endParaRPr sz="2400" dirty="0">
                        <a:solidFill>
                          <a:srgbClr val="00206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Negative</a:t>
                      </a:r>
                      <a:endParaRPr sz="2400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3510</a:t>
                      </a:r>
                      <a:endParaRPr sz="24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11.700000</a:t>
                      </a:r>
                      <a:endParaRPr sz="24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1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0206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Neutral</a:t>
                      </a:r>
                      <a:endParaRPr sz="2400" dirty="0">
                        <a:solidFill>
                          <a:srgbClr val="00206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0206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20729</a:t>
                      </a:r>
                      <a:endParaRPr sz="2400" dirty="0">
                        <a:solidFill>
                          <a:srgbClr val="002060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0206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69.09666</a:t>
                      </a: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24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1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Positive</a:t>
                      </a:r>
                      <a:endParaRPr sz="2400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5761</a:t>
                      </a:r>
                      <a:endParaRPr sz="24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19.203333</a:t>
                      </a:r>
                      <a:endParaRPr sz="24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121900" marR="121900" marT="91433" marB="91433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11</a:t>
            </a:fld>
            <a:endParaRPr/>
          </a:p>
        </p:txBody>
      </p:sp>
      <p:grpSp>
        <p:nvGrpSpPr>
          <p:cNvPr id="64" name="Google Shape;581;p33"/>
          <p:cNvGrpSpPr/>
          <p:nvPr/>
        </p:nvGrpSpPr>
        <p:grpSpPr>
          <a:xfrm>
            <a:off x="609164" y="3507011"/>
            <a:ext cx="5433828" cy="3112289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65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7" y="3788589"/>
            <a:ext cx="3975653" cy="2444687"/>
          </a:xfrm>
          <a:prstGeom prst="rect">
            <a:avLst/>
          </a:prstGeom>
        </p:spPr>
      </p:pic>
      <p:grpSp>
        <p:nvGrpSpPr>
          <p:cNvPr id="80" name="Google Shape;4209;p48"/>
          <p:cNvGrpSpPr/>
          <p:nvPr/>
        </p:nvGrpSpPr>
        <p:grpSpPr>
          <a:xfrm>
            <a:off x="1421252" y="790860"/>
            <a:ext cx="2196591" cy="2257140"/>
            <a:chOff x="2183550" y="65875"/>
            <a:chExt cx="4483981" cy="4807045"/>
          </a:xfrm>
        </p:grpSpPr>
        <p:sp>
          <p:nvSpPr>
            <p:cNvPr id="81" name="Google Shape;4210;p4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4211;p4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212;p4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213;p4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214;p4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215;p4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4216;p4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4217;p4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4218;p4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4219;p4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4220;p4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4221;p4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4222;p4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4223;p4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4224;p4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4225;p4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4226;p4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4227;p4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4228;p4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4229;p4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4230;p4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4231;p4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" name="Google Shape;4232;p4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39" name="Google Shape;4233;p4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50" name="Google Shape;4234;p4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4235;p4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4236;p4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3" name="Google Shape;4237;p4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218" name="Google Shape;4238;p4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4239;p4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4" name="Google Shape;4240;p4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4241;p4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4242;p4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4243;p4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4244;p4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4245;p4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4246;p4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4247;p4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4248;p4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4249;p4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4250;p4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4251;p4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4252;p4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4253;p4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4254;p4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4255;p4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4256;p4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4257;p4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4258;p4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4259;p4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4260;p4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4261;p4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4262;p4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4263;p4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4264;p4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4265;p4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4266;p4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4267;p4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4268;p4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4269;p4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4270;p4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4271;p4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4272;p4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4273;p4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4274;p4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4275;p4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4276;p4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4277;p4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4278;p4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4279;p4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4280;p4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4281;p4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4282;p4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4283;p4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4284;p4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4285;p4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4286;p4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4287;p4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4288;p4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4289;p4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4290;p4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4291;p4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4292;p4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4293;p4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4294;p4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4295;p4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4296;p4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4297;p4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4298;p4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4299;p4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4300;p4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4301;p4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4302;p4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4303;p4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0" name="Google Shape;4304;p4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41" name="Google Shape;4305;p4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45" name="Google Shape;4306;p4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" name="Google Shape;4307;p4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" name="Google Shape;4308;p4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" name="Google Shape;4309;p4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" name="Google Shape;4310;p4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2" name="Google Shape;4311;p4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4312;p4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4313;p4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4" name="Google Shape;4314;p4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4315;p4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4316;p4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317;p4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318;p4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319;p4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320;p4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4321;p4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322;p4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323;p4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4324;p4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4325;p4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4326;p4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4327;p4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4328;p4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329;p4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330;p4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331;p4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332;p4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333;p4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334;p4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335;p4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336;p4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337;p4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338;p4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339;p4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4340;p4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4341;p4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4342;p4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" name="Google Shape;4343;p4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34" name="Google Shape;4344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345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346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347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348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0" name="Google Shape;2044;p33"/>
          <p:cNvGrpSpPr/>
          <p:nvPr/>
        </p:nvGrpSpPr>
        <p:grpSpPr>
          <a:xfrm>
            <a:off x="10071653" y="4404298"/>
            <a:ext cx="1523140" cy="2067577"/>
            <a:chOff x="6492887" y="4126007"/>
            <a:chExt cx="271993" cy="422295"/>
          </a:xfrm>
        </p:grpSpPr>
        <p:sp>
          <p:nvSpPr>
            <p:cNvPr id="221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43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28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12</a:t>
            </a:fld>
            <a:endParaRPr/>
          </a:p>
        </p:txBody>
      </p:sp>
      <p:grpSp>
        <p:nvGrpSpPr>
          <p:cNvPr id="59" name="Google Shape;581;p33"/>
          <p:cNvGrpSpPr/>
          <p:nvPr/>
        </p:nvGrpSpPr>
        <p:grpSpPr>
          <a:xfrm>
            <a:off x="428039" y="3568317"/>
            <a:ext cx="5069346" cy="3148807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60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00" y="608275"/>
            <a:ext cx="3585527" cy="2423529"/>
          </a:xfrm>
          <a:prstGeom prst="rect">
            <a:avLst/>
          </a:prstGeom>
        </p:spPr>
      </p:pic>
      <p:grpSp>
        <p:nvGrpSpPr>
          <p:cNvPr id="64" name="Google Shape;581;p33"/>
          <p:cNvGrpSpPr/>
          <p:nvPr/>
        </p:nvGrpSpPr>
        <p:grpSpPr>
          <a:xfrm>
            <a:off x="629190" y="477311"/>
            <a:ext cx="4620339" cy="2870500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65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5" y="3686854"/>
            <a:ext cx="4081493" cy="2755161"/>
          </a:xfrm>
          <a:prstGeom prst="rect">
            <a:avLst/>
          </a:prstGeom>
        </p:spPr>
      </p:pic>
      <p:grpSp>
        <p:nvGrpSpPr>
          <p:cNvPr id="69" name="Google Shape;581;p33"/>
          <p:cNvGrpSpPr/>
          <p:nvPr/>
        </p:nvGrpSpPr>
        <p:grpSpPr>
          <a:xfrm>
            <a:off x="7053038" y="3697357"/>
            <a:ext cx="4939796" cy="3052169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70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861" y="3921606"/>
            <a:ext cx="3747004" cy="2468809"/>
          </a:xfrm>
          <a:prstGeom prst="rect">
            <a:avLst/>
          </a:prstGeom>
        </p:spPr>
      </p:pic>
      <p:sp>
        <p:nvSpPr>
          <p:cNvPr id="74" name="Freeform 73">
            <a:extLst>
              <a:ext uri="{FF2B5EF4-FFF2-40B4-BE49-F238E27FC236}">
                <a16:creationId xmlns:a16="http://schemas.microsoft.com/office/drawing/2014/main" id="{CF6645E2-F4FD-1342-A37F-094F95670C83}"/>
              </a:ext>
            </a:extLst>
          </p:cNvPr>
          <p:cNvSpPr>
            <a:spLocks/>
          </p:cNvSpPr>
          <p:nvPr/>
        </p:nvSpPr>
        <p:spPr bwMode="auto">
          <a:xfrm>
            <a:off x="6845384" y="3252878"/>
            <a:ext cx="1575585" cy="562375"/>
          </a:xfrm>
          <a:custGeom>
            <a:avLst/>
            <a:gdLst>
              <a:gd name="T0" fmla="*/ 114 w 733"/>
              <a:gd name="T1" fmla="*/ 0 h 287"/>
              <a:gd name="T2" fmla="*/ 619 w 733"/>
              <a:gd name="T3" fmla="*/ 0 h 287"/>
              <a:gd name="T4" fmla="*/ 733 w 733"/>
              <a:gd name="T5" fmla="*/ 114 h 287"/>
              <a:gd name="T6" fmla="*/ 619 w 733"/>
              <a:gd name="T7" fmla="*/ 228 h 287"/>
              <a:gd name="T8" fmla="*/ 589 w 733"/>
              <a:gd name="T9" fmla="*/ 228 h 287"/>
              <a:gd name="T10" fmla="*/ 588 w 733"/>
              <a:gd name="T11" fmla="*/ 228 h 287"/>
              <a:gd name="T12" fmla="*/ 554 w 733"/>
              <a:gd name="T13" fmla="*/ 287 h 287"/>
              <a:gd name="T14" fmla="*/ 520 w 733"/>
              <a:gd name="T15" fmla="*/ 228 h 287"/>
              <a:gd name="T16" fmla="*/ 520 w 733"/>
              <a:gd name="T17" fmla="*/ 228 h 287"/>
              <a:gd name="T18" fmla="*/ 114 w 733"/>
              <a:gd name="T19" fmla="*/ 228 h 287"/>
              <a:gd name="T20" fmla="*/ 0 w 733"/>
              <a:gd name="T21" fmla="*/ 114 h 287"/>
              <a:gd name="T22" fmla="*/ 114 w 733"/>
              <a:gd name="T23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3" h="287">
                <a:moveTo>
                  <a:pt x="114" y="0"/>
                </a:moveTo>
                <a:cubicBezTo>
                  <a:pt x="619" y="0"/>
                  <a:pt x="619" y="0"/>
                  <a:pt x="619" y="0"/>
                </a:cubicBezTo>
                <a:cubicBezTo>
                  <a:pt x="682" y="0"/>
                  <a:pt x="733" y="51"/>
                  <a:pt x="733" y="114"/>
                </a:cubicBezTo>
                <a:cubicBezTo>
                  <a:pt x="733" y="177"/>
                  <a:pt x="682" y="228"/>
                  <a:pt x="619" y="228"/>
                </a:cubicBezTo>
                <a:cubicBezTo>
                  <a:pt x="589" y="228"/>
                  <a:pt x="589" y="228"/>
                  <a:pt x="589" y="228"/>
                </a:cubicBezTo>
                <a:cubicBezTo>
                  <a:pt x="588" y="228"/>
                  <a:pt x="588" y="228"/>
                  <a:pt x="588" y="228"/>
                </a:cubicBezTo>
                <a:cubicBezTo>
                  <a:pt x="554" y="287"/>
                  <a:pt x="554" y="287"/>
                  <a:pt x="554" y="287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114" y="228"/>
                  <a:pt x="114" y="228"/>
                  <a:pt x="114" y="228"/>
                </a:cubicBezTo>
                <a:cubicBezTo>
                  <a:pt x="51" y="228"/>
                  <a:pt x="0" y="177"/>
                  <a:pt x="0" y="114"/>
                </a:cubicBezTo>
                <a:cubicBezTo>
                  <a:pt x="0" y="51"/>
                  <a:pt x="51" y="0"/>
                  <a:pt x="114" y="0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EBA006-7096-BD46-B941-E4A6AEA20072}"/>
              </a:ext>
            </a:extLst>
          </p:cNvPr>
          <p:cNvSpPr txBox="1"/>
          <p:nvPr/>
        </p:nvSpPr>
        <p:spPr>
          <a:xfrm>
            <a:off x="6811408" y="3314487"/>
            <a:ext cx="164353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en-US" sz="1400" b="1" dirty="0" smtClean="0">
                <a:solidFill>
                  <a:srgbClr val="0058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Neutral</a:t>
            </a:r>
            <a:endParaRPr lang="en-US" sz="1400" b="1" dirty="0">
              <a:solidFill>
                <a:srgbClr val="00584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CF6645E2-F4FD-1342-A37F-094F95670C83}"/>
              </a:ext>
            </a:extLst>
          </p:cNvPr>
          <p:cNvSpPr>
            <a:spLocks/>
          </p:cNvSpPr>
          <p:nvPr/>
        </p:nvSpPr>
        <p:spPr bwMode="auto">
          <a:xfrm>
            <a:off x="379008" y="65230"/>
            <a:ext cx="1575585" cy="562375"/>
          </a:xfrm>
          <a:custGeom>
            <a:avLst/>
            <a:gdLst>
              <a:gd name="T0" fmla="*/ 114 w 733"/>
              <a:gd name="T1" fmla="*/ 0 h 287"/>
              <a:gd name="T2" fmla="*/ 619 w 733"/>
              <a:gd name="T3" fmla="*/ 0 h 287"/>
              <a:gd name="T4" fmla="*/ 733 w 733"/>
              <a:gd name="T5" fmla="*/ 114 h 287"/>
              <a:gd name="T6" fmla="*/ 619 w 733"/>
              <a:gd name="T7" fmla="*/ 228 h 287"/>
              <a:gd name="T8" fmla="*/ 589 w 733"/>
              <a:gd name="T9" fmla="*/ 228 h 287"/>
              <a:gd name="T10" fmla="*/ 588 w 733"/>
              <a:gd name="T11" fmla="*/ 228 h 287"/>
              <a:gd name="T12" fmla="*/ 554 w 733"/>
              <a:gd name="T13" fmla="*/ 287 h 287"/>
              <a:gd name="T14" fmla="*/ 520 w 733"/>
              <a:gd name="T15" fmla="*/ 228 h 287"/>
              <a:gd name="T16" fmla="*/ 520 w 733"/>
              <a:gd name="T17" fmla="*/ 228 h 287"/>
              <a:gd name="T18" fmla="*/ 114 w 733"/>
              <a:gd name="T19" fmla="*/ 228 h 287"/>
              <a:gd name="T20" fmla="*/ 0 w 733"/>
              <a:gd name="T21" fmla="*/ 114 h 287"/>
              <a:gd name="T22" fmla="*/ 114 w 733"/>
              <a:gd name="T23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3" h="287">
                <a:moveTo>
                  <a:pt x="114" y="0"/>
                </a:moveTo>
                <a:cubicBezTo>
                  <a:pt x="619" y="0"/>
                  <a:pt x="619" y="0"/>
                  <a:pt x="619" y="0"/>
                </a:cubicBezTo>
                <a:cubicBezTo>
                  <a:pt x="682" y="0"/>
                  <a:pt x="733" y="51"/>
                  <a:pt x="733" y="114"/>
                </a:cubicBezTo>
                <a:cubicBezTo>
                  <a:pt x="733" y="177"/>
                  <a:pt x="682" y="228"/>
                  <a:pt x="619" y="228"/>
                </a:cubicBezTo>
                <a:cubicBezTo>
                  <a:pt x="589" y="228"/>
                  <a:pt x="589" y="228"/>
                  <a:pt x="589" y="228"/>
                </a:cubicBezTo>
                <a:cubicBezTo>
                  <a:pt x="588" y="228"/>
                  <a:pt x="588" y="228"/>
                  <a:pt x="588" y="228"/>
                </a:cubicBezTo>
                <a:cubicBezTo>
                  <a:pt x="554" y="287"/>
                  <a:pt x="554" y="287"/>
                  <a:pt x="554" y="287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114" y="228"/>
                  <a:pt x="114" y="228"/>
                  <a:pt x="114" y="228"/>
                </a:cubicBezTo>
                <a:cubicBezTo>
                  <a:pt x="51" y="228"/>
                  <a:pt x="0" y="177"/>
                  <a:pt x="0" y="114"/>
                </a:cubicBezTo>
                <a:cubicBezTo>
                  <a:pt x="0" y="51"/>
                  <a:pt x="51" y="0"/>
                  <a:pt x="114" y="0"/>
                </a:cubicBezTo>
                <a:close/>
              </a:path>
            </a:pathLst>
          </a:custGeom>
          <a:ln w="9525">
            <a:noFill/>
            <a:round/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EBA006-7096-BD46-B941-E4A6AEA20072}"/>
              </a:ext>
            </a:extLst>
          </p:cNvPr>
          <p:cNvSpPr txBox="1"/>
          <p:nvPr/>
        </p:nvSpPr>
        <p:spPr>
          <a:xfrm>
            <a:off x="362232" y="131306"/>
            <a:ext cx="164353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en-US" sz="1400" b="1" dirty="0" smtClean="0">
                <a:solidFill>
                  <a:srgbClr val="0058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Positive</a:t>
            </a:r>
            <a:endParaRPr lang="en-US" sz="1400" b="1" dirty="0">
              <a:solidFill>
                <a:srgbClr val="00584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CF6645E2-F4FD-1342-A37F-094F95670C83}"/>
              </a:ext>
            </a:extLst>
          </p:cNvPr>
          <p:cNvSpPr>
            <a:spLocks/>
          </p:cNvSpPr>
          <p:nvPr/>
        </p:nvSpPr>
        <p:spPr bwMode="auto">
          <a:xfrm>
            <a:off x="-42093" y="3467428"/>
            <a:ext cx="1575585" cy="562375"/>
          </a:xfrm>
          <a:custGeom>
            <a:avLst/>
            <a:gdLst>
              <a:gd name="T0" fmla="*/ 114 w 733"/>
              <a:gd name="T1" fmla="*/ 0 h 287"/>
              <a:gd name="T2" fmla="*/ 619 w 733"/>
              <a:gd name="T3" fmla="*/ 0 h 287"/>
              <a:gd name="T4" fmla="*/ 733 w 733"/>
              <a:gd name="T5" fmla="*/ 114 h 287"/>
              <a:gd name="T6" fmla="*/ 619 w 733"/>
              <a:gd name="T7" fmla="*/ 228 h 287"/>
              <a:gd name="T8" fmla="*/ 589 w 733"/>
              <a:gd name="T9" fmla="*/ 228 h 287"/>
              <a:gd name="T10" fmla="*/ 588 w 733"/>
              <a:gd name="T11" fmla="*/ 228 h 287"/>
              <a:gd name="T12" fmla="*/ 554 w 733"/>
              <a:gd name="T13" fmla="*/ 287 h 287"/>
              <a:gd name="T14" fmla="*/ 520 w 733"/>
              <a:gd name="T15" fmla="*/ 228 h 287"/>
              <a:gd name="T16" fmla="*/ 520 w 733"/>
              <a:gd name="T17" fmla="*/ 228 h 287"/>
              <a:gd name="T18" fmla="*/ 114 w 733"/>
              <a:gd name="T19" fmla="*/ 228 h 287"/>
              <a:gd name="T20" fmla="*/ 0 w 733"/>
              <a:gd name="T21" fmla="*/ 114 h 287"/>
              <a:gd name="T22" fmla="*/ 114 w 733"/>
              <a:gd name="T23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3" h="287">
                <a:moveTo>
                  <a:pt x="114" y="0"/>
                </a:moveTo>
                <a:cubicBezTo>
                  <a:pt x="619" y="0"/>
                  <a:pt x="619" y="0"/>
                  <a:pt x="619" y="0"/>
                </a:cubicBezTo>
                <a:cubicBezTo>
                  <a:pt x="682" y="0"/>
                  <a:pt x="733" y="51"/>
                  <a:pt x="733" y="114"/>
                </a:cubicBezTo>
                <a:cubicBezTo>
                  <a:pt x="733" y="177"/>
                  <a:pt x="682" y="228"/>
                  <a:pt x="619" y="228"/>
                </a:cubicBezTo>
                <a:cubicBezTo>
                  <a:pt x="589" y="228"/>
                  <a:pt x="589" y="228"/>
                  <a:pt x="589" y="228"/>
                </a:cubicBezTo>
                <a:cubicBezTo>
                  <a:pt x="588" y="228"/>
                  <a:pt x="588" y="228"/>
                  <a:pt x="588" y="228"/>
                </a:cubicBezTo>
                <a:cubicBezTo>
                  <a:pt x="554" y="287"/>
                  <a:pt x="554" y="287"/>
                  <a:pt x="554" y="287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114" y="228"/>
                  <a:pt x="114" y="228"/>
                  <a:pt x="114" y="228"/>
                </a:cubicBezTo>
                <a:cubicBezTo>
                  <a:pt x="51" y="228"/>
                  <a:pt x="0" y="177"/>
                  <a:pt x="0" y="114"/>
                </a:cubicBezTo>
                <a:cubicBezTo>
                  <a:pt x="0" y="51"/>
                  <a:pt x="51" y="0"/>
                  <a:pt x="114" y="0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EBA006-7096-BD46-B941-E4A6AEA20072}"/>
              </a:ext>
            </a:extLst>
          </p:cNvPr>
          <p:cNvSpPr txBox="1"/>
          <p:nvPr/>
        </p:nvSpPr>
        <p:spPr>
          <a:xfrm>
            <a:off x="-96344" y="3535916"/>
            <a:ext cx="164353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en-US" sz="1400" b="1" dirty="0" smtClean="0">
                <a:solidFill>
                  <a:srgbClr val="0058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Negative</a:t>
            </a:r>
            <a:endParaRPr lang="en-US" sz="1400" b="1" dirty="0">
              <a:solidFill>
                <a:srgbClr val="00584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593" y="-129449"/>
            <a:ext cx="10515600" cy="1325563"/>
          </a:xfrm>
        </p:spPr>
        <p:txBody>
          <a:bodyPr/>
          <a:lstStyle/>
          <a:p>
            <a:r>
              <a:rPr lang="en-IN" dirty="0" smtClean="0"/>
              <a:t>Word Clouds of Sentiments</a:t>
            </a:r>
            <a:endParaRPr lang="en-IN" dirty="0"/>
          </a:p>
        </p:txBody>
      </p:sp>
      <p:grpSp>
        <p:nvGrpSpPr>
          <p:cNvPr id="31" name="Google Shape;3917;p48"/>
          <p:cNvGrpSpPr/>
          <p:nvPr/>
        </p:nvGrpSpPr>
        <p:grpSpPr>
          <a:xfrm>
            <a:off x="9156701" y="1111690"/>
            <a:ext cx="1912308" cy="2163725"/>
            <a:chOff x="2244025" y="145922"/>
            <a:chExt cx="4382832" cy="4762352"/>
          </a:xfrm>
        </p:grpSpPr>
        <p:grpSp>
          <p:nvGrpSpPr>
            <p:cNvPr id="32" name="Google Shape;3918;p4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201" name="Google Shape;3919;p4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920;p4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921;p4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922;p4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923;p4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924;p4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925;p4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926;p4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927;p4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928;p4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929;p4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930;p4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931;p4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932;p4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933;p4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934;p4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935;p4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936;p4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937;p4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938;p4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939;p4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940;p4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941;p4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942;p4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943;p4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944;p4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945;p4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946;p4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947;p4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948;p4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949;p4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950;p4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951;p4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952;p4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953;p4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954;p4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955;p4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" name="Google Shape;3956;p4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957;p4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958;p4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959;p4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960;p4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961;p4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62;p4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963;p4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964;p4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965;p4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966;p4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" name="Google Shape;3967;p4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184" name="Google Shape;3968;p4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969;p4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970;p4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971;p4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972;p4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973;p4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974;p4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975;p4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976;p4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977;p4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978;p4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979;p4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980;p4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981;p4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982;p4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983;p4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984;p4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3985;p4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168" name="Google Shape;3986;p4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987;p4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988;p4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989;p4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990;p4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991;p4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992;p4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993;p4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994;p4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995;p4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996;p4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997;p4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998;p4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999;p4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000;p4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001;p4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002;p4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152" name="Google Shape;4003;p4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004;p4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005;p4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006;p4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007;p4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008;p4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009;p4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010;p4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011;p4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012;p4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013;p4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4014;p4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015;p4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016;p4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017;p4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018;p4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" name="Google Shape;4019;p4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020;p4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021;p4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022;p4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023;p4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024;p4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025;p4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026;p4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027;p4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028;p4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029;p4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030;p4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031;p4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032;p4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4033;p4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034;p4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035;p4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036;p4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037;p4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4038;p4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4039;p4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4040;p4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4041;p4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4042;p4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4043;p4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4044;p4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4045;p4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4046;p4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4047;p4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4048;p4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4049;p4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4050;p4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4051;p4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4052;p4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4053;p4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4054;p4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4055;p4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4056;p4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4057;p4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058;p4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059;p4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060;p4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061;p4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4062;p4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063;p4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064;p4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4065;p4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4066;p4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4067;p4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4068;p4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4069;p4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070;p4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071;p4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072;p4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073;p4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074;p4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075;p4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076;p4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077;p4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078;p4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079;p4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080;p4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4081;p4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4082;p4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4083;p4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4084;p4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4085;p4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4086;p4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4087;p4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4088;p4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" name="Google Shape;4089;p4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147" name="Google Shape;4090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091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092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093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094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" name="Google Shape;4095;p4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4096;p4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Google Shape;4097;p4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142" name="Google Shape;4098;p4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099;p4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100;p4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101;p4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102;p4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0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256">
            <a:extLst>
              <a:ext uri="{FF2B5EF4-FFF2-40B4-BE49-F238E27FC236}">
                <a16:creationId xmlns:a16="http://schemas.microsoft.com/office/drawing/2014/main" id="{84462C31-C562-4C47-BCEA-6061BA1D6E77}"/>
              </a:ext>
            </a:extLst>
          </p:cNvPr>
          <p:cNvSpPr txBox="1"/>
          <p:nvPr/>
        </p:nvSpPr>
        <p:spPr>
          <a:xfrm>
            <a:off x="6361043" y="1398619"/>
            <a:ext cx="583095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60754">
              <a:lnSpc>
                <a:spcPct val="90000"/>
              </a:lnSpc>
              <a:spcBef>
                <a:spcPts val="1598"/>
              </a:spcBef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Modeling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83BE5DC-3DF4-2548-B1FC-71E4D233985E}"/>
              </a:ext>
            </a:extLst>
          </p:cNvPr>
          <p:cNvSpPr txBox="1"/>
          <p:nvPr/>
        </p:nvSpPr>
        <p:spPr>
          <a:xfrm>
            <a:off x="1311293" y="143415"/>
            <a:ext cx="9223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dirty="0">
                <a:solidFill>
                  <a:schemeClr val="tx2"/>
                </a:solidFill>
                <a:latin typeface="Source Sans Pro" panose="020B0503030403020204" pitchFamily="34" charset="0"/>
              </a:rPr>
              <a:t>Opinion mining on Russia – Ukraine conflicts in </a:t>
            </a:r>
            <a:r>
              <a:rPr lang="en-US" sz="3200" b="1" kern="0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social </a:t>
            </a:r>
            <a:r>
              <a:rPr lang="en-US" sz="3200" b="1" kern="0" dirty="0">
                <a:solidFill>
                  <a:schemeClr val="tx2"/>
                </a:solidFill>
                <a:latin typeface="Source Sans Pro" panose="020B0503030403020204" pitchFamily="34" charset="0"/>
              </a:rPr>
              <a:t>media - Twitter</a:t>
            </a:r>
          </a:p>
        </p:txBody>
      </p:sp>
      <p:grpSp>
        <p:nvGrpSpPr>
          <p:cNvPr id="173" name="Google Shape;4103;p48"/>
          <p:cNvGrpSpPr/>
          <p:nvPr/>
        </p:nvGrpSpPr>
        <p:grpSpPr>
          <a:xfrm>
            <a:off x="254289" y="4589449"/>
            <a:ext cx="2131102" cy="2123308"/>
            <a:chOff x="2270525" y="117216"/>
            <a:chExt cx="4650765" cy="4762722"/>
          </a:xfrm>
        </p:grpSpPr>
        <p:sp>
          <p:nvSpPr>
            <p:cNvPr id="174" name="Google Shape;4104;p4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105;p4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106;p4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107;p4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108;p4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109;p4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110;p4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111;p4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112;p4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113;p4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114;p4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115;p4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116;p4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117;p4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118;p4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119;p4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120;p4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121;p4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122;p4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123;p4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4124;p4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4125;p4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71" name="Google Shape;4126;p4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4127;p4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4128;p4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4129;p4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4130;p4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4131;p4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4132;p4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4133;p4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4134;p4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4135;p4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4136;p4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4137;p4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4138;p4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4139;p4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4140;p4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4141;p4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4142;p4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4143;p4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4144;p4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4145;p4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4146;p4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4147;p4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4148;p4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4149;p4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4150;p4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4151;p4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4152;p4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4153;p4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4154;p4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4155;p4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4156;p4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4157;p4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4158;p4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4159;p4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4160;p4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4161;p4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4162;p4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4163;p4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4164;p4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4165;p4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Google Shape;4166;p4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4167;p4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4168;p4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4169;p4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4170;p4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4171;p4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4172;p4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4173;p4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4174;p4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4175;p4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4176;p4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4177;p4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4178;p4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4179;p4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4180;p4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4181;p4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4182;p4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4183;p4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4184;p4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4185;p4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4186;p4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4187;p4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4188;p4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4189;p4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4190;p4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4191;p4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4192;p4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4193;p4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4194;p4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4195;p4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232" name="Google Shape;4196;p4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4197;p4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4198;p4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4199;p4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4200;p4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4201;p4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4202;p4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4203;p4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4204;p4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4205;p4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4206;p4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4207;p4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4208;p4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2198274F-B07D-7641-B716-EE1DF87D802C}"/>
              </a:ext>
            </a:extLst>
          </p:cNvPr>
          <p:cNvGrpSpPr/>
          <p:nvPr/>
        </p:nvGrpSpPr>
        <p:grpSpPr>
          <a:xfrm>
            <a:off x="6219564" y="2181408"/>
            <a:ext cx="5094680" cy="1559016"/>
            <a:chOff x="892061" y="1998201"/>
            <a:chExt cx="5094680" cy="1559016"/>
          </a:xfrm>
        </p:grpSpPr>
        <p:sp>
          <p:nvSpPr>
            <p:cNvPr id="312" name="Freeform 11">
              <a:extLst>
                <a:ext uri="{FF2B5EF4-FFF2-40B4-BE49-F238E27FC236}">
                  <a16:creationId xmlns:a16="http://schemas.microsoft.com/office/drawing/2014/main" id="{B60D9380-3E4E-9842-AFE5-7562FE449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5" y="1998201"/>
              <a:ext cx="2512356" cy="1117332"/>
            </a:xfrm>
            <a:custGeom>
              <a:avLst/>
              <a:gdLst>
                <a:gd name="T0" fmla="*/ 1 w 2082"/>
                <a:gd name="T1" fmla="*/ 0 h 929"/>
                <a:gd name="T2" fmla="*/ 1907 w 2082"/>
                <a:gd name="T3" fmla="*/ 0 h 929"/>
                <a:gd name="T4" fmla="*/ 2082 w 2082"/>
                <a:gd name="T5" fmla="*/ 455 h 929"/>
                <a:gd name="T6" fmla="*/ 1907 w 2082"/>
                <a:gd name="T7" fmla="*/ 929 h 929"/>
                <a:gd name="T8" fmla="*/ 0 w 2082"/>
                <a:gd name="T9" fmla="*/ 929 h 929"/>
                <a:gd name="T10" fmla="*/ 0 w 2082"/>
                <a:gd name="T11" fmla="*/ 913 h 929"/>
                <a:gd name="T12" fmla="*/ 1 w 2082"/>
                <a:gd name="T13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2" h="929">
                  <a:moveTo>
                    <a:pt x="1" y="0"/>
                  </a:moveTo>
                  <a:cubicBezTo>
                    <a:pt x="1907" y="0"/>
                    <a:pt x="1907" y="0"/>
                    <a:pt x="1907" y="0"/>
                  </a:cubicBezTo>
                  <a:cubicBezTo>
                    <a:pt x="2082" y="455"/>
                    <a:pt x="2082" y="455"/>
                    <a:pt x="2082" y="455"/>
                  </a:cubicBezTo>
                  <a:cubicBezTo>
                    <a:pt x="1907" y="929"/>
                    <a:pt x="1907" y="929"/>
                    <a:pt x="1907" y="929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23"/>
                    <a:pt x="0" y="918"/>
                    <a:pt x="0" y="913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2">
              <a:extLst>
                <a:ext uri="{FF2B5EF4-FFF2-40B4-BE49-F238E27FC236}">
                  <a16:creationId xmlns:a16="http://schemas.microsoft.com/office/drawing/2014/main" id="{0FE28675-6ED2-FC4F-8EF3-DB0EFCFFC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967" y="1998201"/>
              <a:ext cx="1495606" cy="1559016"/>
            </a:xfrm>
            <a:custGeom>
              <a:avLst/>
              <a:gdLst>
                <a:gd name="T0" fmla="*/ 1239 w 1240"/>
                <a:gd name="T1" fmla="*/ 913 h 1296"/>
                <a:gd name="T2" fmla="*/ 0 w 1240"/>
                <a:gd name="T3" fmla="*/ 913 h 1296"/>
                <a:gd name="T4" fmla="*/ 0 w 1240"/>
                <a:gd name="T5" fmla="*/ 0 h 1296"/>
                <a:gd name="T6" fmla="*/ 1240 w 1240"/>
                <a:gd name="T7" fmla="*/ 0 h 1296"/>
                <a:gd name="T8" fmla="*/ 1239 w 1240"/>
                <a:gd name="T9" fmla="*/ 913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1296">
                  <a:moveTo>
                    <a:pt x="1239" y="913"/>
                  </a:moveTo>
                  <a:cubicBezTo>
                    <a:pt x="1239" y="1296"/>
                    <a:pt x="0" y="1296"/>
                    <a:pt x="0" y="9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4"/>
                    <a:pt x="1240" y="384"/>
                    <a:pt x="1240" y="0"/>
                  </a:cubicBezTo>
                  <a:cubicBezTo>
                    <a:pt x="1239" y="913"/>
                    <a:pt x="1239" y="913"/>
                    <a:pt x="1239" y="9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3">
              <a:extLst>
                <a:ext uri="{FF2B5EF4-FFF2-40B4-BE49-F238E27FC236}">
                  <a16:creationId xmlns:a16="http://schemas.microsoft.com/office/drawing/2014/main" id="{276129C3-23D3-E14F-8717-C599ECE0F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61" y="1998201"/>
              <a:ext cx="1091093" cy="1117332"/>
            </a:xfrm>
            <a:custGeom>
              <a:avLst/>
              <a:gdLst>
                <a:gd name="T0" fmla="*/ 904 w 905"/>
                <a:gd name="T1" fmla="*/ 0 h 929"/>
                <a:gd name="T2" fmla="*/ 0 w 905"/>
                <a:gd name="T3" fmla="*/ 0 h 929"/>
                <a:gd name="T4" fmla="*/ 175 w 905"/>
                <a:gd name="T5" fmla="*/ 455 h 929"/>
                <a:gd name="T6" fmla="*/ 0 w 905"/>
                <a:gd name="T7" fmla="*/ 929 h 929"/>
                <a:gd name="T8" fmla="*/ 905 w 905"/>
                <a:gd name="T9" fmla="*/ 929 h 929"/>
                <a:gd name="T10" fmla="*/ 904 w 905"/>
                <a:gd name="T11" fmla="*/ 913 h 929"/>
                <a:gd name="T12" fmla="*/ 904 w 905"/>
                <a:gd name="T13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5" h="929">
                  <a:moveTo>
                    <a:pt x="90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5" y="455"/>
                    <a:pt x="175" y="455"/>
                    <a:pt x="175" y="455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905" y="929"/>
                    <a:pt x="905" y="929"/>
                    <a:pt x="905" y="929"/>
                  </a:cubicBezTo>
                  <a:cubicBezTo>
                    <a:pt x="904" y="923"/>
                    <a:pt x="904" y="918"/>
                    <a:pt x="904" y="913"/>
                  </a:cubicBezTo>
                  <a:cubicBezTo>
                    <a:pt x="904" y="0"/>
                    <a:pt x="904" y="0"/>
                    <a:pt x="90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5">
              <a:extLst>
                <a:ext uri="{FF2B5EF4-FFF2-40B4-BE49-F238E27FC236}">
                  <a16:creationId xmlns:a16="http://schemas.microsoft.com/office/drawing/2014/main" id="{AAB4CC7E-BE88-8C4E-A76B-0139E0F00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917" y="2385221"/>
              <a:ext cx="120261" cy="345476"/>
            </a:xfrm>
            <a:custGeom>
              <a:avLst/>
              <a:gdLst>
                <a:gd name="T0" fmla="*/ 0 w 55"/>
                <a:gd name="T1" fmla="*/ 0 h 158"/>
                <a:gd name="T2" fmla="*/ 25 w 55"/>
                <a:gd name="T3" fmla="*/ 0 h 158"/>
                <a:gd name="T4" fmla="*/ 55 w 55"/>
                <a:gd name="T5" fmla="*/ 77 h 158"/>
                <a:gd name="T6" fmla="*/ 25 w 55"/>
                <a:gd name="T7" fmla="*/ 158 h 158"/>
                <a:gd name="T8" fmla="*/ 0 w 55"/>
                <a:gd name="T9" fmla="*/ 158 h 158"/>
                <a:gd name="T10" fmla="*/ 30 w 55"/>
                <a:gd name="T11" fmla="*/ 77 h 158"/>
                <a:gd name="T12" fmla="*/ 0 w 55"/>
                <a:gd name="T13" fmla="*/ 0 h 158"/>
                <a:gd name="T14" fmla="*/ 0 w 55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8">
                  <a:moveTo>
                    <a:pt x="0" y="0"/>
                  </a:moveTo>
                  <a:lnTo>
                    <a:pt x="25" y="0"/>
                  </a:lnTo>
                  <a:lnTo>
                    <a:pt x="55" y="77"/>
                  </a:lnTo>
                  <a:lnTo>
                    <a:pt x="25" y="158"/>
                  </a:lnTo>
                  <a:lnTo>
                    <a:pt x="0" y="158"/>
                  </a:lnTo>
                  <a:lnTo>
                    <a:pt x="30" y="7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6">
              <a:extLst>
                <a:ext uri="{FF2B5EF4-FFF2-40B4-BE49-F238E27FC236}">
                  <a16:creationId xmlns:a16="http://schemas.microsoft.com/office/drawing/2014/main" id="{705E365F-BABA-6549-8A6B-7C67413E8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59" y="2385221"/>
              <a:ext cx="120261" cy="345476"/>
            </a:xfrm>
            <a:custGeom>
              <a:avLst/>
              <a:gdLst>
                <a:gd name="T0" fmla="*/ 0 w 55"/>
                <a:gd name="T1" fmla="*/ 0 h 158"/>
                <a:gd name="T2" fmla="*/ 26 w 55"/>
                <a:gd name="T3" fmla="*/ 0 h 158"/>
                <a:gd name="T4" fmla="*/ 55 w 55"/>
                <a:gd name="T5" fmla="*/ 77 h 158"/>
                <a:gd name="T6" fmla="*/ 26 w 55"/>
                <a:gd name="T7" fmla="*/ 158 h 158"/>
                <a:gd name="T8" fmla="*/ 0 w 55"/>
                <a:gd name="T9" fmla="*/ 158 h 158"/>
                <a:gd name="T10" fmla="*/ 30 w 55"/>
                <a:gd name="T11" fmla="*/ 77 h 158"/>
                <a:gd name="T12" fmla="*/ 0 w 55"/>
                <a:gd name="T13" fmla="*/ 0 h 158"/>
                <a:gd name="T14" fmla="*/ 0 w 55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8">
                  <a:moveTo>
                    <a:pt x="0" y="0"/>
                  </a:moveTo>
                  <a:lnTo>
                    <a:pt x="26" y="0"/>
                  </a:lnTo>
                  <a:lnTo>
                    <a:pt x="55" y="77"/>
                  </a:lnTo>
                  <a:lnTo>
                    <a:pt x="26" y="158"/>
                  </a:lnTo>
                  <a:lnTo>
                    <a:pt x="0" y="158"/>
                  </a:lnTo>
                  <a:lnTo>
                    <a:pt x="30" y="7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Shape 2778">
              <a:extLst>
                <a:ext uri="{FF2B5EF4-FFF2-40B4-BE49-F238E27FC236}">
                  <a16:creationId xmlns:a16="http://schemas.microsoft.com/office/drawing/2014/main" id="{BFE7337B-6824-9C47-AB30-75B080DC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3259" y="2724015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18" name="Text Placeholder 32">
              <a:extLst>
                <a:ext uri="{FF2B5EF4-FFF2-40B4-BE49-F238E27FC236}">
                  <a16:creationId xmlns:a16="http://schemas.microsoft.com/office/drawing/2014/main" id="{EC6B3170-1CDB-1840-8441-DF29EFDDEB03}"/>
                </a:ext>
              </a:extLst>
            </p:cNvPr>
            <p:cNvSpPr txBox="1">
              <a:spLocks/>
            </p:cNvSpPr>
            <p:nvPr/>
          </p:nvSpPr>
          <p:spPr>
            <a:xfrm>
              <a:off x="3590609" y="2337203"/>
              <a:ext cx="2163511" cy="492202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 smtClean="0">
                  <a:solidFill>
                    <a:schemeClr val="bg1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Logistic Regression</a:t>
              </a:r>
              <a:endParaRPr lang="en-US" sz="24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250016AD-DBF0-6F4A-8475-29C4893EE0B3}"/>
              </a:ext>
            </a:extLst>
          </p:cNvPr>
          <p:cNvGrpSpPr/>
          <p:nvPr/>
        </p:nvGrpSpPr>
        <p:grpSpPr>
          <a:xfrm>
            <a:off x="6219564" y="3401507"/>
            <a:ext cx="5094680" cy="1559016"/>
            <a:chOff x="892061" y="3218300"/>
            <a:chExt cx="5094680" cy="1559016"/>
          </a:xfrm>
        </p:grpSpPr>
        <p:sp>
          <p:nvSpPr>
            <p:cNvPr id="320" name="Freeform 8">
              <a:extLst>
                <a:ext uri="{FF2B5EF4-FFF2-40B4-BE49-F238E27FC236}">
                  <a16:creationId xmlns:a16="http://schemas.microsoft.com/office/drawing/2014/main" id="{16E2231A-B38A-0F48-87DF-500C2E1F5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5" y="3218300"/>
              <a:ext cx="2512356" cy="1115144"/>
            </a:xfrm>
            <a:custGeom>
              <a:avLst/>
              <a:gdLst>
                <a:gd name="T0" fmla="*/ 1 w 2082"/>
                <a:gd name="T1" fmla="*/ 0 h 928"/>
                <a:gd name="T2" fmla="*/ 1907 w 2082"/>
                <a:gd name="T3" fmla="*/ 0 h 928"/>
                <a:gd name="T4" fmla="*/ 2082 w 2082"/>
                <a:gd name="T5" fmla="*/ 455 h 928"/>
                <a:gd name="T6" fmla="*/ 1907 w 2082"/>
                <a:gd name="T7" fmla="*/ 928 h 928"/>
                <a:gd name="T8" fmla="*/ 0 w 2082"/>
                <a:gd name="T9" fmla="*/ 928 h 928"/>
                <a:gd name="T10" fmla="*/ 0 w 2082"/>
                <a:gd name="T11" fmla="*/ 913 h 928"/>
                <a:gd name="T12" fmla="*/ 1 w 2082"/>
                <a:gd name="T13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2" h="928">
                  <a:moveTo>
                    <a:pt x="1" y="0"/>
                  </a:moveTo>
                  <a:cubicBezTo>
                    <a:pt x="1907" y="0"/>
                    <a:pt x="1907" y="0"/>
                    <a:pt x="1907" y="0"/>
                  </a:cubicBezTo>
                  <a:cubicBezTo>
                    <a:pt x="2082" y="455"/>
                    <a:pt x="2082" y="455"/>
                    <a:pt x="2082" y="455"/>
                  </a:cubicBezTo>
                  <a:cubicBezTo>
                    <a:pt x="1907" y="928"/>
                    <a:pt x="1907" y="928"/>
                    <a:pt x="1907" y="928"/>
                  </a:cubicBezTo>
                  <a:cubicBezTo>
                    <a:pt x="0" y="928"/>
                    <a:pt x="0" y="928"/>
                    <a:pt x="0" y="928"/>
                  </a:cubicBezTo>
                  <a:cubicBezTo>
                    <a:pt x="0" y="923"/>
                    <a:pt x="0" y="918"/>
                    <a:pt x="0" y="913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9">
              <a:extLst>
                <a:ext uri="{FF2B5EF4-FFF2-40B4-BE49-F238E27FC236}">
                  <a16:creationId xmlns:a16="http://schemas.microsoft.com/office/drawing/2014/main" id="{F44FB9DC-7709-7F4B-8601-6B85AB652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967" y="3218300"/>
              <a:ext cx="1495606" cy="1559016"/>
            </a:xfrm>
            <a:custGeom>
              <a:avLst/>
              <a:gdLst>
                <a:gd name="T0" fmla="*/ 1239 w 1240"/>
                <a:gd name="T1" fmla="*/ 913 h 1296"/>
                <a:gd name="T2" fmla="*/ 0 w 1240"/>
                <a:gd name="T3" fmla="*/ 913 h 1296"/>
                <a:gd name="T4" fmla="*/ 0 w 1240"/>
                <a:gd name="T5" fmla="*/ 0 h 1296"/>
                <a:gd name="T6" fmla="*/ 1240 w 1240"/>
                <a:gd name="T7" fmla="*/ 0 h 1296"/>
                <a:gd name="T8" fmla="*/ 1239 w 1240"/>
                <a:gd name="T9" fmla="*/ 913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1296">
                  <a:moveTo>
                    <a:pt x="1239" y="913"/>
                  </a:moveTo>
                  <a:cubicBezTo>
                    <a:pt x="1239" y="1296"/>
                    <a:pt x="0" y="1296"/>
                    <a:pt x="0" y="9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3"/>
                    <a:pt x="1240" y="383"/>
                    <a:pt x="1240" y="0"/>
                  </a:cubicBezTo>
                  <a:cubicBezTo>
                    <a:pt x="1239" y="913"/>
                    <a:pt x="1239" y="913"/>
                    <a:pt x="1239" y="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0">
              <a:extLst>
                <a:ext uri="{FF2B5EF4-FFF2-40B4-BE49-F238E27FC236}">
                  <a16:creationId xmlns:a16="http://schemas.microsoft.com/office/drawing/2014/main" id="{56976647-B5E7-7244-9F9D-50C7BB89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61" y="3218300"/>
              <a:ext cx="1091093" cy="1115144"/>
            </a:xfrm>
            <a:custGeom>
              <a:avLst/>
              <a:gdLst>
                <a:gd name="T0" fmla="*/ 904 w 905"/>
                <a:gd name="T1" fmla="*/ 0 h 928"/>
                <a:gd name="T2" fmla="*/ 0 w 905"/>
                <a:gd name="T3" fmla="*/ 0 h 928"/>
                <a:gd name="T4" fmla="*/ 175 w 905"/>
                <a:gd name="T5" fmla="*/ 455 h 928"/>
                <a:gd name="T6" fmla="*/ 0 w 905"/>
                <a:gd name="T7" fmla="*/ 928 h 928"/>
                <a:gd name="T8" fmla="*/ 905 w 905"/>
                <a:gd name="T9" fmla="*/ 928 h 928"/>
                <a:gd name="T10" fmla="*/ 904 w 905"/>
                <a:gd name="T11" fmla="*/ 913 h 928"/>
                <a:gd name="T12" fmla="*/ 904 w 905"/>
                <a:gd name="T13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5" h="928">
                  <a:moveTo>
                    <a:pt x="90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5" y="455"/>
                    <a:pt x="175" y="455"/>
                    <a:pt x="175" y="455"/>
                  </a:cubicBezTo>
                  <a:cubicBezTo>
                    <a:pt x="0" y="928"/>
                    <a:pt x="0" y="928"/>
                    <a:pt x="0" y="928"/>
                  </a:cubicBezTo>
                  <a:cubicBezTo>
                    <a:pt x="905" y="928"/>
                    <a:pt x="905" y="928"/>
                    <a:pt x="905" y="928"/>
                  </a:cubicBezTo>
                  <a:cubicBezTo>
                    <a:pt x="904" y="923"/>
                    <a:pt x="904" y="918"/>
                    <a:pt x="904" y="913"/>
                  </a:cubicBezTo>
                  <a:cubicBezTo>
                    <a:pt x="904" y="0"/>
                    <a:pt x="904" y="0"/>
                    <a:pt x="90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8">
              <a:extLst>
                <a:ext uri="{FF2B5EF4-FFF2-40B4-BE49-F238E27FC236}">
                  <a16:creationId xmlns:a16="http://schemas.microsoft.com/office/drawing/2014/main" id="{847CD696-CC92-E049-B94E-BDDD2C682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917" y="3607508"/>
              <a:ext cx="120261" cy="345476"/>
            </a:xfrm>
            <a:custGeom>
              <a:avLst/>
              <a:gdLst>
                <a:gd name="T0" fmla="*/ 0 w 55"/>
                <a:gd name="T1" fmla="*/ 0 h 158"/>
                <a:gd name="T2" fmla="*/ 25 w 55"/>
                <a:gd name="T3" fmla="*/ 0 h 158"/>
                <a:gd name="T4" fmla="*/ 55 w 55"/>
                <a:gd name="T5" fmla="*/ 78 h 158"/>
                <a:gd name="T6" fmla="*/ 25 w 55"/>
                <a:gd name="T7" fmla="*/ 158 h 158"/>
                <a:gd name="T8" fmla="*/ 0 w 55"/>
                <a:gd name="T9" fmla="*/ 158 h 158"/>
                <a:gd name="T10" fmla="*/ 30 w 55"/>
                <a:gd name="T11" fmla="*/ 78 h 158"/>
                <a:gd name="T12" fmla="*/ 0 w 55"/>
                <a:gd name="T13" fmla="*/ 0 h 158"/>
                <a:gd name="T14" fmla="*/ 0 w 55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8">
                  <a:moveTo>
                    <a:pt x="0" y="0"/>
                  </a:moveTo>
                  <a:lnTo>
                    <a:pt x="25" y="0"/>
                  </a:lnTo>
                  <a:lnTo>
                    <a:pt x="55" y="78"/>
                  </a:lnTo>
                  <a:lnTo>
                    <a:pt x="25" y="158"/>
                  </a:lnTo>
                  <a:lnTo>
                    <a:pt x="0" y="158"/>
                  </a:lnTo>
                  <a:lnTo>
                    <a:pt x="30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9">
              <a:extLst>
                <a:ext uri="{FF2B5EF4-FFF2-40B4-BE49-F238E27FC236}">
                  <a16:creationId xmlns:a16="http://schemas.microsoft.com/office/drawing/2014/main" id="{04D1CCD2-72A6-EA41-9E22-D61763FA1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59" y="3607508"/>
              <a:ext cx="120261" cy="345476"/>
            </a:xfrm>
            <a:custGeom>
              <a:avLst/>
              <a:gdLst>
                <a:gd name="T0" fmla="*/ 0 w 55"/>
                <a:gd name="T1" fmla="*/ 0 h 158"/>
                <a:gd name="T2" fmla="*/ 26 w 55"/>
                <a:gd name="T3" fmla="*/ 0 h 158"/>
                <a:gd name="T4" fmla="*/ 55 w 55"/>
                <a:gd name="T5" fmla="*/ 78 h 158"/>
                <a:gd name="T6" fmla="*/ 26 w 55"/>
                <a:gd name="T7" fmla="*/ 158 h 158"/>
                <a:gd name="T8" fmla="*/ 0 w 55"/>
                <a:gd name="T9" fmla="*/ 158 h 158"/>
                <a:gd name="T10" fmla="*/ 30 w 55"/>
                <a:gd name="T11" fmla="*/ 78 h 158"/>
                <a:gd name="T12" fmla="*/ 0 w 55"/>
                <a:gd name="T13" fmla="*/ 0 h 158"/>
                <a:gd name="T14" fmla="*/ 0 w 55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8">
                  <a:moveTo>
                    <a:pt x="0" y="0"/>
                  </a:moveTo>
                  <a:lnTo>
                    <a:pt x="26" y="0"/>
                  </a:lnTo>
                  <a:lnTo>
                    <a:pt x="55" y="78"/>
                  </a:lnTo>
                  <a:lnTo>
                    <a:pt x="26" y="158"/>
                  </a:lnTo>
                  <a:lnTo>
                    <a:pt x="0" y="158"/>
                  </a:lnTo>
                  <a:lnTo>
                    <a:pt x="30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Shape 2774">
              <a:extLst>
                <a:ext uri="{FF2B5EF4-FFF2-40B4-BE49-F238E27FC236}">
                  <a16:creationId xmlns:a16="http://schemas.microsoft.com/office/drawing/2014/main" id="{9F79BB2A-3844-A04D-9885-8FA0E34F5A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3936" y="3957799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26" name="Text Placeholder 32">
              <a:extLst>
                <a:ext uri="{FF2B5EF4-FFF2-40B4-BE49-F238E27FC236}">
                  <a16:creationId xmlns:a16="http://schemas.microsoft.com/office/drawing/2014/main" id="{5841C6F1-60FE-9444-83D5-E80DC37965FF}"/>
                </a:ext>
              </a:extLst>
            </p:cNvPr>
            <p:cNvSpPr txBox="1">
              <a:spLocks/>
            </p:cNvSpPr>
            <p:nvPr/>
          </p:nvSpPr>
          <p:spPr>
            <a:xfrm>
              <a:off x="3590609" y="3529771"/>
              <a:ext cx="2163511" cy="492202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 smtClean="0">
                  <a:solidFill>
                    <a:schemeClr val="bg1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Random Forest</a:t>
              </a:r>
              <a:endParaRPr lang="en-US" sz="24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29077972-CA19-1C44-981E-0FC898723085}"/>
              </a:ext>
            </a:extLst>
          </p:cNvPr>
          <p:cNvGrpSpPr/>
          <p:nvPr/>
        </p:nvGrpSpPr>
        <p:grpSpPr>
          <a:xfrm>
            <a:off x="6219564" y="4625980"/>
            <a:ext cx="5094680" cy="1559016"/>
            <a:chOff x="892061" y="4442773"/>
            <a:chExt cx="5094680" cy="1559016"/>
          </a:xfrm>
        </p:grpSpPr>
        <p:sp>
          <p:nvSpPr>
            <p:cNvPr id="328" name="Freeform 5">
              <a:extLst>
                <a:ext uri="{FF2B5EF4-FFF2-40B4-BE49-F238E27FC236}">
                  <a16:creationId xmlns:a16="http://schemas.microsoft.com/office/drawing/2014/main" id="{7C7D26F8-A45A-AC49-8605-92A99F8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5" y="4442773"/>
              <a:ext cx="2512356" cy="1117332"/>
            </a:xfrm>
            <a:custGeom>
              <a:avLst/>
              <a:gdLst>
                <a:gd name="T0" fmla="*/ 1 w 2082"/>
                <a:gd name="T1" fmla="*/ 0 h 928"/>
                <a:gd name="T2" fmla="*/ 1907 w 2082"/>
                <a:gd name="T3" fmla="*/ 0 h 928"/>
                <a:gd name="T4" fmla="*/ 2082 w 2082"/>
                <a:gd name="T5" fmla="*/ 455 h 928"/>
                <a:gd name="T6" fmla="*/ 1907 w 2082"/>
                <a:gd name="T7" fmla="*/ 928 h 928"/>
                <a:gd name="T8" fmla="*/ 0 w 2082"/>
                <a:gd name="T9" fmla="*/ 928 h 928"/>
                <a:gd name="T10" fmla="*/ 0 w 2082"/>
                <a:gd name="T11" fmla="*/ 913 h 928"/>
                <a:gd name="T12" fmla="*/ 1 w 2082"/>
                <a:gd name="T13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2" h="928">
                  <a:moveTo>
                    <a:pt x="1" y="0"/>
                  </a:moveTo>
                  <a:cubicBezTo>
                    <a:pt x="1907" y="0"/>
                    <a:pt x="1907" y="0"/>
                    <a:pt x="1907" y="0"/>
                  </a:cubicBezTo>
                  <a:cubicBezTo>
                    <a:pt x="2082" y="455"/>
                    <a:pt x="2082" y="455"/>
                    <a:pt x="2082" y="455"/>
                  </a:cubicBezTo>
                  <a:cubicBezTo>
                    <a:pt x="1907" y="928"/>
                    <a:pt x="1907" y="928"/>
                    <a:pt x="1907" y="928"/>
                  </a:cubicBezTo>
                  <a:cubicBezTo>
                    <a:pt x="0" y="928"/>
                    <a:pt x="0" y="928"/>
                    <a:pt x="0" y="928"/>
                  </a:cubicBezTo>
                  <a:cubicBezTo>
                    <a:pt x="0" y="923"/>
                    <a:pt x="0" y="918"/>
                    <a:pt x="0" y="913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6">
              <a:extLst>
                <a:ext uri="{FF2B5EF4-FFF2-40B4-BE49-F238E27FC236}">
                  <a16:creationId xmlns:a16="http://schemas.microsoft.com/office/drawing/2014/main" id="{EC0CADA9-F7DE-1A49-9E14-242FDD5BA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967" y="4442773"/>
              <a:ext cx="1495606" cy="1559016"/>
            </a:xfrm>
            <a:custGeom>
              <a:avLst/>
              <a:gdLst>
                <a:gd name="T0" fmla="*/ 1239 w 1240"/>
                <a:gd name="T1" fmla="*/ 913 h 1296"/>
                <a:gd name="T2" fmla="*/ 0 w 1240"/>
                <a:gd name="T3" fmla="*/ 913 h 1296"/>
                <a:gd name="T4" fmla="*/ 0 w 1240"/>
                <a:gd name="T5" fmla="*/ 0 h 1296"/>
                <a:gd name="T6" fmla="*/ 1240 w 1240"/>
                <a:gd name="T7" fmla="*/ 0 h 1296"/>
                <a:gd name="T8" fmla="*/ 1239 w 1240"/>
                <a:gd name="T9" fmla="*/ 913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1296">
                  <a:moveTo>
                    <a:pt x="1239" y="913"/>
                  </a:moveTo>
                  <a:cubicBezTo>
                    <a:pt x="1239" y="1296"/>
                    <a:pt x="0" y="1296"/>
                    <a:pt x="0" y="9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3"/>
                    <a:pt x="1240" y="383"/>
                    <a:pt x="1240" y="0"/>
                  </a:cubicBezTo>
                  <a:cubicBezTo>
                    <a:pt x="1239" y="913"/>
                    <a:pt x="1239" y="913"/>
                    <a:pt x="1239" y="9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7">
              <a:extLst>
                <a:ext uri="{FF2B5EF4-FFF2-40B4-BE49-F238E27FC236}">
                  <a16:creationId xmlns:a16="http://schemas.microsoft.com/office/drawing/2014/main" id="{E4564FC7-4E83-A34B-87AA-60ABC5252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61" y="4442773"/>
              <a:ext cx="1091093" cy="1117332"/>
            </a:xfrm>
            <a:custGeom>
              <a:avLst/>
              <a:gdLst>
                <a:gd name="T0" fmla="*/ 904 w 905"/>
                <a:gd name="T1" fmla="*/ 0 h 928"/>
                <a:gd name="T2" fmla="*/ 0 w 905"/>
                <a:gd name="T3" fmla="*/ 0 h 928"/>
                <a:gd name="T4" fmla="*/ 175 w 905"/>
                <a:gd name="T5" fmla="*/ 455 h 928"/>
                <a:gd name="T6" fmla="*/ 0 w 905"/>
                <a:gd name="T7" fmla="*/ 928 h 928"/>
                <a:gd name="T8" fmla="*/ 905 w 905"/>
                <a:gd name="T9" fmla="*/ 928 h 928"/>
                <a:gd name="T10" fmla="*/ 904 w 905"/>
                <a:gd name="T11" fmla="*/ 913 h 928"/>
                <a:gd name="T12" fmla="*/ 904 w 905"/>
                <a:gd name="T13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5" h="928">
                  <a:moveTo>
                    <a:pt x="90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5" y="455"/>
                    <a:pt x="175" y="455"/>
                    <a:pt x="175" y="455"/>
                  </a:cubicBezTo>
                  <a:cubicBezTo>
                    <a:pt x="0" y="928"/>
                    <a:pt x="0" y="928"/>
                    <a:pt x="0" y="928"/>
                  </a:cubicBezTo>
                  <a:cubicBezTo>
                    <a:pt x="905" y="928"/>
                    <a:pt x="905" y="928"/>
                    <a:pt x="905" y="928"/>
                  </a:cubicBezTo>
                  <a:cubicBezTo>
                    <a:pt x="904" y="923"/>
                    <a:pt x="904" y="918"/>
                    <a:pt x="904" y="913"/>
                  </a:cubicBezTo>
                  <a:cubicBezTo>
                    <a:pt x="904" y="0"/>
                    <a:pt x="904" y="0"/>
                    <a:pt x="904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1">
              <a:extLst>
                <a:ext uri="{FF2B5EF4-FFF2-40B4-BE49-F238E27FC236}">
                  <a16:creationId xmlns:a16="http://schemas.microsoft.com/office/drawing/2014/main" id="{A44E609C-C65D-134A-B3AD-5D11A98A6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477" y="4779503"/>
              <a:ext cx="120261" cy="343290"/>
            </a:xfrm>
            <a:custGeom>
              <a:avLst/>
              <a:gdLst>
                <a:gd name="T0" fmla="*/ 0 w 55"/>
                <a:gd name="T1" fmla="*/ 0 h 157"/>
                <a:gd name="T2" fmla="*/ 25 w 55"/>
                <a:gd name="T3" fmla="*/ 0 h 157"/>
                <a:gd name="T4" fmla="*/ 55 w 55"/>
                <a:gd name="T5" fmla="*/ 77 h 157"/>
                <a:gd name="T6" fmla="*/ 25 w 55"/>
                <a:gd name="T7" fmla="*/ 157 h 157"/>
                <a:gd name="T8" fmla="*/ 0 w 55"/>
                <a:gd name="T9" fmla="*/ 157 h 157"/>
                <a:gd name="T10" fmla="*/ 30 w 55"/>
                <a:gd name="T11" fmla="*/ 77 h 157"/>
                <a:gd name="T12" fmla="*/ 0 w 55"/>
                <a:gd name="T13" fmla="*/ 0 h 157"/>
                <a:gd name="T14" fmla="*/ 0 w 55"/>
                <a:gd name="T1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7">
                  <a:moveTo>
                    <a:pt x="0" y="0"/>
                  </a:moveTo>
                  <a:lnTo>
                    <a:pt x="25" y="0"/>
                  </a:lnTo>
                  <a:lnTo>
                    <a:pt x="55" y="77"/>
                  </a:lnTo>
                  <a:lnTo>
                    <a:pt x="25" y="157"/>
                  </a:lnTo>
                  <a:lnTo>
                    <a:pt x="0" y="157"/>
                  </a:lnTo>
                  <a:lnTo>
                    <a:pt x="30" y="7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">
              <a:extLst>
                <a:ext uri="{FF2B5EF4-FFF2-40B4-BE49-F238E27FC236}">
                  <a16:creationId xmlns:a16="http://schemas.microsoft.com/office/drawing/2014/main" id="{C41E4FA1-137C-5A47-98E0-0D8F40331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618" y="4779503"/>
              <a:ext cx="120261" cy="343290"/>
            </a:xfrm>
            <a:custGeom>
              <a:avLst/>
              <a:gdLst>
                <a:gd name="T0" fmla="*/ 0 w 55"/>
                <a:gd name="T1" fmla="*/ 0 h 157"/>
                <a:gd name="T2" fmla="*/ 25 w 55"/>
                <a:gd name="T3" fmla="*/ 0 h 157"/>
                <a:gd name="T4" fmla="*/ 55 w 55"/>
                <a:gd name="T5" fmla="*/ 77 h 157"/>
                <a:gd name="T6" fmla="*/ 25 w 55"/>
                <a:gd name="T7" fmla="*/ 157 h 157"/>
                <a:gd name="T8" fmla="*/ 0 w 55"/>
                <a:gd name="T9" fmla="*/ 157 h 157"/>
                <a:gd name="T10" fmla="*/ 30 w 55"/>
                <a:gd name="T11" fmla="*/ 77 h 157"/>
                <a:gd name="T12" fmla="*/ 0 w 55"/>
                <a:gd name="T13" fmla="*/ 0 h 157"/>
                <a:gd name="T14" fmla="*/ 0 w 55"/>
                <a:gd name="T1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7">
                  <a:moveTo>
                    <a:pt x="0" y="0"/>
                  </a:moveTo>
                  <a:lnTo>
                    <a:pt x="25" y="0"/>
                  </a:lnTo>
                  <a:lnTo>
                    <a:pt x="55" y="77"/>
                  </a:lnTo>
                  <a:lnTo>
                    <a:pt x="25" y="157"/>
                  </a:lnTo>
                  <a:lnTo>
                    <a:pt x="0" y="157"/>
                  </a:lnTo>
                  <a:lnTo>
                    <a:pt x="30" y="7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Shape 2748">
              <a:extLst>
                <a:ext uri="{FF2B5EF4-FFF2-40B4-BE49-F238E27FC236}">
                  <a16:creationId xmlns:a16="http://schemas.microsoft.com/office/drawing/2014/main" id="{CC43230A-1B1C-5B44-BAF3-027232F52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7704" y="518736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34" name="Text Placeholder 32">
              <a:extLst>
                <a:ext uri="{FF2B5EF4-FFF2-40B4-BE49-F238E27FC236}">
                  <a16:creationId xmlns:a16="http://schemas.microsoft.com/office/drawing/2014/main" id="{E42668EC-E9F5-F845-AC2A-4D9DB0225046}"/>
                </a:ext>
              </a:extLst>
            </p:cNvPr>
            <p:cNvSpPr txBox="1">
              <a:spLocks/>
            </p:cNvSpPr>
            <p:nvPr/>
          </p:nvSpPr>
          <p:spPr>
            <a:xfrm>
              <a:off x="3609733" y="4761515"/>
              <a:ext cx="2163511" cy="492202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 smtClean="0">
                  <a:solidFill>
                    <a:schemeClr val="bg1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Linear SVC</a:t>
              </a:r>
              <a:endParaRPr lang="en-US" sz="24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70" y="1534436"/>
            <a:ext cx="3958979" cy="2553937"/>
          </a:xfrm>
          <a:prstGeom prst="rect">
            <a:avLst/>
          </a:prstGeom>
        </p:spPr>
      </p:pic>
      <p:grpSp>
        <p:nvGrpSpPr>
          <p:cNvPr id="335" name="Google Shape;581;p33"/>
          <p:cNvGrpSpPr/>
          <p:nvPr/>
        </p:nvGrpSpPr>
        <p:grpSpPr>
          <a:xfrm>
            <a:off x="401415" y="1307355"/>
            <a:ext cx="5257023" cy="3142232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336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81" y="1674628"/>
            <a:ext cx="3758779" cy="231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49357" r="52517"/>
          <a:stretch/>
        </p:blipFill>
        <p:spPr>
          <a:xfrm>
            <a:off x="2682151" y="4504581"/>
            <a:ext cx="3323916" cy="15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3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  <p:bldP spid="1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168">
            <a:extLst>
              <a:ext uri="{FF2B5EF4-FFF2-40B4-BE49-F238E27FC236}">
                <a16:creationId xmlns:a16="http://schemas.microsoft.com/office/drawing/2014/main" id="{683BE5DC-3DF4-2548-B1FC-71E4D233985E}"/>
              </a:ext>
            </a:extLst>
          </p:cNvPr>
          <p:cNvSpPr txBox="1"/>
          <p:nvPr/>
        </p:nvSpPr>
        <p:spPr>
          <a:xfrm>
            <a:off x="1311293" y="143415"/>
            <a:ext cx="9223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dirty="0">
                <a:solidFill>
                  <a:schemeClr val="tx2"/>
                </a:solidFill>
                <a:latin typeface="Source Sans Pro" panose="020B0503030403020204" pitchFamily="34" charset="0"/>
              </a:rPr>
              <a:t>Opinion mining on Russia – Ukraine conflicts in </a:t>
            </a:r>
            <a:r>
              <a:rPr lang="en-US" sz="3200" b="1" kern="0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social </a:t>
            </a:r>
            <a:r>
              <a:rPr lang="en-US" sz="3200" b="1" kern="0" dirty="0">
                <a:solidFill>
                  <a:schemeClr val="tx2"/>
                </a:solidFill>
                <a:latin typeface="Source Sans Pro" panose="020B0503030403020204" pitchFamily="34" charset="0"/>
              </a:rPr>
              <a:t>media - Twitter</a:t>
            </a:r>
          </a:p>
        </p:txBody>
      </p:sp>
      <p:grpSp>
        <p:nvGrpSpPr>
          <p:cNvPr id="173" name="Google Shape;4103;p48"/>
          <p:cNvGrpSpPr/>
          <p:nvPr/>
        </p:nvGrpSpPr>
        <p:grpSpPr>
          <a:xfrm>
            <a:off x="254289" y="4589449"/>
            <a:ext cx="2131102" cy="2123308"/>
            <a:chOff x="2270525" y="117216"/>
            <a:chExt cx="4650765" cy="4762722"/>
          </a:xfrm>
        </p:grpSpPr>
        <p:sp>
          <p:nvSpPr>
            <p:cNvPr id="174" name="Google Shape;4104;p4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105;p4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106;p4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107;p4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108;p4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109;p4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110;p4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111;p4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112;p4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113;p4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114;p4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115;p4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116;p4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117;p4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118;p4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119;p4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120;p4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121;p4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122;p4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123;p4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4124;p4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4125;p4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71" name="Google Shape;4126;p4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4127;p4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4128;p4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4129;p4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4130;p4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4131;p4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4132;p4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4133;p4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4134;p4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4135;p4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4136;p4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4137;p4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4138;p4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4139;p4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4140;p4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4141;p4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4142;p4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4143;p4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4144;p4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4145;p4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4146;p4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4147;p4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4148;p4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4149;p4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4150;p4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4151;p4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4152;p4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4153;p4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4154;p4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4155;p4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4156;p4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4157;p4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4158;p4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4159;p4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4160;p4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4161;p4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4162;p4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4163;p4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4164;p4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4165;p4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Google Shape;4166;p4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4167;p4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4168;p4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4169;p4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4170;p4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4171;p4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4172;p4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4173;p4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4174;p4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4175;p4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4176;p4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4177;p4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4178;p4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4179;p4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4180;p4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4181;p4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4182;p4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4183;p4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4184;p4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4185;p4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4186;p4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4187;p4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4188;p4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4189;p4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4190;p4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4191;p4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4192;p4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4193;p4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4194;p4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4195;p4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232" name="Google Shape;4196;p4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4197;p4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4198;p4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4199;p4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4200;p4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4201;p4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4202;p4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4203;p4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4204;p4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4205;p4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4206;p4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4207;p4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4208;p4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2198274F-B07D-7641-B716-EE1DF87D802C}"/>
              </a:ext>
            </a:extLst>
          </p:cNvPr>
          <p:cNvGrpSpPr/>
          <p:nvPr/>
        </p:nvGrpSpPr>
        <p:grpSpPr>
          <a:xfrm>
            <a:off x="389228" y="1361516"/>
            <a:ext cx="5094680" cy="1559016"/>
            <a:chOff x="892061" y="1998201"/>
            <a:chExt cx="5094680" cy="1559016"/>
          </a:xfrm>
        </p:grpSpPr>
        <p:sp>
          <p:nvSpPr>
            <p:cNvPr id="312" name="Freeform 11">
              <a:extLst>
                <a:ext uri="{FF2B5EF4-FFF2-40B4-BE49-F238E27FC236}">
                  <a16:creationId xmlns:a16="http://schemas.microsoft.com/office/drawing/2014/main" id="{B60D9380-3E4E-9842-AFE5-7562FE449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5" y="1998201"/>
              <a:ext cx="2512356" cy="1117332"/>
            </a:xfrm>
            <a:custGeom>
              <a:avLst/>
              <a:gdLst>
                <a:gd name="T0" fmla="*/ 1 w 2082"/>
                <a:gd name="T1" fmla="*/ 0 h 929"/>
                <a:gd name="T2" fmla="*/ 1907 w 2082"/>
                <a:gd name="T3" fmla="*/ 0 h 929"/>
                <a:gd name="T4" fmla="*/ 2082 w 2082"/>
                <a:gd name="T5" fmla="*/ 455 h 929"/>
                <a:gd name="T6" fmla="*/ 1907 w 2082"/>
                <a:gd name="T7" fmla="*/ 929 h 929"/>
                <a:gd name="T8" fmla="*/ 0 w 2082"/>
                <a:gd name="T9" fmla="*/ 929 h 929"/>
                <a:gd name="T10" fmla="*/ 0 w 2082"/>
                <a:gd name="T11" fmla="*/ 913 h 929"/>
                <a:gd name="T12" fmla="*/ 1 w 2082"/>
                <a:gd name="T13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2" h="929">
                  <a:moveTo>
                    <a:pt x="1" y="0"/>
                  </a:moveTo>
                  <a:cubicBezTo>
                    <a:pt x="1907" y="0"/>
                    <a:pt x="1907" y="0"/>
                    <a:pt x="1907" y="0"/>
                  </a:cubicBezTo>
                  <a:cubicBezTo>
                    <a:pt x="2082" y="455"/>
                    <a:pt x="2082" y="455"/>
                    <a:pt x="2082" y="455"/>
                  </a:cubicBezTo>
                  <a:cubicBezTo>
                    <a:pt x="1907" y="929"/>
                    <a:pt x="1907" y="929"/>
                    <a:pt x="1907" y="929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23"/>
                    <a:pt x="0" y="918"/>
                    <a:pt x="0" y="913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2">
              <a:extLst>
                <a:ext uri="{FF2B5EF4-FFF2-40B4-BE49-F238E27FC236}">
                  <a16:creationId xmlns:a16="http://schemas.microsoft.com/office/drawing/2014/main" id="{0FE28675-6ED2-FC4F-8EF3-DB0EFCFFC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967" y="1998201"/>
              <a:ext cx="1495606" cy="1559016"/>
            </a:xfrm>
            <a:custGeom>
              <a:avLst/>
              <a:gdLst>
                <a:gd name="T0" fmla="*/ 1239 w 1240"/>
                <a:gd name="T1" fmla="*/ 913 h 1296"/>
                <a:gd name="T2" fmla="*/ 0 w 1240"/>
                <a:gd name="T3" fmla="*/ 913 h 1296"/>
                <a:gd name="T4" fmla="*/ 0 w 1240"/>
                <a:gd name="T5" fmla="*/ 0 h 1296"/>
                <a:gd name="T6" fmla="*/ 1240 w 1240"/>
                <a:gd name="T7" fmla="*/ 0 h 1296"/>
                <a:gd name="T8" fmla="*/ 1239 w 1240"/>
                <a:gd name="T9" fmla="*/ 913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1296">
                  <a:moveTo>
                    <a:pt x="1239" y="913"/>
                  </a:moveTo>
                  <a:cubicBezTo>
                    <a:pt x="1239" y="1296"/>
                    <a:pt x="0" y="1296"/>
                    <a:pt x="0" y="9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4"/>
                    <a:pt x="1240" y="384"/>
                    <a:pt x="1240" y="0"/>
                  </a:cubicBezTo>
                  <a:cubicBezTo>
                    <a:pt x="1239" y="913"/>
                    <a:pt x="1239" y="913"/>
                    <a:pt x="1239" y="9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3">
              <a:extLst>
                <a:ext uri="{FF2B5EF4-FFF2-40B4-BE49-F238E27FC236}">
                  <a16:creationId xmlns:a16="http://schemas.microsoft.com/office/drawing/2014/main" id="{276129C3-23D3-E14F-8717-C599ECE0F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61" y="1998201"/>
              <a:ext cx="1091093" cy="1117332"/>
            </a:xfrm>
            <a:custGeom>
              <a:avLst/>
              <a:gdLst>
                <a:gd name="T0" fmla="*/ 904 w 905"/>
                <a:gd name="T1" fmla="*/ 0 h 929"/>
                <a:gd name="T2" fmla="*/ 0 w 905"/>
                <a:gd name="T3" fmla="*/ 0 h 929"/>
                <a:gd name="T4" fmla="*/ 175 w 905"/>
                <a:gd name="T5" fmla="*/ 455 h 929"/>
                <a:gd name="T6" fmla="*/ 0 w 905"/>
                <a:gd name="T7" fmla="*/ 929 h 929"/>
                <a:gd name="T8" fmla="*/ 905 w 905"/>
                <a:gd name="T9" fmla="*/ 929 h 929"/>
                <a:gd name="T10" fmla="*/ 904 w 905"/>
                <a:gd name="T11" fmla="*/ 913 h 929"/>
                <a:gd name="T12" fmla="*/ 904 w 905"/>
                <a:gd name="T13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5" h="929">
                  <a:moveTo>
                    <a:pt x="90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5" y="455"/>
                    <a:pt x="175" y="455"/>
                    <a:pt x="175" y="455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905" y="929"/>
                    <a:pt x="905" y="929"/>
                    <a:pt x="905" y="929"/>
                  </a:cubicBezTo>
                  <a:cubicBezTo>
                    <a:pt x="904" y="923"/>
                    <a:pt x="904" y="918"/>
                    <a:pt x="904" y="913"/>
                  </a:cubicBezTo>
                  <a:cubicBezTo>
                    <a:pt x="904" y="0"/>
                    <a:pt x="904" y="0"/>
                    <a:pt x="90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5">
              <a:extLst>
                <a:ext uri="{FF2B5EF4-FFF2-40B4-BE49-F238E27FC236}">
                  <a16:creationId xmlns:a16="http://schemas.microsoft.com/office/drawing/2014/main" id="{AAB4CC7E-BE88-8C4E-A76B-0139E0F00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917" y="2385221"/>
              <a:ext cx="120261" cy="345476"/>
            </a:xfrm>
            <a:custGeom>
              <a:avLst/>
              <a:gdLst>
                <a:gd name="T0" fmla="*/ 0 w 55"/>
                <a:gd name="T1" fmla="*/ 0 h 158"/>
                <a:gd name="T2" fmla="*/ 25 w 55"/>
                <a:gd name="T3" fmla="*/ 0 h 158"/>
                <a:gd name="T4" fmla="*/ 55 w 55"/>
                <a:gd name="T5" fmla="*/ 77 h 158"/>
                <a:gd name="T6" fmla="*/ 25 w 55"/>
                <a:gd name="T7" fmla="*/ 158 h 158"/>
                <a:gd name="T8" fmla="*/ 0 w 55"/>
                <a:gd name="T9" fmla="*/ 158 h 158"/>
                <a:gd name="T10" fmla="*/ 30 w 55"/>
                <a:gd name="T11" fmla="*/ 77 h 158"/>
                <a:gd name="T12" fmla="*/ 0 w 55"/>
                <a:gd name="T13" fmla="*/ 0 h 158"/>
                <a:gd name="T14" fmla="*/ 0 w 55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8">
                  <a:moveTo>
                    <a:pt x="0" y="0"/>
                  </a:moveTo>
                  <a:lnTo>
                    <a:pt x="25" y="0"/>
                  </a:lnTo>
                  <a:lnTo>
                    <a:pt x="55" y="77"/>
                  </a:lnTo>
                  <a:lnTo>
                    <a:pt x="25" y="158"/>
                  </a:lnTo>
                  <a:lnTo>
                    <a:pt x="0" y="158"/>
                  </a:lnTo>
                  <a:lnTo>
                    <a:pt x="30" y="7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6">
              <a:extLst>
                <a:ext uri="{FF2B5EF4-FFF2-40B4-BE49-F238E27FC236}">
                  <a16:creationId xmlns:a16="http://schemas.microsoft.com/office/drawing/2014/main" id="{705E365F-BABA-6549-8A6B-7C67413E8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59" y="2385221"/>
              <a:ext cx="120261" cy="345476"/>
            </a:xfrm>
            <a:custGeom>
              <a:avLst/>
              <a:gdLst>
                <a:gd name="T0" fmla="*/ 0 w 55"/>
                <a:gd name="T1" fmla="*/ 0 h 158"/>
                <a:gd name="T2" fmla="*/ 26 w 55"/>
                <a:gd name="T3" fmla="*/ 0 h 158"/>
                <a:gd name="T4" fmla="*/ 55 w 55"/>
                <a:gd name="T5" fmla="*/ 77 h 158"/>
                <a:gd name="T6" fmla="*/ 26 w 55"/>
                <a:gd name="T7" fmla="*/ 158 h 158"/>
                <a:gd name="T8" fmla="*/ 0 w 55"/>
                <a:gd name="T9" fmla="*/ 158 h 158"/>
                <a:gd name="T10" fmla="*/ 30 w 55"/>
                <a:gd name="T11" fmla="*/ 77 h 158"/>
                <a:gd name="T12" fmla="*/ 0 w 55"/>
                <a:gd name="T13" fmla="*/ 0 h 158"/>
                <a:gd name="T14" fmla="*/ 0 w 55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58">
                  <a:moveTo>
                    <a:pt x="0" y="0"/>
                  </a:moveTo>
                  <a:lnTo>
                    <a:pt x="26" y="0"/>
                  </a:lnTo>
                  <a:lnTo>
                    <a:pt x="55" y="77"/>
                  </a:lnTo>
                  <a:lnTo>
                    <a:pt x="26" y="158"/>
                  </a:lnTo>
                  <a:lnTo>
                    <a:pt x="0" y="158"/>
                  </a:lnTo>
                  <a:lnTo>
                    <a:pt x="30" y="7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Shape 2778">
              <a:extLst>
                <a:ext uri="{FF2B5EF4-FFF2-40B4-BE49-F238E27FC236}">
                  <a16:creationId xmlns:a16="http://schemas.microsoft.com/office/drawing/2014/main" id="{BFE7337B-6824-9C47-AB30-75B080DC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3259" y="2724015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18" name="Text Placeholder 32">
              <a:extLst>
                <a:ext uri="{FF2B5EF4-FFF2-40B4-BE49-F238E27FC236}">
                  <a16:creationId xmlns:a16="http://schemas.microsoft.com/office/drawing/2014/main" id="{EC6B3170-1CDB-1840-8441-DF29EFDDEB03}"/>
                </a:ext>
              </a:extLst>
            </p:cNvPr>
            <p:cNvSpPr txBox="1">
              <a:spLocks/>
            </p:cNvSpPr>
            <p:nvPr/>
          </p:nvSpPr>
          <p:spPr>
            <a:xfrm>
              <a:off x="3590609" y="2337203"/>
              <a:ext cx="2163511" cy="492202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 smtClean="0">
                  <a:solidFill>
                    <a:schemeClr val="bg1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Deep </a:t>
              </a:r>
              <a:r>
                <a:rPr lang="en-US" sz="2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Learining</a:t>
              </a:r>
              <a:endParaRPr lang="en-US" sz="24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335" name="Google Shape;581;p33"/>
          <p:cNvGrpSpPr/>
          <p:nvPr/>
        </p:nvGrpSpPr>
        <p:grpSpPr>
          <a:xfrm>
            <a:off x="5823790" y="2127416"/>
            <a:ext cx="6195932" cy="3712278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336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83" y="2394301"/>
            <a:ext cx="4720275" cy="2997350"/>
          </a:xfrm>
          <a:prstGeom prst="rect">
            <a:avLst/>
          </a:prstGeom>
        </p:spPr>
      </p:pic>
      <p:sp>
        <p:nvSpPr>
          <p:cNvPr id="159" name="Rounded Rectangle 158"/>
          <p:cNvSpPr/>
          <p:nvPr/>
        </p:nvSpPr>
        <p:spPr>
          <a:xfrm>
            <a:off x="3432748" y="2609676"/>
            <a:ext cx="2604957" cy="2511923"/>
          </a:xfrm>
          <a:prstGeom prst="roundRect">
            <a:avLst>
              <a:gd name="adj" fmla="val 1054"/>
            </a:avLst>
          </a:prstGeom>
          <a:solidFill>
            <a:schemeClr val="bg1"/>
          </a:solidFill>
          <a:ln>
            <a:noFill/>
          </a:ln>
          <a:effectLst>
            <a:outerShdw blurRad="889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Pie 159"/>
          <p:cNvSpPr/>
          <p:nvPr/>
        </p:nvSpPr>
        <p:spPr>
          <a:xfrm>
            <a:off x="3937233" y="2954340"/>
            <a:ext cx="1595991" cy="1595989"/>
          </a:xfrm>
          <a:prstGeom prst="pie">
            <a:avLst>
              <a:gd name="adj1" fmla="val 10775445"/>
              <a:gd name="adj2" fmla="val 2129270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3820585" y="3056557"/>
            <a:ext cx="1829284" cy="1463536"/>
            <a:chOff x="1018706" y="1643966"/>
            <a:chExt cx="1048062" cy="838512"/>
          </a:xfrm>
        </p:grpSpPr>
        <p:sp>
          <p:nvSpPr>
            <p:cNvPr id="162" name="Oval 161"/>
            <p:cNvSpPr/>
            <p:nvPr/>
          </p:nvSpPr>
          <p:spPr>
            <a:xfrm>
              <a:off x="1161426" y="1643966"/>
              <a:ext cx="762624" cy="762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r="5400000" algn="ctr" rotWithShape="0">
                <a:schemeClr val="tx1">
                  <a:alpha val="3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018706" y="2025278"/>
              <a:ext cx="1048062" cy="457200"/>
              <a:chOff x="1018707" y="2025278"/>
              <a:chExt cx="1048062" cy="4572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1085538" y="2025278"/>
                <a:ext cx="914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1018707" y="2030525"/>
                <a:ext cx="1048062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3853833" y="3818637"/>
            <a:ext cx="1677581" cy="123112"/>
            <a:chOff x="1033407" y="2071835"/>
            <a:chExt cx="961146" cy="70535"/>
          </a:xfrm>
        </p:grpSpPr>
        <p:sp>
          <p:nvSpPr>
            <p:cNvPr id="167" name="TextBox 166"/>
            <p:cNvSpPr txBox="1"/>
            <p:nvPr/>
          </p:nvSpPr>
          <p:spPr>
            <a:xfrm>
              <a:off x="1033407" y="2071835"/>
              <a:ext cx="109292" cy="705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Low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872403" y="2071835"/>
              <a:ext cx="122150" cy="705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High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4354514" y="4244898"/>
            <a:ext cx="7614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338893" y="4579655"/>
            <a:ext cx="31899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0.00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001731" y="4579655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0.80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 rot="3802141">
            <a:off x="4194787" y="3134412"/>
            <a:ext cx="1109981" cy="1109981"/>
            <a:chOff x="3021786" y="2815278"/>
            <a:chExt cx="701040" cy="701040"/>
          </a:xfrm>
        </p:grpSpPr>
        <p:sp>
          <p:nvSpPr>
            <p:cNvPr id="225" name="Oval 224"/>
            <p:cNvSpPr/>
            <p:nvPr/>
          </p:nvSpPr>
          <p:spPr>
            <a:xfrm>
              <a:off x="3021786" y="2815278"/>
              <a:ext cx="701040" cy="701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6" name="Freeform 225"/>
            <p:cNvSpPr/>
            <p:nvPr/>
          </p:nvSpPr>
          <p:spPr>
            <a:xfrm>
              <a:off x="3298466" y="2847340"/>
              <a:ext cx="147678" cy="392297"/>
            </a:xfrm>
            <a:custGeom>
              <a:avLst/>
              <a:gdLst>
                <a:gd name="connsiteX0" fmla="*/ 73840 w 147678"/>
                <a:gd name="connsiteY0" fmla="*/ 0 h 392297"/>
                <a:gd name="connsiteX1" fmla="*/ 124593 w 147678"/>
                <a:gd name="connsiteY1" fmla="*/ 265263 h 392297"/>
                <a:gd name="connsiteX2" fmla="*/ 126051 w 147678"/>
                <a:gd name="connsiteY2" fmla="*/ 266246 h 392297"/>
                <a:gd name="connsiteX3" fmla="*/ 147678 w 147678"/>
                <a:gd name="connsiteY3" fmla="*/ 318458 h 392297"/>
                <a:gd name="connsiteX4" fmla="*/ 73839 w 147678"/>
                <a:gd name="connsiteY4" fmla="*/ 392297 h 392297"/>
                <a:gd name="connsiteX5" fmla="*/ 0 w 147678"/>
                <a:gd name="connsiteY5" fmla="*/ 318458 h 392297"/>
                <a:gd name="connsiteX6" fmla="*/ 21627 w 147678"/>
                <a:gd name="connsiteY6" fmla="*/ 266246 h 392297"/>
                <a:gd name="connsiteX7" fmla="*/ 23087 w 147678"/>
                <a:gd name="connsiteY7" fmla="*/ 265262 h 39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678" h="392297">
                  <a:moveTo>
                    <a:pt x="73840" y="0"/>
                  </a:moveTo>
                  <a:lnTo>
                    <a:pt x="124593" y="265263"/>
                  </a:lnTo>
                  <a:lnTo>
                    <a:pt x="126051" y="266246"/>
                  </a:lnTo>
                  <a:cubicBezTo>
                    <a:pt x="139413" y="279608"/>
                    <a:pt x="147678" y="298068"/>
                    <a:pt x="147678" y="318458"/>
                  </a:cubicBezTo>
                  <a:cubicBezTo>
                    <a:pt x="147678" y="359238"/>
                    <a:pt x="114619" y="392297"/>
                    <a:pt x="73839" y="392297"/>
                  </a:cubicBezTo>
                  <a:cubicBezTo>
                    <a:pt x="33059" y="392297"/>
                    <a:pt x="0" y="359238"/>
                    <a:pt x="0" y="318458"/>
                  </a:cubicBezTo>
                  <a:cubicBezTo>
                    <a:pt x="0" y="298068"/>
                    <a:pt x="8265" y="279608"/>
                    <a:pt x="21627" y="266246"/>
                  </a:cubicBezTo>
                  <a:lnTo>
                    <a:pt x="23087" y="2652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20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256">
            <a:extLst>
              <a:ext uri="{FF2B5EF4-FFF2-40B4-BE49-F238E27FC236}">
                <a16:creationId xmlns:a16="http://schemas.microsoft.com/office/drawing/2014/main" id="{84462C31-C562-4C47-BCEA-6061BA1D6E77}"/>
              </a:ext>
            </a:extLst>
          </p:cNvPr>
          <p:cNvSpPr txBox="1"/>
          <p:nvPr/>
        </p:nvSpPr>
        <p:spPr>
          <a:xfrm>
            <a:off x="813290" y="1951848"/>
            <a:ext cx="49888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3"/>
                    </a:gs>
                    <a:gs pos="100000">
                      <a:schemeClr val="accent6"/>
                    </a:gs>
                  </a:gsLst>
                  <a:path path="circle">
                    <a:fillToRect l="100000" t="100000"/>
                  </a:path>
                </a:gradFill>
                <a:latin typeface="Roboto" panose="02000000000000000000" pitchFamily="2" charset="0"/>
                <a:ea typeface="Roboto" panose="02000000000000000000" pitchFamily="2" charset="0"/>
              </a:rPr>
              <a:t>Challenges Faced </a:t>
            </a:r>
            <a:endParaRPr lang="en-US" sz="2800" dirty="0"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BBB6132-38DC-C34A-9739-7BC7B9CD327A}"/>
              </a:ext>
            </a:extLst>
          </p:cNvPr>
          <p:cNvGrpSpPr/>
          <p:nvPr/>
        </p:nvGrpSpPr>
        <p:grpSpPr>
          <a:xfrm>
            <a:off x="1177295" y="2605028"/>
            <a:ext cx="276224" cy="276224"/>
            <a:chOff x="1460006" y="1642203"/>
            <a:chExt cx="479425" cy="479425"/>
          </a:xfrm>
        </p:grpSpPr>
        <p:sp>
          <p:nvSpPr>
            <p:cNvPr id="260" name="Oval 8">
              <a:extLst>
                <a:ext uri="{FF2B5EF4-FFF2-40B4-BE49-F238E27FC236}">
                  <a16:creationId xmlns:a16="http://schemas.microsoft.com/office/drawing/2014/main" id="{4AF71779-6E6F-F84F-A621-58E6F723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9">
              <a:extLst>
                <a:ext uri="{FF2B5EF4-FFF2-40B4-BE49-F238E27FC236}">
                  <a16:creationId xmlns:a16="http://schemas.microsoft.com/office/drawing/2014/main" id="{4D0B4495-F4EE-F547-A0BB-A2913EED8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9CFF7F5-73B2-2449-8069-9204C8412CA1}"/>
              </a:ext>
            </a:extLst>
          </p:cNvPr>
          <p:cNvGrpSpPr/>
          <p:nvPr/>
        </p:nvGrpSpPr>
        <p:grpSpPr>
          <a:xfrm>
            <a:off x="1177295" y="3058562"/>
            <a:ext cx="276224" cy="276224"/>
            <a:chOff x="1460006" y="1642203"/>
            <a:chExt cx="479425" cy="479425"/>
          </a:xfrm>
        </p:grpSpPr>
        <p:sp>
          <p:nvSpPr>
            <p:cNvPr id="263" name="Oval 8">
              <a:extLst>
                <a:ext uri="{FF2B5EF4-FFF2-40B4-BE49-F238E27FC236}">
                  <a16:creationId xmlns:a16="http://schemas.microsoft.com/office/drawing/2014/main" id="{812DA65B-B185-E844-96D3-7F639AD4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9">
              <a:extLst>
                <a:ext uri="{FF2B5EF4-FFF2-40B4-BE49-F238E27FC236}">
                  <a16:creationId xmlns:a16="http://schemas.microsoft.com/office/drawing/2014/main" id="{189068FF-0202-394F-9BAA-5C571696D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9F11FA-7515-FA48-9826-BFA7B41A002E}"/>
              </a:ext>
            </a:extLst>
          </p:cNvPr>
          <p:cNvSpPr/>
          <p:nvPr/>
        </p:nvSpPr>
        <p:spPr>
          <a:xfrm>
            <a:off x="1520289" y="2576940"/>
            <a:ext cx="362310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Extracting Data From Large Twitter Dataset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051ADC7-EF57-F144-9DA1-BA5D9C4029E8}"/>
              </a:ext>
            </a:extLst>
          </p:cNvPr>
          <p:cNvSpPr/>
          <p:nvPr/>
        </p:nvSpPr>
        <p:spPr>
          <a:xfrm>
            <a:off x="1520289" y="3030474"/>
            <a:ext cx="413767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Checking which Languages mostly used in dataset 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3851805-EDED-D143-AEB0-F07B942C5718}"/>
              </a:ext>
            </a:extLst>
          </p:cNvPr>
          <p:cNvGrpSpPr/>
          <p:nvPr/>
        </p:nvGrpSpPr>
        <p:grpSpPr>
          <a:xfrm>
            <a:off x="1177295" y="3517005"/>
            <a:ext cx="276224" cy="276224"/>
            <a:chOff x="1460006" y="1642203"/>
            <a:chExt cx="479425" cy="479425"/>
          </a:xfrm>
        </p:grpSpPr>
        <p:sp>
          <p:nvSpPr>
            <p:cNvPr id="268" name="Oval 8">
              <a:extLst>
                <a:ext uri="{FF2B5EF4-FFF2-40B4-BE49-F238E27FC236}">
                  <a16:creationId xmlns:a16="http://schemas.microsoft.com/office/drawing/2014/main" id="{548DFE36-03D5-C049-AAE8-E1F0AD1D5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">
              <a:extLst>
                <a:ext uri="{FF2B5EF4-FFF2-40B4-BE49-F238E27FC236}">
                  <a16:creationId xmlns:a16="http://schemas.microsoft.com/office/drawing/2014/main" id="{F67BA896-3C1A-C547-A53F-F2F02E08E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C992D3D-0476-974B-92B4-60BBA7D4FFED}"/>
              </a:ext>
            </a:extLst>
          </p:cNvPr>
          <p:cNvSpPr/>
          <p:nvPr/>
        </p:nvSpPr>
        <p:spPr>
          <a:xfrm>
            <a:off x="1520289" y="3484008"/>
            <a:ext cx="434766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Check most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# Hashtags (Neutral, Positive, Negative).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3851805-EDED-D143-AEB0-F07B942C5718}"/>
              </a:ext>
            </a:extLst>
          </p:cNvPr>
          <p:cNvGrpSpPr/>
          <p:nvPr/>
        </p:nvGrpSpPr>
        <p:grpSpPr>
          <a:xfrm>
            <a:off x="1177295" y="3998709"/>
            <a:ext cx="276224" cy="276224"/>
            <a:chOff x="1460006" y="1642203"/>
            <a:chExt cx="479425" cy="479425"/>
          </a:xfrm>
        </p:grpSpPr>
        <p:sp>
          <p:nvSpPr>
            <p:cNvPr id="166" name="Oval 8">
              <a:extLst>
                <a:ext uri="{FF2B5EF4-FFF2-40B4-BE49-F238E27FC236}">
                  <a16:creationId xmlns:a16="http://schemas.microsoft.com/office/drawing/2014/main" id="{548DFE36-03D5-C049-AAE8-E1F0AD1D5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">
              <a:extLst>
                <a:ext uri="{FF2B5EF4-FFF2-40B4-BE49-F238E27FC236}">
                  <a16:creationId xmlns:a16="http://schemas.microsoft.com/office/drawing/2014/main" id="{F67BA896-3C1A-C547-A53F-F2F02E08E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C992D3D-0476-974B-92B4-60BBA7D4FFED}"/>
              </a:ext>
            </a:extLst>
          </p:cNvPr>
          <p:cNvSpPr/>
          <p:nvPr/>
        </p:nvSpPr>
        <p:spPr>
          <a:xfrm>
            <a:off x="1520289" y="3965712"/>
            <a:ext cx="398538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Sentiment Analysis (Neutral, Positive, Negative).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83BE5DC-3DF4-2548-B1FC-71E4D233985E}"/>
              </a:ext>
            </a:extLst>
          </p:cNvPr>
          <p:cNvSpPr txBox="1"/>
          <p:nvPr/>
        </p:nvSpPr>
        <p:spPr>
          <a:xfrm>
            <a:off x="1311293" y="143415"/>
            <a:ext cx="9223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dirty="0">
                <a:solidFill>
                  <a:schemeClr val="tx2"/>
                </a:solidFill>
                <a:latin typeface="Source Sans Pro" panose="020B0503030403020204" pitchFamily="34" charset="0"/>
              </a:rPr>
              <a:t>Opinion mining on Russia – Ukraine conflicts in </a:t>
            </a:r>
            <a:r>
              <a:rPr lang="en-US" sz="3200" b="1" kern="0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social </a:t>
            </a:r>
            <a:r>
              <a:rPr lang="en-US" sz="3200" b="1" kern="0" dirty="0">
                <a:solidFill>
                  <a:schemeClr val="tx2"/>
                </a:solidFill>
                <a:latin typeface="Source Sans Pro" panose="020B0503030403020204" pitchFamily="34" charset="0"/>
              </a:rPr>
              <a:t>media - Twitter</a:t>
            </a: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43851805-EDED-D143-AEB0-F07B942C5718}"/>
              </a:ext>
            </a:extLst>
          </p:cNvPr>
          <p:cNvGrpSpPr/>
          <p:nvPr/>
        </p:nvGrpSpPr>
        <p:grpSpPr>
          <a:xfrm>
            <a:off x="1177295" y="4509101"/>
            <a:ext cx="276224" cy="276224"/>
            <a:chOff x="1460006" y="1642203"/>
            <a:chExt cx="479425" cy="479425"/>
          </a:xfrm>
        </p:grpSpPr>
        <p:sp>
          <p:nvSpPr>
            <p:cNvPr id="313" name="Oval 8">
              <a:extLst>
                <a:ext uri="{FF2B5EF4-FFF2-40B4-BE49-F238E27FC236}">
                  <a16:creationId xmlns:a16="http://schemas.microsoft.com/office/drawing/2014/main" id="{548DFE36-03D5-C049-AAE8-E1F0AD1D5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id="{F67BA896-3C1A-C547-A53F-F2F02E08E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C992D3D-0476-974B-92B4-60BBA7D4FFED}"/>
              </a:ext>
            </a:extLst>
          </p:cNvPr>
          <p:cNvSpPr/>
          <p:nvPr/>
        </p:nvSpPr>
        <p:spPr>
          <a:xfrm>
            <a:off x="1520289" y="4476104"/>
            <a:ext cx="583364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Creating Data Models (Logistic Regression, Random Forest, Linear SVM)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43851805-EDED-D143-AEB0-F07B942C5718}"/>
              </a:ext>
            </a:extLst>
          </p:cNvPr>
          <p:cNvGrpSpPr/>
          <p:nvPr/>
        </p:nvGrpSpPr>
        <p:grpSpPr>
          <a:xfrm>
            <a:off x="1183490" y="5012484"/>
            <a:ext cx="276224" cy="276224"/>
            <a:chOff x="1460006" y="1642203"/>
            <a:chExt cx="479425" cy="479425"/>
          </a:xfrm>
        </p:grpSpPr>
        <p:sp>
          <p:nvSpPr>
            <p:cNvPr id="317" name="Oval 8">
              <a:extLst>
                <a:ext uri="{FF2B5EF4-FFF2-40B4-BE49-F238E27FC236}">
                  <a16:creationId xmlns:a16="http://schemas.microsoft.com/office/drawing/2014/main" id="{548DFE36-03D5-C049-AAE8-E1F0AD1D5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9">
              <a:extLst>
                <a:ext uri="{FF2B5EF4-FFF2-40B4-BE49-F238E27FC236}">
                  <a16:creationId xmlns:a16="http://schemas.microsoft.com/office/drawing/2014/main" id="{F67BA896-3C1A-C547-A53F-F2F02E08E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9C992D3D-0476-974B-92B4-60BBA7D4FFED}"/>
              </a:ext>
            </a:extLst>
          </p:cNvPr>
          <p:cNvSpPr/>
          <p:nvPr/>
        </p:nvSpPr>
        <p:spPr>
          <a:xfrm>
            <a:off x="1526484" y="4979487"/>
            <a:ext cx="253306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Creating Deep Learning Model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5D6BE040-1F59-1749-A433-3878F860DE4E}"/>
              </a:ext>
            </a:extLst>
          </p:cNvPr>
          <p:cNvGrpSpPr/>
          <p:nvPr/>
        </p:nvGrpSpPr>
        <p:grpSpPr>
          <a:xfrm>
            <a:off x="7720438" y="1599440"/>
            <a:ext cx="4226004" cy="4221567"/>
            <a:chOff x="1041343" y="1806690"/>
            <a:chExt cx="4226004" cy="4221567"/>
          </a:xfrm>
        </p:grpSpPr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E05FDDCC-B921-154D-B5C4-F6363FF906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3705" y="1806690"/>
              <a:ext cx="1029326" cy="678823"/>
            </a:xfrm>
            <a:custGeom>
              <a:avLst/>
              <a:gdLst>
                <a:gd name="T0" fmla="*/ 0 w 464"/>
                <a:gd name="T1" fmla="*/ 153 h 306"/>
                <a:gd name="T2" fmla="*/ 116 w 464"/>
                <a:gd name="T3" fmla="*/ 0 h 306"/>
                <a:gd name="T4" fmla="*/ 348 w 464"/>
                <a:gd name="T5" fmla="*/ 0 h 306"/>
                <a:gd name="T6" fmla="*/ 464 w 464"/>
                <a:gd name="T7" fmla="*/ 153 h 306"/>
                <a:gd name="T8" fmla="*/ 348 w 464"/>
                <a:gd name="T9" fmla="*/ 306 h 306"/>
                <a:gd name="T10" fmla="*/ 116 w 464"/>
                <a:gd name="T11" fmla="*/ 306 h 306"/>
                <a:gd name="T12" fmla="*/ 0 w 464"/>
                <a:gd name="T13" fmla="*/ 153 h 306"/>
                <a:gd name="T14" fmla="*/ 0 w 464"/>
                <a:gd name="T15" fmla="*/ 153 h 306"/>
                <a:gd name="T16" fmla="*/ 55 w 464"/>
                <a:gd name="T17" fmla="*/ 153 h 306"/>
                <a:gd name="T18" fmla="*/ 144 w 464"/>
                <a:gd name="T19" fmla="*/ 37 h 306"/>
                <a:gd name="T20" fmla="*/ 321 w 464"/>
                <a:gd name="T21" fmla="*/ 37 h 306"/>
                <a:gd name="T22" fmla="*/ 409 w 464"/>
                <a:gd name="T23" fmla="*/ 153 h 306"/>
                <a:gd name="T24" fmla="*/ 321 w 464"/>
                <a:gd name="T25" fmla="*/ 269 h 306"/>
                <a:gd name="T26" fmla="*/ 144 w 464"/>
                <a:gd name="T27" fmla="*/ 269 h 306"/>
                <a:gd name="T28" fmla="*/ 55 w 464"/>
                <a:gd name="T29" fmla="*/ 153 h 306"/>
                <a:gd name="T30" fmla="*/ 55 w 464"/>
                <a:gd name="T31" fmla="*/ 15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4" h="306">
                  <a:moveTo>
                    <a:pt x="0" y="153"/>
                  </a:moveTo>
                  <a:lnTo>
                    <a:pt x="116" y="0"/>
                  </a:lnTo>
                  <a:lnTo>
                    <a:pt x="348" y="0"/>
                  </a:lnTo>
                  <a:lnTo>
                    <a:pt x="464" y="153"/>
                  </a:lnTo>
                  <a:lnTo>
                    <a:pt x="348" y="306"/>
                  </a:lnTo>
                  <a:lnTo>
                    <a:pt x="116" y="306"/>
                  </a:lnTo>
                  <a:lnTo>
                    <a:pt x="0" y="153"/>
                  </a:lnTo>
                  <a:lnTo>
                    <a:pt x="0" y="153"/>
                  </a:lnTo>
                  <a:close/>
                  <a:moveTo>
                    <a:pt x="55" y="153"/>
                  </a:moveTo>
                  <a:lnTo>
                    <a:pt x="144" y="37"/>
                  </a:lnTo>
                  <a:lnTo>
                    <a:pt x="321" y="37"/>
                  </a:lnTo>
                  <a:lnTo>
                    <a:pt x="409" y="153"/>
                  </a:lnTo>
                  <a:lnTo>
                    <a:pt x="321" y="269"/>
                  </a:lnTo>
                  <a:lnTo>
                    <a:pt x="144" y="269"/>
                  </a:lnTo>
                  <a:lnTo>
                    <a:pt x="55" y="153"/>
                  </a:lnTo>
                  <a:lnTo>
                    <a:pt x="55" y="153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B3C36CF0-1EAD-6547-A399-73F7AF154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705" y="2146102"/>
              <a:ext cx="257331" cy="1091440"/>
            </a:xfrm>
            <a:custGeom>
              <a:avLst/>
              <a:gdLst>
                <a:gd name="T0" fmla="*/ 0 w 116"/>
                <a:gd name="T1" fmla="*/ 339 h 492"/>
                <a:gd name="T2" fmla="*/ 0 w 116"/>
                <a:gd name="T3" fmla="*/ 0 h 492"/>
                <a:gd name="T4" fmla="*/ 116 w 116"/>
                <a:gd name="T5" fmla="*/ 153 h 492"/>
                <a:gd name="T6" fmla="*/ 116 w 116"/>
                <a:gd name="T7" fmla="*/ 492 h 492"/>
                <a:gd name="T8" fmla="*/ 0 w 116"/>
                <a:gd name="T9" fmla="*/ 339 h 492"/>
                <a:gd name="T10" fmla="*/ 0 w 116"/>
                <a:gd name="T11" fmla="*/ 3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492">
                  <a:moveTo>
                    <a:pt x="0" y="339"/>
                  </a:moveTo>
                  <a:lnTo>
                    <a:pt x="0" y="0"/>
                  </a:lnTo>
                  <a:lnTo>
                    <a:pt x="116" y="153"/>
                  </a:lnTo>
                  <a:lnTo>
                    <a:pt x="116" y="492"/>
                  </a:lnTo>
                  <a:lnTo>
                    <a:pt x="0" y="339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E6B827C0-71A9-D147-BCF8-3F8E5E8AD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699" y="2146102"/>
              <a:ext cx="257331" cy="1091440"/>
            </a:xfrm>
            <a:custGeom>
              <a:avLst/>
              <a:gdLst>
                <a:gd name="T0" fmla="*/ 0 w 116"/>
                <a:gd name="T1" fmla="*/ 492 h 492"/>
                <a:gd name="T2" fmla="*/ 0 w 116"/>
                <a:gd name="T3" fmla="*/ 153 h 492"/>
                <a:gd name="T4" fmla="*/ 116 w 116"/>
                <a:gd name="T5" fmla="*/ 0 h 492"/>
                <a:gd name="T6" fmla="*/ 116 w 116"/>
                <a:gd name="T7" fmla="*/ 339 h 492"/>
                <a:gd name="T8" fmla="*/ 0 w 116"/>
                <a:gd name="T9" fmla="*/ 492 h 492"/>
                <a:gd name="T10" fmla="*/ 0 w 116"/>
                <a:gd name="T11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492">
                  <a:moveTo>
                    <a:pt x="0" y="492"/>
                  </a:moveTo>
                  <a:lnTo>
                    <a:pt x="0" y="153"/>
                  </a:lnTo>
                  <a:lnTo>
                    <a:pt x="116" y="0"/>
                  </a:lnTo>
                  <a:lnTo>
                    <a:pt x="116" y="339"/>
                  </a:lnTo>
                  <a:lnTo>
                    <a:pt x="0" y="492"/>
                  </a:lnTo>
                  <a:lnTo>
                    <a:pt x="0" y="49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59F8DBAD-4CE8-6644-BF57-91280E68D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036" y="2485513"/>
              <a:ext cx="514663" cy="752030"/>
            </a:xfrm>
            <a:custGeom>
              <a:avLst/>
              <a:gdLst>
                <a:gd name="T0" fmla="*/ 0 w 232"/>
                <a:gd name="T1" fmla="*/ 339 h 339"/>
                <a:gd name="T2" fmla="*/ 0 w 232"/>
                <a:gd name="T3" fmla="*/ 0 h 339"/>
                <a:gd name="T4" fmla="*/ 232 w 232"/>
                <a:gd name="T5" fmla="*/ 0 h 339"/>
                <a:gd name="T6" fmla="*/ 232 w 232"/>
                <a:gd name="T7" fmla="*/ 339 h 339"/>
                <a:gd name="T8" fmla="*/ 0 w 232"/>
                <a:gd name="T9" fmla="*/ 339 h 339"/>
                <a:gd name="T10" fmla="*/ 0 w 232"/>
                <a:gd name="T11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39">
                  <a:moveTo>
                    <a:pt x="0" y="339"/>
                  </a:moveTo>
                  <a:lnTo>
                    <a:pt x="0" y="0"/>
                  </a:lnTo>
                  <a:lnTo>
                    <a:pt x="232" y="0"/>
                  </a:lnTo>
                  <a:lnTo>
                    <a:pt x="232" y="339"/>
                  </a:lnTo>
                  <a:lnTo>
                    <a:pt x="0" y="339"/>
                  </a:lnTo>
                  <a:lnTo>
                    <a:pt x="0" y="339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87D80A40-B7CE-444A-B658-00A8DE1DA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715" y="1888771"/>
              <a:ext cx="785305" cy="514663"/>
            </a:xfrm>
            <a:custGeom>
              <a:avLst/>
              <a:gdLst>
                <a:gd name="T0" fmla="*/ 0 w 354"/>
                <a:gd name="T1" fmla="*/ 116 h 232"/>
                <a:gd name="T2" fmla="*/ 89 w 354"/>
                <a:gd name="T3" fmla="*/ 0 h 232"/>
                <a:gd name="T4" fmla="*/ 266 w 354"/>
                <a:gd name="T5" fmla="*/ 0 h 232"/>
                <a:gd name="T6" fmla="*/ 354 w 354"/>
                <a:gd name="T7" fmla="*/ 116 h 232"/>
                <a:gd name="T8" fmla="*/ 266 w 354"/>
                <a:gd name="T9" fmla="*/ 232 h 232"/>
                <a:gd name="T10" fmla="*/ 89 w 354"/>
                <a:gd name="T11" fmla="*/ 232 h 232"/>
                <a:gd name="T12" fmla="*/ 0 w 354"/>
                <a:gd name="T13" fmla="*/ 116 h 232"/>
                <a:gd name="T14" fmla="*/ 0 w 354"/>
                <a:gd name="T15" fmla="*/ 1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232">
                  <a:moveTo>
                    <a:pt x="0" y="116"/>
                  </a:moveTo>
                  <a:lnTo>
                    <a:pt x="89" y="0"/>
                  </a:lnTo>
                  <a:lnTo>
                    <a:pt x="266" y="0"/>
                  </a:lnTo>
                  <a:lnTo>
                    <a:pt x="354" y="116"/>
                  </a:lnTo>
                  <a:lnTo>
                    <a:pt x="266" y="232"/>
                  </a:lnTo>
                  <a:lnTo>
                    <a:pt x="89" y="232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5C92C2A-627E-6A42-8BAC-3F96A6334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705" y="2898130"/>
              <a:ext cx="257331" cy="1661563"/>
            </a:xfrm>
            <a:custGeom>
              <a:avLst/>
              <a:gdLst>
                <a:gd name="T0" fmla="*/ 116 w 116"/>
                <a:gd name="T1" fmla="*/ 749 h 749"/>
                <a:gd name="T2" fmla="*/ 0 w 116"/>
                <a:gd name="T3" fmla="*/ 595 h 749"/>
                <a:gd name="T4" fmla="*/ 0 w 116"/>
                <a:gd name="T5" fmla="*/ 0 h 749"/>
                <a:gd name="T6" fmla="*/ 116 w 116"/>
                <a:gd name="T7" fmla="*/ 153 h 749"/>
                <a:gd name="T8" fmla="*/ 116 w 116"/>
                <a:gd name="T9" fmla="*/ 749 h 749"/>
                <a:gd name="T10" fmla="*/ 116 w 116"/>
                <a:gd name="T11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749">
                  <a:moveTo>
                    <a:pt x="116" y="749"/>
                  </a:moveTo>
                  <a:lnTo>
                    <a:pt x="0" y="595"/>
                  </a:lnTo>
                  <a:lnTo>
                    <a:pt x="0" y="0"/>
                  </a:lnTo>
                  <a:lnTo>
                    <a:pt x="116" y="153"/>
                  </a:lnTo>
                  <a:lnTo>
                    <a:pt x="116" y="749"/>
                  </a:lnTo>
                  <a:lnTo>
                    <a:pt x="116" y="74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E2CDDEC9-A549-4044-BD2B-6A4E0AFC8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699" y="2898130"/>
              <a:ext cx="257331" cy="1661563"/>
            </a:xfrm>
            <a:custGeom>
              <a:avLst/>
              <a:gdLst>
                <a:gd name="T0" fmla="*/ 116 w 116"/>
                <a:gd name="T1" fmla="*/ 595 h 749"/>
                <a:gd name="T2" fmla="*/ 0 w 116"/>
                <a:gd name="T3" fmla="*/ 749 h 749"/>
                <a:gd name="T4" fmla="*/ 0 w 116"/>
                <a:gd name="T5" fmla="*/ 153 h 749"/>
                <a:gd name="T6" fmla="*/ 116 w 116"/>
                <a:gd name="T7" fmla="*/ 0 h 749"/>
                <a:gd name="T8" fmla="*/ 116 w 116"/>
                <a:gd name="T9" fmla="*/ 595 h 749"/>
                <a:gd name="T10" fmla="*/ 116 w 116"/>
                <a:gd name="T11" fmla="*/ 595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749">
                  <a:moveTo>
                    <a:pt x="116" y="595"/>
                  </a:moveTo>
                  <a:lnTo>
                    <a:pt x="0" y="749"/>
                  </a:lnTo>
                  <a:lnTo>
                    <a:pt x="0" y="153"/>
                  </a:lnTo>
                  <a:lnTo>
                    <a:pt x="116" y="0"/>
                  </a:lnTo>
                  <a:lnTo>
                    <a:pt x="116" y="595"/>
                  </a:lnTo>
                  <a:lnTo>
                    <a:pt x="116" y="595"/>
                  </a:lnTo>
                  <a:close/>
                </a:path>
              </a:pathLst>
            </a:custGeom>
            <a:solidFill>
              <a:srgbClr val="CDD3D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9DDC2D08-4231-EF47-8A8F-A246553D0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036" y="3237542"/>
              <a:ext cx="514663" cy="1322151"/>
            </a:xfrm>
            <a:custGeom>
              <a:avLst/>
              <a:gdLst>
                <a:gd name="T0" fmla="*/ 0 w 232"/>
                <a:gd name="T1" fmla="*/ 596 h 596"/>
                <a:gd name="T2" fmla="*/ 0 w 232"/>
                <a:gd name="T3" fmla="*/ 0 h 596"/>
                <a:gd name="T4" fmla="*/ 232 w 232"/>
                <a:gd name="T5" fmla="*/ 0 h 596"/>
                <a:gd name="T6" fmla="*/ 232 w 232"/>
                <a:gd name="T7" fmla="*/ 596 h 596"/>
                <a:gd name="T8" fmla="*/ 0 w 232"/>
                <a:gd name="T9" fmla="*/ 596 h 596"/>
                <a:gd name="T10" fmla="*/ 0 w 232"/>
                <a:gd name="T11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596">
                  <a:moveTo>
                    <a:pt x="0" y="596"/>
                  </a:moveTo>
                  <a:lnTo>
                    <a:pt x="0" y="0"/>
                  </a:lnTo>
                  <a:lnTo>
                    <a:pt x="232" y="0"/>
                  </a:lnTo>
                  <a:lnTo>
                    <a:pt x="232" y="596"/>
                  </a:lnTo>
                  <a:lnTo>
                    <a:pt x="0" y="596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5DE3D2CE-B693-EC4E-8E41-516A646C0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6250" y="2190469"/>
              <a:ext cx="1029326" cy="678823"/>
            </a:xfrm>
            <a:custGeom>
              <a:avLst/>
              <a:gdLst>
                <a:gd name="T0" fmla="*/ 0 w 464"/>
                <a:gd name="T1" fmla="*/ 153 h 306"/>
                <a:gd name="T2" fmla="*/ 116 w 464"/>
                <a:gd name="T3" fmla="*/ 0 h 306"/>
                <a:gd name="T4" fmla="*/ 348 w 464"/>
                <a:gd name="T5" fmla="*/ 0 h 306"/>
                <a:gd name="T6" fmla="*/ 464 w 464"/>
                <a:gd name="T7" fmla="*/ 153 h 306"/>
                <a:gd name="T8" fmla="*/ 348 w 464"/>
                <a:gd name="T9" fmla="*/ 306 h 306"/>
                <a:gd name="T10" fmla="*/ 116 w 464"/>
                <a:gd name="T11" fmla="*/ 306 h 306"/>
                <a:gd name="T12" fmla="*/ 0 w 464"/>
                <a:gd name="T13" fmla="*/ 153 h 306"/>
                <a:gd name="T14" fmla="*/ 0 w 464"/>
                <a:gd name="T15" fmla="*/ 153 h 306"/>
                <a:gd name="T16" fmla="*/ 55 w 464"/>
                <a:gd name="T17" fmla="*/ 153 h 306"/>
                <a:gd name="T18" fmla="*/ 144 w 464"/>
                <a:gd name="T19" fmla="*/ 36 h 306"/>
                <a:gd name="T20" fmla="*/ 321 w 464"/>
                <a:gd name="T21" fmla="*/ 36 h 306"/>
                <a:gd name="T22" fmla="*/ 409 w 464"/>
                <a:gd name="T23" fmla="*/ 153 h 306"/>
                <a:gd name="T24" fmla="*/ 321 w 464"/>
                <a:gd name="T25" fmla="*/ 269 h 306"/>
                <a:gd name="T26" fmla="*/ 144 w 464"/>
                <a:gd name="T27" fmla="*/ 269 h 306"/>
                <a:gd name="T28" fmla="*/ 55 w 464"/>
                <a:gd name="T29" fmla="*/ 153 h 306"/>
                <a:gd name="T30" fmla="*/ 55 w 464"/>
                <a:gd name="T31" fmla="*/ 15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4" h="306">
                  <a:moveTo>
                    <a:pt x="0" y="153"/>
                  </a:moveTo>
                  <a:lnTo>
                    <a:pt x="116" y="0"/>
                  </a:lnTo>
                  <a:lnTo>
                    <a:pt x="348" y="0"/>
                  </a:lnTo>
                  <a:lnTo>
                    <a:pt x="464" y="153"/>
                  </a:lnTo>
                  <a:lnTo>
                    <a:pt x="348" y="306"/>
                  </a:lnTo>
                  <a:lnTo>
                    <a:pt x="116" y="306"/>
                  </a:lnTo>
                  <a:lnTo>
                    <a:pt x="0" y="153"/>
                  </a:lnTo>
                  <a:lnTo>
                    <a:pt x="0" y="153"/>
                  </a:lnTo>
                  <a:close/>
                  <a:moveTo>
                    <a:pt x="55" y="153"/>
                  </a:moveTo>
                  <a:lnTo>
                    <a:pt x="144" y="36"/>
                  </a:lnTo>
                  <a:lnTo>
                    <a:pt x="321" y="36"/>
                  </a:lnTo>
                  <a:lnTo>
                    <a:pt x="409" y="153"/>
                  </a:lnTo>
                  <a:lnTo>
                    <a:pt x="321" y="269"/>
                  </a:lnTo>
                  <a:lnTo>
                    <a:pt x="144" y="269"/>
                  </a:lnTo>
                  <a:lnTo>
                    <a:pt x="55" y="153"/>
                  </a:lnTo>
                  <a:lnTo>
                    <a:pt x="55" y="153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E2495017-4281-4D49-BF83-B3797676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250" y="2529880"/>
              <a:ext cx="257331" cy="1091440"/>
            </a:xfrm>
            <a:custGeom>
              <a:avLst/>
              <a:gdLst>
                <a:gd name="T0" fmla="*/ 0 w 116"/>
                <a:gd name="T1" fmla="*/ 339 h 492"/>
                <a:gd name="T2" fmla="*/ 0 w 116"/>
                <a:gd name="T3" fmla="*/ 0 h 492"/>
                <a:gd name="T4" fmla="*/ 116 w 116"/>
                <a:gd name="T5" fmla="*/ 153 h 492"/>
                <a:gd name="T6" fmla="*/ 116 w 116"/>
                <a:gd name="T7" fmla="*/ 492 h 492"/>
                <a:gd name="T8" fmla="*/ 0 w 116"/>
                <a:gd name="T9" fmla="*/ 339 h 492"/>
                <a:gd name="T10" fmla="*/ 0 w 116"/>
                <a:gd name="T11" fmla="*/ 3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492">
                  <a:moveTo>
                    <a:pt x="0" y="339"/>
                  </a:moveTo>
                  <a:lnTo>
                    <a:pt x="0" y="0"/>
                  </a:lnTo>
                  <a:lnTo>
                    <a:pt x="116" y="153"/>
                  </a:lnTo>
                  <a:lnTo>
                    <a:pt x="116" y="492"/>
                  </a:lnTo>
                  <a:lnTo>
                    <a:pt x="0" y="339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AFB67111-9339-2642-BE61-BA68E26DA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245" y="2529880"/>
              <a:ext cx="257331" cy="1091440"/>
            </a:xfrm>
            <a:custGeom>
              <a:avLst/>
              <a:gdLst>
                <a:gd name="T0" fmla="*/ 0 w 116"/>
                <a:gd name="T1" fmla="*/ 492 h 492"/>
                <a:gd name="T2" fmla="*/ 0 w 116"/>
                <a:gd name="T3" fmla="*/ 153 h 492"/>
                <a:gd name="T4" fmla="*/ 116 w 116"/>
                <a:gd name="T5" fmla="*/ 0 h 492"/>
                <a:gd name="T6" fmla="*/ 116 w 116"/>
                <a:gd name="T7" fmla="*/ 339 h 492"/>
                <a:gd name="T8" fmla="*/ 0 w 116"/>
                <a:gd name="T9" fmla="*/ 492 h 492"/>
                <a:gd name="T10" fmla="*/ 0 w 116"/>
                <a:gd name="T11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492">
                  <a:moveTo>
                    <a:pt x="0" y="492"/>
                  </a:moveTo>
                  <a:lnTo>
                    <a:pt x="0" y="153"/>
                  </a:lnTo>
                  <a:lnTo>
                    <a:pt x="116" y="0"/>
                  </a:lnTo>
                  <a:lnTo>
                    <a:pt x="116" y="339"/>
                  </a:lnTo>
                  <a:lnTo>
                    <a:pt x="0" y="492"/>
                  </a:lnTo>
                  <a:lnTo>
                    <a:pt x="0" y="49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2CF15897-63AD-4E47-A1AF-817D6FEE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3582" y="2869292"/>
              <a:ext cx="514663" cy="752030"/>
            </a:xfrm>
            <a:custGeom>
              <a:avLst/>
              <a:gdLst>
                <a:gd name="T0" fmla="*/ 0 w 232"/>
                <a:gd name="T1" fmla="*/ 339 h 339"/>
                <a:gd name="T2" fmla="*/ 0 w 232"/>
                <a:gd name="T3" fmla="*/ 0 h 339"/>
                <a:gd name="T4" fmla="*/ 232 w 232"/>
                <a:gd name="T5" fmla="*/ 0 h 339"/>
                <a:gd name="T6" fmla="*/ 232 w 232"/>
                <a:gd name="T7" fmla="*/ 339 h 339"/>
                <a:gd name="T8" fmla="*/ 0 w 232"/>
                <a:gd name="T9" fmla="*/ 339 h 339"/>
                <a:gd name="T10" fmla="*/ 0 w 232"/>
                <a:gd name="T11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39">
                  <a:moveTo>
                    <a:pt x="0" y="339"/>
                  </a:moveTo>
                  <a:lnTo>
                    <a:pt x="0" y="0"/>
                  </a:lnTo>
                  <a:lnTo>
                    <a:pt x="232" y="0"/>
                  </a:lnTo>
                  <a:lnTo>
                    <a:pt x="232" y="339"/>
                  </a:lnTo>
                  <a:lnTo>
                    <a:pt x="0" y="339"/>
                  </a:lnTo>
                  <a:lnTo>
                    <a:pt x="0" y="339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00085D98-0D6A-E441-A0B2-04FDAE70E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262" y="2270331"/>
              <a:ext cx="785305" cy="516882"/>
            </a:xfrm>
            <a:custGeom>
              <a:avLst/>
              <a:gdLst>
                <a:gd name="T0" fmla="*/ 0 w 354"/>
                <a:gd name="T1" fmla="*/ 117 h 233"/>
                <a:gd name="T2" fmla="*/ 89 w 354"/>
                <a:gd name="T3" fmla="*/ 0 h 233"/>
                <a:gd name="T4" fmla="*/ 266 w 354"/>
                <a:gd name="T5" fmla="*/ 0 h 233"/>
                <a:gd name="T6" fmla="*/ 354 w 354"/>
                <a:gd name="T7" fmla="*/ 117 h 233"/>
                <a:gd name="T8" fmla="*/ 266 w 354"/>
                <a:gd name="T9" fmla="*/ 233 h 233"/>
                <a:gd name="T10" fmla="*/ 89 w 354"/>
                <a:gd name="T11" fmla="*/ 233 h 233"/>
                <a:gd name="T12" fmla="*/ 0 w 354"/>
                <a:gd name="T13" fmla="*/ 117 h 233"/>
                <a:gd name="T14" fmla="*/ 0 w 354"/>
                <a:gd name="T15" fmla="*/ 11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233">
                  <a:moveTo>
                    <a:pt x="0" y="117"/>
                  </a:moveTo>
                  <a:lnTo>
                    <a:pt x="89" y="0"/>
                  </a:lnTo>
                  <a:lnTo>
                    <a:pt x="266" y="0"/>
                  </a:lnTo>
                  <a:lnTo>
                    <a:pt x="354" y="117"/>
                  </a:lnTo>
                  <a:lnTo>
                    <a:pt x="266" y="233"/>
                  </a:lnTo>
                  <a:lnTo>
                    <a:pt x="89" y="233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642BA78A-03EC-104F-9ADF-577A5E5B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250" y="3281910"/>
              <a:ext cx="257331" cy="1659344"/>
            </a:xfrm>
            <a:custGeom>
              <a:avLst/>
              <a:gdLst>
                <a:gd name="T0" fmla="*/ 116 w 116"/>
                <a:gd name="T1" fmla="*/ 748 h 748"/>
                <a:gd name="T2" fmla="*/ 0 w 116"/>
                <a:gd name="T3" fmla="*/ 595 h 748"/>
                <a:gd name="T4" fmla="*/ 0 w 116"/>
                <a:gd name="T5" fmla="*/ 0 h 748"/>
                <a:gd name="T6" fmla="*/ 116 w 116"/>
                <a:gd name="T7" fmla="*/ 153 h 748"/>
                <a:gd name="T8" fmla="*/ 116 w 116"/>
                <a:gd name="T9" fmla="*/ 748 h 748"/>
                <a:gd name="T10" fmla="*/ 116 w 116"/>
                <a:gd name="T11" fmla="*/ 74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748">
                  <a:moveTo>
                    <a:pt x="116" y="748"/>
                  </a:moveTo>
                  <a:lnTo>
                    <a:pt x="0" y="595"/>
                  </a:lnTo>
                  <a:lnTo>
                    <a:pt x="0" y="0"/>
                  </a:lnTo>
                  <a:lnTo>
                    <a:pt x="116" y="153"/>
                  </a:lnTo>
                  <a:lnTo>
                    <a:pt x="116" y="748"/>
                  </a:lnTo>
                  <a:lnTo>
                    <a:pt x="116" y="74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A664B334-E618-074C-9FC1-22ACF2D55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245" y="3281910"/>
              <a:ext cx="257331" cy="1659344"/>
            </a:xfrm>
            <a:custGeom>
              <a:avLst/>
              <a:gdLst>
                <a:gd name="T0" fmla="*/ 116 w 116"/>
                <a:gd name="T1" fmla="*/ 595 h 748"/>
                <a:gd name="T2" fmla="*/ 0 w 116"/>
                <a:gd name="T3" fmla="*/ 748 h 748"/>
                <a:gd name="T4" fmla="*/ 0 w 116"/>
                <a:gd name="T5" fmla="*/ 153 h 748"/>
                <a:gd name="T6" fmla="*/ 116 w 116"/>
                <a:gd name="T7" fmla="*/ 0 h 748"/>
                <a:gd name="T8" fmla="*/ 116 w 116"/>
                <a:gd name="T9" fmla="*/ 595 h 748"/>
                <a:gd name="T10" fmla="*/ 116 w 116"/>
                <a:gd name="T11" fmla="*/ 595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748">
                  <a:moveTo>
                    <a:pt x="116" y="595"/>
                  </a:moveTo>
                  <a:lnTo>
                    <a:pt x="0" y="748"/>
                  </a:lnTo>
                  <a:lnTo>
                    <a:pt x="0" y="153"/>
                  </a:lnTo>
                  <a:lnTo>
                    <a:pt x="116" y="0"/>
                  </a:lnTo>
                  <a:lnTo>
                    <a:pt x="116" y="595"/>
                  </a:lnTo>
                  <a:lnTo>
                    <a:pt x="116" y="595"/>
                  </a:lnTo>
                  <a:close/>
                </a:path>
              </a:pathLst>
            </a:custGeom>
            <a:solidFill>
              <a:srgbClr val="CDD3D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EA469490-E2EA-D142-A3D8-03386EE59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3582" y="3621320"/>
              <a:ext cx="514663" cy="1319933"/>
            </a:xfrm>
            <a:custGeom>
              <a:avLst/>
              <a:gdLst>
                <a:gd name="T0" fmla="*/ 0 w 232"/>
                <a:gd name="T1" fmla="*/ 595 h 595"/>
                <a:gd name="T2" fmla="*/ 0 w 232"/>
                <a:gd name="T3" fmla="*/ 0 h 595"/>
                <a:gd name="T4" fmla="*/ 232 w 232"/>
                <a:gd name="T5" fmla="*/ 0 h 595"/>
                <a:gd name="T6" fmla="*/ 232 w 232"/>
                <a:gd name="T7" fmla="*/ 595 h 595"/>
                <a:gd name="T8" fmla="*/ 0 w 232"/>
                <a:gd name="T9" fmla="*/ 595 h 595"/>
                <a:gd name="T10" fmla="*/ 0 w 232"/>
                <a:gd name="T11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595">
                  <a:moveTo>
                    <a:pt x="0" y="595"/>
                  </a:moveTo>
                  <a:lnTo>
                    <a:pt x="0" y="0"/>
                  </a:lnTo>
                  <a:lnTo>
                    <a:pt x="232" y="0"/>
                  </a:lnTo>
                  <a:lnTo>
                    <a:pt x="232" y="595"/>
                  </a:lnTo>
                  <a:lnTo>
                    <a:pt x="0" y="595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0088010B-87F6-0E4D-AEC8-3DCDDEE289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8797" y="2567593"/>
              <a:ext cx="1029326" cy="678823"/>
            </a:xfrm>
            <a:custGeom>
              <a:avLst/>
              <a:gdLst>
                <a:gd name="T0" fmla="*/ 0 w 464"/>
                <a:gd name="T1" fmla="*/ 153 h 306"/>
                <a:gd name="T2" fmla="*/ 116 w 464"/>
                <a:gd name="T3" fmla="*/ 0 h 306"/>
                <a:gd name="T4" fmla="*/ 348 w 464"/>
                <a:gd name="T5" fmla="*/ 0 h 306"/>
                <a:gd name="T6" fmla="*/ 464 w 464"/>
                <a:gd name="T7" fmla="*/ 153 h 306"/>
                <a:gd name="T8" fmla="*/ 348 w 464"/>
                <a:gd name="T9" fmla="*/ 306 h 306"/>
                <a:gd name="T10" fmla="*/ 116 w 464"/>
                <a:gd name="T11" fmla="*/ 306 h 306"/>
                <a:gd name="T12" fmla="*/ 0 w 464"/>
                <a:gd name="T13" fmla="*/ 153 h 306"/>
                <a:gd name="T14" fmla="*/ 0 w 464"/>
                <a:gd name="T15" fmla="*/ 153 h 306"/>
                <a:gd name="T16" fmla="*/ 55 w 464"/>
                <a:gd name="T17" fmla="*/ 153 h 306"/>
                <a:gd name="T18" fmla="*/ 144 w 464"/>
                <a:gd name="T19" fmla="*/ 36 h 306"/>
                <a:gd name="T20" fmla="*/ 321 w 464"/>
                <a:gd name="T21" fmla="*/ 36 h 306"/>
                <a:gd name="T22" fmla="*/ 409 w 464"/>
                <a:gd name="T23" fmla="*/ 153 h 306"/>
                <a:gd name="T24" fmla="*/ 321 w 464"/>
                <a:gd name="T25" fmla="*/ 270 h 306"/>
                <a:gd name="T26" fmla="*/ 144 w 464"/>
                <a:gd name="T27" fmla="*/ 270 h 306"/>
                <a:gd name="T28" fmla="*/ 55 w 464"/>
                <a:gd name="T29" fmla="*/ 153 h 306"/>
                <a:gd name="T30" fmla="*/ 55 w 464"/>
                <a:gd name="T31" fmla="*/ 15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4" h="306">
                  <a:moveTo>
                    <a:pt x="0" y="153"/>
                  </a:moveTo>
                  <a:lnTo>
                    <a:pt x="116" y="0"/>
                  </a:lnTo>
                  <a:lnTo>
                    <a:pt x="348" y="0"/>
                  </a:lnTo>
                  <a:lnTo>
                    <a:pt x="464" y="153"/>
                  </a:lnTo>
                  <a:lnTo>
                    <a:pt x="348" y="306"/>
                  </a:lnTo>
                  <a:lnTo>
                    <a:pt x="116" y="306"/>
                  </a:lnTo>
                  <a:lnTo>
                    <a:pt x="0" y="153"/>
                  </a:lnTo>
                  <a:lnTo>
                    <a:pt x="0" y="153"/>
                  </a:lnTo>
                  <a:close/>
                  <a:moveTo>
                    <a:pt x="55" y="153"/>
                  </a:moveTo>
                  <a:lnTo>
                    <a:pt x="144" y="36"/>
                  </a:lnTo>
                  <a:lnTo>
                    <a:pt x="321" y="36"/>
                  </a:lnTo>
                  <a:lnTo>
                    <a:pt x="409" y="153"/>
                  </a:lnTo>
                  <a:lnTo>
                    <a:pt x="321" y="270"/>
                  </a:lnTo>
                  <a:lnTo>
                    <a:pt x="144" y="270"/>
                  </a:lnTo>
                  <a:lnTo>
                    <a:pt x="55" y="153"/>
                  </a:lnTo>
                  <a:lnTo>
                    <a:pt x="55" y="153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E8F98027-9404-4A46-B52C-EBD56D507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97" y="2907004"/>
              <a:ext cx="257331" cy="1093659"/>
            </a:xfrm>
            <a:custGeom>
              <a:avLst/>
              <a:gdLst>
                <a:gd name="T0" fmla="*/ 0 w 116"/>
                <a:gd name="T1" fmla="*/ 339 h 493"/>
                <a:gd name="T2" fmla="*/ 0 w 116"/>
                <a:gd name="T3" fmla="*/ 0 h 493"/>
                <a:gd name="T4" fmla="*/ 116 w 116"/>
                <a:gd name="T5" fmla="*/ 153 h 493"/>
                <a:gd name="T6" fmla="*/ 116 w 116"/>
                <a:gd name="T7" fmla="*/ 493 h 493"/>
                <a:gd name="T8" fmla="*/ 0 w 116"/>
                <a:gd name="T9" fmla="*/ 339 h 493"/>
                <a:gd name="T10" fmla="*/ 0 w 116"/>
                <a:gd name="T11" fmla="*/ 3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493">
                  <a:moveTo>
                    <a:pt x="0" y="339"/>
                  </a:moveTo>
                  <a:lnTo>
                    <a:pt x="0" y="0"/>
                  </a:lnTo>
                  <a:lnTo>
                    <a:pt x="116" y="153"/>
                  </a:lnTo>
                  <a:lnTo>
                    <a:pt x="116" y="493"/>
                  </a:lnTo>
                  <a:lnTo>
                    <a:pt x="0" y="339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71BAC646-1A5A-8147-A9F7-5B61EC4F4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792" y="2907004"/>
              <a:ext cx="257331" cy="1093659"/>
            </a:xfrm>
            <a:custGeom>
              <a:avLst/>
              <a:gdLst>
                <a:gd name="T0" fmla="*/ 0 w 116"/>
                <a:gd name="T1" fmla="*/ 493 h 493"/>
                <a:gd name="T2" fmla="*/ 0 w 116"/>
                <a:gd name="T3" fmla="*/ 153 h 493"/>
                <a:gd name="T4" fmla="*/ 116 w 116"/>
                <a:gd name="T5" fmla="*/ 0 h 493"/>
                <a:gd name="T6" fmla="*/ 116 w 116"/>
                <a:gd name="T7" fmla="*/ 339 h 493"/>
                <a:gd name="T8" fmla="*/ 0 w 116"/>
                <a:gd name="T9" fmla="*/ 493 h 493"/>
                <a:gd name="T10" fmla="*/ 0 w 116"/>
                <a:gd name="T11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493">
                  <a:moveTo>
                    <a:pt x="0" y="493"/>
                  </a:moveTo>
                  <a:lnTo>
                    <a:pt x="0" y="153"/>
                  </a:lnTo>
                  <a:lnTo>
                    <a:pt x="116" y="0"/>
                  </a:lnTo>
                  <a:lnTo>
                    <a:pt x="116" y="339"/>
                  </a:lnTo>
                  <a:lnTo>
                    <a:pt x="0" y="493"/>
                  </a:lnTo>
                  <a:lnTo>
                    <a:pt x="0" y="493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79FACD40-99B5-5B46-90A2-4587C111D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129" y="3246416"/>
              <a:ext cx="514663" cy="754247"/>
            </a:xfrm>
            <a:custGeom>
              <a:avLst/>
              <a:gdLst>
                <a:gd name="T0" fmla="*/ 0 w 232"/>
                <a:gd name="T1" fmla="*/ 340 h 340"/>
                <a:gd name="T2" fmla="*/ 0 w 232"/>
                <a:gd name="T3" fmla="*/ 0 h 340"/>
                <a:gd name="T4" fmla="*/ 232 w 232"/>
                <a:gd name="T5" fmla="*/ 0 h 340"/>
                <a:gd name="T6" fmla="*/ 232 w 232"/>
                <a:gd name="T7" fmla="*/ 340 h 340"/>
                <a:gd name="T8" fmla="*/ 0 w 232"/>
                <a:gd name="T9" fmla="*/ 340 h 340"/>
                <a:gd name="T10" fmla="*/ 0 w 232"/>
                <a:gd name="T11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40">
                  <a:moveTo>
                    <a:pt x="0" y="340"/>
                  </a:moveTo>
                  <a:lnTo>
                    <a:pt x="0" y="0"/>
                  </a:lnTo>
                  <a:lnTo>
                    <a:pt x="232" y="0"/>
                  </a:lnTo>
                  <a:lnTo>
                    <a:pt x="232" y="340"/>
                  </a:lnTo>
                  <a:lnTo>
                    <a:pt x="0" y="340"/>
                  </a:lnTo>
                  <a:lnTo>
                    <a:pt x="0" y="340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F6AB203C-9EE0-1445-9703-DD7FC3DED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807" y="2647455"/>
              <a:ext cx="785305" cy="519100"/>
            </a:xfrm>
            <a:custGeom>
              <a:avLst/>
              <a:gdLst>
                <a:gd name="T0" fmla="*/ 0 w 354"/>
                <a:gd name="T1" fmla="*/ 117 h 234"/>
                <a:gd name="T2" fmla="*/ 89 w 354"/>
                <a:gd name="T3" fmla="*/ 0 h 234"/>
                <a:gd name="T4" fmla="*/ 266 w 354"/>
                <a:gd name="T5" fmla="*/ 0 h 234"/>
                <a:gd name="T6" fmla="*/ 354 w 354"/>
                <a:gd name="T7" fmla="*/ 117 h 234"/>
                <a:gd name="T8" fmla="*/ 266 w 354"/>
                <a:gd name="T9" fmla="*/ 234 h 234"/>
                <a:gd name="T10" fmla="*/ 89 w 354"/>
                <a:gd name="T11" fmla="*/ 234 h 234"/>
                <a:gd name="T12" fmla="*/ 0 w 354"/>
                <a:gd name="T13" fmla="*/ 117 h 234"/>
                <a:gd name="T14" fmla="*/ 0 w 354"/>
                <a:gd name="T15" fmla="*/ 1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234">
                  <a:moveTo>
                    <a:pt x="0" y="117"/>
                  </a:moveTo>
                  <a:lnTo>
                    <a:pt x="89" y="0"/>
                  </a:lnTo>
                  <a:lnTo>
                    <a:pt x="266" y="0"/>
                  </a:lnTo>
                  <a:lnTo>
                    <a:pt x="354" y="117"/>
                  </a:lnTo>
                  <a:lnTo>
                    <a:pt x="266" y="234"/>
                  </a:lnTo>
                  <a:lnTo>
                    <a:pt x="89" y="234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1AEA7BDA-0F6A-5845-8F71-135F8B2C8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97" y="3659033"/>
              <a:ext cx="257331" cy="1659344"/>
            </a:xfrm>
            <a:custGeom>
              <a:avLst/>
              <a:gdLst>
                <a:gd name="T0" fmla="*/ 116 w 116"/>
                <a:gd name="T1" fmla="*/ 748 h 748"/>
                <a:gd name="T2" fmla="*/ 0 w 116"/>
                <a:gd name="T3" fmla="*/ 595 h 748"/>
                <a:gd name="T4" fmla="*/ 0 w 116"/>
                <a:gd name="T5" fmla="*/ 0 h 748"/>
                <a:gd name="T6" fmla="*/ 116 w 116"/>
                <a:gd name="T7" fmla="*/ 154 h 748"/>
                <a:gd name="T8" fmla="*/ 116 w 116"/>
                <a:gd name="T9" fmla="*/ 748 h 748"/>
                <a:gd name="T10" fmla="*/ 116 w 116"/>
                <a:gd name="T11" fmla="*/ 74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748">
                  <a:moveTo>
                    <a:pt x="116" y="748"/>
                  </a:moveTo>
                  <a:lnTo>
                    <a:pt x="0" y="595"/>
                  </a:lnTo>
                  <a:lnTo>
                    <a:pt x="0" y="0"/>
                  </a:lnTo>
                  <a:lnTo>
                    <a:pt x="116" y="154"/>
                  </a:lnTo>
                  <a:lnTo>
                    <a:pt x="116" y="748"/>
                  </a:lnTo>
                  <a:lnTo>
                    <a:pt x="116" y="74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C5E365F0-EFC2-5845-AEDB-7E7971163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792" y="3659033"/>
              <a:ext cx="257331" cy="1659344"/>
            </a:xfrm>
            <a:custGeom>
              <a:avLst/>
              <a:gdLst>
                <a:gd name="T0" fmla="*/ 116 w 116"/>
                <a:gd name="T1" fmla="*/ 595 h 748"/>
                <a:gd name="T2" fmla="*/ 0 w 116"/>
                <a:gd name="T3" fmla="*/ 748 h 748"/>
                <a:gd name="T4" fmla="*/ 0 w 116"/>
                <a:gd name="T5" fmla="*/ 154 h 748"/>
                <a:gd name="T6" fmla="*/ 116 w 116"/>
                <a:gd name="T7" fmla="*/ 0 h 748"/>
                <a:gd name="T8" fmla="*/ 116 w 116"/>
                <a:gd name="T9" fmla="*/ 595 h 748"/>
                <a:gd name="T10" fmla="*/ 116 w 116"/>
                <a:gd name="T11" fmla="*/ 595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748">
                  <a:moveTo>
                    <a:pt x="116" y="595"/>
                  </a:moveTo>
                  <a:lnTo>
                    <a:pt x="0" y="748"/>
                  </a:lnTo>
                  <a:lnTo>
                    <a:pt x="0" y="154"/>
                  </a:lnTo>
                  <a:lnTo>
                    <a:pt x="116" y="0"/>
                  </a:lnTo>
                  <a:lnTo>
                    <a:pt x="116" y="595"/>
                  </a:lnTo>
                  <a:lnTo>
                    <a:pt x="116" y="595"/>
                  </a:lnTo>
                  <a:close/>
                </a:path>
              </a:pathLst>
            </a:custGeom>
            <a:solidFill>
              <a:srgbClr val="CDD3D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EC82661B-B074-EF4F-8DCF-CDF28D8B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129" y="4000663"/>
              <a:ext cx="514663" cy="1317714"/>
            </a:xfrm>
            <a:custGeom>
              <a:avLst/>
              <a:gdLst>
                <a:gd name="T0" fmla="*/ 0 w 232"/>
                <a:gd name="T1" fmla="*/ 594 h 594"/>
                <a:gd name="T2" fmla="*/ 0 w 232"/>
                <a:gd name="T3" fmla="*/ 0 h 594"/>
                <a:gd name="T4" fmla="*/ 232 w 232"/>
                <a:gd name="T5" fmla="*/ 0 h 594"/>
                <a:gd name="T6" fmla="*/ 232 w 232"/>
                <a:gd name="T7" fmla="*/ 594 h 594"/>
                <a:gd name="T8" fmla="*/ 0 w 232"/>
                <a:gd name="T9" fmla="*/ 594 h 594"/>
                <a:gd name="T10" fmla="*/ 0 w 232"/>
                <a:gd name="T1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594">
                  <a:moveTo>
                    <a:pt x="0" y="594"/>
                  </a:moveTo>
                  <a:lnTo>
                    <a:pt x="0" y="0"/>
                  </a:lnTo>
                  <a:lnTo>
                    <a:pt x="232" y="0"/>
                  </a:lnTo>
                  <a:lnTo>
                    <a:pt x="232" y="594"/>
                  </a:lnTo>
                  <a:lnTo>
                    <a:pt x="0" y="594"/>
                  </a:lnTo>
                  <a:lnTo>
                    <a:pt x="0" y="59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44A537B8-17D0-7744-8B2C-131F263898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1343" y="2949153"/>
              <a:ext cx="1029326" cy="678823"/>
            </a:xfrm>
            <a:custGeom>
              <a:avLst/>
              <a:gdLst>
                <a:gd name="T0" fmla="*/ 0 w 464"/>
                <a:gd name="T1" fmla="*/ 153 h 306"/>
                <a:gd name="T2" fmla="*/ 116 w 464"/>
                <a:gd name="T3" fmla="*/ 0 h 306"/>
                <a:gd name="T4" fmla="*/ 348 w 464"/>
                <a:gd name="T5" fmla="*/ 0 h 306"/>
                <a:gd name="T6" fmla="*/ 464 w 464"/>
                <a:gd name="T7" fmla="*/ 153 h 306"/>
                <a:gd name="T8" fmla="*/ 348 w 464"/>
                <a:gd name="T9" fmla="*/ 306 h 306"/>
                <a:gd name="T10" fmla="*/ 116 w 464"/>
                <a:gd name="T11" fmla="*/ 306 h 306"/>
                <a:gd name="T12" fmla="*/ 0 w 464"/>
                <a:gd name="T13" fmla="*/ 153 h 306"/>
                <a:gd name="T14" fmla="*/ 0 w 464"/>
                <a:gd name="T15" fmla="*/ 153 h 306"/>
                <a:gd name="T16" fmla="*/ 55 w 464"/>
                <a:gd name="T17" fmla="*/ 153 h 306"/>
                <a:gd name="T18" fmla="*/ 143 w 464"/>
                <a:gd name="T19" fmla="*/ 36 h 306"/>
                <a:gd name="T20" fmla="*/ 320 w 464"/>
                <a:gd name="T21" fmla="*/ 36 h 306"/>
                <a:gd name="T22" fmla="*/ 409 w 464"/>
                <a:gd name="T23" fmla="*/ 153 h 306"/>
                <a:gd name="T24" fmla="*/ 320 w 464"/>
                <a:gd name="T25" fmla="*/ 270 h 306"/>
                <a:gd name="T26" fmla="*/ 143 w 464"/>
                <a:gd name="T27" fmla="*/ 270 h 306"/>
                <a:gd name="T28" fmla="*/ 55 w 464"/>
                <a:gd name="T29" fmla="*/ 153 h 306"/>
                <a:gd name="T30" fmla="*/ 55 w 464"/>
                <a:gd name="T31" fmla="*/ 15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4" h="306">
                  <a:moveTo>
                    <a:pt x="0" y="153"/>
                  </a:moveTo>
                  <a:lnTo>
                    <a:pt x="116" y="0"/>
                  </a:lnTo>
                  <a:lnTo>
                    <a:pt x="348" y="0"/>
                  </a:lnTo>
                  <a:lnTo>
                    <a:pt x="464" y="153"/>
                  </a:lnTo>
                  <a:lnTo>
                    <a:pt x="348" y="306"/>
                  </a:lnTo>
                  <a:lnTo>
                    <a:pt x="116" y="306"/>
                  </a:lnTo>
                  <a:lnTo>
                    <a:pt x="0" y="153"/>
                  </a:lnTo>
                  <a:lnTo>
                    <a:pt x="0" y="153"/>
                  </a:lnTo>
                  <a:close/>
                  <a:moveTo>
                    <a:pt x="55" y="153"/>
                  </a:moveTo>
                  <a:lnTo>
                    <a:pt x="143" y="36"/>
                  </a:lnTo>
                  <a:lnTo>
                    <a:pt x="320" y="36"/>
                  </a:lnTo>
                  <a:lnTo>
                    <a:pt x="409" y="153"/>
                  </a:lnTo>
                  <a:lnTo>
                    <a:pt x="320" y="270"/>
                  </a:lnTo>
                  <a:lnTo>
                    <a:pt x="143" y="270"/>
                  </a:lnTo>
                  <a:lnTo>
                    <a:pt x="55" y="153"/>
                  </a:lnTo>
                  <a:lnTo>
                    <a:pt x="55" y="153"/>
                  </a:lnTo>
                  <a:close/>
                </a:path>
              </a:pathLst>
            </a:custGeom>
            <a:ln>
              <a:noFill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93BB8961-B9B3-964F-A818-B6BE33758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43" y="3288564"/>
              <a:ext cx="257331" cy="1093659"/>
            </a:xfrm>
            <a:custGeom>
              <a:avLst/>
              <a:gdLst>
                <a:gd name="T0" fmla="*/ 0 w 116"/>
                <a:gd name="T1" fmla="*/ 340 h 493"/>
                <a:gd name="T2" fmla="*/ 0 w 116"/>
                <a:gd name="T3" fmla="*/ 0 h 493"/>
                <a:gd name="T4" fmla="*/ 116 w 116"/>
                <a:gd name="T5" fmla="*/ 153 h 493"/>
                <a:gd name="T6" fmla="*/ 116 w 116"/>
                <a:gd name="T7" fmla="*/ 493 h 493"/>
                <a:gd name="T8" fmla="*/ 0 w 116"/>
                <a:gd name="T9" fmla="*/ 340 h 493"/>
                <a:gd name="T10" fmla="*/ 0 w 116"/>
                <a:gd name="T11" fmla="*/ 34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493">
                  <a:moveTo>
                    <a:pt x="0" y="340"/>
                  </a:moveTo>
                  <a:lnTo>
                    <a:pt x="0" y="0"/>
                  </a:lnTo>
                  <a:lnTo>
                    <a:pt x="116" y="153"/>
                  </a:lnTo>
                  <a:lnTo>
                    <a:pt x="116" y="493"/>
                  </a:lnTo>
                  <a:lnTo>
                    <a:pt x="0" y="34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572B23B-109A-7F44-84F7-781D6459A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337" y="3288564"/>
              <a:ext cx="257331" cy="1093659"/>
            </a:xfrm>
            <a:custGeom>
              <a:avLst/>
              <a:gdLst>
                <a:gd name="T0" fmla="*/ 0 w 116"/>
                <a:gd name="T1" fmla="*/ 493 h 493"/>
                <a:gd name="T2" fmla="*/ 0 w 116"/>
                <a:gd name="T3" fmla="*/ 153 h 493"/>
                <a:gd name="T4" fmla="*/ 116 w 116"/>
                <a:gd name="T5" fmla="*/ 0 h 493"/>
                <a:gd name="T6" fmla="*/ 116 w 116"/>
                <a:gd name="T7" fmla="*/ 340 h 493"/>
                <a:gd name="T8" fmla="*/ 0 w 116"/>
                <a:gd name="T9" fmla="*/ 493 h 493"/>
                <a:gd name="T10" fmla="*/ 0 w 116"/>
                <a:gd name="T11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493">
                  <a:moveTo>
                    <a:pt x="0" y="493"/>
                  </a:moveTo>
                  <a:lnTo>
                    <a:pt x="0" y="153"/>
                  </a:lnTo>
                  <a:lnTo>
                    <a:pt x="116" y="0"/>
                  </a:lnTo>
                  <a:lnTo>
                    <a:pt x="116" y="340"/>
                  </a:lnTo>
                  <a:lnTo>
                    <a:pt x="0" y="493"/>
                  </a:lnTo>
                  <a:lnTo>
                    <a:pt x="0" y="493"/>
                  </a:lnTo>
                  <a:close/>
                </a:path>
              </a:pathLst>
            </a:custGeom>
            <a:ln>
              <a:noFill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C9D79670-08F7-8449-A25B-083B26ACE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674" y="3627976"/>
              <a:ext cx="514663" cy="754247"/>
            </a:xfrm>
            <a:custGeom>
              <a:avLst/>
              <a:gdLst>
                <a:gd name="T0" fmla="*/ 0 w 232"/>
                <a:gd name="T1" fmla="*/ 340 h 340"/>
                <a:gd name="T2" fmla="*/ 0 w 232"/>
                <a:gd name="T3" fmla="*/ 0 h 340"/>
                <a:gd name="T4" fmla="*/ 232 w 232"/>
                <a:gd name="T5" fmla="*/ 0 h 340"/>
                <a:gd name="T6" fmla="*/ 232 w 232"/>
                <a:gd name="T7" fmla="*/ 340 h 340"/>
                <a:gd name="T8" fmla="*/ 0 w 232"/>
                <a:gd name="T9" fmla="*/ 340 h 340"/>
                <a:gd name="T10" fmla="*/ 0 w 232"/>
                <a:gd name="T11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40">
                  <a:moveTo>
                    <a:pt x="0" y="340"/>
                  </a:moveTo>
                  <a:lnTo>
                    <a:pt x="0" y="0"/>
                  </a:lnTo>
                  <a:lnTo>
                    <a:pt x="232" y="0"/>
                  </a:lnTo>
                  <a:lnTo>
                    <a:pt x="232" y="340"/>
                  </a:lnTo>
                  <a:lnTo>
                    <a:pt x="0" y="340"/>
                  </a:lnTo>
                  <a:lnTo>
                    <a:pt x="0" y="340"/>
                  </a:lnTo>
                  <a:close/>
                </a:path>
              </a:pathLst>
            </a:custGeom>
            <a:ln>
              <a:noFill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D0028A42-3A92-DC4C-93E6-E802FBF5E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354" y="3029015"/>
              <a:ext cx="785305" cy="519100"/>
            </a:xfrm>
            <a:custGeom>
              <a:avLst/>
              <a:gdLst>
                <a:gd name="T0" fmla="*/ 0 w 354"/>
                <a:gd name="T1" fmla="*/ 117 h 234"/>
                <a:gd name="T2" fmla="*/ 88 w 354"/>
                <a:gd name="T3" fmla="*/ 0 h 234"/>
                <a:gd name="T4" fmla="*/ 265 w 354"/>
                <a:gd name="T5" fmla="*/ 0 h 234"/>
                <a:gd name="T6" fmla="*/ 354 w 354"/>
                <a:gd name="T7" fmla="*/ 117 h 234"/>
                <a:gd name="T8" fmla="*/ 265 w 354"/>
                <a:gd name="T9" fmla="*/ 234 h 234"/>
                <a:gd name="T10" fmla="*/ 88 w 354"/>
                <a:gd name="T11" fmla="*/ 234 h 234"/>
                <a:gd name="T12" fmla="*/ 0 w 354"/>
                <a:gd name="T13" fmla="*/ 117 h 234"/>
                <a:gd name="T14" fmla="*/ 0 w 354"/>
                <a:gd name="T15" fmla="*/ 1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234">
                  <a:moveTo>
                    <a:pt x="0" y="117"/>
                  </a:moveTo>
                  <a:lnTo>
                    <a:pt x="88" y="0"/>
                  </a:lnTo>
                  <a:lnTo>
                    <a:pt x="265" y="0"/>
                  </a:lnTo>
                  <a:lnTo>
                    <a:pt x="354" y="117"/>
                  </a:lnTo>
                  <a:lnTo>
                    <a:pt x="265" y="234"/>
                  </a:lnTo>
                  <a:lnTo>
                    <a:pt x="88" y="234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7BE8BB07-812F-8240-B5A1-246D529A4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43" y="4042811"/>
              <a:ext cx="257331" cy="1657126"/>
            </a:xfrm>
            <a:custGeom>
              <a:avLst/>
              <a:gdLst>
                <a:gd name="T0" fmla="*/ 116 w 116"/>
                <a:gd name="T1" fmla="*/ 747 h 747"/>
                <a:gd name="T2" fmla="*/ 0 w 116"/>
                <a:gd name="T3" fmla="*/ 594 h 747"/>
                <a:gd name="T4" fmla="*/ 0 w 116"/>
                <a:gd name="T5" fmla="*/ 0 h 747"/>
                <a:gd name="T6" fmla="*/ 116 w 116"/>
                <a:gd name="T7" fmla="*/ 153 h 747"/>
                <a:gd name="T8" fmla="*/ 116 w 116"/>
                <a:gd name="T9" fmla="*/ 747 h 747"/>
                <a:gd name="T10" fmla="*/ 116 w 116"/>
                <a:gd name="T11" fmla="*/ 747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747">
                  <a:moveTo>
                    <a:pt x="116" y="747"/>
                  </a:moveTo>
                  <a:lnTo>
                    <a:pt x="0" y="594"/>
                  </a:lnTo>
                  <a:lnTo>
                    <a:pt x="0" y="0"/>
                  </a:lnTo>
                  <a:lnTo>
                    <a:pt x="116" y="153"/>
                  </a:lnTo>
                  <a:lnTo>
                    <a:pt x="116" y="747"/>
                  </a:lnTo>
                  <a:lnTo>
                    <a:pt x="116" y="74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8B207D5A-B979-0349-99E7-D3467B9E4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337" y="4042811"/>
              <a:ext cx="257331" cy="1657126"/>
            </a:xfrm>
            <a:custGeom>
              <a:avLst/>
              <a:gdLst>
                <a:gd name="T0" fmla="*/ 116 w 116"/>
                <a:gd name="T1" fmla="*/ 594 h 747"/>
                <a:gd name="T2" fmla="*/ 0 w 116"/>
                <a:gd name="T3" fmla="*/ 747 h 747"/>
                <a:gd name="T4" fmla="*/ 0 w 116"/>
                <a:gd name="T5" fmla="*/ 153 h 747"/>
                <a:gd name="T6" fmla="*/ 116 w 116"/>
                <a:gd name="T7" fmla="*/ 0 h 747"/>
                <a:gd name="T8" fmla="*/ 116 w 116"/>
                <a:gd name="T9" fmla="*/ 594 h 747"/>
                <a:gd name="T10" fmla="*/ 116 w 116"/>
                <a:gd name="T11" fmla="*/ 59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747">
                  <a:moveTo>
                    <a:pt x="116" y="594"/>
                  </a:moveTo>
                  <a:lnTo>
                    <a:pt x="0" y="747"/>
                  </a:lnTo>
                  <a:lnTo>
                    <a:pt x="0" y="153"/>
                  </a:lnTo>
                  <a:lnTo>
                    <a:pt x="116" y="0"/>
                  </a:lnTo>
                  <a:lnTo>
                    <a:pt x="116" y="594"/>
                  </a:lnTo>
                  <a:lnTo>
                    <a:pt x="116" y="594"/>
                  </a:lnTo>
                  <a:close/>
                </a:path>
              </a:pathLst>
            </a:custGeom>
            <a:solidFill>
              <a:srgbClr val="CDD3D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523D9C75-F659-C242-9F25-93F5542E8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674" y="4382223"/>
              <a:ext cx="514663" cy="1317714"/>
            </a:xfrm>
            <a:custGeom>
              <a:avLst/>
              <a:gdLst>
                <a:gd name="T0" fmla="*/ 0 w 232"/>
                <a:gd name="T1" fmla="*/ 594 h 594"/>
                <a:gd name="T2" fmla="*/ 0 w 232"/>
                <a:gd name="T3" fmla="*/ 0 h 594"/>
                <a:gd name="T4" fmla="*/ 232 w 232"/>
                <a:gd name="T5" fmla="*/ 0 h 594"/>
                <a:gd name="T6" fmla="*/ 232 w 232"/>
                <a:gd name="T7" fmla="*/ 594 h 594"/>
                <a:gd name="T8" fmla="*/ 0 w 232"/>
                <a:gd name="T9" fmla="*/ 594 h 594"/>
                <a:gd name="T10" fmla="*/ 0 w 232"/>
                <a:gd name="T1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594">
                  <a:moveTo>
                    <a:pt x="0" y="594"/>
                  </a:moveTo>
                  <a:lnTo>
                    <a:pt x="0" y="0"/>
                  </a:lnTo>
                  <a:lnTo>
                    <a:pt x="232" y="0"/>
                  </a:lnTo>
                  <a:lnTo>
                    <a:pt x="232" y="594"/>
                  </a:lnTo>
                  <a:lnTo>
                    <a:pt x="0" y="594"/>
                  </a:lnTo>
                  <a:lnTo>
                    <a:pt x="0" y="59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037D3A55-B6A1-0A48-AE97-F158AF8DF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674" y="4191443"/>
              <a:ext cx="3968673" cy="1836814"/>
            </a:xfrm>
            <a:custGeom>
              <a:avLst/>
              <a:gdLst>
                <a:gd name="T0" fmla="*/ 2447 w 2799"/>
                <a:gd name="T1" fmla="*/ 110 h 1297"/>
                <a:gd name="T2" fmla="*/ 2527 w 2799"/>
                <a:gd name="T3" fmla="*/ 184 h 1297"/>
                <a:gd name="T4" fmla="*/ 0 w 2799"/>
                <a:gd name="T5" fmla="*/ 1140 h 1297"/>
                <a:gd name="T6" fmla="*/ 0 w 2799"/>
                <a:gd name="T7" fmla="*/ 1297 h 1297"/>
                <a:gd name="T8" fmla="*/ 2643 w 2799"/>
                <a:gd name="T9" fmla="*/ 291 h 1297"/>
                <a:gd name="T10" fmla="*/ 2643 w 2799"/>
                <a:gd name="T11" fmla="*/ 291 h 1297"/>
                <a:gd name="T12" fmla="*/ 2718 w 2799"/>
                <a:gd name="T13" fmla="*/ 360 h 1297"/>
                <a:gd name="T14" fmla="*/ 2799 w 2799"/>
                <a:gd name="T15" fmla="*/ 0 h 1297"/>
                <a:gd name="T16" fmla="*/ 2447 w 2799"/>
                <a:gd name="T17" fmla="*/ 110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9" h="1297">
                  <a:moveTo>
                    <a:pt x="2447" y="110"/>
                  </a:moveTo>
                  <a:cubicBezTo>
                    <a:pt x="2527" y="184"/>
                    <a:pt x="2527" y="184"/>
                    <a:pt x="2527" y="184"/>
                  </a:cubicBezTo>
                  <a:cubicBezTo>
                    <a:pt x="1778" y="978"/>
                    <a:pt x="1034" y="1141"/>
                    <a:pt x="0" y="1140"/>
                  </a:cubicBezTo>
                  <a:cubicBezTo>
                    <a:pt x="0" y="1297"/>
                    <a:pt x="0" y="1297"/>
                    <a:pt x="0" y="1297"/>
                  </a:cubicBezTo>
                  <a:cubicBezTo>
                    <a:pt x="1073" y="1297"/>
                    <a:pt x="1866" y="1117"/>
                    <a:pt x="2643" y="291"/>
                  </a:cubicBezTo>
                  <a:cubicBezTo>
                    <a:pt x="2643" y="291"/>
                    <a:pt x="2643" y="291"/>
                    <a:pt x="2643" y="291"/>
                  </a:cubicBezTo>
                  <a:cubicBezTo>
                    <a:pt x="2718" y="360"/>
                    <a:pt x="2718" y="360"/>
                    <a:pt x="2718" y="360"/>
                  </a:cubicBezTo>
                  <a:cubicBezTo>
                    <a:pt x="2799" y="0"/>
                    <a:pt x="2799" y="0"/>
                    <a:pt x="2799" y="0"/>
                  </a:cubicBezTo>
                  <a:cubicBezTo>
                    <a:pt x="2447" y="110"/>
                    <a:pt x="2447" y="110"/>
                    <a:pt x="2447" y="11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Shape 2778">
              <a:extLst>
                <a:ext uri="{FF2B5EF4-FFF2-40B4-BE49-F238E27FC236}">
                  <a16:creationId xmlns:a16="http://schemas.microsoft.com/office/drawing/2014/main" id="{459C65F5-3F2A-C34D-8EB5-B0D3A49002D0}"/>
                </a:ext>
              </a:extLst>
            </p:cNvPr>
            <p:cNvSpPr/>
            <p:nvPr/>
          </p:nvSpPr>
          <p:spPr>
            <a:xfrm>
              <a:off x="1416341" y="317294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58" name="Shape 2748">
              <a:extLst>
                <a:ext uri="{FF2B5EF4-FFF2-40B4-BE49-F238E27FC236}">
                  <a16:creationId xmlns:a16="http://schemas.microsoft.com/office/drawing/2014/main" id="{B31134EC-78CA-674E-8096-73A88EB68C33}"/>
                </a:ext>
              </a:extLst>
            </p:cNvPr>
            <p:cNvSpPr/>
            <p:nvPr/>
          </p:nvSpPr>
          <p:spPr>
            <a:xfrm>
              <a:off x="2239265" y="276703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59" name="Shape 2774">
              <a:extLst>
                <a:ext uri="{FF2B5EF4-FFF2-40B4-BE49-F238E27FC236}">
                  <a16:creationId xmlns:a16="http://schemas.microsoft.com/office/drawing/2014/main" id="{435D462D-592A-1644-A21C-A034D111DCEA}"/>
                </a:ext>
              </a:extLst>
            </p:cNvPr>
            <p:cNvSpPr/>
            <p:nvPr/>
          </p:nvSpPr>
          <p:spPr>
            <a:xfrm>
              <a:off x="3076750" y="2390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60" name="Shape 2784">
              <a:extLst>
                <a:ext uri="{FF2B5EF4-FFF2-40B4-BE49-F238E27FC236}">
                  <a16:creationId xmlns:a16="http://schemas.microsoft.com/office/drawing/2014/main" id="{C9A41035-4EE0-254F-A278-F8A4C415C334}"/>
                </a:ext>
              </a:extLst>
            </p:cNvPr>
            <p:cNvSpPr/>
            <p:nvPr/>
          </p:nvSpPr>
          <p:spPr>
            <a:xfrm>
              <a:off x="3898703" y="200643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07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  <p:bldP spid="265" grpId="0"/>
      <p:bldP spid="266" grpId="0"/>
      <p:bldP spid="270" grpId="0"/>
      <p:bldP spid="168" grpId="0"/>
      <p:bldP spid="169" grpId="0"/>
      <p:bldP spid="315" grpId="0"/>
      <p:bldP spid="3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256">
            <a:extLst>
              <a:ext uri="{FF2B5EF4-FFF2-40B4-BE49-F238E27FC236}">
                <a16:creationId xmlns:a16="http://schemas.microsoft.com/office/drawing/2014/main" id="{84462C31-C562-4C47-BCEA-6061BA1D6E77}"/>
              </a:ext>
            </a:extLst>
          </p:cNvPr>
          <p:cNvSpPr txBox="1"/>
          <p:nvPr/>
        </p:nvSpPr>
        <p:spPr>
          <a:xfrm>
            <a:off x="2273102" y="1724811"/>
            <a:ext cx="498880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gradFill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3"/>
                    </a:gs>
                    <a:gs pos="100000">
                      <a:schemeClr val="accent6"/>
                    </a:gs>
                  </a:gsLst>
                  <a:path path="circle">
                    <a:fillToRect l="100000" t="100000"/>
                  </a:path>
                </a:gradFill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  <a:endParaRPr lang="en-US" sz="2800" dirty="0"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BBB6132-38DC-C34A-9739-7BC7B9CD327A}"/>
              </a:ext>
            </a:extLst>
          </p:cNvPr>
          <p:cNvGrpSpPr/>
          <p:nvPr/>
        </p:nvGrpSpPr>
        <p:grpSpPr>
          <a:xfrm>
            <a:off x="173809" y="2302560"/>
            <a:ext cx="276224" cy="276224"/>
            <a:chOff x="1460006" y="1642203"/>
            <a:chExt cx="479425" cy="479425"/>
          </a:xfrm>
        </p:grpSpPr>
        <p:sp>
          <p:nvSpPr>
            <p:cNvPr id="260" name="Oval 8">
              <a:extLst>
                <a:ext uri="{FF2B5EF4-FFF2-40B4-BE49-F238E27FC236}">
                  <a16:creationId xmlns:a16="http://schemas.microsoft.com/office/drawing/2014/main" id="{4AF71779-6E6F-F84F-A621-58E6F723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9">
              <a:extLst>
                <a:ext uri="{FF2B5EF4-FFF2-40B4-BE49-F238E27FC236}">
                  <a16:creationId xmlns:a16="http://schemas.microsoft.com/office/drawing/2014/main" id="{4D0B4495-F4EE-F547-A0BB-A2913EED8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9F11FA-7515-FA48-9826-BFA7B41A002E}"/>
              </a:ext>
            </a:extLst>
          </p:cNvPr>
          <p:cNvSpPr/>
          <p:nvPr/>
        </p:nvSpPr>
        <p:spPr>
          <a:xfrm>
            <a:off x="471507" y="2174934"/>
            <a:ext cx="8186536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IN" dirty="0"/>
              <a:t>Ashraf I, Kang M, Hur S, Park Y. MINLOC: magnetic </a:t>
            </a:r>
            <a:r>
              <a:rPr lang="en-IN" dirty="0" smtClean="0"/>
              <a:t>Feld </a:t>
            </a:r>
            <a:r>
              <a:rPr lang="en-IN" dirty="0"/>
              <a:t>patterns-based </a:t>
            </a:r>
            <a:endParaRPr lang="en-IN" dirty="0" smtClean="0"/>
          </a:p>
          <a:p>
            <a:pPr>
              <a:lnSpc>
                <a:spcPct val="130000"/>
              </a:lnSpc>
            </a:pPr>
            <a:r>
              <a:rPr lang="en-IN" dirty="0" smtClean="0"/>
              <a:t>indoor localization </a:t>
            </a:r>
            <a:r>
              <a:rPr lang="en-IN" dirty="0"/>
              <a:t>using convolutional neural networks. IEEE Access. </a:t>
            </a:r>
            <a:r>
              <a:rPr lang="en-IN" dirty="0" smtClean="0"/>
              <a:t>2020;8:66213.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83BE5DC-3DF4-2548-B1FC-71E4D233985E}"/>
              </a:ext>
            </a:extLst>
          </p:cNvPr>
          <p:cNvSpPr txBox="1"/>
          <p:nvPr/>
        </p:nvSpPr>
        <p:spPr>
          <a:xfrm>
            <a:off x="1311293" y="143415"/>
            <a:ext cx="9223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dirty="0">
                <a:solidFill>
                  <a:schemeClr val="tx2"/>
                </a:solidFill>
                <a:latin typeface="Source Sans Pro" panose="020B0503030403020204" pitchFamily="34" charset="0"/>
              </a:rPr>
              <a:t>Opinion mining on Russia – Ukraine conflicts in </a:t>
            </a:r>
            <a:r>
              <a:rPr lang="en-US" sz="3200" b="1" kern="0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social </a:t>
            </a:r>
            <a:r>
              <a:rPr lang="en-US" sz="3200" b="1" kern="0" dirty="0">
                <a:solidFill>
                  <a:schemeClr val="tx2"/>
                </a:solidFill>
                <a:latin typeface="Source Sans Pro" panose="020B0503030403020204" pitchFamily="34" charset="0"/>
              </a:rPr>
              <a:t>media - Twitter</a:t>
            </a:r>
          </a:p>
        </p:txBody>
      </p:sp>
      <p:grpSp>
        <p:nvGrpSpPr>
          <p:cNvPr id="173" name="Google Shape;4103;p48"/>
          <p:cNvGrpSpPr/>
          <p:nvPr/>
        </p:nvGrpSpPr>
        <p:grpSpPr>
          <a:xfrm>
            <a:off x="254289" y="4589449"/>
            <a:ext cx="2131102" cy="2123308"/>
            <a:chOff x="2270525" y="117216"/>
            <a:chExt cx="4650765" cy="4762722"/>
          </a:xfrm>
        </p:grpSpPr>
        <p:sp>
          <p:nvSpPr>
            <p:cNvPr id="174" name="Google Shape;4104;p4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105;p4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106;p4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107;p4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108;p4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109;p4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110;p4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111;p4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112;p4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113;p4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114;p4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115;p4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116;p4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117;p4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118;p4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119;p4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120;p4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121;p4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122;p4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123;p4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4124;p4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4125;p4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71" name="Google Shape;4126;p4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4127;p4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4128;p4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4129;p4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4130;p4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4131;p4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4132;p4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4133;p4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4134;p4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4135;p4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4136;p4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4137;p4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4138;p4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4139;p4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4140;p4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4141;p4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4142;p4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4143;p4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4144;p4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4145;p4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4146;p4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4147;p4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4148;p4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4149;p4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4150;p4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4151;p4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4152;p4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4153;p4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4154;p4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4155;p4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4156;p4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4157;p4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4158;p4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4159;p4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4160;p4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4161;p4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4162;p4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4163;p4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4164;p4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4165;p4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Google Shape;4166;p4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4167;p4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4168;p4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4169;p4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4170;p4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4171;p4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4172;p4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4173;p4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4174;p4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4175;p4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4176;p4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4177;p4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4178;p4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4179;p4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4180;p4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4181;p4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4182;p4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4183;p4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4184;p4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4185;p4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4186;p4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4187;p4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4188;p4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4189;p4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4190;p4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4191;p4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4192;p4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4193;p4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4194;p4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4195;p4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232" name="Google Shape;4196;p4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4197;p4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4198;p4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4199;p4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4200;p4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4201;p4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4202;p4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4203;p4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4204;p4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4205;p4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4206;p4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4207;p4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4208;p4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9646612-7D04-BD49-AA02-5BF39D954015}"/>
              </a:ext>
            </a:extLst>
          </p:cNvPr>
          <p:cNvGrpSpPr/>
          <p:nvPr/>
        </p:nvGrpSpPr>
        <p:grpSpPr>
          <a:xfrm>
            <a:off x="8286777" y="1517590"/>
            <a:ext cx="2916238" cy="1087438"/>
            <a:chOff x="1134312" y="1746951"/>
            <a:chExt cx="2916238" cy="1087438"/>
          </a:xfrm>
        </p:grpSpPr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0C1D0DD5-5B6B-CD4B-9607-951393D0B4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1412" y="1746951"/>
              <a:ext cx="719138" cy="1087438"/>
            </a:xfrm>
            <a:custGeom>
              <a:avLst/>
              <a:gdLst>
                <a:gd name="T0" fmla="*/ 226 w 453"/>
                <a:gd name="T1" fmla="*/ 0 h 685"/>
                <a:gd name="T2" fmla="*/ 453 w 453"/>
                <a:gd name="T3" fmla="*/ 171 h 685"/>
                <a:gd name="T4" fmla="*/ 453 w 453"/>
                <a:gd name="T5" fmla="*/ 514 h 685"/>
                <a:gd name="T6" fmla="*/ 226 w 453"/>
                <a:gd name="T7" fmla="*/ 685 h 685"/>
                <a:gd name="T8" fmla="*/ 0 w 453"/>
                <a:gd name="T9" fmla="*/ 514 h 685"/>
                <a:gd name="T10" fmla="*/ 0 w 453"/>
                <a:gd name="T11" fmla="*/ 171 h 685"/>
                <a:gd name="T12" fmla="*/ 226 w 453"/>
                <a:gd name="T13" fmla="*/ 0 h 685"/>
                <a:gd name="T14" fmla="*/ 226 w 453"/>
                <a:gd name="T15" fmla="*/ 82 h 685"/>
                <a:gd name="T16" fmla="*/ 399 w 453"/>
                <a:gd name="T17" fmla="*/ 212 h 685"/>
                <a:gd name="T18" fmla="*/ 399 w 453"/>
                <a:gd name="T19" fmla="*/ 473 h 685"/>
                <a:gd name="T20" fmla="*/ 226 w 453"/>
                <a:gd name="T21" fmla="*/ 604 h 685"/>
                <a:gd name="T22" fmla="*/ 54 w 453"/>
                <a:gd name="T23" fmla="*/ 473 h 685"/>
                <a:gd name="T24" fmla="*/ 54 w 453"/>
                <a:gd name="T25" fmla="*/ 212 h 685"/>
                <a:gd name="T26" fmla="*/ 226 w 453"/>
                <a:gd name="T27" fmla="*/ 82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3" h="685">
                  <a:moveTo>
                    <a:pt x="226" y="0"/>
                  </a:moveTo>
                  <a:lnTo>
                    <a:pt x="453" y="171"/>
                  </a:lnTo>
                  <a:lnTo>
                    <a:pt x="453" y="514"/>
                  </a:lnTo>
                  <a:lnTo>
                    <a:pt x="226" y="685"/>
                  </a:lnTo>
                  <a:lnTo>
                    <a:pt x="0" y="514"/>
                  </a:lnTo>
                  <a:lnTo>
                    <a:pt x="0" y="171"/>
                  </a:lnTo>
                  <a:lnTo>
                    <a:pt x="226" y="0"/>
                  </a:lnTo>
                  <a:close/>
                  <a:moveTo>
                    <a:pt x="226" y="82"/>
                  </a:moveTo>
                  <a:lnTo>
                    <a:pt x="399" y="212"/>
                  </a:lnTo>
                  <a:lnTo>
                    <a:pt x="399" y="473"/>
                  </a:lnTo>
                  <a:lnTo>
                    <a:pt x="226" y="604"/>
                  </a:lnTo>
                  <a:lnTo>
                    <a:pt x="54" y="473"/>
                  </a:lnTo>
                  <a:lnTo>
                    <a:pt x="54" y="212"/>
                  </a:lnTo>
                  <a:lnTo>
                    <a:pt x="226" y="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8C3A3AF0-A966-6E48-BD0C-71ABDA5FB73E}"/>
                </a:ext>
              </a:extLst>
            </p:cNvPr>
            <p:cNvGrpSpPr/>
            <p:nvPr/>
          </p:nvGrpSpPr>
          <p:grpSpPr>
            <a:xfrm>
              <a:off x="1134312" y="1746951"/>
              <a:ext cx="2830513" cy="1087438"/>
              <a:chOff x="1134312" y="1746951"/>
              <a:chExt cx="2830513" cy="1087438"/>
            </a:xfrm>
          </p:grpSpPr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3910D453-F0EA-1F40-9029-563670C0E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899" y="1746951"/>
                <a:ext cx="1157288" cy="271463"/>
              </a:xfrm>
              <a:custGeom>
                <a:avLst/>
                <a:gdLst>
                  <a:gd name="T0" fmla="*/ 227 w 729"/>
                  <a:gd name="T1" fmla="*/ 0 h 171"/>
                  <a:gd name="T2" fmla="*/ 729 w 729"/>
                  <a:gd name="T3" fmla="*/ 0 h 171"/>
                  <a:gd name="T4" fmla="*/ 503 w 729"/>
                  <a:gd name="T5" fmla="*/ 171 h 171"/>
                  <a:gd name="T6" fmla="*/ 0 w 729"/>
                  <a:gd name="T7" fmla="*/ 171 h 171"/>
                  <a:gd name="T8" fmla="*/ 227 w 729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9" h="171">
                    <a:moveTo>
                      <a:pt x="227" y="0"/>
                    </a:moveTo>
                    <a:lnTo>
                      <a:pt x="729" y="0"/>
                    </a:lnTo>
                    <a:lnTo>
                      <a:pt x="503" y="171"/>
                    </a:lnTo>
                    <a:lnTo>
                      <a:pt x="0" y="171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51D83608-4C42-BC45-8BE8-9AAF6BBBF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899" y="2562926"/>
                <a:ext cx="1157288" cy="271463"/>
              </a:xfrm>
              <a:custGeom>
                <a:avLst/>
                <a:gdLst>
                  <a:gd name="T0" fmla="*/ 0 w 729"/>
                  <a:gd name="T1" fmla="*/ 0 h 171"/>
                  <a:gd name="T2" fmla="*/ 503 w 729"/>
                  <a:gd name="T3" fmla="*/ 0 h 171"/>
                  <a:gd name="T4" fmla="*/ 729 w 729"/>
                  <a:gd name="T5" fmla="*/ 171 h 171"/>
                  <a:gd name="T6" fmla="*/ 227 w 729"/>
                  <a:gd name="T7" fmla="*/ 171 h 171"/>
                  <a:gd name="T8" fmla="*/ 0 w 729"/>
                  <a:gd name="T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9" h="171">
                    <a:moveTo>
                      <a:pt x="0" y="0"/>
                    </a:moveTo>
                    <a:lnTo>
                      <a:pt x="503" y="0"/>
                    </a:lnTo>
                    <a:lnTo>
                      <a:pt x="729" y="171"/>
                    </a:lnTo>
                    <a:lnTo>
                      <a:pt x="227" y="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ABC495C4-1D51-9D43-B671-CC97BE748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4312" y="1746951"/>
                <a:ext cx="1758950" cy="271463"/>
              </a:xfrm>
              <a:custGeom>
                <a:avLst/>
                <a:gdLst>
                  <a:gd name="T0" fmla="*/ 0 w 1108"/>
                  <a:gd name="T1" fmla="*/ 171 h 171"/>
                  <a:gd name="T2" fmla="*/ 227 w 1108"/>
                  <a:gd name="T3" fmla="*/ 0 h 171"/>
                  <a:gd name="T4" fmla="*/ 1108 w 1108"/>
                  <a:gd name="T5" fmla="*/ 0 h 171"/>
                  <a:gd name="T6" fmla="*/ 881 w 1108"/>
                  <a:gd name="T7" fmla="*/ 171 h 171"/>
                  <a:gd name="T8" fmla="*/ 0 w 110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8" h="171">
                    <a:moveTo>
                      <a:pt x="0" y="171"/>
                    </a:moveTo>
                    <a:lnTo>
                      <a:pt x="227" y="0"/>
                    </a:lnTo>
                    <a:lnTo>
                      <a:pt x="1108" y="0"/>
                    </a:lnTo>
                    <a:lnTo>
                      <a:pt x="881" y="171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CDD3D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160FFD56-541D-DA4F-89CE-D59B22DBA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4312" y="2562926"/>
                <a:ext cx="1758950" cy="271463"/>
              </a:xfrm>
              <a:custGeom>
                <a:avLst/>
                <a:gdLst>
                  <a:gd name="T0" fmla="*/ 227 w 1108"/>
                  <a:gd name="T1" fmla="*/ 171 h 171"/>
                  <a:gd name="T2" fmla="*/ 0 w 1108"/>
                  <a:gd name="T3" fmla="*/ 0 h 171"/>
                  <a:gd name="T4" fmla="*/ 881 w 1108"/>
                  <a:gd name="T5" fmla="*/ 0 h 171"/>
                  <a:gd name="T6" fmla="*/ 1108 w 1108"/>
                  <a:gd name="T7" fmla="*/ 171 h 171"/>
                  <a:gd name="T8" fmla="*/ 227 w 110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8" h="171">
                    <a:moveTo>
                      <a:pt x="227" y="171"/>
                    </a:moveTo>
                    <a:lnTo>
                      <a:pt x="0" y="0"/>
                    </a:lnTo>
                    <a:lnTo>
                      <a:pt x="881" y="0"/>
                    </a:lnTo>
                    <a:lnTo>
                      <a:pt x="1108" y="171"/>
                    </a:lnTo>
                    <a:lnTo>
                      <a:pt x="227" y="17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D6C6244-EF3B-E344-B327-3E9C4EFA3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899" y="2018413"/>
                <a:ext cx="798513" cy="54451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B77A244-2985-CE4F-84DB-718C9865A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137" y="1877126"/>
                <a:ext cx="547688" cy="828675"/>
              </a:xfrm>
              <a:custGeom>
                <a:avLst/>
                <a:gdLst>
                  <a:gd name="T0" fmla="*/ 172 w 345"/>
                  <a:gd name="T1" fmla="*/ 0 h 522"/>
                  <a:gd name="T2" fmla="*/ 345 w 345"/>
                  <a:gd name="T3" fmla="*/ 130 h 522"/>
                  <a:gd name="T4" fmla="*/ 345 w 345"/>
                  <a:gd name="T5" fmla="*/ 391 h 522"/>
                  <a:gd name="T6" fmla="*/ 172 w 345"/>
                  <a:gd name="T7" fmla="*/ 522 h 522"/>
                  <a:gd name="T8" fmla="*/ 0 w 345"/>
                  <a:gd name="T9" fmla="*/ 391 h 522"/>
                  <a:gd name="T10" fmla="*/ 0 w 345"/>
                  <a:gd name="T11" fmla="*/ 130 h 522"/>
                  <a:gd name="T12" fmla="*/ 172 w 345"/>
                  <a:gd name="T13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522">
                    <a:moveTo>
                      <a:pt x="172" y="0"/>
                    </a:moveTo>
                    <a:lnTo>
                      <a:pt x="345" y="130"/>
                    </a:lnTo>
                    <a:lnTo>
                      <a:pt x="345" y="391"/>
                    </a:lnTo>
                    <a:lnTo>
                      <a:pt x="172" y="522"/>
                    </a:lnTo>
                    <a:lnTo>
                      <a:pt x="0" y="391"/>
                    </a:lnTo>
                    <a:lnTo>
                      <a:pt x="0" y="130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E38C20B1-4ED1-3A41-A7F8-13F321915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137" y="1877126"/>
                <a:ext cx="547688" cy="828675"/>
              </a:xfrm>
              <a:custGeom>
                <a:avLst/>
                <a:gdLst>
                  <a:gd name="T0" fmla="*/ 172 w 345"/>
                  <a:gd name="T1" fmla="*/ 0 h 522"/>
                  <a:gd name="T2" fmla="*/ 345 w 345"/>
                  <a:gd name="T3" fmla="*/ 130 h 522"/>
                  <a:gd name="T4" fmla="*/ 345 w 345"/>
                  <a:gd name="T5" fmla="*/ 391 h 522"/>
                  <a:gd name="T6" fmla="*/ 172 w 345"/>
                  <a:gd name="T7" fmla="*/ 522 h 522"/>
                  <a:gd name="T8" fmla="*/ 0 w 345"/>
                  <a:gd name="T9" fmla="*/ 391 h 522"/>
                  <a:gd name="T10" fmla="*/ 0 w 345"/>
                  <a:gd name="T11" fmla="*/ 130 h 522"/>
                  <a:gd name="T12" fmla="*/ 172 w 345"/>
                  <a:gd name="T13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522">
                    <a:moveTo>
                      <a:pt x="172" y="0"/>
                    </a:moveTo>
                    <a:lnTo>
                      <a:pt x="345" y="130"/>
                    </a:lnTo>
                    <a:lnTo>
                      <a:pt x="345" y="391"/>
                    </a:lnTo>
                    <a:lnTo>
                      <a:pt x="172" y="522"/>
                    </a:lnTo>
                    <a:lnTo>
                      <a:pt x="0" y="391"/>
                    </a:lnTo>
                    <a:lnTo>
                      <a:pt x="0" y="130"/>
                    </a:lnTo>
                    <a:lnTo>
                      <a:pt x="17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9CB0B1BC-E1D7-514A-B6EF-C5983AE70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312" y="2018413"/>
                <a:ext cx="1398588" cy="54451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8A7F10E4-AA21-F440-A318-DF93E1CF50CB}"/>
                  </a:ext>
                </a:extLst>
              </p:cNvPr>
              <p:cNvSpPr txBox="1"/>
              <p:nvPr/>
            </p:nvSpPr>
            <p:spPr>
              <a:xfrm>
                <a:off x="2615567" y="2125887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</a:rPr>
                  <a:t>15%</a:t>
                </a:r>
              </a:p>
            </p:txBody>
          </p:sp>
          <p:sp>
            <p:nvSpPr>
              <p:cNvPr id="323" name="Shape 2778">
                <a:extLst>
                  <a:ext uri="{FF2B5EF4-FFF2-40B4-BE49-F238E27FC236}">
                    <a16:creationId xmlns:a16="http://schemas.microsoft.com/office/drawing/2014/main" id="{16A9356B-80CB-174E-A7EF-85CA9AADD1B0}"/>
                  </a:ext>
                </a:extLst>
              </p:cNvPr>
              <p:cNvSpPr/>
              <p:nvPr/>
            </p:nvSpPr>
            <p:spPr>
              <a:xfrm>
                <a:off x="3549609" y="215497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AECC390-F82B-8A43-A53A-ED416BDAFFE4}"/>
              </a:ext>
            </a:extLst>
          </p:cNvPr>
          <p:cNvGrpSpPr/>
          <p:nvPr/>
        </p:nvGrpSpPr>
        <p:grpSpPr>
          <a:xfrm>
            <a:off x="8286777" y="2605027"/>
            <a:ext cx="3797300" cy="1087438"/>
            <a:chOff x="1134312" y="2834388"/>
            <a:chExt cx="3797300" cy="1087438"/>
          </a:xfrm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9DA4B09-4F82-0E43-BE27-67A1517C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2374" y="2834388"/>
              <a:ext cx="1158875" cy="271463"/>
            </a:xfrm>
            <a:custGeom>
              <a:avLst/>
              <a:gdLst>
                <a:gd name="T0" fmla="*/ 227 w 730"/>
                <a:gd name="T1" fmla="*/ 0 h 171"/>
                <a:gd name="T2" fmla="*/ 730 w 730"/>
                <a:gd name="T3" fmla="*/ 0 h 171"/>
                <a:gd name="T4" fmla="*/ 503 w 730"/>
                <a:gd name="T5" fmla="*/ 171 h 171"/>
                <a:gd name="T6" fmla="*/ 0 w 730"/>
                <a:gd name="T7" fmla="*/ 171 h 171"/>
                <a:gd name="T8" fmla="*/ 227 w 730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171">
                  <a:moveTo>
                    <a:pt x="227" y="0"/>
                  </a:moveTo>
                  <a:lnTo>
                    <a:pt x="730" y="0"/>
                  </a:lnTo>
                  <a:lnTo>
                    <a:pt x="503" y="171"/>
                  </a:lnTo>
                  <a:lnTo>
                    <a:pt x="0" y="17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F8C92EF7-DCBD-7944-8BCE-389C8A00C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2374" y="3650363"/>
              <a:ext cx="1158875" cy="271463"/>
            </a:xfrm>
            <a:custGeom>
              <a:avLst/>
              <a:gdLst>
                <a:gd name="T0" fmla="*/ 0 w 730"/>
                <a:gd name="T1" fmla="*/ 0 h 171"/>
                <a:gd name="T2" fmla="*/ 503 w 730"/>
                <a:gd name="T3" fmla="*/ 0 h 171"/>
                <a:gd name="T4" fmla="*/ 730 w 730"/>
                <a:gd name="T5" fmla="*/ 171 h 171"/>
                <a:gd name="T6" fmla="*/ 227 w 730"/>
                <a:gd name="T7" fmla="*/ 171 h 171"/>
                <a:gd name="T8" fmla="*/ 0 w 730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171">
                  <a:moveTo>
                    <a:pt x="0" y="0"/>
                  </a:moveTo>
                  <a:lnTo>
                    <a:pt x="503" y="0"/>
                  </a:lnTo>
                  <a:lnTo>
                    <a:pt x="730" y="171"/>
                  </a:lnTo>
                  <a:lnTo>
                    <a:pt x="227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1B228691-FF87-D049-9DDA-B22E58C6E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312" y="2834388"/>
              <a:ext cx="2638425" cy="271463"/>
            </a:xfrm>
            <a:custGeom>
              <a:avLst/>
              <a:gdLst>
                <a:gd name="T0" fmla="*/ 0 w 1662"/>
                <a:gd name="T1" fmla="*/ 171 h 171"/>
                <a:gd name="T2" fmla="*/ 227 w 1662"/>
                <a:gd name="T3" fmla="*/ 0 h 171"/>
                <a:gd name="T4" fmla="*/ 1662 w 1662"/>
                <a:gd name="T5" fmla="*/ 0 h 171"/>
                <a:gd name="T6" fmla="*/ 1435 w 1662"/>
                <a:gd name="T7" fmla="*/ 171 h 171"/>
                <a:gd name="T8" fmla="*/ 0 w 1662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2" h="171">
                  <a:moveTo>
                    <a:pt x="0" y="171"/>
                  </a:moveTo>
                  <a:lnTo>
                    <a:pt x="227" y="0"/>
                  </a:lnTo>
                  <a:lnTo>
                    <a:pt x="1662" y="0"/>
                  </a:lnTo>
                  <a:lnTo>
                    <a:pt x="1435" y="171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DD3D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66615505-DAFC-144F-8907-6327A91FD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312" y="3650363"/>
              <a:ext cx="2638425" cy="271463"/>
            </a:xfrm>
            <a:custGeom>
              <a:avLst/>
              <a:gdLst>
                <a:gd name="T0" fmla="*/ 227 w 1662"/>
                <a:gd name="T1" fmla="*/ 171 h 171"/>
                <a:gd name="T2" fmla="*/ 0 w 1662"/>
                <a:gd name="T3" fmla="*/ 0 h 171"/>
                <a:gd name="T4" fmla="*/ 1435 w 1662"/>
                <a:gd name="T5" fmla="*/ 0 h 171"/>
                <a:gd name="T6" fmla="*/ 1662 w 1662"/>
                <a:gd name="T7" fmla="*/ 171 h 171"/>
                <a:gd name="T8" fmla="*/ 227 w 1662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2" h="171">
                  <a:moveTo>
                    <a:pt x="227" y="171"/>
                  </a:moveTo>
                  <a:lnTo>
                    <a:pt x="0" y="0"/>
                  </a:lnTo>
                  <a:lnTo>
                    <a:pt x="1435" y="0"/>
                  </a:lnTo>
                  <a:lnTo>
                    <a:pt x="1662" y="171"/>
                  </a:lnTo>
                  <a:lnTo>
                    <a:pt x="227" y="17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C8885D57-05A6-5E43-BEAD-DF5674ADD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0887" y="2834388"/>
              <a:ext cx="720725" cy="1087438"/>
            </a:xfrm>
            <a:custGeom>
              <a:avLst/>
              <a:gdLst>
                <a:gd name="T0" fmla="*/ 227 w 454"/>
                <a:gd name="T1" fmla="*/ 0 h 685"/>
                <a:gd name="T2" fmla="*/ 454 w 454"/>
                <a:gd name="T3" fmla="*/ 171 h 685"/>
                <a:gd name="T4" fmla="*/ 454 w 454"/>
                <a:gd name="T5" fmla="*/ 514 h 685"/>
                <a:gd name="T6" fmla="*/ 227 w 454"/>
                <a:gd name="T7" fmla="*/ 685 h 685"/>
                <a:gd name="T8" fmla="*/ 0 w 454"/>
                <a:gd name="T9" fmla="*/ 514 h 685"/>
                <a:gd name="T10" fmla="*/ 0 w 454"/>
                <a:gd name="T11" fmla="*/ 171 h 685"/>
                <a:gd name="T12" fmla="*/ 227 w 454"/>
                <a:gd name="T13" fmla="*/ 0 h 685"/>
                <a:gd name="T14" fmla="*/ 227 w 454"/>
                <a:gd name="T15" fmla="*/ 82 h 685"/>
                <a:gd name="T16" fmla="*/ 400 w 454"/>
                <a:gd name="T17" fmla="*/ 212 h 685"/>
                <a:gd name="T18" fmla="*/ 400 w 454"/>
                <a:gd name="T19" fmla="*/ 473 h 685"/>
                <a:gd name="T20" fmla="*/ 227 w 454"/>
                <a:gd name="T21" fmla="*/ 604 h 685"/>
                <a:gd name="T22" fmla="*/ 54 w 454"/>
                <a:gd name="T23" fmla="*/ 473 h 685"/>
                <a:gd name="T24" fmla="*/ 54 w 454"/>
                <a:gd name="T25" fmla="*/ 212 h 685"/>
                <a:gd name="T26" fmla="*/ 227 w 454"/>
                <a:gd name="T27" fmla="*/ 82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4" h="685">
                  <a:moveTo>
                    <a:pt x="227" y="0"/>
                  </a:moveTo>
                  <a:lnTo>
                    <a:pt x="454" y="171"/>
                  </a:lnTo>
                  <a:lnTo>
                    <a:pt x="454" y="514"/>
                  </a:lnTo>
                  <a:lnTo>
                    <a:pt x="227" y="685"/>
                  </a:lnTo>
                  <a:lnTo>
                    <a:pt x="0" y="514"/>
                  </a:lnTo>
                  <a:lnTo>
                    <a:pt x="0" y="171"/>
                  </a:lnTo>
                  <a:lnTo>
                    <a:pt x="227" y="0"/>
                  </a:lnTo>
                  <a:close/>
                  <a:moveTo>
                    <a:pt x="227" y="82"/>
                  </a:moveTo>
                  <a:lnTo>
                    <a:pt x="400" y="212"/>
                  </a:lnTo>
                  <a:lnTo>
                    <a:pt x="400" y="473"/>
                  </a:lnTo>
                  <a:lnTo>
                    <a:pt x="227" y="604"/>
                  </a:lnTo>
                  <a:lnTo>
                    <a:pt x="54" y="473"/>
                  </a:lnTo>
                  <a:lnTo>
                    <a:pt x="54" y="212"/>
                  </a:lnTo>
                  <a:lnTo>
                    <a:pt x="227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00CD6A0F-0A2C-044C-965A-F9B8261D2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374" y="3105851"/>
              <a:ext cx="798513" cy="5445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FB5E69EF-27F5-6042-A49C-0C2B77B38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612" y="2964563"/>
              <a:ext cx="549275" cy="828675"/>
            </a:xfrm>
            <a:custGeom>
              <a:avLst/>
              <a:gdLst>
                <a:gd name="T0" fmla="*/ 173 w 346"/>
                <a:gd name="T1" fmla="*/ 0 h 522"/>
                <a:gd name="T2" fmla="*/ 346 w 346"/>
                <a:gd name="T3" fmla="*/ 130 h 522"/>
                <a:gd name="T4" fmla="*/ 346 w 346"/>
                <a:gd name="T5" fmla="*/ 391 h 522"/>
                <a:gd name="T6" fmla="*/ 173 w 346"/>
                <a:gd name="T7" fmla="*/ 522 h 522"/>
                <a:gd name="T8" fmla="*/ 0 w 346"/>
                <a:gd name="T9" fmla="*/ 391 h 522"/>
                <a:gd name="T10" fmla="*/ 0 w 346"/>
                <a:gd name="T11" fmla="*/ 130 h 522"/>
                <a:gd name="T12" fmla="*/ 173 w 346"/>
                <a:gd name="T13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522">
                  <a:moveTo>
                    <a:pt x="173" y="0"/>
                  </a:moveTo>
                  <a:lnTo>
                    <a:pt x="346" y="130"/>
                  </a:lnTo>
                  <a:lnTo>
                    <a:pt x="346" y="391"/>
                  </a:lnTo>
                  <a:lnTo>
                    <a:pt x="173" y="522"/>
                  </a:lnTo>
                  <a:lnTo>
                    <a:pt x="0" y="391"/>
                  </a:lnTo>
                  <a:lnTo>
                    <a:pt x="0" y="13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89AE2A8-53EE-774A-8A34-4D56C1136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312" y="3105851"/>
              <a:ext cx="2278063" cy="5445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D08DC67-4B88-E244-965C-AD272F601429}"/>
                </a:ext>
              </a:extLst>
            </p:cNvPr>
            <p:cNvSpPr txBox="1"/>
            <p:nvPr/>
          </p:nvSpPr>
          <p:spPr>
            <a:xfrm>
              <a:off x="3555279" y="321407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334" name="Shape 2748">
              <a:extLst>
                <a:ext uri="{FF2B5EF4-FFF2-40B4-BE49-F238E27FC236}">
                  <a16:creationId xmlns:a16="http://schemas.microsoft.com/office/drawing/2014/main" id="{2F0C4A1F-FA38-2849-8F7E-8773611A71B4}"/>
                </a:ext>
              </a:extLst>
            </p:cNvPr>
            <p:cNvSpPr/>
            <p:nvPr/>
          </p:nvSpPr>
          <p:spPr>
            <a:xfrm>
              <a:off x="4421584" y="321690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AE87BA5-9BEF-4344-A843-DF8FD79A7312}"/>
              </a:ext>
            </a:extLst>
          </p:cNvPr>
          <p:cNvGrpSpPr/>
          <p:nvPr/>
        </p:nvGrpSpPr>
        <p:grpSpPr>
          <a:xfrm>
            <a:off x="8286777" y="3692465"/>
            <a:ext cx="3292475" cy="1087438"/>
            <a:chOff x="1134312" y="3921826"/>
            <a:chExt cx="3292475" cy="1087438"/>
          </a:xfrm>
        </p:grpSpPr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73242B1A-69E7-6145-A0DC-70096B33B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0724" y="3925001"/>
              <a:ext cx="1150938" cy="271463"/>
            </a:xfrm>
            <a:custGeom>
              <a:avLst/>
              <a:gdLst>
                <a:gd name="T0" fmla="*/ 225 w 725"/>
                <a:gd name="T1" fmla="*/ 0 h 171"/>
                <a:gd name="T2" fmla="*/ 725 w 725"/>
                <a:gd name="T3" fmla="*/ 0 h 171"/>
                <a:gd name="T4" fmla="*/ 499 w 725"/>
                <a:gd name="T5" fmla="*/ 171 h 171"/>
                <a:gd name="T6" fmla="*/ 0 w 725"/>
                <a:gd name="T7" fmla="*/ 171 h 171"/>
                <a:gd name="T8" fmla="*/ 225 w 725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71">
                  <a:moveTo>
                    <a:pt x="225" y="0"/>
                  </a:moveTo>
                  <a:lnTo>
                    <a:pt x="725" y="0"/>
                  </a:lnTo>
                  <a:lnTo>
                    <a:pt x="499" y="171"/>
                  </a:lnTo>
                  <a:lnTo>
                    <a:pt x="0" y="17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4492961E-1A8B-5B46-9520-F98C5DD9F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0724" y="4736213"/>
              <a:ext cx="1150938" cy="269875"/>
            </a:xfrm>
            <a:custGeom>
              <a:avLst/>
              <a:gdLst>
                <a:gd name="T0" fmla="*/ 0 w 725"/>
                <a:gd name="T1" fmla="*/ 0 h 170"/>
                <a:gd name="T2" fmla="*/ 499 w 725"/>
                <a:gd name="T3" fmla="*/ 0 h 170"/>
                <a:gd name="T4" fmla="*/ 725 w 725"/>
                <a:gd name="T5" fmla="*/ 170 h 170"/>
                <a:gd name="T6" fmla="*/ 225 w 725"/>
                <a:gd name="T7" fmla="*/ 170 h 170"/>
                <a:gd name="T8" fmla="*/ 0 w 725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70">
                  <a:moveTo>
                    <a:pt x="0" y="0"/>
                  </a:moveTo>
                  <a:lnTo>
                    <a:pt x="499" y="0"/>
                  </a:lnTo>
                  <a:lnTo>
                    <a:pt x="725" y="170"/>
                  </a:lnTo>
                  <a:lnTo>
                    <a:pt x="225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192A4BAF-E158-AD41-82C3-52A4D8BC2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312" y="3921826"/>
              <a:ext cx="2135188" cy="271463"/>
            </a:xfrm>
            <a:custGeom>
              <a:avLst/>
              <a:gdLst>
                <a:gd name="T0" fmla="*/ 0 w 1345"/>
                <a:gd name="T1" fmla="*/ 171 h 171"/>
                <a:gd name="T2" fmla="*/ 227 w 1345"/>
                <a:gd name="T3" fmla="*/ 0 h 171"/>
                <a:gd name="T4" fmla="*/ 1345 w 1345"/>
                <a:gd name="T5" fmla="*/ 0 h 171"/>
                <a:gd name="T6" fmla="*/ 1119 w 1345"/>
                <a:gd name="T7" fmla="*/ 171 h 171"/>
                <a:gd name="T8" fmla="*/ 0 w 1345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171">
                  <a:moveTo>
                    <a:pt x="0" y="171"/>
                  </a:moveTo>
                  <a:lnTo>
                    <a:pt x="227" y="0"/>
                  </a:lnTo>
                  <a:lnTo>
                    <a:pt x="1345" y="0"/>
                  </a:lnTo>
                  <a:lnTo>
                    <a:pt x="1119" y="171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DD3D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76BD3809-7440-2643-B020-F71CB7F4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312" y="4737801"/>
              <a:ext cx="2135188" cy="271463"/>
            </a:xfrm>
            <a:custGeom>
              <a:avLst/>
              <a:gdLst>
                <a:gd name="T0" fmla="*/ 227 w 1345"/>
                <a:gd name="T1" fmla="*/ 171 h 171"/>
                <a:gd name="T2" fmla="*/ 0 w 1345"/>
                <a:gd name="T3" fmla="*/ 0 h 171"/>
                <a:gd name="T4" fmla="*/ 1119 w 1345"/>
                <a:gd name="T5" fmla="*/ 0 h 171"/>
                <a:gd name="T6" fmla="*/ 1345 w 1345"/>
                <a:gd name="T7" fmla="*/ 171 h 171"/>
                <a:gd name="T8" fmla="*/ 227 w 1345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171">
                  <a:moveTo>
                    <a:pt x="227" y="171"/>
                  </a:moveTo>
                  <a:lnTo>
                    <a:pt x="0" y="0"/>
                  </a:lnTo>
                  <a:lnTo>
                    <a:pt x="1119" y="0"/>
                  </a:lnTo>
                  <a:lnTo>
                    <a:pt x="1345" y="171"/>
                  </a:lnTo>
                  <a:lnTo>
                    <a:pt x="227" y="17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F0D45173-2DB5-8B4E-8643-22496A2348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9237" y="3921826"/>
              <a:ext cx="717550" cy="1087438"/>
            </a:xfrm>
            <a:custGeom>
              <a:avLst/>
              <a:gdLst>
                <a:gd name="T0" fmla="*/ 226 w 452"/>
                <a:gd name="T1" fmla="*/ 0 h 685"/>
                <a:gd name="T2" fmla="*/ 452 w 452"/>
                <a:gd name="T3" fmla="*/ 171 h 685"/>
                <a:gd name="T4" fmla="*/ 452 w 452"/>
                <a:gd name="T5" fmla="*/ 514 h 685"/>
                <a:gd name="T6" fmla="*/ 226 w 452"/>
                <a:gd name="T7" fmla="*/ 685 h 685"/>
                <a:gd name="T8" fmla="*/ 0 w 452"/>
                <a:gd name="T9" fmla="*/ 514 h 685"/>
                <a:gd name="T10" fmla="*/ 0 w 452"/>
                <a:gd name="T11" fmla="*/ 171 h 685"/>
                <a:gd name="T12" fmla="*/ 226 w 452"/>
                <a:gd name="T13" fmla="*/ 0 h 685"/>
                <a:gd name="T14" fmla="*/ 226 w 452"/>
                <a:gd name="T15" fmla="*/ 82 h 685"/>
                <a:gd name="T16" fmla="*/ 399 w 452"/>
                <a:gd name="T17" fmla="*/ 212 h 685"/>
                <a:gd name="T18" fmla="*/ 399 w 452"/>
                <a:gd name="T19" fmla="*/ 473 h 685"/>
                <a:gd name="T20" fmla="*/ 226 w 452"/>
                <a:gd name="T21" fmla="*/ 604 h 685"/>
                <a:gd name="T22" fmla="*/ 53 w 452"/>
                <a:gd name="T23" fmla="*/ 473 h 685"/>
                <a:gd name="T24" fmla="*/ 53 w 452"/>
                <a:gd name="T25" fmla="*/ 212 h 685"/>
                <a:gd name="T26" fmla="*/ 226 w 452"/>
                <a:gd name="T27" fmla="*/ 82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685">
                  <a:moveTo>
                    <a:pt x="226" y="0"/>
                  </a:moveTo>
                  <a:lnTo>
                    <a:pt x="452" y="171"/>
                  </a:lnTo>
                  <a:lnTo>
                    <a:pt x="452" y="514"/>
                  </a:lnTo>
                  <a:lnTo>
                    <a:pt x="226" y="685"/>
                  </a:lnTo>
                  <a:lnTo>
                    <a:pt x="0" y="514"/>
                  </a:lnTo>
                  <a:lnTo>
                    <a:pt x="0" y="171"/>
                  </a:lnTo>
                  <a:lnTo>
                    <a:pt x="226" y="0"/>
                  </a:lnTo>
                  <a:close/>
                  <a:moveTo>
                    <a:pt x="226" y="82"/>
                  </a:moveTo>
                  <a:lnTo>
                    <a:pt x="399" y="212"/>
                  </a:lnTo>
                  <a:lnTo>
                    <a:pt x="399" y="473"/>
                  </a:lnTo>
                  <a:lnTo>
                    <a:pt x="226" y="604"/>
                  </a:lnTo>
                  <a:lnTo>
                    <a:pt x="53" y="473"/>
                  </a:lnTo>
                  <a:lnTo>
                    <a:pt x="53" y="212"/>
                  </a:lnTo>
                  <a:lnTo>
                    <a:pt x="226" y="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63F4C34-7F70-F144-9347-8D82E2E0B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724" y="4193288"/>
              <a:ext cx="798513" cy="5445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A6143094-78B5-5F44-AA30-31068E5C1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374" y="4052001"/>
              <a:ext cx="549275" cy="828675"/>
            </a:xfrm>
            <a:custGeom>
              <a:avLst/>
              <a:gdLst>
                <a:gd name="T0" fmla="*/ 173 w 346"/>
                <a:gd name="T1" fmla="*/ 0 h 522"/>
                <a:gd name="T2" fmla="*/ 346 w 346"/>
                <a:gd name="T3" fmla="*/ 130 h 522"/>
                <a:gd name="T4" fmla="*/ 346 w 346"/>
                <a:gd name="T5" fmla="*/ 391 h 522"/>
                <a:gd name="T6" fmla="*/ 173 w 346"/>
                <a:gd name="T7" fmla="*/ 522 h 522"/>
                <a:gd name="T8" fmla="*/ 0 w 346"/>
                <a:gd name="T9" fmla="*/ 391 h 522"/>
                <a:gd name="T10" fmla="*/ 0 w 346"/>
                <a:gd name="T11" fmla="*/ 130 h 522"/>
                <a:gd name="T12" fmla="*/ 173 w 346"/>
                <a:gd name="T13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522">
                  <a:moveTo>
                    <a:pt x="173" y="0"/>
                  </a:moveTo>
                  <a:lnTo>
                    <a:pt x="346" y="130"/>
                  </a:lnTo>
                  <a:lnTo>
                    <a:pt x="346" y="391"/>
                  </a:lnTo>
                  <a:lnTo>
                    <a:pt x="173" y="522"/>
                  </a:lnTo>
                  <a:lnTo>
                    <a:pt x="0" y="391"/>
                  </a:lnTo>
                  <a:lnTo>
                    <a:pt x="0" y="13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BF440465-7D31-D44D-9588-1AB1FE880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312" y="4193288"/>
              <a:ext cx="1776413" cy="5445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5A421046-8A94-7943-B986-5D863F65A4B9}"/>
                </a:ext>
              </a:extLst>
            </p:cNvPr>
            <p:cNvSpPr txBox="1"/>
            <p:nvPr/>
          </p:nvSpPr>
          <p:spPr>
            <a:xfrm>
              <a:off x="3004416" y="428326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25%</a:t>
              </a:r>
            </a:p>
          </p:txBody>
        </p:sp>
        <p:sp>
          <p:nvSpPr>
            <p:cNvPr id="345" name="Shape 2774">
              <a:extLst>
                <a:ext uri="{FF2B5EF4-FFF2-40B4-BE49-F238E27FC236}">
                  <a16:creationId xmlns:a16="http://schemas.microsoft.com/office/drawing/2014/main" id="{1AB804D0-BBDF-6945-AA28-B1F55900FC4A}"/>
                </a:ext>
              </a:extLst>
            </p:cNvPr>
            <p:cNvSpPr/>
            <p:nvPr/>
          </p:nvSpPr>
          <p:spPr>
            <a:xfrm>
              <a:off x="3921998" y="432829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1DB75E7-C1CE-714E-B579-D9BFAFC61234}"/>
              </a:ext>
            </a:extLst>
          </p:cNvPr>
          <p:cNvGrpSpPr/>
          <p:nvPr/>
        </p:nvGrpSpPr>
        <p:grpSpPr>
          <a:xfrm>
            <a:off x="8286777" y="4779902"/>
            <a:ext cx="2495550" cy="1087438"/>
            <a:chOff x="1134312" y="5009263"/>
            <a:chExt cx="2495550" cy="1087438"/>
          </a:xfrm>
        </p:grpSpPr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688D8245-95D6-0B48-BAC0-3FFFEFB51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312" y="5009263"/>
              <a:ext cx="1338263" cy="271463"/>
            </a:xfrm>
            <a:custGeom>
              <a:avLst/>
              <a:gdLst>
                <a:gd name="T0" fmla="*/ 0 w 843"/>
                <a:gd name="T1" fmla="*/ 171 h 171"/>
                <a:gd name="T2" fmla="*/ 227 w 843"/>
                <a:gd name="T3" fmla="*/ 0 h 171"/>
                <a:gd name="T4" fmla="*/ 843 w 843"/>
                <a:gd name="T5" fmla="*/ 0 h 171"/>
                <a:gd name="T6" fmla="*/ 616 w 843"/>
                <a:gd name="T7" fmla="*/ 171 h 171"/>
                <a:gd name="T8" fmla="*/ 0 w 843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3" h="171">
                  <a:moveTo>
                    <a:pt x="0" y="171"/>
                  </a:moveTo>
                  <a:lnTo>
                    <a:pt x="227" y="0"/>
                  </a:lnTo>
                  <a:lnTo>
                    <a:pt x="843" y="0"/>
                  </a:lnTo>
                  <a:lnTo>
                    <a:pt x="616" y="171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DD3D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7672F8BC-76FB-224D-8AF2-F5013A3C1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312" y="5825238"/>
              <a:ext cx="1338263" cy="271463"/>
            </a:xfrm>
            <a:custGeom>
              <a:avLst/>
              <a:gdLst>
                <a:gd name="T0" fmla="*/ 227 w 843"/>
                <a:gd name="T1" fmla="*/ 171 h 171"/>
                <a:gd name="T2" fmla="*/ 0 w 843"/>
                <a:gd name="T3" fmla="*/ 0 h 171"/>
                <a:gd name="T4" fmla="*/ 616 w 843"/>
                <a:gd name="T5" fmla="*/ 0 h 171"/>
                <a:gd name="T6" fmla="*/ 843 w 843"/>
                <a:gd name="T7" fmla="*/ 171 h 171"/>
                <a:gd name="T8" fmla="*/ 227 w 843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3" h="171">
                  <a:moveTo>
                    <a:pt x="227" y="171"/>
                  </a:moveTo>
                  <a:lnTo>
                    <a:pt x="0" y="0"/>
                  </a:lnTo>
                  <a:lnTo>
                    <a:pt x="616" y="0"/>
                  </a:lnTo>
                  <a:lnTo>
                    <a:pt x="843" y="171"/>
                  </a:lnTo>
                  <a:lnTo>
                    <a:pt x="227" y="17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685C83DA-5027-464E-8C83-E399E7640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0724" y="5009263"/>
              <a:ext cx="719138" cy="1087438"/>
            </a:xfrm>
            <a:custGeom>
              <a:avLst/>
              <a:gdLst>
                <a:gd name="T0" fmla="*/ 226 w 453"/>
                <a:gd name="T1" fmla="*/ 0 h 685"/>
                <a:gd name="T2" fmla="*/ 453 w 453"/>
                <a:gd name="T3" fmla="*/ 171 h 685"/>
                <a:gd name="T4" fmla="*/ 453 w 453"/>
                <a:gd name="T5" fmla="*/ 514 h 685"/>
                <a:gd name="T6" fmla="*/ 226 w 453"/>
                <a:gd name="T7" fmla="*/ 685 h 685"/>
                <a:gd name="T8" fmla="*/ 0 w 453"/>
                <a:gd name="T9" fmla="*/ 514 h 685"/>
                <a:gd name="T10" fmla="*/ 0 w 453"/>
                <a:gd name="T11" fmla="*/ 171 h 685"/>
                <a:gd name="T12" fmla="*/ 226 w 453"/>
                <a:gd name="T13" fmla="*/ 0 h 685"/>
                <a:gd name="T14" fmla="*/ 226 w 453"/>
                <a:gd name="T15" fmla="*/ 82 h 685"/>
                <a:gd name="T16" fmla="*/ 399 w 453"/>
                <a:gd name="T17" fmla="*/ 212 h 685"/>
                <a:gd name="T18" fmla="*/ 399 w 453"/>
                <a:gd name="T19" fmla="*/ 473 h 685"/>
                <a:gd name="T20" fmla="*/ 226 w 453"/>
                <a:gd name="T21" fmla="*/ 604 h 685"/>
                <a:gd name="T22" fmla="*/ 54 w 453"/>
                <a:gd name="T23" fmla="*/ 473 h 685"/>
                <a:gd name="T24" fmla="*/ 54 w 453"/>
                <a:gd name="T25" fmla="*/ 212 h 685"/>
                <a:gd name="T26" fmla="*/ 226 w 453"/>
                <a:gd name="T27" fmla="*/ 82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3" h="685">
                  <a:moveTo>
                    <a:pt x="226" y="0"/>
                  </a:moveTo>
                  <a:lnTo>
                    <a:pt x="453" y="171"/>
                  </a:lnTo>
                  <a:lnTo>
                    <a:pt x="453" y="514"/>
                  </a:lnTo>
                  <a:lnTo>
                    <a:pt x="226" y="685"/>
                  </a:lnTo>
                  <a:lnTo>
                    <a:pt x="0" y="514"/>
                  </a:lnTo>
                  <a:lnTo>
                    <a:pt x="0" y="171"/>
                  </a:lnTo>
                  <a:lnTo>
                    <a:pt x="226" y="0"/>
                  </a:lnTo>
                  <a:close/>
                  <a:moveTo>
                    <a:pt x="226" y="82"/>
                  </a:moveTo>
                  <a:lnTo>
                    <a:pt x="399" y="212"/>
                  </a:lnTo>
                  <a:lnTo>
                    <a:pt x="399" y="473"/>
                  </a:lnTo>
                  <a:lnTo>
                    <a:pt x="226" y="604"/>
                  </a:lnTo>
                  <a:lnTo>
                    <a:pt x="54" y="473"/>
                  </a:lnTo>
                  <a:lnTo>
                    <a:pt x="54" y="212"/>
                  </a:lnTo>
                  <a:lnTo>
                    <a:pt x="226" y="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1B72D80-B164-2346-96A6-B5C3A2D3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212" y="5280726"/>
              <a:ext cx="798513" cy="54451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E792C425-F2DD-1A4F-998A-77EAFF1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449" y="5139438"/>
              <a:ext cx="547688" cy="828675"/>
            </a:xfrm>
            <a:custGeom>
              <a:avLst/>
              <a:gdLst>
                <a:gd name="T0" fmla="*/ 172 w 345"/>
                <a:gd name="T1" fmla="*/ 0 h 522"/>
                <a:gd name="T2" fmla="*/ 345 w 345"/>
                <a:gd name="T3" fmla="*/ 130 h 522"/>
                <a:gd name="T4" fmla="*/ 345 w 345"/>
                <a:gd name="T5" fmla="*/ 391 h 522"/>
                <a:gd name="T6" fmla="*/ 172 w 345"/>
                <a:gd name="T7" fmla="*/ 522 h 522"/>
                <a:gd name="T8" fmla="*/ 0 w 345"/>
                <a:gd name="T9" fmla="*/ 391 h 522"/>
                <a:gd name="T10" fmla="*/ 0 w 345"/>
                <a:gd name="T11" fmla="*/ 130 h 522"/>
                <a:gd name="T12" fmla="*/ 172 w 345"/>
                <a:gd name="T13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522">
                  <a:moveTo>
                    <a:pt x="172" y="0"/>
                  </a:moveTo>
                  <a:lnTo>
                    <a:pt x="345" y="130"/>
                  </a:lnTo>
                  <a:lnTo>
                    <a:pt x="345" y="391"/>
                  </a:lnTo>
                  <a:lnTo>
                    <a:pt x="172" y="522"/>
                  </a:lnTo>
                  <a:lnTo>
                    <a:pt x="0" y="391"/>
                  </a:lnTo>
                  <a:lnTo>
                    <a:pt x="0" y="13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CBA0448B-E28F-2944-A5F3-8CC8DE06C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312" y="5280726"/>
              <a:ext cx="977900" cy="5445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A5D69E70-8A7F-2342-81BF-EF5F7C4FC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212" y="5009263"/>
              <a:ext cx="1157288" cy="271463"/>
            </a:xfrm>
            <a:custGeom>
              <a:avLst/>
              <a:gdLst>
                <a:gd name="T0" fmla="*/ 227 w 729"/>
                <a:gd name="T1" fmla="*/ 0 h 171"/>
                <a:gd name="T2" fmla="*/ 729 w 729"/>
                <a:gd name="T3" fmla="*/ 0 h 171"/>
                <a:gd name="T4" fmla="*/ 503 w 729"/>
                <a:gd name="T5" fmla="*/ 171 h 171"/>
                <a:gd name="T6" fmla="*/ 0 w 729"/>
                <a:gd name="T7" fmla="*/ 171 h 171"/>
                <a:gd name="T8" fmla="*/ 227 w 729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171">
                  <a:moveTo>
                    <a:pt x="227" y="0"/>
                  </a:moveTo>
                  <a:lnTo>
                    <a:pt x="729" y="0"/>
                  </a:lnTo>
                  <a:lnTo>
                    <a:pt x="503" y="171"/>
                  </a:lnTo>
                  <a:lnTo>
                    <a:pt x="0" y="17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3EA38BA1-CF9D-7A43-B79A-70A40BAAF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212" y="5825238"/>
              <a:ext cx="1157288" cy="271463"/>
            </a:xfrm>
            <a:custGeom>
              <a:avLst/>
              <a:gdLst>
                <a:gd name="T0" fmla="*/ 0 w 729"/>
                <a:gd name="T1" fmla="*/ 0 h 171"/>
                <a:gd name="T2" fmla="*/ 503 w 729"/>
                <a:gd name="T3" fmla="*/ 0 h 171"/>
                <a:gd name="T4" fmla="*/ 729 w 729"/>
                <a:gd name="T5" fmla="*/ 171 h 171"/>
                <a:gd name="T6" fmla="*/ 227 w 729"/>
                <a:gd name="T7" fmla="*/ 171 h 171"/>
                <a:gd name="T8" fmla="*/ 0 w 729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171">
                  <a:moveTo>
                    <a:pt x="0" y="0"/>
                  </a:moveTo>
                  <a:lnTo>
                    <a:pt x="503" y="0"/>
                  </a:lnTo>
                  <a:lnTo>
                    <a:pt x="729" y="171"/>
                  </a:lnTo>
                  <a:lnTo>
                    <a:pt x="227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61F6AD9E-62FB-1645-A23D-96C8D0290231}"/>
                </a:ext>
              </a:extLst>
            </p:cNvPr>
            <p:cNvSpPr txBox="1"/>
            <p:nvPr/>
          </p:nvSpPr>
          <p:spPr>
            <a:xfrm>
              <a:off x="2155088" y="5389747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10%</a:t>
              </a:r>
            </a:p>
          </p:txBody>
        </p:sp>
        <p:sp>
          <p:nvSpPr>
            <p:cNvPr id="356" name="Shape 2784">
              <a:extLst>
                <a:ext uri="{FF2B5EF4-FFF2-40B4-BE49-F238E27FC236}">
                  <a16:creationId xmlns:a16="http://schemas.microsoft.com/office/drawing/2014/main" id="{18141027-869A-9E43-9A28-F92F98B7FFA7}"/>
                </a:ext>
              </a:extLst>
            </p:cNvPr>
            <p:cNvSpPr/>
            <p:nvPr/>
          </p:nvSpPr>
          <p:spPr>
            <a:xfrm>
              <a:off x="3125146" y="541732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3BBB6132-38DC-C34A-9739-7BC7B9CD327A}"/>
              </a:ext>
            </a:extLst>
          </p:cNvPr>
          <p:cNvGrpSpPr/>
          <p:nvPr/>
        </p:nvGrpSpPr>
        <p:grpSpPr>
          <a:xfrm>
            <a:off x="126367" y="3186220"/>
            <a:ext cx="276224" cy="276224"/>
            <a:chOff x="1460006" y="1642203"/>
            <a:chExt cx="479425" cy="479425"/>
          </a:xfrm>
        </p:grpSpPr>
        <p:sp>
          <p:nvSpPr>
            <p:cNvPr id="371" name="Oval 8">
              <a:extLst>
                <a:ext uri="{FF2B5EF4-FFF2-40B4-BE49-F238E27FC236}">
                  <a16:creationId xmlns:a16="http://schemas.microsoft.com/office/drawing/2014/main" id="{4AF71779-6E6F-F84F-A621-58E6F723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9">
              <a:extLst>
                <a:ext uri="{FF2B5EF4-FFF2-40B4-BE49-F238E27FC236}">
                  <a16:creationId xmlns:a16="http://schemas.microsoft.com/office/drawing/2014/main" id="{4D0B4495-F4EE-F547-A0BB-A2913EED8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3" name="Rectangle 372">
            <a:extLst>
              <a:ext uri="{FF2B5EF4-FFF2-40B4-BE49-F238E27FC236}">
                <a16:creationId xmlns:a16="http://schemas.microsoft.com/office/drawing/2014/main" id="{3F9F11FA-7515-FA48-9826-BFA7B41A002E}"/>
              </a:ext>
            </a:extLst>
          </p:cNvPr>
          <p:cNvSpPr/>
          <p:nvPr/>
        </p:nvSpPr>
        <p:spPr>
          <a:xfrm>
            <a:off x="424065" y="3058594"/>
            <a:ext cx="7563096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lt-LT" dirty="0"/>
              <a:t>Štrimaitis R, Stefanovič P, Ramanauskaitė S, Slotkienė A. Financial context </a:t>
            </a:r>
            <a:r>
              <a:rPr lang="lt-LT" dirty="0" smtClean="0"/>
              <a:t>news</a:t>
            </a:r>
            <a:endParaRPr lang="en-IN" dirty="0" smtClean="0"/>
          </a:p>
          <a:p>
            <a:pPr>
              <a:lnSpc>
                <a:spcPct val="130000"/>
              </a:lnSpc>
            </a:pPr>
            <a:r>
              <a:rPr lang="lt-LT" dirty="0" smtClean="0"/>
              <a:t>sentiment </a:t>
            </a:r>
            <a:r>
              <a:rPr lang="lt-LT" dirty="0"/>
              <a:t>analysis for the lithuanian language. Appl Sci. 2021;11(10):4443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  <p:bldP spid="265" grpId="0"/>
      <p:bldP spid="169" grpId="0"/>
      <p:bldP spid="3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70CA11-83B9-AA44-A2AA-BEC1BE861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tx2"/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4579" y="2708908"/>
            <a:ext cx="558935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460754">
              <a:lnSpc>
                <a:spcPct val="90000"/>
              </a:lnSpc>
              <a:spcBef>
                <a:spcPts val="1598"/>
              </a:spcBef>
            </a:pPr>
            <a:r>
              <a:rPr lang="en-US" sz="9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076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7C43AF-A549-C94B-AFE6-7AEC998D0F6F}"/>
              </a:ext>
            </a:extLst>
          </p:cNvPr>
          <p:cNvSpPr/>
          <p:nvPr/>
        </p:nvSpPr>
        <p:spPr>
          <a:xfrm>
            <a:off x="3347" y="-13002"/>
            <a:ext cx="12535638" cy="714936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tx2"/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-1533839" y="3198276"/>
            <a:ext cx="14324566" cy="14774783"/>
            <a:chOff x="1088259" y="-77012"/>
            <a:chExt cx="14324566" cy="14774783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1088259" y="5392045"/>
              <a:ext cx="10105263" cy="9305726"/>
              <a:chOff x="3384" y="1685"/>
              <a:chExt cx="910" cy="838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2769" y="629288"/>
            <a:ext cx="11804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kern="0" dirty="0" smtClean="0">
                <a:solidFill>
                  <a:srgbClr val="002060"/>
                </a:solidFill>
                <a:latin typeface="Source Sans Pro" panose="020B0503030403020204" pitchFamily="34" charset="0"/>
              </a:rPr>
              <a:t>Opinion mining on Russia – Ukraine conflicts in </a:t>
            </a:r>
          </a:p>
          <a:p>
            <a:pPr algn="ctr"/>
            <a:r>
              <a:rPr lang="en-US" sz="4400" b="1" u="sng" kern="0" dirty="0" smtClean="0">
                <a:solidFill>
                  <a:srgbClr val="002060"/>
                </a:solidFill>
                <a:latin typeface="Source Sans Pro" panose="020B0503030403020204" pitchFamily="34" charset="0"/>
              </a:rPr>
              <a:t>social media - Twitter</a:t>
            </a:r>
            <a:endParaRPr lang="en-US" sz="4400" b="1" u="sng" kern="0" dirty="0">
              <a:solidFill>
                <a:srgbClr val="002060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B8ACA0-9D1D-EC4C-9235-962095F6734F}"/>
              </a:ext>
            </a:extLst>
          </p:cNvPr>
          <p:cNvGrpSpPr/>
          <p:nvPr/>
        </p:nvGrpSpPr>
        <p:grpSpPr>
          <a:xfrm>
            <a:off x="9187107" y="2718128"/>
            <a:ext cx="3039412" cy="1367826"/>
            <a:chOff x="8736722" y="1994793"/>
            <a:chExt cx="3039412" cy="1367826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C58DE59-1D01-8645-A8BD-040DA631A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6722" y="2379438"/>
              <a:ext cx="627295" cy="983181"/>
            </a:xfrm>
            <a:custGeom>
              <a:avLst/>
              <a:gdLst>
                <a:gd name="T0" fmla="*/ 0 w 349"/>
                <a:gd name="T1" fmla="*/ 0 h 547"/>
                <a:gd name="T2" fmla="*/ 0 w 349"/>
                <a:gd name="T3" fmla="*/ 335 h 547"/>
                <a:gd name="T4" fmla="*/ 349 w 349"/>
                <a:gd name="T5" fmla="*/ 547 h 547"/>
                <a:gd name="T6" fmla="*/ 349 w 349"/>
                <a:gd name="T7" fmla="*/ 213 h 547"/>
                <a:gd name="T8" fmla="*/ 0 w 349"/>
                <a:gd name="T9" fmla="*/ 0 h 547"/>
                <a:gd name="T10" fmla="*/ 0 w 349"/>
                <a:gd name="T1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547">
                  <a:moveTo>
                    <a:pt x="0" y="0"/>
                  </a:moveTo>
                  <a:lnTo>
                    <a:pt x="0" y="335"/>
                  </a:lnTo>
                  <a:lnTo>
                    <a:pt x="349" y="547"/>
                  </a:lnTo>
                  <a:lnTo>
                    <a:pt x="349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8632A6-0824-A749-871E-EBD2F782E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15" y="2379438"/>
              <a:ext cx="627295" cy="983181"/>
            </a:xfrm>
            <a:custGeom>
              <a:avLst/>
              <a:gdLst>
                <a:gd name="T0" fmla="*/ 0 w 349"/>
                <a:gd name="T1" fmla="*/ 547 h 547"/>
                <a:gd name="T2" fmla="*/ 0 w 349"/>
                <a:gd name="T3" fmla="*/ 213 h 547"/>
                <a:gd name="T4" fmla="*/ 349 w 349"/>
                <a:gd name="T5" fmla="*/ 0 h 547"/>
                <a:gd name="T6" fmla="*/ 348 w 349"/>
                <a:gd name="T7" fmla="*/ 335 h 547"/>
                <a:gd name="T8" fmla="*/ 0 w 349"/>
                <a:gd name="T9" fmla="*/ 547 h 547"/>
                <a:gd name="T10" fmla="*/ 0 w 349"/>
                <a:gd name="T11" fmla="*/ 54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547">
                  <a:moveTo>
                    <a:pt x="0" y="547"/>
                  </a:moveTo>
                  <a:lnTo>
                    <a:pt x="0" y="213"/>
                  </a:lnTo>
                  <a:lnTo>
                    <a:pt x="349" y="0"/>
                  </a:lnTo>
                  <a:lnTo>
                    <a:pt x="348" y="335"/>
                  </a:lnTo>
                  <a:lnTo>
                    <a:pt x="0" y="547"/>
                  </a:lnTo>
                  <a:lnTo>
                    <a:pt x="0" y="5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F00595A-59E2-CC47-BA7F-DA46B3B46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518" y="1994793"/>
              <a:ext cx="1252792" cy="767492"/>
            </a:xfrm>
            <a:custGeom>
              <a:avLst/>
              <a:gdLst>
                <a:gd name="T0" fmla="*/ 348 w 697"/>
                <a:gd name="T1" fmla="*/ 427 h 427"/>
                <a:gd name="T2" fmla="*/ 0 w 697"/>
                <a:gd name="T3" fmla="*/ 214 h 427"/>
                <a:gd name="T4" fmla="*/ 348 w 697"/>
                <a:gd name="T5" fmla="*/ 0 h 427"/>
                <a:gd name="T6" fmla="*/ 697 w 697"/>
                <a:gd name="T7" fmla="*/ 214 h 427"/>
                <a:gd name="T8" fmla="*/ 348 w 697"/>
                <a:gd name="T9" fmla="*/ 427 h 427"/>
                <a:gd name="T10" fmla="*/ 348 w 697"/>
                <a:gd name="T11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7" h="427">
                  <a:moveTo>
                    <a:pt x="348" y="427"/>
                  </a:moveTo>
                  <a:lnTo>
                    <a:pt x="0" y="214"/>
                  </a:lnTo>
                  <a:lnTo>
                    <a:pt x="348" y="0"/>
                  </a:lnTo>
                  <a:lnTo>
                    <a:pt x="697" y="214"/>
                  </a:lnTo>
                  <a:lnTo>
                    <a:pt x="348" y="427"/>
                  </a:lnTo>
                  <a:lnTo>
                    <a:pt x="348" y="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65B07CD-2B8A-0346-8667-A87A549A7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4" y="2379438"/>
              <a:ext cx="1759660" cy="600333"/>
            </a:xfrm>
            <a:custGeom>
              <a:avLst/>
              <a:gdLst>
                <a:gd name="T0" fmla="*/ 0 w 1517"/>
                <a:gd name="T1" fmla="*/ 0 h 519"/>
                <a:gd name="T2" fmla="*/ 1428 w 1517"/>
                <a:gd name="T3" fmla="*/ 0 h 519"/>
                <a:gd name="T4" fmla="*/ 1517 w 1517"/>
                <a:gd name="T5" fmla="*/ 89 h 519"/>
                <a:gd name="T6" fmla="*/ 1517 w 1517"/>
                <a:gd name="T7" fmla="*/ 430 h 519"/>
                <a:gd name="T8" fmla="*/ 1428 w 1517"/>
                <a:gd name="T9" fmla="*/ 519 h 519"/>
                <a:gd name="T10" fmla="*/ 0 w 1517"/>
                <a:gd name="T11" fmla="*/ 519 h 519"/>
                <a:gd name="T12" fmla="*/ 0 w 1517"/>
                <a:gd name="T13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7" h="519">
                  <a:moveTo>
                    <a:pt x="0" y="0"/>
                  </a:moveTo>
                  <a:cubicBezTo>
                    <a:pt x="1428" y="0"/>
                    <a:pt x="1428" y="0"/>
                    <a:pt x="1428" y="0"/>
                  </a:cubicBezTo>
                  <a:cubicBezTo>
                    <a:pt x="1477" y="0"/>
                    <a:pt x="1517" y="40"/>
                    <a:pt x="1517" y="89"/>
                  </a:cubicBezTo>
                  <a:cubicBezTo>
                    <a:pt x="1517" y="430"/>
                    <a:pt x="1517" y="430"/>
                    <a:pt x="1517" y="430"/>
                  </a:cubicBezTo>
                  <a:cubicBezTo>
                    <a:pt x="1517" y="479"/>
                    <a:pt x="1477" y="519"/>
                    <a:pt x="1428" y="519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CE93597-DE8D-9D43-ABF0-3EE628219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4640" y="2751501"/>
              <a:ext cx="143792" cy="285788"/>
            </a:xfrm>
            <a:custGeom>
              <a:avLst/>
              <a:gdLst>
                <a:gd name="T0" fmla="*/ 0 w 80"/>
                <a:gd name="T1" fmla="*/ 159 h 159"/>
                <a:gd name="T2" fmla="*/ 80 w 80"/>
                <a:gd name="T3" fmla="*/ 43 h 159"/>
                <a:gd name="T4" fmla="*/ 0 w 80"/>
                <a:gd name="T5" fmla="*/ 0 h 159"/>
                <a:gd name="T6" fmla="*/ 0 w 80"/>
                <a:gd name="T7" fmla="*/ 159 h 159"/>
                <a:gd name="T8" fmla="*/ 0 w 8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59">
                  <a:moveTo>
                    <a:pt x="0" y="159"/>
                  </a:moveTo>
                  <a:lnTo>
                    <a:pt x="80" y="43"/>
                  </a:lnTo>
                  <a:lnTo>
                    <a:pt x="0" y="0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EF01CC8-399E-8D4C-9583-E542FB8EB671}"/>
                </a:ext>
              </a:extLst>
            </p:cNvPr>
            <p:cNvSpPr/>
            <p:nvPr/>
          </p:nvSpPr>
          <p:spPr>
            <a:xfrm>
              <a:off x="10048653" y="2439883"/>
              <a:ext cx="1473523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90000"/>
                </a:lnSpc>
                <a:spcBef>
                  <a:spcPts val="750"/>
                </a:spcBef>
              </a:pPr>
              <a:r>
                <a:rPr lang="en-US" b="1" dirty="0" smtClean="0">
                  <a:solidFill>
                    <a:srgbClr val="00544A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Ukraine Tweets</a:t>
              </a:r>
              <a:endParaRPr lang="en-US" b="1" dirty="0">
                <a:solidFill>
                  <a:srgbClr val="00544A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2C1A3C0-D7D2-524E-B96A-B8546DBA7C0C}"/>
              </a:ext>
            </a:extLst>
          </p:cNvPr>
          <p:cNvGrpSpPr/>
          <p:nvPr/>
        </p:nvGrpSpPr>
        <p:grpSpPr>
          <a:xfrm>
            <a:off x="8543636" y="3726473"/>
            <a:ext cx="1252792" cy="1369622"/>
            <a:chOff x="8093251" y="3003138"/>
            <a:chExt cx="1252792" cy="1369622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F96918C-A91D-9C41-B423-5F7F2ED95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251" y="3385984"/>
              <a:ext cx="625497" cy="986776"/>
            </a:xfrm>
            <a:custGeom>
              <a:avLst/>
              <a:gdLst>
                <a:gd name="T0" fmla="*/ 0 w 348"/>
                <a:gd name="T1" fmla="*/ 0 h 549"/>
                <a:gd name="T2" fmla="*/ 0 w 348"/>
                <a:gd name="T3" fmla="*/ 335 h 549"/>
                <a:gd name="T4" fmla="*/ 348 w 348"/>
                <a:gd name="T5" fmla="*/ 549 h 549"/>
                <a:gd name="T6" fmla="*/ 348 w 348"/>
                <a:gd name="T7" fmla="*/ 214 h 549"/>
                <a:gd name="T8" fmla="*/ 0 w 348"/>
                <a:gd name="T9" fmla="*/ 0 h 549"/>
                <a:gd name="T10" fmla="*/ 0 w 348"/>
                <a:gd name="T1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8" h="549">
                  <a:moveTo>
                    <a:pt x="0" y="0"/>
                  </a:moveTo>
                  <a:lnTo>
                    <a:pt x="0" y="335"/>
                  </a:lnTo>
                  <a:lnTo>
                    <a:pt x="348" y="549"/>
                  </a:lnTo>
                  <a:lnTo>
                    <a:pt x="348" y="2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348A0A0-1195-7D4B-89B4-AF7B71D96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748" y="3385984"/>
              <a:ext cx="627295" cy="986776"/>
            </a:xfrm>
            <a:custGeom>
              <a:avLst/>
              <a:gdLst>
                <a:gd name="T0" fmla="*/ 0 w 349"/>
                <a:gd name="T1" fmla="*/ 549 h 549"/>
                <a:gd name="T2" fmla="*/ 0 w 349"/>
                <a:gd name="T3" fmla="*/ 214 h 549"/>
                <a:gd name="T4" fmla="*/ 349 w 349"/>
                <a:gd name="T5" fmla="*/ 0 h 549"/>
                <a:gd name="T6" fmla="*/ 348 w 349"/>
                <a:gd name="T7" fmla="*/ 335 h 549"/>
                <a:gd name="T8" fmla="*/ 0 w 349"/>
                <a:gd name="T9" fmla="*/ 549 h 549"/>
                <a:gd name="T10" fmla="*/ 0 w 349"/>
                <a:gd name="T11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549">
                  <a:moveTo>
                    <a:pt x="0" y="549"/>
                  </a:moveTo>
                  <a:lnTo>
                    <a:pt x="0" y="214"/>
                  </a:lnTo>
                  <a:lnTo>
                    <a:pt x="349" y="0"/>
                  </a:lnTo>
                  <a:lnTo>
                    <a:pt x="348" y="335"/>
                  </a:lnTo>
                  <a:lnTo>
                    <a:pt x="0" y="549"/>
                  </a:lnTo>
                  <a:lnTo>
                    <a:pt x="0" y="5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5003A14-EF48-8141-95C6-D38B55A27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251" y="3003138"/>
              <a:ext cx="1252792" cy="767492"/>
            </a:xfrm>
            <a:custGeom>
              <a:avLst/>
              <a:gdLst>
                <a:gd name="T0" fmla="*/ 348 w 697"/>
                <a:gd name="T1" fmla="*/ 427 h 427"/>
                <a:gd name="T2" fmla="*/ 0 w 697"/>
                <a:gd name="T3" fmla="*/ 213 h 427"/>
                <a:gd name="T4" fmla="*/ 348 w 697"/>
                <a:gd name="T5" fmla="*/ 0 h 427"/>
                <a:gd name="T6" fmla="*/ 697 w 697"/>
                <a:gd name="T7" fmla="*/ 213 h 427"/>
                <a:gd name="T8" fmla="*/ 348 w 697"/>
                <a:gd name="T9" fmla="*/ 427 h 427"/>
                <a:gd name="T10" fmla="*/ 348 w 697"/>
                <a:gd name="T11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7" h="427">
                  <a:moveTo>
                    <a:pt x="348" y="427"/>
                  </a:moveTo>
                  <a:lnTo>
                    <a:pt x="0" y="213"/>
                  </a:lnTo>
                  <a:lnTo>
                    <a:pt x="348" y="0"/>
                  </a:lnTo>
                  <a:lnTo>
                    <a:pt x="697" y="213"/>
                  </a:lnTo>
                  <a:lnTo>
                    <a:pt x="348" y="427"/>
                  </a:lnTo>
                  <a:lnTo>
                    <a:pt x="348" y="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961ECBD-4F3C-CB4D-8565-36E92893D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940" y="3754453"/>
              <a:ext cx="145590" cy="287585"/>
            </a:xfrm>
            <a:custGeom>
              <a:avLst/>
              <a:gdLst>
                <a:gd name="T0" fmla="*/ 0 w 81"/>
                <a:gd name="T1" fmla="*/ 160 h 160"/>
                <a:gd name="T2" fmla="*/ 81 w 81"/>
                <a:gd name="T3" fmla="*/ 43 h 160"/>
                <a:gd name="T4" fmla="*/ 0 w 81"/>
                <a:gd name="T5" fmla="*/ 0 h 160"/>
                <a:gd name="T6" fmla="*/ 0 w 81"/>
                <a:gd name="T7" fmla="*/ 160 h 160"/>
                <a:gd name="T8" fmla="*/ 0 w 81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0">
                  <a:moveTo>
                    <a:pt x="0" y="160"/>
                  </a:moveTo>
                  <a:lnTo>
                    <a:pt x="81" y="43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57C6097-5DDD-2B49-A228-A22981382063}"/>
              </a:ext>
            </a:extLst>
          </p:cNvPr>
          <p:cNvGrpSpPr/>
          <p:nvPr/>
        </p:nvGrpSpPr>
        <p:grpSpPr>
          <a:xfrm>
            <a:off x="7903759" y="4734816"/>
            <a:ext cx="1250994" cy="1369623"/>
            <a:chOff x="7453374" y="4011481"/>
            <a:chExt cx="1250994" cy="1369623"/>
          </a:xfrm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CE61889-B013-6E45-810E-39BBCA4BF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3374" y="4396126"/>
              <a:ext cx="625497" cy="984978"/>
            </a:xfrm>
            <a:custGeom>
              <a:avLst/>
              <a:gdLst>
                <a:gd name="T0" fmla="*/ 0 w 348"/>
                <a:gd name="T1" fmla="*/ 0 h 548"/>
                <a:gd name="T2" fmla="*/ 0 w 348"/>
                <a:gd name="T3" fmla="*/ 335 h 548"/>
                <a:gd name="T4" fmla="*/ 348 w 348"/>
                <a:gd name="T5" fmla="*/ 548 h 548"/>
                <a:gd name="T6" fmla="*/ 348 w 348"/>
                <a:gd name="T7" fmla="*/ 213 h 548"/>
                <a:gd name="T8" fmla="*/ 0 w 348"/>
                <a:gd name="T9" fmla="*/ 0 h 548"/>
                <a:gd name="T10" fmla="*/ 0 w 348"/>
                <a:gd name="T1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8" h="548">
                  <a:moveTo>
                    <a:pt x="0" y="0"/>
                  </a:moveTo>
                  <a:lnTo>
                    <a:pt x="0" y="335"/>
                  </a:lnTo>
                  <a:lnTo>
                    <a:pt x="348" y="548"/>
                  </a:lnTo>
                  <a:lnTo>
                    <a:pt x="348" y="2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F5F9F17-DB4B-384D-85FA-8BD803FF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8871" y="4396126"/>
              <a:ext cx="625497" cy="984978"/>
            </a:xfrm>
            <a:custGeom>
              <a:avLst/>
              <a:gdLst>
                <a:gd name="T0" fmla="*/ 0 w 348"/>
                <a:gd name="T1" fmla="*/ 548 h 548"/>
                <a:gd name="T2" fmla="*/ 0 w 348"/>
                <a:gd name="T3" fmla="*/ 213 h 548"/>
                <a:gd name="T4" fmla="*/ 348 w 348"/>
                <a:gd name="T5" fmla="*/ 0 h 548"/>
                <a:gd name="T6" fmla="*/ 348 w 348"/>
                <a:gd name="T7" fmla="*/ 335 h 548"/>
                <a:gd name="T8" fmla="*/ 0 w 348"/>
                <a:gd name="T9" fmla="*/ 548 h 548"/>
                <a:gd name="T10" fmla="*/ 0 w 348"/>
                <a:gd name="T11" fmla="*/ 54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8" h="548">
                  <a:moveTo>
                    <a:pt x="0" y="548"/>
                  </a:moveTo>
                  <a:lnTo>
                    <a:pt x="0" y="213"/>
                  </a:lnTo>
                  <a:lnTo>
                    <a:pt x="348" y="0"/>
                  </a:lnTo>
                  <a:lnTo>
                    <a:pt x="348" y="335"/>
                  </a:lnTo>
                  <a:lnTo>
                    <a:pt x="0" y="548"/>
                  </a:lnTo>
                  <a:lnTo>
                    <a:pt x="0" y="5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90A6159-0F84-4349-A362-4EB9638CA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3374" y="4011481"/>
              <a:ext cx="1250994" cy="767492"/>
            </a:xfrm>
            <a:custGeom>
              <a:avLst/>
              <a:gdLst>
                <a:gd name="T0" fmla="*/ 348 w 696"/>
                <a:gd name="T1" fmla="*/ 427 h 427"/>
                <a:gd name="T2" fmla="*/ 0 w 696"/>
                <a:gd name="T3" fmla="*/ 214 h 427"/>
                <a:gd name="T4" fmla="*/ 348 w 696"/>
                <a:gd name="T5" fmla="*/ 0 h 427"/>
                <a:gd name="T6" fmla="*/ 696 w 696"/>
                <a:gd name="T7" fmla="*/ 214 h 427"/>
                <a:gd name="T8" fmla="*/ 348 w 696"/>
                <a:gd name="T9" fmla="*/ 427 h 427"/>
                <a:gd name="T10" fmla="*/ 348 w 696"/>
                <a:gd name="T11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427">
                  <a:moveTo>
                    <a:pt x="348" y="427"/>
                  </a:moveTo>
                  <a:lnTo>
                    <a:pt x="0" y="214"/>
                  </a:lnTo>
                  <a:lnTo>
                    <a:pt x="348" y="0"/>
                  </a:lnTo>
                  <a:lnTo>
                    <a:pt x="696" y="214"/>
                  </a:lnTo>
                  <a:lnTo>
                    <a:pt x="348" y="427"/>
                  </a:lnTo>
                  <a:lnTo>
                    <a:pt x="348" y="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3AFA73B-5900-F74B-A922-FA0CFE998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6684" y="4768189"/>
              <a:ext cx="145590" cy="287585"/>
            </a:xfrm>
            <a:custGeom>
              <a:avLst/>
              <a:gdLst>
                <a:gd name="T0" fmla="*/ 0 w 81"/>
                <a:gd name="T1" fmla="*/ 160 h 160"/>
                <a:gd name="T2" fmla="*/ 81 w 81"/>
                <a:gd name="T3" fmla="*/ 43 h 160"/>
                <a:gd name="T4" fmla="*/ 0 w 81"/>
                <a:gd name="T5" fmla="*/ 0 h 160"/>
                <a:gd name="T6" fmla="*/ 0 w 81"/>
                <a:gd name="T7" fmla="*/ 160 h 160"/>
                <a:gd name="T8" fmla="*/ 0 w 81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0">
                  <a:moveTo>
                    <a:pt x="0" y="160"/>
                  </a:moveTo>
                  <a:lnTo>
                    <a:pt x="81" y="43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941367E-0DCC-A04F-A07F-85D143B86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99" y="4768189"/>
              <a:ext cx="143792" cy="287585"/>
            </a:xfrm>
            <a:custGeom>
              <a:avLst/>
              <a:gdLst>
                <a:gd name="T0" fmla="*/ 80 w 80"/>
                <a:gd name="T1" fmla="*/ 160 h 160"/>
                <a:gd name="T2" fmla="*/ 0 w 80"/>
                <a:gd name="T3" fmla="*/ 43 h 160"/>
                <a:gd name="T4" fmla="*/ 80 w 80"/>
                <a:gd name="T5" fmla="*/ 0 h 160"/>
                <a:gd name="T6" fmla="*/ 80 w 80"/>
                <a:gd name="T7" fmla="*/ 160 h 160"/>
                <a:gd name="T8" fmla="*/ 80 w 80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80" y="160"/>
                  </a:moveTo>
                  <a:lnTo>
                    <a:pt x="0" y="43"/>
                  </a:lnTo>
                  <a:lnTo>
                    <a:pt x="80" y="0"/>
                  </a:lnTo>
                  <a:lnTo>
                    <a:pt x="80" y="160"/>
                  </a:lnTo>
                  <a:lnTo>
                    <a:pt x="80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21760C8-1402-B844-956E-3764E6165069}"/>
              </a:ext>
            </a:extLst>
          </p:cNvPr>
          <p:cNvGrpSpPr/>
          <p:nvPr/>
        </p:nvGrpSpPr>
        <p:grpSpPr>
          <a:xfrm>
            <a:off x="5534405" y="3726473"/>
            <a:ext cx="2978675" cy="1369622"/>
            <a:chOff x="5084020" y="3003138"/>
            <a:chExt cx="2978675" cy="1369622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1EDBDBB-515D-E34C-8FFF-8D2E12F5D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400" y="3385984"/>
              <a:ext cx="627295" cy="986776"/>
            </a:xfrm>
            <a:custGeom>
              <a:avLst/>
              <a:gdLst>
                <a:gd name="T0" fmla="*/ 349 w 349"/>
                <a:gd name="T1" fmla="*/ 0 h 549"/>
                <a:gd name="T2" fmla="*/ 349 w 349"/>
                <a:gd name="T3" fmla="*/ 335 h 549"/>
                <a:gd name="T4" fmla="*/ 0 w 349"/>
                <a:gd name="T5" fmla="*/ 549 h 549"/>
                <a:gd name="T6" fmla="*/ 0 w 349"/>
                <a:gd name="T7" fmla="*/ 214 h 549"/>
                <a:gd name="T8" fmla="*/ 349 w 349"/>
                <a:gd name="T9" fmla="*/ 0 h 549"/>
                <a:gd name="T10" fmla="*/ 349 w 349"/>
                <a:gd name="T1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549">
                  <a:moveTo>
                    <a:pt x="349" y="0"/>
                  </a:moveTo>
                  <a:lnTo>
                    <a:pt x="349" y="335"/>
                  </a:lnTo>
                  <a:lnTo>
                    <a:pt x="0" y="549"/>
                  </a:lnTo>
                  <a:lnTo>
                    <a:pt x="0" y="214"/>
                  </a:lnTo>
                  <a:lnTo>
                    <a:pt x="349" y="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B2A2A62B-0016-6A4F-9BED-2615BCDDA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903" y="3385984"/>
              <a:ext cx="625497" cy="986776"/>
            </a:xfrm>
            <a:custGeom>
              <a:avLst/>
              <a:gdLst>
                <a:gd name="T0" fmla="*/ 348 w 348"/>
                <a:gd name="T1" fmla="*/ 549 h 549"/>
                <a:gd name="T2" fmla="*/ 348 w 348"/>
                <a:gd name="T3" fmla="*/ 214 h 549"/>
                <a:gd name="T4" fmla="*/ 0 w 348"/>
                <a:gd name="T5" fmla="*/ 0 h 549"/>
                <a:gd name="T6" fmla="*/ 0 w 348"/>
                <a:gd name="T7" fmla="*/ 335 h 549"/>
                <a:gd name="T8" fmla="*/ 348 w 348"/>
                <a:gd name="T9" fmla="*/ 549 h 549"/>
                <a:gd name="T10" fmla="*/ 348 w 348"/>
                <a:gd name="T11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8" h="549">
                  <a:moveTo>
                    <a:pt x="348" y="549"/>
                  </a:moveTo>
                  <a:lnTo>
                    <a:pt x="348" y="214"/>
                  </a:lnTo>
                  <a:lnTo>
                    <a:pt x="0" y="0"/>
                  </a:lnTo>
                  <a:lnTo>
                    <a:pt x="0" y="335"/>
                  </a:lnTo>
                  <a:lnTo>
                    <a:pt x="348" y="549"/>
                  </a:lnTo>
                  <a:lnTo>
                    <a:pt x="348" y="5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9A19190-71AD-474F-B351-6B85EB19C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903" y="3003138"/>
              <a:ext cx="1252792" cy="767492"/>
            </a:xfrm>
            <a:custGeom>
              <a:avLst/>
              <a:gdLst>
                <a:gd name="T0" fmla="*/ 348 w 697"/>
                <a:gd name="T1" fmla="*/ 427 h 427"/>
                <a:gd name="T2" fmla="*/ 697 w 697"/>
                <a:gd name="T3" fmla="*/ 213 h 427"/>
                <a:gd name="T4" fmla="*/ 348 w 697"/>
                <a:gd name="T5" fmla="*/ 0 h 427"/>
                <a:gd name="T6" fmla="*/ 0 w 697"/>
                <a:gd name="T7" fmla="*/ 213 h 427"/>
                <a:gd name="T8" fmla="*/ 348 w 697"/>
                <a:gd name="T9" fmla="*/ 427 h 427"/>
                <a:gd name="T10" fmla="*/ 348 w 697"/>
                <a:gd name="T11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7" h="427">
                  <a:moveTo>
                    <a:pt x="348" y="427"/>
                  </a:moveTo>
                  <a:lnTo>
                    <a:pt x="697" y="213"/>
                  </a:lnTo>
                  <a:lnTo>
                    <a:pt x="348" y="0"/>
                  </a:lnTo>
                  <a:lnTo>
                    <a:pt x="0" y="213"/>
                  </a:lnTo>
                  <a:lnTo>
                    <a:pt x="348" y="427"/>
                  </a:lnTo>
                  <a:lnTo>
                    <a:pt x="348" y="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D18ADF2-14C4-B54E-99B6-99032D198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441" y="3754453"/>
              <a:ext cx="143792" cy="287585"/>
            </a:xfrm>
            <a:custGeom>
              <a:avLst/>
              <a:gdLst>
                <a:gd name="T0" fmla="*/ 80 w 80"/>
                <a:gd name="T1" fmla="*/ 160 h 160"/>
                <a:gd name="T2" fmla="*/ 0 w 80"/>
                <a:gd name="T3" fmla="*/ 43 h 160"/>
                <a:gd name="T4" fmla="*/ 80 w 80"/>
                <a:gd name="T5" fmla="*/ 0 h 160"/>
                <a:gd name="T6" fmla="*/ 80 w 80"/>
                <a:gd name="T7" fmla="*/ 160 h 160"/>
                <a:gd name="T8" fmla="*/ 80 w 80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80" y="160"/>
                  </a:moveTo>
                  <a:lnTo>
                    <a:pt x="0" y="43"/>
                  </a:lnTo>
                  <a:lnTo>
                    <a:pt x="80" y="0"/>
                  </a:lnTo>
                  <a:lnTo>
                    <a:pt x="80" y="160"/>
                  </a:lnTo>
                  <a:lnTo>
                    <a:pt x="80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8C8329-56E6-6343-8060-9A63CF8B0EDB}"/>
                </a:ext>
              </a:extLst>
            </p:cNvPr>
            <p:cNvSpPr/>
            <p:nvPr/>
          </p:nvSpPr>
          <p:spPr>
            <a:xfrm>
              <a:off x="5084020" y="3468303"/>
              <a:ext cx="1473523" cy="252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9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8551C1-7E48-EC42-90A2-3D5E4387B109}"/>
              </a:ext>
            </a:extLst>
          </p:cNvPr>
          <p:cNvGrpSpPr/>
          <p:nvPr/>
        </p:nvGrpSpPr>
        <p:grpSpPr>
          <a:xfrm>
            <a:off x="4828399" y="2718128"/>
            <a:ext cx="3039413" cy="1367826"/>
            <a:chOff x="4378014" y="1994793"/>
            <a:chExt cx="3039413" cy="1367826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07D6DFB-6C6B-8343-9AAC-818354D84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0131" y="2379438"/>
              <a:ext cx="627295" cy="983181"/>
            </a:xfrm>
            <a:custGeom>
              <a:avLst/>
              <a:gdLst>
                <a:gd name="T0" fmla="*/ 349 w 349"/>
                <a:gd name="T1" fmla="*/ 0 h 547"/>
                <a:gd name="T2" fmla="*/ 349 w 349"/>
                <a:gd name="T3" fmla="*/ 335 h 547"/>
                <a:gd name="T4" fmla="*/ 0 w 349"/>
                <a:gd name="T5" fmla="*/ 547 h 547"/>
                <a:gd name="T6" fmla="*/ 0 w 349"/>
                <a:gd name="T7" fmla="*/ 213 h 547"/>
                <a:gd name="T8" fmla="*/ 349 w 349"/>
                <a:gd name="T9" fmla="*/ 0 h 547"/>
                <a:gd name="T10" fmla="*/ 349 w 349"/>
                <a:gd name="T11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547">
                  <a:moveTo>
                    <a:pt x="349" y="0"/>
                  </a:moveTo>
                  <a:lnTo>
                    <a:pt x="349" y="335"/>
                  </a:lnTo>
                  <a:lnTo>
                    <a:pt x="0" y="547"/>
                  </a:lnTo>
                  <a:lnTo>
                    <a:pt x="0" y="213"/>
                  </a:lnTo>
                  <a:lnTo>
                    <a:pt x="349" y="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251C22E-C7A9-164A-8051-E4EC33B72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635" y="2379438"/>
              <a:ext cx="625497" cy="983181"/>
            </a:xfrm>
            <a:custGeom>
              <a:avLst/>
              <a:gdLst>
                <a:gd name="T0" fmla="*/ 348 w 348"/>
                <a:gd name="T1" fmla="*/ 547 h 547"/>
                <a:gd name="T2" fmla="*/ 348 w 348"/>
                <a:gd name="T3" fmla="*/ 213 h 547"/>
                <a:gd name="T4" fmla="*/ 0 w 348"/>
                <a:gd name="T5" fmla="*/ 0 h 547"/>
                <a:gd name="T6" fmla="*/ 0 w 348"/>
                <a:gd name="T7" fmla="*/ 335 h 547"/>
                <a:gd name="T8" fmla="*/ 348 w 348"/>
                <a:gd name="T9" fmla="*/ 547 h 547"/>
                <a:gd name="T10" fmla="*/ 348 w 348"/>
                <a:gd name="T11" fmla="*/ 54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8" h="547">
                  <a:moveTo>
                    <a:pt x="348" y="547"/>
                  </a:moveTo>
                  <a:lnTo>
                    <a:pt x="348" y="213"/>
                  </a:lnTo>
                  <a:lnTo>
                    <a:pt x="0" y="0"/>
                  </a:lnTo>
                  <a:lnTo>
                    <a:pt x="0" y="335"/>
                  </a:lnTo>
                  <a:lnTo>
                    <a:pt x="348" y="547"/>
                  </a:lnTo>
                  <a:lnTo>
                    <a:pt x="348" y="5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E170569-39A2-9B43-94A8-B845FFBE0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635" y="1994793"/>
              <a:ext cx="1252792" cy="767492"/>
            </a:xfrm>
            <a:custGeom>
              <a:avLst/>
              <a:gdLst>
                <a:gd name="T0" fmla="*/ 348 w 697"/>
                <a:gd name="T1" fmla="*/ 427 h 427"/>
                <a:gd name="T2" fmla="*/ 697 w 697"/>
                <a:gd name="T3" fmla="*/ 214 h 427"/>
                <a:gd name="T4" fmla="*/ 348 w 697"/>
                <a:gd name="T5" fmla="*/ 0 h 427"/>
                <a:gd name="T6" fmla="*/ 0 w 697"/>
                <a:gd name="T7" fmla="*/ 214 h 427"/>
                <a:gd name="T8" fmla="*/ 348 w 697"/>
                <a:gd name="T9" fmla="*/ 427 h 427"/>
                <a:gd name="T10" fmla="*/ 348 w 697"/>
                <a:gd name="T11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7" h="427">
                  <a:moveTo>
                    <a:pt x="348" y="427"/>
                  </a:moveTo>
                  <a:lnTo>
                    <a:pt x="697" y="214"/>
                  </a:lnTo>
                  <a:lnTo>
                    <a:pt x="348" y="0"/>
                  </a:lnTo>
                  <a:lnTo>
                    <a:pt x="0" y="214"/>
                  </a:lnTo>
                  <a:lnTo>
                    <a:pt x="348" y="427"/>
                  </a:lnTo>
                  <a:lnTo>
                    <a:pt x="348" y="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D34E7F1-604F-2449-A3FF-297EB42A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014" y="2379438"/>
              <a:ext cx="1759660" cy="600333"/>
            </a:xfrm>
            <a:custGeom>
              <a:avLst/>
              <a:gdLst>
                <a:gd name="T0" fmla="*/ 1517 w 1517"/>
                <a:gd name="T1" fmla="*/ 0 h 519"/>
                <a:gd name="T2" fmla="*/ 89 w 1517"/>
                <a:gd name="T3" fmla="*/ 0 h 519"/>
                <a:gd name="T4" fmla="*/ 0 w 1517"/>
                <a:gd name="T5" fmla="*/ 89 h 519"/>
                <a:gd name="T6" fmla="*/ 0 w 1517"/>
                <a:gd name="T7" fmla="*/ 430 h 519"/>
                <a:gd name="T8" fmla="*/ 89 w 1517"/>
                <a:gd name="T9" fmla="*/ 519 h 519"/>
                <a:gd name="T10" fmla="*/ 1517 w 1517"/>
                <a:gd name="T11" fmla="*/ 519 h 519"/>
                <a:gd name="T12" fmla="*/ 1517 w 1517"/>
                <a:gd name="T13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7" h="519">
                  <a:moveTo>
                    <a:pt x="1517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0" y="479"/>
                    <a:pt x="40" y="519"/>
                    <a:pt x="89" y="519"/>
                  </a:cubicBezTo>
                  <a:cubicBezTo>
                    <a:pt x="1517" y="519"/>
                    <a:pt x="1517" y="519"/>
                    <a:pt x="1517" y="519"/>
                  </a:cubicBezTo>
                  <a:cubicBezTo>
                    <a:pt x="1517" y="0"/>
                    <a:pt x="1517" y="0"/>
                    <a:pt x="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B91C23F-0AE4-2741-B4BA-9BF3B5CC9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742" y="2751501"/>
              <a:ext cx="143792" cy="285788"/>
            </a:xfrm>
            <a:custGeom>
              <a:avLst/>
              <a:gdLst>
                <a:gd name="T0" fmla="*/ 80 w 80"/>
                <a:gd name="T1" fmla="*/ 159 h 159"/>
                <a:gd name="T2" fmla="*/ 0 w 80"/>
                <a:gd name="T3" fmla="*/ 43 h 159"/>
                <a:gd name="T4" fmla="*/ 80 w 80"/>
                <a:gd name="T5" fmla="*/ 0 h 159"/>
                <a:gd name="T6" fmla="*/ 80 w 80"/>
                <a:gd name="T7" fmla="*/ 159 h 159"/>
                <a:gd name="T8" fmla="*/ 80 w 8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59">
                  <a:moveTo>
                    <a:pt x="80" y="159"/>
                  </a:moveTo>
                  <a:lnTo>
                    <a:pt x="0" y="43"/>
                  </a:lnTo>
                  <a:lnTo>
                    <a:pt x="80" y="0"/>
                  </a:lnTo>
                  <a:lnTo>
                    <a:pt x="80" y="159"/>
                  </a:lnTo>
                  <a:lnTo>
                    <a:pt x="8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14BB347-E829-B142-A726-2ED47127FD61}"/>
                </a:ext>
              </a:extLst>
            </p:cNvPr>
            <p:cNvSpPr/>
            <p:nvPr/>
          </p:nvSpPr>
          <p:spPr>
            <a:xfrm>
              <a:off x="4461676" y="2456903"/>
              <a:ext cx="1473523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90000"/>
                </a:lnSpc>
                <a:spcBef>
                  <a:spcPts val="750"/>
                </a:spcBef>
              </a:pPr>
              <a:r>
                <a:rPr lang="en-US" b="1" dirty="0" smtClean="0">
                  <a:solidFill>
                    <a:srgbClr val="00544A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Russia Tweets</a:t>
              </a:r>
              <a:endParaRPr lang="en-US" b="1" dirty="0">
                <a:solidFill>
                  <a:srgbClr val="00544A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88" name="Freeform 5">
            <a:extLst>
              <a:ext uri="{FF2B5EF4-FFF2-40B4-BE49-F238E27FC236}">
                <a16:creationId xmlns:a16="http://schemas.microsoft.com/office/drawing/2014/main" id="{0262CC0E-B7DD-8540-9BAF-1BBD80AA58D8}"/>
              </a:ext>
            </a:extLst>
          </p:cNvPr>
          <p:cNvSpPr>
            <a:spLocks/>
          </p:cNvSpPr>
          <p:nvPr/>
        </p:nvSpPr>
        <p:spPr bwMode="auto">
          <a:xfrm>
            <a:off x="64730" y="2656872"/>
            <a:ext cx="1538288" cy="4351338"/>
          </a:xfrm>
          <a:custGeom>
            <a:avLst/>
            <a:gdLst>
              <a:gd name="T0" fmla="*/ 388 w 1662"/>
              <a:gd name="T1" fmla="*/ 3048 h 4710"/>
              <a:gd name="T2" fmla="*/ 1274 w 1662"/>
              <a:gd name="T3" fmla="*/ 3048 h 4710"/>
              <a:gd name="T4" fmla="*/ 1524 w 1662"/>
              <a:gd name="T5" fmla="*/ 2798 h 4710"/>
              <a:gd name="T6" fmla="*/ 1524 w 1662"/>
              <a:gd name="T7" fmla="*/ 1913 h 4710"/>
              <a:gd name="T8" fmla="*/ 1274 w 1662"/>
              <a:gd name="T9" fmla="*/ 1662 h 4710"/>
              <a:gd name="T10" fmla="*/ 388 w 1662"/>
              <a:gd name="T11" fmla="*/ 1662 h 4710"/>
              <a:gd name="T12" fmla="*/ 0 w 1662"/>
              <a:gd name="T13" fmla="*/ 1274 h 4710"/>
              <a:gd name="T14" fmla="*/ 0 w 1662"/>
              <a:gd name="T15" fmla="*/ 389 h 4710"/>
              <a:gd name="T16" fmla="*/ 388 w 1662"/>
              <a:gd name="T17" fmla="*/ 0 h 4710"/>
              <a:gd name="T18" fmla="*/ 1359 w 1662"/>
              <a:gd name="T19" fmla="*/ 0 h 4710"/>
              <a:gd name="T20" fmla="*/ 1414 w 1662"/>
              <a:gd name="T21" fmla="*/ 71 h 4710"/>
              <a:gd name="T22" fmla="*/ 1359 w 1662"/>
              <a:gd name="T23" fmla="*/ 138 h 4710"/>
              <a:gd name="T24" fmla="*/ 388 w 1662"/>
              <a:gd name="T25" fmla="*/ 138 h 4710"/>
              <a:gd name="T26" fmla="*/ 138 w 1662"/>
              <a:gd name="T27" fmla="*/ 389 h 4710"/>
              <a:gd name="T28" fmla="*/ 138 w 1662"/>
              <a:gd name="T29" fmla="*/ 1274 h 4710"/>
              <a:gd name="T30" fmla="*/ 388 w 1662"/>
              <a:gd name="T31" fmla="*/ 1524 h 4710"/>
              <a:gd name="T32" fmla="*/ 1274 w 1662"/>
              <a:gd name="T33" fmla="*/ 1524 h 4710"/>
              <a:gd name="T34" fmla="*/ 1662 w 1662"/>
              <a:gd name="T35" fmla="*/ 1913 h 4710"/>
              <a:gd name="T36" fmla="*/ 1662 w 1662"/>
              <a:gd name="T37" fmla="*/ 2798 h 4710"/>
              <a:gd name="T38" fmla="*/ 1274 w 1662"/>
              <a:gd name="T39" fmla="*/ 3186 h 4710"/>
              <a:gd name="T40" fmla="*/ 388 w 1662"/>
              <a:gd name="T41" fmla="*/ 3186 h 4710"/>
              <a:gd name="T42" fmla="*/ 138 w 1662"/>
              <a:gd name="T43" fmla="*/ 3437 h 4710"/>
              <a:gd name="T44" fmla="*/ 138 w 1662"/>
              <a:gd name="T45" fmla="*/ 4322 h 4710"/>
              <a:gd name="T46" fmla="*/ 388 w 1662"/>
              <a:gd name="T47" fmla="*/ 4572 h 4710"/>
              <a:gd name="T48" fmla="*/ 1415 w 1662"/>
              <a:gd name="T49" fmla="*/ 4572 h 4710"/>
              <a:gd name="T50" fmla="*/ 1415 w 1662"/>
              <a:gd name="T51" fmla="*/ 4710 h 4710"/>
              <a:gd name="T52" fmla="*/ 388 w 1662"/>
              <a:gd name="T53" fmla="*/ 4710 h 4710"/>
              <a:gd name="T54" fmla="*/ 0 w 1662"/>
              <a:gd name="T55" fmla="*/ 4322 h 4710"/>
              <a:gd name="T56" fmla="*/ 0 w 1662"/>
              <a:gd name="T57" fmla="*/ 3437 h 4710"/>
              <a:gd name="T58" fmla="*/ 388 w 1662"/>
              <a:gd name="T59" fmla="*/ 3048 h 4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62" h="4710">
                <a:moveTo>
                  <a:pt x="388" y="3048"/>
                </a:moveTo>
                <a:cubicBezTo>
                  <a:pt x="1274" y="3048"/>
                  <a:pt x="1274" y="3048"/>
                  <a:pt x="1274" y="3048"/>
                </a:cubicBezTo>
                <a:cubicBezTo>
                  <a:pt x="1411" y="3048"/>
                  <a:pt x="1524" y="2935"/>
                  <a:pt x="1524" y="2798"/>
                </a:cubicBezTo>
                <a:cubicBezTo>
                  <a:pt x="1524" y="1913"/>
                  <a:pt x="1524" y="1913"/>
                  <a:pt x="1524" y="1913"/>
                </a:cubicBezTo>
                <a:cubicBezTo>
                  <a:pt x="1524" y="1775"/>
                  <a:pt x="1411" y="1662"/>
                  <a:pt x="1274" y="1662"/>
                </a:cubicBezTo>
                <a:cubicBezTo>
                  <a:pt x="388" y="1662"/>
                  <a:pt x="388" y="1662"/>
                  <a:pt x="388" y="1662"/>
                </a:cubicBezTo>
                <a:cubicBezTo>
                  <a:pt x="175" y="1662"/>
                  <a:pt x="0" y="1488"/>
                  <a:pt x="0" y="1274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75"/>
                  <a:pt x="175" y="0"/>
                  <a:pt x="388" y="0"/>
                </a:cubicBezTo>
                <a:cubicBezTo>
                  <a:pt x="1359" y="0"/>
                  <a:pt x="1359" y="0"/>
                  <a:pt x="1359" y="0"/>
                </a:cubicBezTo>
                <a:cubicBezTo>
                  <a:pt x="1414" y="71"/>
                  <a:pt x="1414" y="71"/>
                  <a:pt x="1414" y="71"/>
                </a:cubicBezTo>
                <a:cubicBezTo>
                  <a:pt x="1359" y="138"/>
                  <a:pt x="1359" y="138"/>
                  <a:pt x="1359" y="138"/>
                </a:cubicBezTo>
                <a:cubicBezTo>
                  <a:pt x="388" y="138"/>
                  <a:pt x="388" y="138"/>
                  <a:pt x="388" y="138"/>
                </a:cubicBezTo>
                <a:cubicBezTo>
                  <a:pt x="251" y="138"/>
                  <a:pt x="138" y="251"/>
                  <a:pt x="138" y="389"/>
                </a:cubicBezTo>
                <a:cubicBezTo>
                  <a:pt x="138" y="1274"/>
                  <a:pt x="138" y="1274"/>
                  <a:pt x="138" y="1274"/>
                </a:cubicBezTo>
                <a:cubicBezTo>
                  <a:pt x="138" y="1411"/>
                  <a:pt x="251" y="1524"/>
                  <a:pt x="388" y="1524"/>
                </a:cubicBezTo>
                <a:cubicBezTo>
                  <a:pt x="1274" y="1524"/>
                  <a:pt x="1274" y="1524"/>
                  <a:pt x="1274" y="1524"/>
                </a:cubicBezTo>
                <a:cubicBezTo>
                  <a:pt x="1487" y="1524"/>
                  <a:pt x="1662" y="1699"/>
                  <a:pt x="1662" y="1913"/>
                </a:cubicBezTo>
                <a:cubicBezTo>
                  <a:pt x="1662" y="2798"/>
                  <a:pt x="1662" y="2798"/>
                  <a:pt x="1662" y="2798"/>
                </a:cubicBezTo>
                <a:cubicBezTo>
                  <a:pt x="1662" y="3012"/>
                  <a:pt x="1487" y="3186"/>
                  <a:pt x="1274" y="3186"/>
                </a:cubicBezTo>
                <a:cubicBezTo>
                  <a:pt x="388" y="3186"/>
                  <a:pt x="388" y="3186"/>
                  <a:pt x="388" y="3186"/>
                </a:cubicBezTo>
                <a:cubicBezTo>
                  <a:pt x="251" y="3186"/>
                  <a:pt x="138" y="3299"/>
                  <a:pt x="138" y="3437"/>
                </a:cubicBezTo>
                <a:cubicBezTo>
                  <a:pt x="138" y="4322"/>
                  <a:pt x="138" y="4322"/>
                  <a:pt x="138" y="4322"/>
                </a:cubicBezTo>
                <a:cubicBezTo>
                  <a:pt x="138" y="4460"/>
                  <a:pt x="251" y="4572"/>
                  <a:pt x="388" y="4572"/>
                </a:cubicBezTo>
                <a:cubicBezTo>
                  <a:pt x="1415" y="4572"/>
                  <a:pt x="1415" y="4572"/>
                  <a:pt x="1415" y="4572"/>
                </a:cubicBezTo>
                <a:cubicBezTo>
                  <a:pt x="1415" y="4710"/>
                  <a:pt x="1415" y="4710"/>
                  <a:pt x="1415" y="4710"/>
                </a:cubicBezTo>
                <a:cubicBezTo>
                  <a:pt x="388" y="4710"/>
                  <a:pt x="388" y="4710"/>
                  <a:pt x="388" y="4710"/>
                </a:cubicBezTo>
                <a:cubicBezTo>
                  <a:pt x="175" y="4710"/>
                  <a:pt x="0" y="4536"/>
                  <a:pt x="0" y="4322"/>
                </a:cubicBezTo>
                <a:cubicBezTo>
                  <a:pt x="0" y="3437"/>
                  <a:pt x="0" y="3437"/>
                  <a:pt x="0" y="3437"/>
                </a:cubicBezTo>
                <a:cubicBezTo>
                  <a:pt x="0" y="3223"/>
                  <a:pt x="175" y="3048"/>
                  <a:pt x="388" y="3048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093A2E2-49A3-7040-9605-5D43FA5BD194}"/>
              </a:ext>
            </a:extLst>
          </p:cNvPr>
          <p:cNvGrpSpPr/>
          <p:nvPr/>
        </p:nvGrpSpPr>
        <p:grpSpPr>
          <a:xfrm>
            <a:off x="301268" y="2891822"/>
            <a:ext cx="1066800" cy="1065213"/>
            <a:chOff x="5618942" y="1983489"/>
            <a:chExt cx="1066800" cy="1065213"/>
          </a:xfrm>
        </p:grpSpPr>
        <p:sp>
          <p:nvSpPr>
            <p:cNvPr id="190" name="Freeform 13">
              <a:extLst>
                <a:ext uri="{FF2B5EF4-FFF2-40B4-BE49-F238E27FC236}">
                  <a16:creationId xmlns:a16="http://schemas.microsoft.com/office/drawing/2014/main" id="{90AA5BD8-9924-7A4C-AACD-53352226B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42" y="1983489"/>
              <a:ext cx="1066800" cy="1065213"/>
            </a:xfrm>
            <a:custGeom>
              <a:avLst/>
              <a:gdLst>
                <a:gd name="T0" fmla="*/ 241 w 1153"/>
                <a:gd name="T1" fmla="*/ 0 h 1153"/>
                <a:gd name="T2" fmla="*/ 911 w 1153"/>
                <a:gd name="T3" fmla="*/ 0 h 1153"/>
                <a:gd name="T4" fmla="*/ 1153 w 1153"/>
                <a:gd name="T5" fmla="*/ 241 h 1153"/>
                <a:gd name="T6" fmla="*/ 1153 w 1153"/>
                <a:gd name="T7" fmla="*/ 911 h 1153"/>
                <a:gd name="T8" fmla="*/ 911 w 1153"/>
                <a:gd name="T9" fmla="*/ 1153 h 1153"/>
                <a:gd name="T10" fmla="*/ 241 w 1153"/>
                <a:gd name="T11" fmla="*/ 1153 h 1153"/>
                <a:gd name="T12" fmla="*/ 0 w 1153"/>
                <a:gd name="T13" fmla="*/ 911 h 1153"/>
                <a:gd name="T14" fmla="*/ 0 w 1153"/>
                <a:gd name="T15" fmla="*/ 241 h 1153"/>
                <a:gd name="T16" fmla="*/ 241 w 1153"/>
                <a:gd name="T17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3" h="1153">
                  <a:moveTo>
                    <a:pt x="241" y="0"/>
                  </a:moveTo>
                  <a:cubicBezTo>
                    <a:pt x="911" y="0"/>
                    <a:pt x="911" y="0"/>
                    <a:pt x="911" y="0"/>
                  </a:cubicBezTo>
                  <a:cubicBezTo>
                    <a:pt x="1044" y="0"/>
                    <a:pt x="1153" y="108"/>
                    <a:pt x="1153" y="241"/>
                  </a:cubicBezTo>
                  <a:cubicBezTo>
                    <a:pt x="1153" y="911"/>
                    <a:pt x="1153" y="911"/>
                    <a:pt x="1153" y="911"/>
                  </a:cubicBezTo>
                  <a:cubicBezTo>
                    <a:pt x="1153" y="1044"/>
                    <a:pt x="1044" y="1153"/>
                    <a:pt x="911" y="1153"/>
                  </a:cubicBezTo>
                  <a:cubicBezTo>
                    <a:pt x="241" y="1153"/>
                    <a:pt x="241" y="1153"/>
                    <a:pt x="241" y="1153"/>
                  </a:cubicBezTo>
                  <a:cubicBezTo>
                    <a:pt x="108" y="1153"/>
                    <a:pt x="0" y="1044"/>
                    <a:pt x="0" y="91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108"/>
                    <a:pt x="108" y="0"/>
                    <a:pt x="241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">
              <a:extLst>
                <a:ext uri="{FF2B5EF4-FFF2-40B4-BE49-F238E27FC236}">
                  <a16:creationId xmlns:a16="http://schemas.microsoft.com/office/drawing/2014/main" id="{39436A0A-26AA-554D-94B5-F1A74DADC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42" y="1983489"/>
              <a:ext cx="1066800" cy="1065213"/>
            </a:xfrm>
            <a:custGeom>
              <a:avLst/>
              <a:gdLst>
                <a:gd name="T0" fmla="*/ 602 w 1153"/>
                <a:gd name="T1" fmla="*/ 0 h 1153"/>
                <a:gd name="T2" fmla="*/ 911 w 1153"/>
                <a:gd name="T3" fmla="*/ 0 h 1153"/>
                <a:gd name="T4" fmla="*/ 1153 w 1153"/>
                <a:gd name="T5" fmla="*/ 241 h 1153"/>
                <a:gd name="T6" fmla="*/ 1153 w 1153"/>
                <a:gd name="T7" fmla="*/ 911 h 1153"/>
                <a:gd name="T8" fmla="*/ 911 w 1153"/>
                <a:gd name="T9" fmla="*/ 1153 h 1153"/>
                <a:gd name="T10" fmla="*/ 241 w 1153"/>
                <a:gd name="T11" fmla="*/ 1153 h 1153"/>
                <a:gd name="T12" fmla="*/ 0 w 1153"/>
                <a:gd name="T13" fmla="*/ 911 h 1153"/>
                <a:gd name="T14" fmla="*/ 0 w 1153"/>
                <a:gd name="T15" fmla="*/ 603 h 1153"/>
                <a:gd name="T16" fmla="*/ 361 w 1153"/>
                <a:gd name="T17" fmla="*/ 603 h 1153"/>
                <a:gd name="T18" fmla="*/ 602 w 1153"/>
                <a:gd name="T19" fmla="*/ 361 h 1153"/>
                <a:gd name="T20" fmla="*/ 602 w 1153"/>
                <a:gd name="T21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3" h="1153">
                  <a:moveTo>
                    <a:pt x="602" y="0"/>
                  </a:moveTo>
                  <a:cubicBezTo>
                    <a:pt x="911" y="0"/>
                    <a:pt x="911" y="0"/>
                    <a:pt x="911" y="0"/>
                  </a:cubicBezTo>
                  <a:cubicBezTo>
                    <a:pt x="1044" y="0"/>
                    <a:pt x="1153" y="108"/>
                    <a:pt x="1153" y="241"/>
                  </a:cubicBezTo>
                  <a:cubicBezTo>
                    <a:pt x="1153" y="911"/>
                    <a:pt x="1153" y="911"/>
                    <a:pt x="1153" y="911"/>
                  </a:cubicBezTo>
                  <a:cubicBezTo>
                    <a:pt x="1153" y="1044"/>
                    <a:pt x="1044" y="1153"/>
                    <a:pt x="911" y="1153"/>
                  </a:cubicBezTo>
                  <a:cubicBezTo>
                    <a:pt x="241" y="1153"/>
                    <a:pt x="241" y="1153"/>
                    <a:pt x="241" y="1153"/>
                  </a:cubicBezTo>
                  <a:cubicBezTo>
                    <a:pt x="108" y="1153"/>
                    <a:pt x="0" y="1044"/>
                    <a:pt x="0" y="911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361" y="603"/>
                    <a:pt x="361" y="603"/>
                    <a:pt x="361" y="603"/>
                  </a:cubicBezTo>
                  <a:cubicBezTo>
                    <a:pt x="494" y="603"/>
                    <a:pt x="602" y="494"/>
                    <a:pt x="602" y="361"/>
                  </a:cubicBezTo>
                  <a:cubicBezTo>
                    <a:pt x="602" y="0"/>
                    <a:pt x="602" y="0"/>
                    <a:pt x="602" y="0"/>
                  </a:cubicBez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90831BF-9CB9-1145-AE88-BB4FAAC88D1B}"/>
              </a:ext>
            </a:extLst>
          </p:cNvPr>
          <p:cNvGrpSpPr/>
          <p:nvPr/>
        </p:nvGrpSpPr>
        <p:grpSpPr>
          <a:xfrm>
            <a:off x="301268" y="5708047"/>
            <a:ext cx="1066800" cy="1065213"/>
            <a:chOff x="5618942" y="4799714"/>
            <a:chExt cx="1066800" cy="1065213"/>
          </a:xfrm>
        </p:grpSpPr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9F31525F-C424-A348-AB8D-19B16C010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42" y="4799714"/>
              <a:ext cx="1066800" cy="1065213"/>
            </a:xfrm>
            <a:custGeom>
              <a:avLst/>
              <a:gdLst>
                <a:gd name="T0" fmla="*/ 241 w 1153"/>
                <a:gd name="T1" fmla="*/ 0 h 1153"/>
                <a:gd name="T2" fmla="*/ 911 w 1153"/>
                <a:gd name="T3" fmla="*/ 0 h 1153"/>
                <a:gd name="T4" fmla="*/ 1153 w 1153"/>
                <a:gd name="T5" fmla="*/ 241 h 1153"/>
                <a:gd name="T6" fmla="*/ 1153 w 1153"/>
                <a:gd name="T7" fmla="*/ 911 h 1153"/>
                <a:gd name="T8" fmla="*/ 911 w 1153"/>
                <a:gd name="T9" fmla="*/ 1153 h 1153"/>
                <a:gd name="T10" fmla="*/ 241 w 1153"/>
                <a:gd name="T11" fmla="*/ 1153 h 1153"/>
                <a:gd name="T12" fmla="*/ 0 w 1153"/>
                <a:gd name="T13" fmla="*/ 911 h 1153"/>
                <a:gd name="T14" fmla="*/ 0 w 1153"/>
                <a:gd name="T15" fmla="*/ 241 h 1153"/>
                <a:gd name="T16" fmla="*/ 241 w 1153"/>
                <a:gd name="T17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3" h="1153">
                  <a:moveTo>
                    <a:pt x="241" y="0"/>
                  </a:moveTo>
                  <a:cubicBezTo>
                    <a:pt x="911" y="0"/>
                    <a:pt x="911" y="0"/>
                    <a:pt x="911" y="0"/>
                  </a:cubicBezTo>
                  <a:cubicBezTo>
                    <a:pt x="1044" y="0"/>
                    <a:pt x="1153" y="109"/>
                    <a:pt x="1153" y="241"/>
                  </a:cubicBezTo>
                  <a:cubicBezTo>
                    <a:pt x="1153" y="911"/>
                    <a:pt x="1153" y="911"/>
                    <a:pt x="1153" y="911"/>
                  </a:cubicBezTo>
                  <a:cubicBezTo>
                    <a:pt x="1153" y="1044"/>
                    <a:pt x="1044" y="1153"/>
                    <a:pt x="911" y="1153"/>
                  </a:cubicBezTo>
                  <a:cubicBezTo>
                    <a:pt x="241" y="1153"/>
                    <a:pt x="241" y="1153"/>
                    <a:pt x="241" y="1153"/>
                  </a:cubicBezTo>
                  <a:cubicBezTo>
                    <a:pt x="108" y="1153"/>
                    <a:pt x="0" y="1044"/>
                    <a:pt x="0" y="91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109"/>
                    <a:pt x="108" y="0"/>
                    <a:pt x="241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FF23BBAB-A798-0B41-9022-CEC4E3EE6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42" y="4799714"/>
              <a:ext cx="1066800" cy="1065213"/>
            </a:xfrm>
            <a:custGeom>
              <a:avLst/>
              <a:gdLst>
                <a:gd name="T0" fmla="*/ 602 w 1153"/>
                <a:gd name="T1" fmla="*/ 0 h 1153"/>
                <a:gd name="T2" fmla="*/ 911 w 1153"/>
                <a:gd name="T3" fmla="*/ 0 h 1153"/>
                <a:gd name="T4" fmla="*/ 1153 w 1153"/>
                <a:gd name="T5" fmla="*/ 241 h 1153"/>
                <a:gd name="T6" fmla="*/ 1153 w 1153"/>
                <a:gd name="T7" fmla="*/ 911 h 1153"/>
                <a:gd name="T8" fmla="*/ 911 w 1153"/>
                <a:gd name="T9" fmla="*/ 1153 h 1153"/>
                <a:gd name="T10" fmla="*/ 241 w 1153"/>
                <a:gd name="T11" fmla="*/ 1153 h 1153"/>
                <a:gd name="T12" fmla="*/ 0 w 1153"/>
                <a:gd name="T13" fmla="*/ 911 h 1153"/>
                <a:gd name="T14" fmla="*/ 0 w 1153"/>
                <a:gd name="T15" fmla="*/ 603 h 1153"/>
                <a:gd name="T16" fmla="*/ 361 w 1153"/>
                <a:gd name="T17" fmla="*/ 603 h 1153"/>
                <a:gd name="T18" fmla="*/ 602 w 1153"/>
                <a:gd name="T19" fmla="*/ 361 h 1153"/>
                <a:gd name="T20" fmla="*/ 602 w 1153"/>
                <a:gd name="T21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3" h="1153">
                  <a:moveTo>
                    <a:pt x="602" y="0"/>
                  </a:moveTo>
                  <a:cubicBezTo>
                    <a:pt x="911" y="0"/>
                    <a:pt x="911" y="0"/>
                    <a:pt x="911" y="0"/>
                  </a:cubicBezTo>
                  <a:cubicBezTo>
                    <a:pt x="1044" y="0"/>
                    <a:pt x="1153" y="109"/>
                    <a:pt x="1153" y="241"/>
                  </a:cubicBezTo>
                  <a:cubicBezTo>
                    <a:pt x="1153" y="911"/>
                    <a:pt x="1153" y="911"/>
                    <a:pt x="1153" y="911"/>
                  </a:cubicBezTo>
                  <a:cubicBezTo>
                    <a:pt x="1153" y="1044"/>
                    <a:pt x="1044" y="1153"/>
                    <a:pt x="911" y="1153"/>
                  </a:cubicBezTo>
                  <a:cubicBezTo>
                    <a:pt x="241" y="1153"/>
                    <a:pt x="241" y="1153"/>
                    <a:pt x="241" y="1153"/>
                  </a:cubicBezTo>
                  <a:cubicBezTo>
                    <a:pt x="108" y="1153"/>
                    <a:pt x="0" y="1044"/>
                    <a:pt x="0" y="911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361" y="603"/>
                    <a:pt x="361" y="603"/>
                    <a:pt x="361" y="603"/>
                  </a:cubicBezTo>
                  <a:cubicBezTo>
                    <a:pt x="494" y="603"/>
                    <a:pt x="602" y="494"/>
                    <a:pt x="602" y="361"/>
                  </a:cubicBezTo>
                  <a:cubicBezTo>
                    <a:pt x="602" y="0"/>
                    <a:pt x="602" y="0"/>
                    <a:pt x="602" y="0"/>
                  </a:cubicBez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D542607-D48B-3E4C-9C40-A7741A09C151}"/>
              </a:ext>
            </a:extLst>
          </p:cNvPr>
          <p:cNvGrpSpPr/>
          <p:nvPr/>
        </p:nvGrpSpPr>
        <p:grpSpPr>
          <a:xfrm>
            <a:off x="1650261" y="4627357"/>
            <a:ext cx="6041813" cy="2048047"/>
            <a:chOff x="5796267" y="3661161"/>
            <a:chExt cx="5741214" cy="1486494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A7C203C-FD73-9C49-B703-5080B476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199" y="4094998"/>
              <a:ext cx="264230" cy="649864"/>
            </a:xfrm>
            <a:custGeom>
              <a:avLst/>
              <a:gdLst>
                <a:gd name="T0" fmla="*/ 0 w 148"/>
                <a:gd name="T1" fmla="*/ 364 h 364"/>
                <a:gd name="T2" fmla="*/ 148 w 148"/>
                <a:gd name="T3" fmla="*/ 364 h 364"/>
                <a:gd name="T4" fmla="*/ 148 w 148"/>
                <a:gd name="T5" fmla="*/ 0 h 364"/>
                <a:gd name="T6" fmla="*/ 0 w 148"/>
                <a:gd name="T7" fmla="*/ 0 h 364"/>
                <a:gd name="T8" fmla="*/ 0 w 148"/>
                <a:gd name="T9" fmla="*/ 364 h 364"/>
                <a:gd name="T10" fmla="*/ 0 w 148"/>
                <a:gd name="T11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364">
                  <a:moveTo>
                    <a:pt x="0" y="364"/>
                  </a:moveTo>
                  <a:lnTo>
                    <a:pt x="148" y="364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364"/>
                  </a:lnTo>
                  <a:lnTo>
                    <a:pt x="0" y="364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D54F5E0F-AC24-6B49-9257-B4AE7C497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3921" y="4291386"/>
              <a:ext cx="264230" cy="453476"/>
            </a:xfrm>
            <a:custGeom>
              <a:avLst/>
              <a:gdLst>
                <a:gd name="T0" fmla="*/ 0 w 148"/>
                <a:gd name="T1" fmla="*/ 254 h 254"/>
                <a:gd name="T2" fmla="*/ 148 w 148"/>
                <a:gd name="T3" fmla="*/ 254 h 254"/>
                <a:gd name="T4" fmla="*/ 148 w 148"/>
                <a:gd name="T5" fmla="*/ 0 h 254"/>
                <a:gd name="T6" fmla="*/ 0 w 148"/>
                <a:gd name="T7" fmla="*/ 0 h 254"/>
                <a:gd name="T8" fmla="*/ 0 w 148"/>
                <a:gd name="T9" fmla="*/ 254 h 254"/>
                <a:gd name="T10" fmla="*/ 0 w 148"/>
                <a:gd name="T11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254">
                  <a:moveTo>
                    <a:pt x="0" y="254"/>
                  </a:moveTo>
                  <a:lnTo>
                    <a:pt x="148" y="254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0C8A913A-DFCD-4D43-8BC7-40AE753E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429" y="3961098"/>
              <a:ext cx="264230" cy="783765"/>
            </a:xfrm>
            <a:custGeom>
              <a:avLst/>
              <a:gdLst>
                <a:gd name="T0" fmla="*/ 0 w 148"/>
                <a:gd name="T1" fmla="*/ 439 h 439"/>
                <a:gd name="T2" fmla="*/ 148 w 148"/>
                <a:gd name="T3" fmla="*/ 439 h 439"/>
                <a:gd name="T4" fmla="*/ 148 w 148"/>
                <a:gd name="T5" fmla="*/ 0 h 439"/>
                <a:gd name="T6" fmla="*/ 0 w 148"/>
                <a:gd name="T7" fmla="*/ 0 h 439"/>
                <a:gd name="T8" fmla="*/ 0 w 148"/>
                <a:gd name="T9" fmla="*/ 439 h 439"/>
                <a:gd name="T10" fmla="*/ 0 w 148"/>
                <a:gd name="T11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439">
                  <a:moveTo>
                    <a:pt x="0" y="439"/>
                  </a:moveTo>
                  <a:lnTo>
                    <a:pt x="148" y="439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0" y="439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3751DC61-60E1-DD4D-84D4-9677A7C28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157" y="4341375"/>
              <a:ext cx="264230" cy="403487"/>
            </a:xfrm>
            <a:custGeom>
              <a:avLst/>
              <a:gdLst>
                <a:gd name="T0" fmla="*/ 0 w 148"/>
                <a:gd name="T1" fmla="*/ 226 h 226"/>
                <a:gd name="T2" fmla="*/ 148 w 148"/>
                <a:gd name="T3" fmla="*/ 226 h 226"/>
                <a:gd name="T4" fmla="*/ 148 w 148"/>
                <a:gd name="T5" fmla="*/ 0 h 226"/>
                <a:gd name="T6" fmla="*/ 0 w 148"/>
                <a:gd name="T7" fmla="*/ 0 h 226"/>
                <a:gd name="T8" fmla="*/ 0 w 148"/>
                <a:gd name="T9" fmla="*/ 226 h 226"/>
                <a:gd name="T10" fmla="*/ 0 w 148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226">
                  <a:moveTo>
                    <a:pt x="0" y="226"/>
                  </a:moveTo>
                  <a:lnTo>
                    <a:pt x="148" y="226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36D69D2-03F9-7C48-BDC5-818443B0B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9592" y="4546690"/>
              <a:ext cx="264230" cy="198173"/>
            </a:xfrm>
            <a:custGeom>
              <a:avLst/>
              <a:gdLst>
                <a:gd name="T0" fmla="*/ 0 w 148"/>
                <a:gd name="T1" fmla="*/ 111 h 111"/>
                <a:gd name="T2" fmla="*/ 148 w 148"/>
                <a:gd name="T3" fmla="*/ 111 h 111"/>
                <a:gd name="T4" fmla="*/ 148 w 148"/>
                <a:gd name="T5" fmla="*/ 0 h 111"/>
                <a:gd name="T6" fmla="*/ 0 w 148"/>
                <a:gd name="T7" fmla="*/ 0 h 111"/>
                <a:gd name="T8" fmla="*/ 0 w 148"/>
                <a:gd name="T9" fmla="*/ 111 h 111"/>
                <a:gd name="T10" fmla="*/ 0 w 148"/>
                <a:gd name="T1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11">
                  <a:moveTo>
                    <a:pt x="0" y="111"/>
                  </a:moveTo>
                  <a:lnTo>
                    <a:pt x="148" y="111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3C5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2488ACB8-752B-3A4E-B59A-4EC6AC9D4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817" y="3975381"/>
              <a:ext cx="262446" cy="769482"/>
            </a:xfrm>
            <a:custGeom>
              <a:avLst/>
              <a:gdLst>
                <a:gd name="T0" fmla="*/ 0 w 147"/>
                <a:gd name="T1" fmla="*/ 431 h 431"/>
                <a:gd name="T2" fmla="*/ 147 w 147"/>
                <a:gd name="T3" fmla="*/ 431 h 431"/>
                <a:gd name="T4" fmla="*/ 147 w 147"/>
                <a:gd name="T5" fmla="*/ 0 h 431"/>
                <a:gd name="T6" fmla="*/ 0 w 147"/>
                <a:gd name="T7" fmla="*/ 0 h 431"/>
                <a:gd name="T8" fmla="*/ 0 w 147"/>
                <a:gd name="T9" fmla="*/ 431 h 431"/>
                <a:gd name="T10" fmla="*/ 0 w 147"/>
                <a:gd name="T1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431">
                  <a:moveTo>
                    <a:pt x="0" y="431"/>
                  </a:moveTo>
                  <a:lnTo>
                    <a:pt x="147" y="431"/>
                  </a:lnTo>
                  <a:lnTo>
                    <a:pt x="147" y="0"/>
                  </a:lnTo>
                  <a:lnTo>
                    <a:pt x="0" y="0"/>
                  </a:lnTo>
                  <a:lnTo>
                    <a:pt x="0" y="431"/>
                  </a:lnTo>
                  <a:lnTo>
                    <a:pt x="0" y="431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3B552893-1DDB-5245-86A8-C6CC23D44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896" y="3750428"/>
              <a:ext cx="262446" cy="994435"/>
            </a:xfrm>
            <a:custGeom>
              <a:avLst/>
              <a:gdLst>
                <a:gd name="T0" fmla="*/ 0 w 147"/>
                <a:gd name="T1" fmla="*/ 557 h 557"/>
                <a:gd name="T2" fmla="*/ 147 w 147"/>
                <a:gd name="T3" fmla="*/ 557 h 557"/>
                <a:gd name="T4" fmla="*/ 147 w 147"/>
                <a:gd name="T5" fmla="*/ 0 h 557"/>
                <a:gd name="T6" fmla="*/ 0 w 147"/>
                <a:gd name="T7" fmla="*/ 0 h 557"/>
                <a:gd name="T8" fmla="*/ 0 w 147"/>
                <a:gd name="T9" fmla="*/ 557 h 557"/>
                <a:gd name="T10" fmla="*/ 0 w 147"/>
                <a:gd name="T11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57">
                  <a:moveTo>
                    <a:pt x="0" y="557"/>
                  </a:moveTo>
                  <a:lnTo>
                    <a:pt x="147" y="557"/>
                  </a:lnTo>
                  <a:lnTo>
                    <a:pt x="147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0" y="557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C5B470F0-1A5F-D042-B060-0102C4A4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3403" y="3661161"/>
              <a:ext cx="262446" cy="1083702"/>
            </a:xfrm>
            <a:custGeom>
              <a:avLst/>
              <a:gdLst>
                <a:gd name="T0" fmla="*/ 0 w 147"/>
                <a:gd name="T1" fmla="*/ 607 h 607"/>
                <a:gd name="T2" fmla="*/ 147 w 147"/>
                <a:gd name="T3" fmla="*/ 607 h 607"/>
                <a:gd name="T4" fmla="*/ 147 w 147"/>
                <a:gd name="T5" fmla="*/ 0 h 607"/>
                <a:gd name="T6" fmla="*/ 0 w 147"/>
                <a:gd name="T7" fmla="*/ 0 h 607"/>
                <a:gd name="T8" fmla="*/ 0 w 147"/>
                <a:gd name="T9" fmla="*/ 607 h 607"/>
                <a:gd name="T10" fmla="*/ 0 w 147"/>
                <a:gd name="T11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607">
                  <a:moveTo>
                    <a:pt x="0" y="607"/>
                  </a:moveTo>
                  <a:lnTo>
                    <a:pt x="147" y="607"/>
                  </a:lnTo>
                  <a:lnTo>
                    <a:pt x="147" y="0"/>
                  </a:lnTo>
                  <a:lnTo>
                    <a:pt x="0" y="0"/>
                  </a:lnTo>
                  <a:lnTo>
                    <a:pt x="0" y="607"/>
                  </a:lnTo>
                  <a:lnTo>
                    <a:pt x="0" y="607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B65E5661-759E-E24B-B326-587B95FFA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125" y="4303884"/>
              <a:ext cx="264230" cy="440980"/>
            </a:xfrm>
            <a:custGeom>
              <a:avLst/>
              <a:gdLst>
                <a:gd name="T0" fmla="*/ 0 w 148"/>
                <a:gd name="T1" fmla="*/ 247 h 247"/>
                <a:gd name="T2" fmla="*/ 148 w 148"/>
                <a:gd name="T3" fmla="*/ 247 h 247"/>
                <a:gd name="T4" fmla="*/ 148 w 148"/>
                <a:gd name="T5" fmla="*/ 0 h 247"/>
                <a:gd name="T6" fmla="*/ 0 w 148"/>
                <a:gd name="T7" fmla="*/ 0 h 247"/>
                <a:gd name="T8" fmla="*/ 0 w 148"/>
                <a:gd name="T9" fmla="*/ 247 h 247"/>
                <a:gd name="T10" fmla="*/ 0 w 148"/>
                <a:gd name="T1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247">
                  <a:moveTo>
                    <a:pt x="0" y="247"/>
                  </a:moveTo>
                  <a:lnTo>
                    <a:pt x="148" y="247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247"/>
                  </a:lnTo>
                  <a:lnTo>
                    <a:pt x="0" y="247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29C5E02-3B17-154A-8E22-ADD7B489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775" y="4366370"/>
              <a:ext cx="264230" cy="378492"/>
            </a:xfrm>
            <a:custGeom>
              <a:avLst/>
              <a:gdLst>
                <a:gd name="T0" fmla="*/ 0 w 148"/>
                <a:gd name="T1" fmla="*/ 212 h 212"/>
                <a:gd name="T2" fmla="*/ 148 w 148"/>
                <a:gd name="T3" fmla="*/ 212 h 212"/>
                <a:gd name="T4" fmla="*/ 148 w 148"/>
                <a:gd name="T5" fmla="*/ 0 h 212"/>
                <a:gd name="T6" fmla="*/ 0 w 148"/>
                <a:gd name="T7" fmla="*/ 0 h 212"/>
                <a:gd name="T8" fmla="*/ 0 w 148"/>
                <a:gd name="T9" fmla="*/ 212 h 212"/>
                <a:gd name="T10" fmla="*/ 0 w 148"/>
                <a:gd name="T11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212">
                  <a:moveTo>
                    <a:pt x="0" y="212"/>
                  </a:moveTo>
                  <a:lnTo>
                    <a:pt x="148" y="212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212"/>
                  </a:lnTo>
                  <a:lnTo>
                    <a:pt x="0" y="2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24C4961F-2CFD-0142-A857-D060918FF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1498" y="4562757"/>
              <a:ext cx="264230" cy="182105"/>
            </a:xfrm>
            <a:custGeom>
              <a:avLst/>
              <a:gdLst>
                <a:gd name="T0" fmla="*/ 148 w 148"/>
                <a:gd name="T1" fmla="*/ 102 h 102"/>
                <a:gd name="T2" fmla="*/ 0 w 148"/>
                <a:gd name="T3" fmla="*/ 102 h 102"/>
                <a:gd name="T4" fmla="*/ 0 w 148"/>
                <a:gd name="T5" fmla="*/ 0 h 102"/>
                <a:gd name="T6" fmla="*/ 148 w 148"/>
                <a:gd name="T7" fmla="*/ 0 h 102"/>
                <a:gd name="T8" fmla="*/ 148 w 148"/>
                <a:gd name="T9" fmla="*/ 102 h 102"/>
                <a:gd name="T10" fmla="*/ 148 w 1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02">
                  <a:moveTo>
                    <a:pt x="148" y="102"/>
                  </a:moveTo>
                  <a:lnTo>
                    <a:pt x="0" y="102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102"/>
                  </a:lnTo>
                  <a:lnTo>
                    <a:pt x="148" y="102"/>
                  </a:lnTo>
                  <a:close/>
                </a:path>
              </a:pathLst>
            </a:custGeom>
            <a:solidFill>
              <a:srgbClr val="2E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78B80584-6E0A-164C-A429-CA1DDDE23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283" y="4798422"/>
              <a:ext cx="1023000" cy="87482"/>
            </a:xfrm>
            <a:custGeom>
              <a:avLst/>
              <a:gdLst>
                <a:gd name="T0" fmla="*/ 286 w 573"/>
                <a:gd name="T1" fmla="*/ 49 h 49"/>
                <a:gd name="T2" fmla="*/ 573 w 573"/>
                <a:gd name="T3" fmla="*/ 0 h 49"/>
                <a:gd name="T4" fmla="*/ 0 w 573"/>
                <a:gd name="T5" fmla="*/ 0 h 49"/>
                <a:gd name="T6" fmla="*/ 286 w 573"/>
                <a:gd name="T7" fmla="*/ 49 h 49"/>
                <a:gd name="T8" fmla="*/ 286 w 57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49">
                  <a:moveTo>
                    <a:pt x="286" y="49"/>
                  </a:moveTo>
                  <a:lnTo>
                    <a:pt x="573" y="0"/>
                  </a:lnTo>
                  <a:lnTo>
                    <a:pt x="0" y="0"/>
                  </a:lnTo>
                  <a:lnTo>
                    <a:pt x="286" y="49"/>
                  </a:lnTo>
                  <a:lnTo>
                    <a:pt x="286" y="49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B8FD9D55-4BE1-E54C-8924-2A079484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188" y="4798422"/>
              <a:ext cx="1024785" cy="87482"/>
            </a:xfrm>
            <a:custGeom>
              <a:avLst/>
              <a:gdLst>
                <a:gd name="T0" fmla="*/ 287 w 574"/>
                <a:gd name="T1" fmla="*/ 49 h 49"/>
                <a:gd name="T2" fmla="*/ 574 w 574"/>
                <a:gd name="T3" fmla="*/ 0 h 49"/>
                <a:gd name="T4" fmla="*/ 0 w 574"/>
                <a:gd name="T5" fmla="*/ 0 h 49"/>
                <a:gd name="T6" fmla="*/ 287 w 574"/>
                <a:gd name="T7" fmla="*/ 49 h 49"/>
                <a:gd name="T8" fmla="*/ 287 w 574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9">
                  <a:moveTo>
                    <a:pt x="287" y="49"/>
                  </a:moveTo>
                  <a:lnTo>
                    <a:pt x="574" y="0"/>
                  </a:lnTo>
                  <a:lnTo>
                    <a:pt x="0" y="0"/>
                  </a:lnTo>
                  <a:lnTo>
                    <a:pt x="287" y="49"/>
                  </a:lnTo>
                  <a:lnTo>
                    <a:pt x="287" y="49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9FCCDDD4-708D-F946-A7D4-AF0A2290C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3523" y="4798422"/>
              <a:ext cx="1023000" cy="87482"/>
            </a:xfrm>
            <a:custGeom>
              <a:avLst/>
              <a:gdLst>
                <a:gd name="T0" fmla="*/ 286 w 573"/>
                <a:gd name="T1" fmla="*/ 49 h 49"/>
                <a:gd name="T2" fmla="*/ 573 w 573"/>
                <a:gd name="T3" fmla="*/ 0 h 49"/>
                <a:gd name="T4" fmla="*/ 0 w 573"/>
                <a:gd name="T5" fmla="*/ 0 h 49"/>
                <a:gd name="T6" fmla="*/ 286 w 573"/>
                <a:gd name="T7" fmla="*/ 49 h 49"/>
                <a:gd name="T8" fmla="*/ 286 w 57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49">
                  <a:moveTo>
                    <a:pt x="286" y="49"/>
                  </a:moveTo>
                  <a:lnTo>
                    <a:pt x="573" y="0"/>
                  </a:lnTo>
                  <a:lnTo>
                    <a:pt x="0" y="0"/>
                  </a:lnTo>
                  <a:lnTo>
                    <a:pt x="286" y="49"/>
                  </a:lnTo>
                  <a:lnTo>
                    <a:pt x="286" y="49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0E752817-244B-7A44-AEE2-DF546985B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6141" y="4798422"/>
              <a:ext cx="1024785" cy="87482"/>
            </a:xfrm>
            <a:custGeom>
              <a:avLst/>
              <a:gdLst>
                <a:gd name="T0" fmla="*/ 287 w 574"/>
                <a:gd name="T1" fmla="*/ 49 h 49"/>
                <a:gd name="T2" fmla="*/ 574 w 574"/>
                <a:gd name="T3" fmla="*/ 0 h 49"/>
                <a:gd name="T4" fmla="*/ 0 w 574"/>
                <a:gd name="T5" fmla="*/ 0 h 49"/>
                <a:gd name="T6" fmla="*/ 287 w 574"/>
                <a:gd name="T7" fmla="*/ 49 h 49"/>
                <a:gd name="T8" fmla="*/ 287 w 574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9">
                  <a:moveTo>
                    <a:pt x="287" y="49"/>
                  </a:moveTo>
                  <a:lnTo>
                    <a:pt x="574" y="0"/>
                  </a:lnTo>
                  <a:lnTo>
                    <a:pt x="0" y="0"/>
                  </a:lnTo>
                  <a:lnTo>
                    <a:pt x="287" y="49"/>
                  </a:lnTo>
                  <a:lnTo>
                    <a:pt x="287" y="49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A5518B6-15C0-8247-88A0-8854F6497426}"/>
                </a:ext>
              </a:extLst>
            </p:cNvPr>
            <p:cNvGrpSpPr/>
            <p:nvPr/>
          </p:nvGrpSpPr>
          <p:grpSpPr>
            <a:xfrm>
              <a:off x="5796267" y="4464564"/>
              <a:ext cx="5716659" cy="76770"/>
              <a:chOff x="5796267" y="4464564"/>
              <a:chExt cx="5716659" cy="7677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9668554-CDAD-2C49-8A9D-536A66472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6267" y="4464564"/>
                <a:ext cx="55346" cy="76770"/>
              </a:xfrm>
              <a:custGeom>
                <a:avLst/>
                <a:gdLst>
                  <a:gd name="T0" fmla="*/ 31 w 31"/>
                  <a:gd name="T1" fmla="*/ 18 h 43"/>
                  <a:gd name="T2" fmla="*/ 0 w 31"/>
                  <a:gd name="T3" fmla="*/ 0 h 43"/>
                  <a:gd name="T4" fmla="*/ 0 w 31"/>
                  <a:gd name="T5" fmla="*/ 15 h 43"/>
                  <a:gd name="T6" fmla="*/ 11 w 31"/>
                  <a:gd name="T7" fmla="*/ 22 h 43"/>
                  <a:gd name="T8" fmla="*/ 0 w 31"/>
                  <a:gd name="T9" fmla="*/ 29 h 43"/>
                  <a:gd name="T10" fmla="*/ 0 w 31"/>
                  <a:gd name="T11" fmla="*/ 43 h 43"/>
                  <a:gd name="T12" fmla="*/ 31 w 31"/>
                  <a:gd name="T13" fmla="*/ 24 h 43"/>
                  <a:gd name="T14" fmla="*/ 31 w 31"/>
                  <a:gd name="T15" fmla="*/ 18 h 43"/>
                  <a:gd name="T16" fmla="*/ 31 w 31"/>
                  <a:gd name="T17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43">
                    <a:moveTo>
                      <a:pt x="31" y="18"/>
                    </a:moveTo>
                    <a:lnTo>
                      <a:pt x="0" y="0"/>
                    </a:lnTo>
                    <a:lnTo>
                      <a:pt x="0" y="15"/>
                    </a:lnTo>
                    <a:lnTo>
                      <a:pt x="11" y="22"/>
                    </a:lnTo>
                    <a:lnTo>
                      <a:pt x="0" y="29"/>
                    </a:lnTo>
                    <a:lnTo>
                      <a:pt x="0" y="43"/>
                    </a:lnTo>
                    <a:lnTo>
                      <a:pt x="31" y="24"/>
                    </a:lnTo>
                    <a:lnTo>
                      <a:pt x="31" y="18"/>
                    </a:lnTo>
                    <a:lnTo>
                      <a:pt x="3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8BF7EEA9-7EA1-694D-A2A7-FD6970B1C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5795" y="4464564"/>
                <a:ext cx="57131" cy="76770"/>
              </a:xfrm>
              <a:custGeom>
                <a:avLst/>
                <a:gdLst>
                  <a:gd name="T0" fmla="*/ 32 w 32"/>
                  <a:gd name="T1" fmla="*/ 18 h 43"/>
                  <a:gd name="T2" fmla="*/ 0 w 32"/>
                  <a:gd name="T3" fmla="*/ 0 h 43"/>
                  <a:gd name="T4" fmla="*/ 0 w 32"/>
                  <a:gd name="T5" fmla="*/ 15 h 43"/>
                  <a:gd name="T6" fmla="*/ 11 w 32"/>
                  <a:gd name="T7" fmla="*/ 22 h 43"/>
                  <a:gd name="T8" fmla="*/ 0 w 32"/>
                  <a:gd name="T9" fmla="*/ 29 h 43"/>
                  <a:gd name="T10" fmla="*/ 0 w 32"/>
                  <a:gd name="T11" fmla="*/ 43 h 43"/>
                  <a:gd name="T12" fmla="*/ 32 w 32"/>
                  <a:gd name="T13" fmla="*/ 24 h 43"/>
                  <a:gd name="T14" fmla="*/ 32 w 32"/>
                  <a:gd name="T15" fmla="*/ 18 h 43"/>
                  <a:gd name="T16" fmla="*/ 32 w 32"/>
                  <a:gd name="T17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3">
                    <a:moveTo>
                      <a:pt x="32" y="18"/>
                    </a:moveTo>
                    <a:lnTo>
                      <a:pt x="0" y="0"/>
                    </a:lnTo>
                    <a:lnTo>
                      <a:pt x="0" y="15"/>
                    </a:lnTo>
                    <a:lnTo>
                      <a:pt x="11" y="22"/>
                    </a:lnTo>
                    <a:lnTo>
                      <a:pt x="0" y="29"/>
                    </a:lnTo>
                    <a:lnTo>
                      <a:pt x="0" y="43"/>
                    </a:lnTo>
                    <a:lnTo>
                      <a:pt x="32" y="24"/>
                    </a:lnTo>
                    <a:lnTo>
                      <a:pt x="32" y="18"/>
                    </a:lnTo>
                    <a:lnTo>
                      <a:pt x="3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41BDEB8C-7692-484A-89E5-1BD884380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7320" y="4493130"/>
              <a:ext cx="5543482" cy="21424"/>
            </a:xfrm>
            <a:custGeom>
              <a:avLst/>
              <a:gdLst>
                <a:gd name="T0" fmla="*/ 3397 w 4804"/>
                <a:gd name="T1" fmla="*/ 0 h 18"/>
                <a:gd name="T2" fmla="*/ 3473 w 4804"/>
                <a:gd name="T3" fmla="*/ 9 h 18"/>
                <a:gd name="T4" fmla="*/ 3558 w 4804"/>
                <a:gd name="T5" fmla="*/ 9 h 18"/>
                <a:gd name="T6" fmla="*/ 3652 w 4804"/>
                <a:gd name="T7" fmla="*/ 18 h 18"/>
                <a:gd name="T8" fmla="*/ 3737 w 4804"/>
                <a:gd name="T9" fmla="*/ 18 h 18"/>
                <a:gd name="T10" fmla="*/ 3830 w 4804"/>
                <a:gd name="T11" fmla="*/ 9 h 18"/>
                <a:gd name="T12" fmla="*/ 3872 w 4804"/>
                <a:gd name="T13" fmla="*/ 9 h 18"/>
                <a:gd name="T14" fmla="*/ 3948 w 4804"/>
                <a:gd name="T15" fmla="*/ 0 h 18"/>
                <a:gd name="T16" fmla="*/ 4032 w 4804"/>
                <a:gd name="T17" fmla="*/ 0 h 18"/>
                <a:gd name="T18" fmla="*/ 4108 w 4804"/>
                <a:gd name="T19" fmla="*/ 9 h 18"/>
                <a:gd name="T20" fmla="*/ 4202 w 4804"/>
                <a:gd name="T21" fmla="*/ 18 h 18"/>
                <a:gd name="T22" fmla="*/ 4287 w 4804"/>
                <a:gd name="T23" fmla="*/ 18 h 18"/>
                <a:gd name="T24" fmla="*/ 4380 w 4804"/>
                <a:gd name="T25" fmla="*/ 9 h 18"/>
                <a:gd name="T26" fmla="*/ 4465 w 4804"/>
                <a:gd name="T27" fmla="*/ 9 h 18"/>
                <a:gd name="T28" fmla="*/ 4507 w 4804"/>
                <a:gd name="T29" fmla="*/ 9 h 18"/>
                <a:gd name="T30" fmla="*/ 4583 w 4804"/>
                <a:gd name="T31" fmla="*/ 0 h 18"/>
                <a:gd name="T32" fmla="*/ 4667 w 4804"/>
                <a:gd name="T33" fmla="*/ 0 h 18"/>
                <a:gd name="T34" fmla="*/ 4752 w 4804"/>
                <a:gd name="T35" fmla="*/ 0 h 18"/>
                <a:gd name="T36" fmla="*/ 1693 w 4804"/>
                <a:gd name="T37" fmla="*/ 9 h 18"/>
                <a:gd name="T38" fmla="*/ 1787 w 4804"/>
                <a:gd name="T39" fmla="*/ 18 h 18"/>
                <a:gd name="T40" fmla="*/ 1872 w 4804"/>
                <a:gd name="T41" fmla="*/ 18 h 18"/>
                <a:gd name="T42" fmla="*/ 1966 w 4804"/>
                <a:gd name="T43" fmla="*/ 9 h 18"/>
                <a:gd name="T44" fmla="*/ 2050 w 4804"/>
                <a:gd name="T45" fmla="*/ 9 h 18"/>
                <a:gd name="T46" fmla="*/ 2092 w 4804"/>
                <a:gd name="T47" fmla="*/ 9 h 18"/>
                <a:gd name="T48" fmla="*/ 2168 w 4804"/>
                <a:gd name="T49" fmla="*/ 0 h 18"/>
                <a:gd name="T50" fmla="*/ 2252 w 4804"/>
                <a:gd name="T51" fmla="*/ 0 h 18"/>
                <a:gd name="T52" fmla="*/ 2328 w 4804"/>
                <a:gd name="T53" fmla="*/ 9 h 18"/>
                <a:gd name="T54" fmla="*/ 2422 w 4804"/>
                <a:gd name="T55" fmla="*/ 18 h 18"/>
                <a:gd name="T56" fmla="*/ 2516 w 4804"/>
                <a:gd name="T57" fmla="*/ 9 h 18"/>
                <a:gd name="T58" fmla="*/ 2600 w 4804"/>
                <a:gd name="T59" fmla="*/ 9 h 18"/>
                <a:gd name="T60" fmla="*/ 2643 w 4804"/>
                <a:gd name="T61" fmla="*/ 9 h 18"/>
                <a:gd name="T62" fmla="*/ 2727 w 4804"/>
                <a:gd name="T63" fmla="*/ 9 h 18"/>
                <a:gd name="T64" fmla="*/ 2803 w 4804"/>
                <a:gd name="T65" fmla="*/ 0 h 18"/>
                <a:gd name="T66" fmla="*/ 2887 w 4804"/>
                <a:gd name="T67" fmla="*/ 0 h 18"/>
                <a:gd name="T68" fmla="*/ 2963 w 4804"/>
                <a:gd name="T69" fmla="*/ 9 h 18"/>
                <a:gd name="T70" fmla="*/ 3057 w 4804"/>
                <a:gd name="T71" fmla="*/ 18 h 18"/>
                <a:gd name="T72" fmla="*/ 3142 w 4804"/>
                <a:gd name="T73" fmla="*/ 18 h 18"/>
                <a:gd name="T74" fmla="*/ 3193 w 4804"/>
                <a:gd name="T75" fmla="*/ 9 h 18"/>
                <a:gd name="T76" fmla="*/ 3278 w 4804"/>
                <a:gd name="T77" fmla="*/ 9 h 18"/>
                <a:gd name="T78" fmla="*/ 3353 w 4804"/>
                <a:gd name="T79" fmla="*/ 0 h 18"/>
                <a:gd name="T80" fmla="*/ 94 w 4804"/>
                <a:gd name="T81" fmla="*/ 0 h 18"/>
                <a:gd name="T82" fmla="*/ 178 w 4804"/>
                <a:gd name="T83" fmla="*/ 0 h 18"/>
                <a:gd name="T84" fmla="*/ 254 w 4804"/>
                <a:gd name="T85" fmla="*/ 9 h 18"/>
                <a:gd name="T86" fmla="*/ 339 w 4804"/>
                <a:gd name="T87" fmla="*/ 9 h 18"/>
                <a:gd name="T88" fmla="*/ 433 w 4804"/>
                <a:gd name="T89" fmla="*/ 18 h 18"/>
                <a:gd name="T90" fmla="*/ 526 w 4804"/>
                <a:gd name="T91" fmla="*/ 9 h 18"/>
                <a:gd name="T92" fmla="*/ 569 w 4804"/>
                <a:gd name="T93" fmla="*/ 9 h 18"/>
                <a:gd name="T94" fmla="*/ 644 w 4804"/>
                <a:gd name="T95" fmla="*/ 0 h 18"/>
                <a:gd name="T96" fmla="*/ 728 w 4804"/>
                <a:gd name="T97" fmla="*/ 0 h 18"/>
                <a:gd name="T98" fmla="*/ 804 w 4804"/>
                <a:gd name="T99" fmla="*/ 9 h 18"/>
                <a:gd name="T100" fmla="*/ 889 w 4804"/>
                <a:gd name="T101" fmla="*/ 9 h 18"/>
                <a:gd name="T102" fmla="*/ 983 w 4804"/>
                <a:gd name="T103" fmla="*/ 18 h 18"/>
                <a:gd name="T104" fmla="*/ 1068 w 4804"/>
                <a:gd name="T105" fmla="*/ 18 h 18"/>
                <a:gd name="T106" fmla="*/ 1161 w 4804"/>
                <a:gd name="T107" fmla="*/ 9 h 18"/>
                <a:gd name="T108" fmla="*/ 1204 w 4804"/>
                <a:gd name="T109" fmla="*/ 9 h 18"/>
                <a:gd name="T110" fmla="*/ 1279 w 4804"/>
                <a:gd name="T111" fmla="*/ 0 h 18"/>
                <a:gd name="T112" fmla="*/ 1363 w 4804"/>
                <a:gd name="T113" fmla="*/ 0 h 18"/>
                <a:gd name="T114" fmla="*/ 1439 w 4804"/>
                <a:gd name="T115" fmla="*/ 9 h 18"/>
                <a:gd name="T116" fmla="*/ 1533 w 4804"/>
                <a:gd name="T117" fmla="*/ 18 h 18"/>
                <a:gd name="T118" fmla="*/ 1618 w 4804"/>
                <a:gd name="T1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04" h="18">
                  <a:moveTo>
                    <a:pt x="18" y="9"/>
                  </a:moveTo>
                  <a:cubicBezTo>
                    <a:pt x="18" y="14"/>
                    <a:pt x="14" y="18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8" y="4"/>
                    <a:pt x="18" y="9"/>
                  </a:cubicBezTo>
                  <a:close/>
                  <a:moveTo>
                    <a:pt x="3407" y="9"/>
                  </a:moveTo>
                  <a:cubicBezTo>
                    <a:pt x="3407" y="14"/>
                    <a:pt x="3403" y="18"/>
                    <a:pt x="3398" y="18"/>
                  </a:cubicBezTo>
                  <a:cubicBezTo>
                    <a:pt x="3397" y="18"/>
                    <a:pt x="3397" y="18"/>
                    <a:pt x="3397" y="18"/>
                  </a:cubicBezTo>
                  <a:cubicBezTo>
                    <a:pt x="3392" y="18"/>
                    <a:pt x="3388" y="14"/>
                    <a:pt x="3388" y="9"/>
                  </a:cubicBezTo>
                  <a:cubicBezTo>
                    <a:pt x="3388" y="4"/>
                    <a:pt x="3392" y="0"/>
                    <a:pt x="3397" y="0"/>
                  </a:cubicBezTo>
                  <a:cubicBezTo>
                    <a:pt x="3398" y="0"/>
                    <a:pt x="3398" y="0"/>
                    <a:pt x="3398" y="0"/>
                  </a:cubicBezTo>
                  <a:cubicBezTo>
                    <a:pt x="3403" y="0"/>
                    <a:pt x="3407" y="4"/>
                    <a:pt x="3407" y="9"/>
                  </a:cubicBezTo>
                  <a:close/>
                  <a:moveTo>
                    <a:pt x="3449" y="9"/>
                  </a:moveTo>
                  <a:cubicBezTo>
                    <a:pt x="3449" y="14"/>
                    <a:pt x="3445" y="18"/>
                    <a:pt x="3440" y="18"/>
                  </a:cubicBezTo>
                  <a:cubicBezTo>
                    <a:pt x="3440" y="18"/>
                    <a:pt x="3440" y="18"/>
                    <a:pt x="3440" y="18"/>
                  </a:cubicBezTo>
                  <a:cubicBezTo>
                    <a:pt x="3435" y="18"/>
                    <a:pt x="3431" y="14"/>
                    <a:pt x="3431" y="9"/>
                  </a:cubicBezTo>
                  <a:cubicBezTo>
                    <a:pt x="3431" y="4"/>
                    <a:pt x="3435" y="0"/>
                    <a:pt x="3440" y="0"/>
                  </a:cubicBezTo>
                  <a:cubicBezTo>
                    <a:pt x="3440" y="0"/>
                    <a:pt x="3440" y="0"/>
                    <a:pt x="3440" y="0"/>
                  </a:cubicBezTo>
                  <a:cubicBezTo>
                    <a:pt x="3445" y="0"/>
                    <a:pt x="3449" y="4"/>
                    <a:pt x="3449" y="9"/>
                  </a:cubicBezTo>
                  <a:close/>
                  <a:moveTo>
                    <a:pt x="3492" y="9"/>
                  </a:moveTo>
                  <a:cubicBezTo>
                    <a:pt x="3492" y="14"/>
                    <a:pt x="3487" y="18"/>
                    <a:pt x="3483" y="18"/>
                  </a:cubicBezTo>
                  <a:cubicBezTo>
                    <a:pt x="3478" y="18"/>
                    <a:pt x="3473" y="14"/>
                    <a:pt x="3473" y="9"/>
                  </a:cubicBezTo>
                  <a:cubicBezTo>
                    <a:pt x="3473" y="4"/>
                    <a:pt x="3477" y="0"/>
                    <a:pt x="3482" y="0"/>
                  </a:cubicBezTo>
                  <a:cubicBezTo>
                    <a:pt x="3483" y="0"/>
                    <a:pt x="3483" y="0"/>
                    <a:pt x="3483" y="0"/>
                  </a:cubicBezTo>
                  <a:cubicBezTo>
                    <a:pt x="3487" y="0"/>
                    <a:pt x="3492" y="4"/>
                    <a:pt x="3492" y="9"/>
                  </a:cubicBezTo>
                  <a:close/>
                  <a:moveTo>
                    <a:pt x="3534" y="9"/>
                  </a:moveTo>
                  <a:cubicBezTo>
                    <a:pt x="3534" y="14"/>
                    <a:pt x="3530" y="18"/>
                    <a:pt x="3525" y="18"/>
                  </a:cubicBezTo>
                  <a:cubicBezTo>
                    <a:pt x="3520" y="18"/>
                    <a:pt x="3516" y="14"/>
                    <a:pt x="3516" y="9"/>
                  </a:cubicBezTo>
                  <a:cubicBezTo>
                    <a:pt x="3516" y="4"/>
                    <a:pt x="3519" y="0"/>
                    <a:pt x="3524" y="0"/>
                  </a:cubicBezTo>
                  <a:cubicBezTo>
                    <a:pt x="3525" y="0"/>
                    <a:pt x="3525" y="0"/>
                    <a:pt x="3525" y="0"/>
                  </a:cubicBezTo>
                  <a:cubicBezTo>
                    <a:pt x="3530" y="0"/>
                    <a:pt x="3534" y="4"/>
                    <a:pt x="3534" y="9"/>
                  </a:cubicBezTo>
                  <a:close/>
                  <a:moveTo>
                    <a:pt x="3576" y="9"/>
                  </a:moveTo>
                  <a:cubicBezTo>
                    <a:pt x="3576" y="14"/>
                    <a:pt x="3572" y="18"/>
                    <a:pt x="3567" y="18"/>
                  </a:cubicBezTo>
                  <a:cubicBezTo>
                    <a:pt x="3562" y="18"/>
                    <a:pt x="3558" y="14"/>
                    <a:pt x="3558" y="9"/>
                  </a:cubicBezTo>
                  <a:cubicBezTo>
                    <a:pt x="3558" y="4"/>
                    <a:pt x="3562" y="0"/>
                    <a:pt x="3567" y="0"/>
                  </a:cubicBezTo>
                  <a:cubicBezTo>
                    <a:pt x="3567" y="0"/>
                    <a:pt x="3567" y="0"/>
                    <a:pt x="3567" y="0"/>
                  </a:cubicBezTo>
                  <a:cubicBezTo>
                    <a:pt x="3572" y="0"/>
                    <a:pt x="3576" y="4"/>
                    <a:pt x="3576" y="9"/>
                  </a:cubicBezTo>
                  <a:close/>
                  <a:moveTo>
                    <a:pt x="3618" y="9"/>
                  </a:moveTo>
                  <a:cubicBezTo>
                    <a:pt x="3618" y="14"/>
                    <a:pt x="3614" y="18"/>
                    <a:pt x="3610" y="18"/>
                  </a:cubicBezTo>
                  <a:cubicBezTo>
                    <a:pt x="3609" y="18"/>
                    <a:pt x="3609" y="18"/>
                    <a:pt x="3609" y="18"/>
                  </a:cubicBezTo>
                  <a:cubicBezTo>
                    <a:pt x="3604" y="18"/>
                    <a:pt x="3600" y="14"/>
                    <a:pt x="3600" y="9"/>
                  </a:cubicBezTo>
                  <a:cubicBezTo>
                    <a:pt x="3600" y="4"/>
                    <a:pt x="3604" y="0"/>
                    <a:pt x="3609" y="0"/>
                  </a:cubicBezTo>
                  <a:cubicBezTo>
                    <a:pt x="3610" y="0"/>
                    <a:pt x="3610" y="0"/>
                    <a:pt x="3610" y="0"/>
                  </a:cubicBezTo>
                  <a:cubicBezTo>
                    <a:pt x="3614" y="0"/>
                    <a:pt x="3618" y="4"/>
                    <a:pt x="3618" y="9"/>
                  </a:cubicBezTo>
                  <a:close/>
                  <a:moveTo>
                    <a:pt x="3661" y="9"/>
                  </a:moveTo>
                  <a:cubicBezTo>
                    <a:pt x="3661" y="14"/>
                    <a:pt x="3657" y="18"/>
                    <a:pt x="3652" y="18"/>
                  </a:cubicBezTo>
                  <a:cubicBezTo>
                    <a:pt x="3647" y="18"/>
                    <a:pt x="3643" y="14"/>
                    <a:pt x="3643" y="9"/>
                  </a:cubicBezTo>
                  <a:cubicBezTo>
                    <a:pt x="3643" y="4"/>
                    <a:pt x="3646" y="0"/>
                    <a:pt x="3651" y="0"/>
                  </a:cubicBezTo>
                  <a:cubicBezTo>
                    <a:pt x="3652" y="0"/>
                    <a:pt x="3652" y="0"/>
                    <a:pt x="3652" y="0"/>
                  </a:cubicBezTo>
                  <a:cubicBezTo>
                    <a:pt x="3657" y="0"/>
                    <a:pt x="3661" y="4"/>
                    <a:pt x="3661" y="9"/>
                  </a:cubicBezTo>
                  <a:close/>
                  <a:moveTo>
                    <a:pt x="3703" y="9"/>
                  </a:moveTo>
                  <a:cubicBezTo>
                    <a:pt x="3703" y="14"/>
                    <a:pt x="3699" y="18"/>
                    <a:pt x="3694" y="18"/>
                  </a:cubicBezTo>
                  <a:cubicBezTo>
                    <a:pt x="3689" y="18"/>
                    <a:pt x="3685" y="14"/>
                    <a:pt x="3685" y="9"/>
                  </a:cubicBezTo>
                  <a:cubicBezTo>
                    <a:pt x="3685" y="4"/>
                    <a:pt x="3689" y="0"/>
                    <a:pt x="3694" y="0"/>
                  </a:cubicBezTo>
                  <a:cubicBezTo>
                    <a:pt x="3694" y="0"/>
                    <a:pt x="3694" y="0"/>
                    <a:pt x="3694" y="0"/>
                  </a:cubicBezTo>
                  <a:cubicBezTo>
                    <a:pt x="3699" y="0"/>
                    <a:pt x="3703" y="4"/>
                    <a:pt x="3703" y="9"/>
                  </a:cubicBezTo>
                  <a:close/>
                  <a:moveTo>
                    <a:pt x="3745" y="9"/>
                  </a:moveTo>
                  <a:cubicBezTo>
                    <a:pt x="3745" y="14"/>
                    <a:pt x="3741" y="18"/>
                    <a:pt x="3737" y="18"/>
                  </a:cubicBezTo>
                  <a:cubicBezTo>
                    <a:pt x="3732" y="18"/>
                    <a:pt x="3727" y="14"/>
                    <a:pt x="3727" y="9"/>
                  </a:cubicBezTo>
                  <a:cubicBezTo>
                    <a:pt x="3727" y="4"/>
                    <a:pt x="3731" y="0"/>
                    <a:pt x="3736" y="0"/>
                  </a:cubicBezTo>
                  <a:cubicBezTo>
                    <a:pt x="3737" y="0"/>
                    <a:pt x="3737" y="0"/>
                    <a:pt x="3737" y="0"/>
                  </a:cubicBezTo>
                  <a:cubicBezTo>
                    <a:pt x="3741" y="0"/>
                    <a:pt x="3745" y="4"/>
                    <a:pt x="3745" y="9"/>
                  </a:cubicBezTo>
                  <a:close/>
                  <a:moveTo>
                    <a:pt x="3788" y="9"/>
                  </a:moveTo>
                  <a:cubicBezTo>
                    <a:pt x="3788" y="14"/>
                    <a:pt x="3784" y="18"/>
                    <a:pt x="3779" y="18"/>
                  </a:cubicBezTo>
                  <a:cubicBezTo>
                    <a:pt x="3778" y="18"/>
                    <a:pt x="3778" y="18"/>
                    <a:pt x="3778" y="18"/>
                  </a:cubicBezTo>
                  <a:cubicBezTo>
                    <a:pt x="3773" y="18"/>
                    <a:pt x="3769" y="14"/>
                    <a:pt x="3769" y="9"/>
                  </a:cubicBezTo>
                  <a:cubicBezTo>
                    <a:pt x="3769" y="4"/>
                    <a:pt x="3773" y="0"/>
                    <a:pt x="3778" y="0"/>
                  </a:cubicBezTo>
                  <a:cubicBezTo>
                    <a:pt x="3779" y="0"/>
                    <a:pt x="3779" y="0"/>
                    <a:pt x="3779" y="0"/>
                  </a:cubicBezTo>
                  <a:cubicBezTo>
                    <a:pt x="3784" y="0"/>
                    <a:pt x="3788" y="4"/>
                    <a:pt x="3788" y="9"/>
                  </a:cubicBezTo>
                  <a:close/>
                  <a:moveTo>
                    <a:pt x="3830" y="9"/>
                  </a:moveTo>
                  <a:cubicBezTo>
                    <a:pt x="3830" y="14"/>
                    <a:pt x="3826" y="18"/>
                    <a:pt x="3821" y="18"/>
                  </a:cubicBezTo>
                  <a:cubicBezTo>
                    <a:pt x="3821" y="18"/>
                    <a:pt x="3821" y="18"/>
                    <a:pt x="3821" y="18"/>
                  </a:cubicBezTo>
                  <a:cubicBezTo>
                    <a:pt x="3816" y="18"/>
                    <a:pt x="3812" y="14"/>
                    <a:pt x="3812" y="9"/>
                  </a:cubicBezTo>
                  <a:cubicBezTo>
                    <a:pt x="3812" y="4"/>
                    <a:pt x="3816" y="0"/>
                    <a:pt x="3821" y="0"/>
                  </a:cubicBezTo>
                  <a:cubicBezTo>
                    <a:pt x="3821" y="0"/>
                    <a:pt x="3821" y="0"/>
                    <a:pt x="3821" y="0"/>
                  </a:cubicBezTo>
                  <a:cubicBezTo>
                    <a:pt x="3826" y="0"/>
                    <a:pt x="3830" y="4"/>
                    <a:pt x="3830" y="9"/>
                  </a:cubicBezTo>
                  <a:close/>
                  <a:moveTo>
                    <a:pt x="3872" y="9"/>
                  </a:moveTo>
                  <a:cubicBezTo>
                    <a:pt x="3872" y="14"/>
                    <a:pt x="3868" y="18"/>
                    <a:pt x="3863" y="18"/>
                  </a:cubicBezTo>
                  <a:cubicBezTo>
                    <a:pt x="3859" y="18"/>
                    <a:pt x="3854" y="14"/>
                    <a:pt x="3854" y="9"/>
                  </a:cubicBezTo>
                  <a:cubicBezTo>
                    <a:pt x="3854" y="4"/>
                    <a:pt x="3858" y="0"/>
                    <a:pt x="3863" y="0"/>
                  </a:cubicBezTo>
                  <a:cubicBezTo>
                    <a:pt x="3863" y="0"/>
                    <a:pt x="3863" y="0"/>
                    <a:pt x="3863" y="0"/>
                  </a:cubicBezTo>
                  <a:cubicBezTo>
                    <a:pt x="3868" y="0"/>
                    <a:pt x="3872" y="4"/>
                    <a:pt x="3872" y="9"/>
                  </a:cubicBezTo>
                  <a:close/>
                  <a:moveTo>
                    <a:pt x="3915" y="9"/>
                  </a:moveTo>
                  <a:cubicBezTo>
                    <a:pt x="3915" y="14"/>
                    <a:pt x="3911" y="18"/>
                    <a:pt x="3906" y="18"/>
                  </a:cubicBezTo>
                  <a:cubicBezTo>
                    <a:pt x="3901" y="18"/>
                    <a:pt x="3897" y="14"/>
                    <a:pt x="3897" y="9"/>
                  </a:cubicBezTo>
                  <a:cubicBezTo>
                    <a:pt x="3897" y="4"/>
                    <a:pt x="3900" y="0"/>
                    <a:pt x="3905" y="0"/>
                  </a:cubicBezTo>
                  <a:cubicBezTo>
                    <a:pt x="3906" y="0"/>
                    <a:pt x="3906" y="0"/>
                    <a:pt x="3906" y="0"/>
                  </a:cubicBezTo>
                  <a:cubicBezTo>
                    <a:pt x="3911" y="0"/>
                    <a:pt x="3915" y="4"/>
                    <a:pt x="3915" y="9"/>
                  </a:cubicBezTo>
                  <a:close/>
                  <a:moveTo>
                    <a:pt x="3957" y="9"/>
                  </a:moveTo>
                  <a:cubicBezTo>
                    <a:pt x="3957" y="14"/>
                    <a:pt x="3953" y="18"/>
                    <a:pt x="3948" y="18"/>
                  </a:cubicBezTo>
                  <a:cubicBezTo>
                    <a:pt x="3948" y="18"/>
                    <a:pt x="3948" y="18"/>
                    <a:pt x="3948" y="18"/>
                  </a:cubicBezTo>
                  <a:cubicBezTo>
                    <a:pt x="3943" y="18"/>
                    <a:pt x="3939" y="14"/>
                    <a:pt x="3939" y="9"/>
                  </a:cubicBezTo>
                  <a:cubicBezTo>
                    <a:pt x="3939" y="4"/>
                    <a:pt x="3943" y="0"/>
                    <a:pt x="3948" y="0"/>
                  </a:cubicBezTo>
                  <a:cubicBezTo>
                    <a:pt x="3948" y="0"/>
                    <a:pt x="3948" y="0"/>
                    <a:pt x="3948" y="0"/>
                  </a:cubicBezTo>
                  <a:cubicBezTo>
                    <a:pt x="3953" y="0"/>
                    <a:pt x="3957" y="4"/>
                    <a:pt x="3957" y="9"/>
                  </a:cubicBezTo>
                  <a:close/>
                  <a:moveTo>
                    <a:pt x="3999" y="9"/>
                  </a:moveTo>
                  <a:cubicBezTo>
                    <a:pt x="3999" y="14"/>
                    <a:pt x="3995" y="18"/>
                    <a:pt x="3990" y="18"/>
                  </a:cubicBezTo>
                  <a:cubicBezTo>
                    <a:pt x="3990" y="18"/>
                    <a:pt x="3990" y="18"/>
                    <a:pt x="3990" y="18"/>
                  </a:cubicBezTo>
                  <a:cubicBezTo>
                    <a:pt x="3985" y="18"/>
                    <a:pt x="3981" y="14"/>
                    <a:pt x="3981" y="9"/>
                  </a:cubicBezTo>
                  <a:cubicBezTo>
                    <a:pt x="3981" y="4"/>
                    <a:pt x="3985" y="0"/>
                    <a:pt x="3990" y="0"/>
                  </a:cubicBezTo>
                  <a:cubicBezTo>
                    <a:pt x="3990" y="0"/>
                    <a:pt x="3990" y="0"/>
                    <a:pt x="3990" y="0"/>
                  </a:cubicBezTo>
                  <a:cubicBezTo>
                    <a:pt x="3995" y="0"/>
                    <a:pt x="3999" y="4"/>
                    <a:pt x="3999" y="9"/>
                  </a:cubicBezTo>
                  <a:close/>
                  <a:moveTo>
                    <a:pt x="4042" y="9"/>
                  </a:moveTo>
                  <a:cubicBezTo>
                    <a:pt x="4042" y="14"/>
                    <a:pt x="4038" y="18"/>
                    <a:pt x="4033" y="18"/>
                  </a:cubicBezTo>
                  <a:cubicBezTo>
                    <a:pt x="4028" y="18"/>
                    <a:pt x="4024" y="14"/>
                    <a:pt x="4024" y="9"/>
                  </a:cubicBezTo>
                  <a:cubicBezTo>
                    <a:pt x="4024" y="4"/>
                    <a:pt x="4027" y="0"/>
                    <a:pt x="4032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4038" y="0"/>
                    <a:pt x="4042" y="4"/>
                    <a:pt x="4042" y="9"/>
                  </a:cubicBezTo>
                  <a:close/>
                  <a:moveTo>
                    <a:pt x="4084" y="9"/>
                  </a:moveTo>
                  <a:cubicBezTo>
                    <a:pt x="4084" y="14"/>
                    <a:pt x="4080" y="18"/>
                    <a:pt x="4075" y="18"/>
                  </a:cubicBezTo>
                  <a:cubicBezTo>
                    <a:pt x="4070" y="18"/>
                    <a:pt x="4066" y="14"/>
                    <a:pt x="4066" y="9"/>
                  </a:cubicBezTo>
                  <a:cubicBezTo>
                    <a:pt x="4066" y="4"/>
                    <a:pt x="4070" y="0"/>
                    <a:pt x="4074" y="0"/>
                  </a:cubicBezTo>
                  <a:cubicBezTo>
                    <a:pt x="4075" y="0"/>
                    <a:pt x="4075" y="0"/>
                    <a:pt x="4075" y="0"/>
                  </a:cubicBezTo>
                  <a:cubicBezTo>
                    <a:pt x="4080" y="0"/>
                    <a:pt x="4084" y="4"/>
                    <a:pt x="4084" y="9"/>
                  </a:cubicBezTo>
                  <a:close/>
                  <a:moveTo>
                    <a:pt x="4126" y="9"/>
                  </a:moveTo>
                  <a:cubicBezTo>
                    <a:pt x="4126" y="14"/>
                    <a:pt x="4122" y="18"/>
                    <a:pt x="4117" y="18"/>
                  </a:cubicBezTo>
                  <a:cubicBezTo>
                    <a:pt x="4117" y="18"/>
                    <a:pt x="4117" y="18"/>
                    <a:pt x="4117" y="18"/>
                  </a:cubicBezTo>
                  <a:cubicBezTo>
                    <a:pt x="4112" y="18"/>
                    <a:pt x="4108" y="14"/>
                    <a:pt x="4108" y="9"/>
                  </a:cubicBezTo>
                  <a:cubicBezTo>
                    <a:pt x="4108" y="4"/>
                    <a:pt x="4112" y="0"/>
                    <a:pt x="4117" y="0"/>
                  </a:cubicBezTo>
                  <a:cubicBezTo>
                    <a:pt x="4117" y="0"/>
                    <a:pt x="4117" y="0"/>
                    <a:pt x="4117" y="0"/>
                  </a:cubicBezTo>
                  <a:cubicBezTo>
                    <a:pt x="4122" y="0"/>
                    <a:pt x="4126" y="4"/>
                    <a:pt x="4126" y="9"/>
                  </a:cubicBezTo>
                  <a:close/>
                  <a:moveTo>
                    <a:pt x="4169" y="9"/>
                  </a:moveTo>
                  <a:cubicBezTo>
                    <a:pt x="4169" y="14"/>
                    <a:pt x="4165" y="18"/>
                    <a:pt x="4160" y="18"/>
                  </a:cubicBezTo>
                  <a:cubicBezTo>
                    <a:pt x="4159" y="18"/>
                    <a:pt x="4159" y="18"/>
                    <a:pt x="4159" y="18"/>
                  </a:cubicBezTo>
                  <a:cubicBezTo>
                    <a:pt x="4154" y="18"/>
                    <a:pt x="4150" y="14"/>
                    <a:pt x="4150" y="9"/>
                  </a:cubicBezTo>
                  <a:cubicBezTo>
                    <a:pt x="4150" y="4"/>
                    <a:pt x="4154" y="0"/>
                    <a:pt x="4159" y="0"/>
                  </a:cubicBezTo>
                  <a:cubicBezTo>
                    <a:pt x="4160" y="0"/>
                    <a:pt x="4160" y="0"/>
                    <a:pt x="4160" y="0"/>
                  </a:cubicBezTo>
                  <a:cubicBezTo>
                    <a:pt x="4165" y="0"/>
                    <a:pt x="4169" y="4"/>
                    <a:pt x="4169" y="9"/>
                  </a:cubicBezTo>
                  <a:close/>
                  <a:moveTo>
                    <a:pt x="4211" y="9"/>
                  </a:moveTo>
                  <a:cubicBezTo>
                    <a:pt x="4211" y="14"/>
                    <a:pt x="4207" y="18"/>
                    <a:pt x="4202" y="18"/>
                  </a:cubicBezTo>
                  <a:cubicBezTo>
                    <a:pt x="4197" y="18"/>
                    <a:pt x="4193" y="14"/>
                    <a:pt x="4193" y="9"/>
                  </a:cubicBezTo>
                  <a:cubicBezTo>
                    <a:pt x="4193" y="4"/>
                    <a:pt x="4197" y="0"/>
                    <a:pt x="4201" y="0"/>
                  </a:cubicBezTo>
                  <a:cubicBezTo>
                    <a:pt x="4202" y="0"/>
                    <a:pt x="4202" y="0"/>
                    <a:pt x="4202" y="0"/>
                  </a:cubicBezTo>
                  <a:cubicBezTo>
                    <a:pt x="4207" y="0"/>
                    <a:pt x="4211" y="4"/>
                    <a:pt x="4211" y="9"/>
                  </a:cubicBezTo>
                  <a:close/>
                  <a:moveTo>
                    <a:pt x="4253" y="9"/>
                  </a:moveTo>
                  <a:cubicBezTo>
                    <a:pt x="4253" y="14"/>
                    <a:pt x="4249" y="18"/>
                    <a:pt x="4244" y="18"/>
                  </a:cubicBezTo>
                  <a:cubicBezTo>
                    <a:pt x="4239" y="18"/>
                    <a:pt x="4235" y="14"/>
                    <a:pt x="4235" y="9"/>
                  </a:cubicBezTo>
                  <a:cubicBezTo>
                    <a:pt x="4235" y="4"/>
                    <a:pt x="4239" y="0"/>
                    <a:pt x="4244" y="0"/>
                  </a:cubicBezTo>
                  <a:cubicBezTo>
                    <a:pt x="4244" y="0"/>
                    <a:pt x="4244" y="0"/>
                    <a:pt x="4244" y="0"/>
                  </a:cubicBezTo>
                  <a:cubicBezTo>
                    <a:pt x="4249" y="0"/>
                    <a:pt x="4253" y="4"/>
                    <a:pt x="4253" y="9"/>
                  </a:cubicBezTo>
                  <a:close/>
                  <a:moveTo>
                    <a:pt x="4296" y="9"/>
                  </a:moveTo>
                  <a:cubicBezTo>
                    <a:pt x="4296" y="14"/>
                    <a:pt x="4292" y="18"/>
                    <a:pt x="4287" y="18"/>
                  </a:cubicBezTo>
                  <a:cubicBezTo>
                    <a:pt x="4282" y="18"/>
                    <a:pt x="4277" y="14"/>
                    <a:pt x="4277" y="9"/>
                  </a:cubicBezTo>
                  <a:cubicBezTo>
                    <a:pt x="4277" y="4"/>
                    <a:pt x="4281" y="0"/>
                    <a:pt x="4286" y="0"/>
                  </a:cubicBezTo>
                  <a:cubicBezTo>
                    <a:pt x="4287" y="0"/>
                    <a:pt x="4287" y="0"/>
                    <a:pt x="4287" y="0"/>
                  </a:cubicBezTo>
                  <a:cubicBezTo>
                    <a:pt x="4292" y="0"/>
                    <a:pt x="4296" y="4"/>
                    <a:pt x="4296" y="9"/>
                  </a:cubicBezTo>
                  <a:close/>
                  <a:moveTo>
                    <a:pt x="4338" y="9"/>
                  </a:moveTo>
                  <a:cubicBezTo>
                    <a:pt x="4338" y="14"/>
                    <a:pt x="4334" y="18"/>
                    <a:pt x="4329" y="18"/>
                  </a:cubicBezTo>
                  <a:cubicBezTo>
                    <a:pt x="4328" y="18"/>
                    <a:pt x="4328" y="18"/>
                    <a:pt x="4328" y="18"/>
                  </a:cubicBezTo>
                  <a:cubicBezTo>
                    <a:pt x="4323" y="18"/>
                    <a:pt x="4319" y="14"/>
                    <a:pt x="4319" y="9"/>
                  </a:cubicBezTo>
                  <a:cubicBezTo>
                    <a:pt x="4319" y="4"/>
                    <a:pt x="4323" y="0"/>
                    <a:pt x="4328" y="0"/>
                  </a:cubicBezTo>
                  <a:cubicBezTo>
                    <a:pt x="4329" y="0"/>
                    <a:pt x="4329" y="0"/>
                    <a:pt x="4329" y="0"/>
                  </a:cubicBezTo>
                  <a:cubicBezTo>
                    <a:pt x="4334" y="0"/>
                    <a:pt x="4338" y="4"/>
                    <a:pt x="4338" y="9"/>
                  </a:cubicBezTo>
                  <a:close/>
                  <a:moveTo>
                    <a:pt x="4380" y="9"/>
                  </a:moveTo>
                  <a:cubicBezTo>
                    <a:pt x="4380" y="14"/>
                    <a:pt x="4376" y="18"/>
                    <a:pt x="4371" y="18"/>
                  </a:cubicBezTo>
                  <a:cubicBezTo>
                    <a:pt x="4366" y="18"/>
                    <a:pt x="4362" y="14"/>
                    <a:pt x="4362" y="9"/>
                  </a:cubicBezTo>
                  <a:cubicBezTo>
                    <a:pt x="4362" y="4"/>
                    <a:pt x="4366" y="0"/>
                    <a:pt x="4371" y="0"/>
                  </a:cubicBezTo>
                  <a:cubicBezTo>
                    <a:pt x="4371" y="0"/>
                    <a:pt x="4371" y="0"/>
                    <a:pt x="4371" y="0"/>
                  </a:cubicBezTo>
                  <a:cubicBezTo>
                    <a:pt x="4376" y="0"/>
                    <a:pt x="4380" y="4"/>
                    <a:pt x="4380" y="9"/>
                  </a:cubicBezTo>
                  <a:close/>
                  <a:moveTo>
                    <a:pt x="4423" y="9"/>
                  </a:moveTo>
                  <a:cubicBezTo>
                    <a:pt x="4423" y="14"/>
                    <a:pt x="4419" y="18"/>
                    <a:pt x="4414" y="18"/>
                  </a:cubicBezTo>
                  <a:cubicBezTo>
                    <a:pt x="4409" y="18"/>
                    <a:pt x="4404" y="14"/>
                    <a:pt x="4404" y="9"/>
                  </a:cubicBezTo>
                  <a:cubicBezTo>
                    <a:pt x="4404" y="4"/>
                    <a:pt x="4408" y="0"/>
                    <a:pt x="4413" y="0"/>
                  </a:cubicBezTo>
                  <a:cubicBezTo>
                    <a:pt x="4414" y="0"/>
                    <a:pt x="4414" y="0"/>
                    <a:pt x="4414" y="0"/>
                  </a:cubicBezTo>
                  <a:cubicBezTo>
                    <a:pt x="4419" y="0"/>
                    <a:pt x="4423" y="4"/>
                    <a:pt x="4423" y="9"/>
                  </a:cubicBezTo>
                  <a:close/>
                  <a:moveTo>
                    <a:pt x="4465" y="9"/>
                  </a:moveTo>
                  <a:cubicBezTo>
                    <a:pt x="4465" y="14"/>
                    <a:pt x="4461" y="18"/>
                    <a:pt x="4456" y="18"/>
                  </a:cubicBezTo>
                  <a:cubicBezTo>
                    <a:pt x="4451" y="18"/>
                    <a:pt x="4447" y="14"/>
                    <a:pt x="4447" y="9"/>
                  </a:cubicBezTo>
                  <a:cubicBezTo>
                    <a:pt x="4447" y="4"/>
                    <a:pt x="4450" y="0"/>
                    <a:pt x="4455" y="0"/>
                  </a:cubicBezTo>
                  <a:cubicBezTo>
                    <a:pt x="4456" y="0"/>
                    <a:pt x="4456" y="0"/>
                    <a:pt x="4456" y="0"/>
                  </a:cubicBezTo>
                  <a:cubicBezTo>
                    <a:pt x="4461" y="0"/>
                    <a:pt x="4465" y="4"/>
                    <a:pt x="4465" y="9"/>
                  </a:cubicBezTo>
                  <a:close/>
                  <a:moveTo>
                    <a:pt x="4507" y="9"/>
                  </a:moveTo>
                  <a:cubicBezTo>
                    <a:pt x="4507" y="14"/>
                    <a:pt x="4503" y="18"/>
                    <a:pt x="4498" y="18"/>
                  </a:cubicBezTo>
                  <a:cubicBezTo>
                    <a:pt x="4498" y="18"/>
                    <a:pt x="4498" y="18"/>
                    <a:pt x="4498" y="18"/>
                  </a:cubicBezTo>
                  <a:cubicBezTo>
                    <a:pt x="4493" y="18"/>
                    <a:pt x="4489" y="14"/>
                    <a:pt x="4489" y="9"/>
                  </a:cubicBezTo>
                  <a:cubicBezTo>
                    <a:pt x="4489" y="4"/>
                    <a:pt x="4493" y="0"/>
                    <a:pt x="4498" y="0"/>
                  </a:cubicBezTo>
                  <a:cubicBezTo>
                    <a:pt x="4498" y="0"/>
                    <a:pt x="4498" y="0"/>
                    <a:pt x="4498" y="0"/>
                  </a:cubicBezTo>
                  <a:cubicBezTo>
                    <a:pt x="4503" y="0"/>
                    <a:pt x="4507" y="4"/>
                    <a:pt x="4507" y="9"/>
                  </a:cubicBezTo>
                  <a:close/>
                  <a:moveTo>
                    <a:pt x="4550" y="9"/>
                  </a:moveTo>
                  <a:cubicBezTo>
                    <a:pt x="4550" y="14"/>
                    <a:pt x="4546" y="18"/>
                    <a:pt x="4541" y="18"/>
                  </a:cubicBezTo>
                  <a:cubicBezTo>
                    <a:pt x="4540" y="18"/>
                    <a:pt x="4540" y="18"/>
                    <a:pt x="4540" y="18"/>
                  </a:cubicBezTo>
                  <a:cubicBezTo>
                    <a:pt x="4535" y="18"/>
                    <a:pt x="4531" y="14"/>
                    <a:pt x="4531" y="9"/>
                  </a:cubicBezTo>
                  <a:cubicBezTo>
                    <a:pt x="4531" y="4"/>
                    <a:pt x="4535" y="0"/>
                    <a:pt x="4540" y="0"/>
                  </a:cubicBezTo>
                  <a:cubicBezTo>
                    <a:pt x="4541" y="0"/>
                    <a:pt x="4541" y="0"/>
                    <a:pt x="4541" y="0"/>
                  </a:cubicBezTo>
                  <a:cubicBezTo>
                    <a:pt x="4546" y="0"/>
                    <a:pt x="4550" y="4"/>
                    <a:pt x="4550" y="9"/>
                  </a:cubicBezTo>
                  <a:close/>
                  <a:moveTo>
                    <a:pt x="4592" y="9"/>
                  </a:moveTo>
                  <a:cubicBezTo>
                    <a:pt x="4592" y="14"/>
                    <a:pt x="4588" y="18"/>
                    <a:pt x="4583" y="18"/>
                  </a:cubicBezTo>
                  <a:cubicBezTo>
                    <a:pt x="4578" y="18"/>
                    <a:pt x="4574" y="14"/>
                    <a:pt x="4574" y="9"/>
                  </a:cubicBezTo>
                  <a:cubicBezTo>
                    <a:pt x="4574" y="4"/>
                    <a:pt x="4577" y="0"/>
                    <a:pt x="4582" y="0"/>
                  </a:cubicBezTo>
                  <a:cubicBezTo>
                    <a:pt x="4583" y="0"/>
                    <a:pt x="4583" y="0"/>
                    <a:pt x="4583" y="0"/>
                  </a:cubicBezTo>
                  <a:cubicBezTo>
                    <a:pt x="4588" y="0"/>
                    <a:pt x="4592" y="4"/>
                    <a:pt x="4592" y="9"/>
                  </a:cubicBezTo>
                  <a:close/>
                  <a:moveTo>
                    <a:pt x="4634" y="9"/>
                  </a:moveTo>
                  <a:cubicBezTo>
                    <a:pt x="4634" y="14"/>
                    <a:pt x="4630" y="18"/>
                    <a:pt x="4625" y="18"/>
                  </a:cubicBezTo>
                  <a:cubicBezTo>
                    <a:pt x="4620" y="18"/>
                    <a:pt x="4616" y="14"/>
                    <a:pt x="4616" y="9"/>
                  </a:cubicBezTo>
                  <a:cubicBezTo>
                    <a:pt x="4616" y="4"/>
                    <a:pt x="4620" y="0"/>
                    <a:pt x="4625" y="0"/>
                  </a:cubicBezTo>
                  <a:cubicBezTo>
                    <a:pt x="4625" y="0"/>
                    <a:pt x="4625" y="0"/>
                    <a:pt x="4625" y="0"/>
                  </a:cubicBezTo>
                  <a:cubicBezTo>
                    <a:pt x="4630" y="0"/>
                    <a:pt x="4634" y="4"/>
                    <a:pt x="4634" y="9"/>
                  </a:cubicBezTo>
                  <a:close/>
                  <a:moveTo>
                    <a:pt x="4677" y="9"/>
                  </a:moveTo>
                  <a:cubicBezTo>
                    <a:pt x="4677" y="14"/>
                    <a:pt x="4673" y="18"/>
                    <a:pt x="4668" y="18"/>
                  </a:cubicBezTo>
                  <a:cubicBezTo>
                    <a:pt x="4667" y="18"/>
                    <a:pt x="4667" y="18"/>
                    <a:pt x="4667" y="18"/>
                  </a:cubicBezTo>
                  <a:cubicBezTo>
                    <a:pt x="4662" y="18"/>
                    <a:pt x="4658" y="14"/>
                    <a:pt x="4658" y="9"/>
                  </a:cubicBezTo>
                  <a:cubicBezTo>
                    <a:pt x="4658" y="4"/>
                    <a:pt x="4662" y="0"/>
                    <a:pt x="4667" y="0"/>
                  </a:cubicBezTo>
                  <a:cubicBezTo>
                    <a:pt x="4668" y="0"/>
                    <a:pt x="4668" y="0"/>
                    <a:pt x="4668" y="0"/>
                  </a:cubicBezTo>
                  <a:cubicBezTo>
                    <a:pt x="4673" y="0"/>
                    <a:pt x="4677" y="4"/>
                    <a:pt x="4677" y="9"/>
                  </a:cubicBezTo>
                  <a:close/>
                  <a:moveTo>
                    <a:pt x="4719" y="9"/>
                  </a:moveTo>
                  <a:cubicBezTo>
                    <a:pt x="4719" y="14"/>
                    <a:pt x="4715" y="18"/>
                    <a:pt x="4710" y="18"/>
                  </a:cubicBezTo>
                  <a:cubicBezTo>
                    <a:pt x="4709" y="18"/>
                    <a:pt x="4709" y="18"/>
                    <a:pt x="4709" y="18"/>
                  </a:cubicBezTo>
                  <a:cubicBezTo>
                    <a:pt x="4704" y="18"/>
                    <a:pt x="4700" y="14"/>
                    <a:pt x="4700" y="9"/>
                  </a:cubicBezTo>
                  <a:cubicBezTo>
                    <a:pt x="4700" y="4"/>
                    <a:pt x="4704" y="0"/>
                    <a:pt x="4709" y="0"/>
                  </a:cubicBezTo>
                  <a:cubicBezTo>
                    <a:pt x="4710" y="0"/>
                    <a:pt x="4710" y="0"/>
                    <a:pt x="4710" y="0"/>
                  </a:cubicBezTo>
                  <a:cubicBezTo>
                    <a:pt x="4715" y="0"/>
                    <a:pt x="4719" y="4"/>
                    <a:pt x="4719" y="9"/>
                  </a:cubicBezTo>
                  <a:close/>
                  <a:moveTo>
                    <a:pt x="4761" y="9"/>
                  </a:moveTo>
                  <a:cubicBezTo>
                    <a:pt x="4761" y="14"/>
                    <a:pt x="4757" y="18"/>
                    <a:pt x="4752" y="18"/>
                  </a:cubicBezTo>
                  <a:cubicBezTo>
                    <a:pt x="4740" y="18"/>
                    <a:pt x="4740" y="0"/>
                    <a:pt x="4752" y="0"/>
                  </a:cubicBezTo>
                  <a:cubicBezTo>
                    <a:pt x="4752" y="0"/>
                    <a:pt x="4752" y="0"/>
                    <a:pt x="4752" y="0"/>
                  </a:cubicBezTo>
                  <a:cubicBezTo>
                    <a:pt x="4757" y="0"/>
                    <a:pt x="4761" y="4"/>
                    <a:pt x="4761" y="9"/>
                  </a:cubicBezTo>
                  <a:close/>
                  <a:moveTo>
                    <a:pt x="4804" y="9"/>
                  </a:moveTo>
                  <a:cubicBezTo>
                    <a:pt x="4804" y="14"/>
                    <a:pt x="4800" y="18"/>
                    <a:pt x="4795" y="18"/>
                  </a:cubicBezTo>
                  <a:cubicBezTo>
                    <a:pt x="4790" y="18"/>
                    <a:pt x="4785" y="14"/>
                    <a:pt x="4785" y="9"/>
                  </a:cubicBezTo>
                  <a:cubicBezTo>
                    <a:pt x="4785" y="4"/>
                    <a:pt x="4789" y="0"/>
                    <a:pt x="4794" y="0"/>
                  </a:cubicBezTo>
                  <a:cubicBezTo>
                    <a:pt x="4795" y="0"/>
                    <a:pt x="4795" y="0"/>
                    <a:pt x="4795" y="0"/>
                  </a:cubicBezTo>
                  <a:cubicBezTo>
                    <a:pt x="4800" y="0"/>
                    <a:pt x="4804" y="4"/>
                    <a:pt x="4804" y="9"/>
                  </a:cubicBezTo>
                  <a:close/>
                  <a:moveTo>
                    <a:pt x="1712" y="9"/>
                  </a:moveTo>
                  <a:cubicBezTo>
                    <a:pt x="1712" y="14"/>
                    <a:pt x="1708" y="18"/>
                    <a:pt x="1703" y="18"/>
                  </a:cubicBezTo>
                  <a:cubicBezTo>
                    <a:pt x="1702" y="18"/>
                    <a:pt x="1702" y="18"/>
                    <a:pt x="1702" y="18"/>
                  </a:cubicBezTo>
                  <a:cubicBezTo>
                    <a:pt x="1697" y="18"/>
                    <a:pt x="1693" y="14"/>
                    <a:pt x="1693" y="9"/>
                  </a:cubicBezTo>
                  <a:cubicBezTo>
                    <a:pt x="1693" y="4"/>
                    <a:pt x="1697" y="0"/>
                    <a:pt x="1702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708" y="0"/>
                    <a:pt x="1712" y="4"/>
                    <a:pt x="1712" y="9"/>
                  </a:cubicBezTo>
                  <a:close/>
                  <a:moveTo>
                    <a:pt x="1754" y="9"/>
                  </a:moveTo>
                  <a:cubicBezTo>
                    <a:pt x="1754" y="14"/>
                    <a:pt x="1750" y="18"/>
                    <a:pt x="1745" y="18"/>
                  </a:cubicBezTo>
                  <a:cubicBezTo>
                    <a:pt x="1744" y="18"/>
                    <a:pt x="1744" y="18"/>
                    <a:pt x="1744" y="18"/>
                  </a:cubicBezTo>
                  <a:cubicBezTo>
                    <a:pt x="1739" y="18"/>
                    <a:pt x="1735" y="14"/>
                    <a:pt x="1735" y="9"/>
                  </a:cubicBezTo>
                  <a:cubicBezTo>
                    <a:pt x="1735" y="4"/>
                    <a:pt x="1739" y="0"/>
                    <a:pt x="1744" y="0"/>
                  </a:cubicBezTo>
                  <a:cubicBezTo>
                    <a:pt x="1745" y="0"/>
                    <a:pt x="1745" y="0"/>
                    <a:pt x="1745" y="0"/>
                  </a:cubicBezTo>
                  <a:cubicBezTo>
                    <a:pt x="1750" y="0"/>
                    <a:pt x="1754" y="4"/>
                    <a:pt x="1754" y="9"/>
                  </a:cubicBezTo>
                  <a:close/>
                  <a:moveTo>
                    <a:pt x="1796" y="9"/>
                  </a:moveTo>
                  <a:cubicBezTo>
                    <a:pt x="1796" y="14"/>
                    <a:pt x="1792" y="18"/>
                    <a:pt x="1787" y="18"/>
                  </a:cubicBezTo>
                  <a:cubicBezTo>
                    <a:pt x="1782" y="18"/>
                    <a:pt x="1778" y="14"/>
                    <a:pt x="1778" y="9"/>
                  </a:cubicBezTo>
                  <a:cubicBezTo>
                    <a:pt x="1778" y="4"/>
                    <a:pt x="1782" y="0"/>
                    <a:pt x="1787" y="0"/>
                  </a:cubicBezTo>
                  <a:cubicBezTo>
                    <a:pt x="1787" y="0"/>
                    <a:pt x="1787" y="0"/>
                    <a:pt x="1787" y="0"/>
                  </a:cubicBezTo>
                  <a:cubicBezTo>
                    <a:pt x="1792" y="0"/>
                    <a:pt x="1796" y="4"/>
                    <a:pt x="1796" y="9"/>
                  </a:cubicBezTo>
                  <a:close/>
                  <a:moveTo>
                    <a:pt x="1839" y="9"/>
                  </a:moveTo>
                  <a:cubicBezTo>
                    <a:pt x="1839" y="14"/>
                    <a:pt x="1835" y="18"/>
                    <a:pt x="1830" y="18"/>
                  </a:cubicBezTo>
                  <a:cubicBezTo>
                    <a:pt x="1825" y="18"/>
                    <a:pt x="1820" y="14"/>
                    <a:pt x="1820" y="9"/>
                  </a:cubicBezTo>
                  <a:cubicBezTo>
                    <a:pt x="1820" y="4"/>
                    <a:pt x="1824" y="0"/>
                    <a:pt x="1829" y="0"/>
                  </a:cubicBezTo>
                  <a:cubicBezTo>
                    <a:pt x="1830" y="0"/>
                    <a:pt x="1830" y="0"/>
                    <a:pt x="1830" y="0"/>
                  </a:cubicBezTo>
                  <a:cubicBezTo>
                    <a:pt x="1835" y="0"/>
                    <a:pt x="1839" y="4"/>
                    <a:pt x="1839" y="9"/>
                  </a:cubicBezTo>
                  <a:close/>
                  <a:moveTo>
                    <a:pt x="1881" y="9"/>
                  </a:moveTo>
                  <a:cubicBezTo>
                    <a:pt x="1881" y="14"/>
                    <a:pt x="1877" y="18"/>
                    <a:pt x="1872" y="18"/>
                  </a:cubicBezTo>
                  <a:cubicBezTo>
                    <a:pt x="1867" y="18"/>
                    <a:pt x="1863" y="14"/>
                    <a:pt x="1863" y="9"/>
                  </a:cubicBezTo>
                  <a:cubicBezTo>
                    <a:pt x="1863" y="4"/>
                    <a:pt x="1866" y="0"/>
                    <a:pt x="1871" y="0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1877" y="0"/>
                    <a:pt x="1881" y="4"/>
                    <a:pt x="1881" y="9"/>
                  </a:cubicBezTo>
                  <a:close/>
                  <a:moveTo>
                    <a:pt x="1923" y="9"/>
                  </a:moveTo>
                  <a:cubicBezTo>
                    <a:pt x="1923" y="14"/>
                    <a:pt x="1919" y="18"/>
                    <a:pt x="1914" y="18"/>
                  </a:cubicBezTo>
                  <a:cubicBezTo>
                    <a:pt x="1914" y="18"/>
                    <a:pt x="1914" y="18"/>
                    <a:pt x="1914" y="18"/>
                  </a:cubicBezTo>
                  <a:cubicBezTo>
                    <a:pt x="1909" y="18"/>
                    <a:pt x="1905" y="14"/>
                    <a:pt x="1905" y="9"/>
                  </a:cubicBezTo>
                  <a:cubicBezTo>
                    <a:pt x="1905" y="4"/>
                    <a:pt x="1909" y="0"/>
                    <a:pt x="1914" y="0"/>
                  </a:cubicBezTo>
                  <a:cubicBezTo>
                    <a:pt x="1914" y="0"/>
                    <a:pt x="1914" y="0"/>
                    <a:pt x="1914" y="0"/>
                  </a:cubicBezTo>
                  <a:cubicBezTo>
                    <a:pt x="1919" y="0"/>
                    <a:pt x="1923" y="4"/>
                    <a:pt x="1923" y="9"/>
                  </a:cubicBezTo>
                  <a:close/>
                  <a:moveTo>
                    <a:pt x="1966" y="9"/>
                  </a:moveTo>
                  <a:cubicBezTo>
                    <a:pt x="1966" y="14"/>
                    <a:pt x="1962" y="18"/>
                    <a:pt x="1957" y="18"/>
                  </a:cubicBezTo>
                  <a:cubicBezTo>
                    <a:pt x="1952" y="18"/>
                    <a:pt x="1947" y="14"/>
                    <a:pt x="1947" y="9"/>
                  </a:cubicBezTo>
                  <a:cubicBezTo>
                    <a:pt x="1947" y="4"/>
                    <a:pt x="1951" y="0"/>
                    <a:pt x="1956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62" y="0"/>
                    <a:pt x="1966" y="4"/>
                    <a:pt x="1966" y="9"/>
                  </a:cubicBezTo>
                  <a:close/>
                  <a:moveTo>
                    <a:pt x="2008" y="9"/>
                  </a:moveTo>
                  <a:cubicBezTo>
                    <a:pt x="2008" y="14"/>
                    <a:pt x="2004" y="18"/>
                    <a:pt x="1999" y="18"/>
                  </a:cubicBezTo>
                  <a:cubicBezTo>
                    <a:pt x="1994" y="18"/>
                    <a:pt x="1990" y="14"/>
                    <a:pt x="1990" y="9"/>
                  </a:cubicBezTo>
                  <a:cubicBezTo>
                    <a:pt x="1990" y="4"/>
                    <a:pt x="1993" y="0"/>
                    <a:pt x="1998" y="0"/>
                  </a:cubicBezTo>
                  <a:cubicBezTo>
                    <a:pt x="1999" y="0"/>
                    <a:pt x="1999" y="0"/>
                    <a:pt x="1999" y="0"/>
                  </a:cubicBezTo>
                  <a:cubicBezTo>
                    <a:pt x="2004" y="0"/>
                    <a:pt x="2008" y="4"/>
                    <a:pt x="2008" y="9"/>
                  </a:cubicBezTo>
                  <a:close/>
                  <a:moveTo>
                    <a:pt x="2050" y="9"/>
                  </a:moveTo>
                  <a:cubicBezTo>
                    <a:pt x="2050" y="14"/>
                    <a:pt x="2046" y="18"/>
                    <a:pt x="2041" y="18"/>
                  </a:cubicBezTo>
                  <a:cubicBezTo>
                    <a:pt x="2036" y="18"/>
                    <a:pt x="2032" y="14"/>
                    <a:pt x="2032" y="9"/>
                  </a:cubicBezTo>
                  <a:cubicBezTo>
                    <a:pt x="2032" y="4"/>
                    <a:pt x="2036" y="0"/>
                    <a:pt x="2041" y="0"/>
                  </a:cubicBezTo>
                  <a:cubicBezTo>
                    <a:pt x="2041" y="0"/>
                    <a:pt x="2041" y="0"/>
                    <a:pt x="2041" y="0"/>
                  </a:cubicBezTo>
                  <a:cubicBezTo>
                    <a:pt x="2046" y="0"/>
                    <a:pt x="2050" y="4"/>
                    <a:pt x="2050" y="9"/>
                  </a:cubicBezTo>
                  <a:close/>
                  <a:moveTo>
                    <a:pt x="2092" y="9"/>
                  </a:moveTo>
                  <a:cubicBezTo>
                    <a:pt x="2092" y="14"/>
                    <a:pt x="2088" y="18"/>
                    <a:pt x="2084" y="18"/>
                  </a:cubicBezTo>
                  <a:cubicBezTo>
                    <a:pt x="2083" y="18"/>
                    <a:pt x="2083" y="18"/>
                    <a:pt x="2083" y="18"/>
                  </a:cubicBezTo>
                  <a:cubicBezTo>
                    <a:pt x="2078" y="18"/>
                    <a:pt x="2074" y="14"/>
                    <a:pt x="2074" y="9"/>
                  </a:cubicBezTo>
                  <a:cubicBezTo>
                    <a:pt x="2074" y="4"/>
                    <a:pt x="2078" y="0"/>
                    <a:pt x="2083" y="0"/>
                  </a:cubicBezTo>
                  <a:cubicBezTo>
                    <a:pt x="2084" y="0"/>
                    <a:pt x="2084" y="0"/>
                    <a:pt x="2084" y="0"/>
                  </a:cubicBezTo>
                  <a:cubicBezTo>
                    <a:pt x="2088" y="0"/>
                    <a:pt x="2092" y="4"/>
                    <a:pt x="2092" y="9"/>
                  </a:cubicBezTo>
                  <a:close/>
                  <a:moveTo>
                    <a:pt x="2135" y="9"/>
                  </a:moveTo>
                  <a:cubicBezTo>
                    <a:pt x="2135" y="14"/>
                    <a:pt x="2131" y="18"/>
                    <a:pt x="2126" y="18"/>
                  </a:cubicBezTo>
                  <a:cubicBezTo>
                    <a:pt x="2125" y="18"/>
                    <a:pt x="2125" y="18"/>
                    <a:pt x="2125" y="18"/>
                  </a:cubicBezTo>
                  <a:cubicBezTo>
                    <a:pt x="2120" y="18"/>
                    <a:pt x="2116" y="14"/>
                    <a:pt x="2116" y="9"/>
                  </a:cubicBezTo>
                  <a:cubicBezTo>
                    <a:pt x="2116" y="4"/>
                    <a:pt x="2120" y="0"/>
                    <a:pt x="2125" y="0"/>
                  </a:cubicBezTo>
                  <a:cubicBezTo>
                    <a:pt x="2126" y="0"/>
                    <a:pt x="2126" y="0"/>
                    <a:pt x="2126" y="0"/>
                  </a:cubicBezTo>
                  <a:cubicBezTo>
                    <a:pt x="2131" y="0"/>
                    <a:pt x="2135" y="4"/>
                    <a:pt x="2135" y="9"/>
                  </a:cubicBezTo>
                  <a:close/>
                  <a:moveTo>
                    <a:pt x="2177" y="9"/>
                  </a:moveTo>
                  <a:cubicBezTo>
                    <a:pt x="2177" y="14"/>
                    <a:pt x="2173" y="18"/>
                    <a:pt x="2168" y="18"/>
                  </a:cubicBezTo>
                  <a:cubicBezTo>
                    <a:pt x="2163" y="18"/>
                    <a:pt x="2159" y="14"/>
                    <a:pt x="2159" y="9"/>
                  </a:cubicBezTo>
                  <a:cubicBezTo>
                    <a:pt x="2159" y="4"/>
                    <a:pt x="2163" y="0"/>
                    <a:pt x="2168" y="0"/>
                  </a:cubicBezTo>
                  <a:cubicBezTo>
                    <a:pt x="2168" y="0"/>
                    <a:pt x="2168" y="0"/>
                    <a:pt x="2168" y="0"/>
                  </a:cubicBezTo>
                  <a:cubicBezTo>
                    <a:pt x="2173" y="0"/>
                    <a:pt x="2177" y="4"/>
                    <a:pt x="2177" y="9"/>
                  </a:cubicBezTo>
                  <a:close/>
                  <a:moveTo>
                    <a:pt x="2219" y="9"/>
                  </a:moveTo>
                  <a:cubicBezTo>
                    <a:pt x="2219" y="14"/>
                    <a:pt x="2215" y="18"/>
                    <a:pt x="2211" y="18"/>
                  </a:cubicBezTo>
                  <a:cubicBezTo>
                    <a:pt x="2206" y="18"/>
                    <a:pt x="2201" y="14"/>
                    <a:pt x="2201" y="9"/>
                  </a:cubicBezTo>
                  <a:cubicBezTo>
                    <a:pt x="2201" y="4"/>
                    <a:pt x="2205" y="0"/>
                    <a:pt x="2210" y="0"/>
                  </a:cubicBezTo>
                  <a:cubicBezTo>
                    <a:pt x="2211" y="0"/>
                    <a:pt x="2211" y="0"/>
                    <a:pt x="2211" y="0"/>
                  </a:cubicBezTo>
                  <a:cubicBezTo>
                    <a:pt x="2215" y="0"/>
                    <a:pt x="2219" y="4"/>
                    <a:pt x="2219" y="9"/>
                  </a:cubicBezTo>
                  <a:close/>
                  <a:moveTo>
                    <a:pt x="2262" y="9"/>
                  </a:moveTo>
                  <a:cubicBezTo>
                    <a:pt x="2262" y="14"/>
                    <a:pt x="2258" y="18"/>
                    <a:pt x="2253" y="18"/>
                  </a:cubicBezTo>
                  <a:cubicBezTo>
                    <a:pt x="2252" y="18"/>
                    <a:pt x="2252" y="18"/>
                    <a:pt x="2252" y="18"/>
                  </a:cubicBezTo>
                  <a:cubicBezTo>
                    <a:pt x="2247" y="18"/>
                    <a:pt x="2243" y="14"/>
                    <a:pt x="2243" y="9"/>
                  </a:cubicBezTo>
                  <a:cubicBezTo>
                    <a:pt x="2243" y="4"/>
                    <a:pt x="2247" y="0"/>
                    <a:pt x="2252" y="0"/>
                  </a:cubicBezTo>
                  <a:cubicBezTo>
                    <a:pt x="2253" y="0"/>
                    <a:pt x="2253" y="0"/>
                    <a:pt x="2253" y="0"/>
                  </a:cubicBezTo>
                  <a:cubicBezTo>
                    <a:pt x="2258" y="0"/>
                    <a:pt x="2262" y="4"/>
                    <a:pt x="2262" y="9"/>
                  </a:cubicBezTo>
                  <a:close/>
                  <a:moveTo>
                    <a:pt x="2304" y="9"/>
                  </a:moveTo>
                  <a:cubicBezTo>
                    <a:pt x="2304" y="14"/>
                    <a:pt x="2300" y="18"/>
                    <a:pt x="2295" y="18"/>
                  </a:cubicBezTo>
                  <a:cubicBezTo>
                    <a:pt x="2295" y="18"/>
                    <a:pt x="2295" y="18"/>
                    <a:pt x="2295" y="18"/>
                  </a:cubicBezTo>
                  <a:cubicBezTo>
                    <a:pt x="2290" y="18"/>
                    <a:pt x="2286" y="14"/>
                    <a:pt x="2286" y="9"/>
                  </a:cubicBezTo>
                  <a:cubicBezTo>
                    <a:pt x="2286" y="4"/>
                    <a:pt x="2290" y="0"/>
                    <a:pt x="2295" y="0"/>
                  </a:cubicBezTo>
                  <a:cubicBezTo>
                    <a:pt x="2295" y="0"/>
                    <a:pt x="2295" y="0"/>
                    <a:pt x="2295" y="0"/>
                  </a:cubicBezTo>
                  <a:cubicBezTo>
                    <a:pt x="2300" y="0"/>
                    <a:pt x="2304" y="4"/>
                    <a:pt x="2304" y="9"/>
                  </a:cubicBezTo>
                  <a:close/>
                  <a:moveTo>
                    <a:pt x="2346" y="9"/>
                  </a:moveTo>
                  <a:cubicBezTo>
                    <a:pt x="2346" y="14"/>
                    <a:pt x="2342" y="18"/>
                    <a:pt x="2337" y="18"/>
                  </a:cubicBezTo>
                  <a:cubicBezTo>
                    <a:pt x="2333" y="18"/>
                    <a:pt x="2328" y="14"/>
                    <a:pt x="2328" y="9"/>
                  </a:cubicBezTo>
                  <a:cubicBezTo>
                    <a:pt x="2328" y="4"/>
                    <a:pt x="2332" y="0"/>
                    <a:pt x="2337" y="0"/>
                  </a:cubicBezTo>
                  <a:cubicBezTo>
                    <a:pt x="2337" y="0"/>
                    <a:pt x="2337" y="0"/>
                    <a:pt x="2337" y="0"/>
                  </a:cubicBezTo>
                  <a:cubicBezTo>
                    <a:pt x="2342" y="0"/>
                    <a:pt x="2346" y="4"/>
                    <a:pt x="2346" y="9"/>
                  </a:cubicBezTo>
                  <a:close/>
                  <a:moveTo>
                    <a:pt x="2389" y="9"/>
                  </a:moveTo>
                  <a:cubicBezTo>
                    <a:pt x="2389" y="14"/>
                    <a:pt x="2385" y="18"/>
                    <a:pt x="2380" y="18"/>
                  </a:cubicBezTo>
                  <a:cubicBezTo>
                    <a:pt x="2375" y="18"/>
                    <a:pt x="2371" y="14"/>
                    <a:pt x="2371" y="9"/>
                  </a:cubicBezTo>
                  <a:cubicBezTo>
                    <a:pt x="2371" y="4"/>
                    <a:pt x="2374" y="0"/>
                    <a:pt x="2379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85" y="0"/>
                    <a:pt x="2389" y="4"/>
                    <a:pt x="2389" y="9"/>
                  </a:cubicBezTo>
                  <a:close/>
                  <a:moveTo>
                    <a:pt x="2431" y="9"/>
                  </a:moveTo>
                  <a:cubicBezTo>
                    <a:pt x="2431" y="14"/>
                    <a:pt x="2427" y="18"/>
                    <a:pt x="2422" y="18"/>
                  </a:cubicBezTo>
                  <a:cubicBezTo>
                    <a:pt x="2422" y="18"/>
                    <a:pt x="2422" y="18"/>
                    <a:pt x="2422" y="18"/>
                  </a:cubicBezTo>
                  <a:cubicBezTo>
                    <a:pt x="2417" y="18"/>
                    <a:pt x="2413" y="14"/>
                    <a:pt x="2413" y="9"/>
                  </a:cubicBezTo>
                  <a:cubicBezTo>
                    <a:pt x="2413" y="4"/>
                    <a:pt x="2417" y="0"/>
                    <a:pt x="2422" y="0"/>
                  </a:cubicBezTo>
                  <a:cubicBezTo>
                    <a:pt x="2422" y="0"/>
                    <a:pt x="2422" y="0"/>
                    <a:pt x="2422" y="0"/>
                  </a:cubicBezTo>
                  <a:cubicBezTo>
                    <a:pt x="2427" y="0"/>
                    <a:pt x="2431" y="4"/>
                    <a:pt x="2431" y="9"/>
                  </a:cubicBezTo>
                  <a:close/>
                  <a:moveTo>
                    <a:pt x="2473" y="9"/>
                  </a:moveTo>
                  <a:cubicBezTo>
                    <a:pt x="2473" y="14"/>
                    <a:pt x="2469" y="18"/>
                    <a:pt x="2464" y="18"/>
                  </a:cubicBezTo>
                  <a:cubicBezTo>
                    <a:pt x="2464" y="18"/>
                    <a:pt x="2464" y="18"/>
                    <a:pt x="2464" y="18"/>
                  </a:cubicBezTo>
                  <a:cubicBezTo>
                    <a:pt x="2459" y="18"/>
                    <a:pt x="2455" y="14"/>
                    <a:pt x="2455" y="9"/>
                  </a:cubicBezTo>
                  <a:cubicBezTo>
                    <a:pt x="2455" y="4"/>
                    <a:pt x="2459" y="0"/>
                    <a:pt x="2464" y="0"/>
                  </a:cubicBezTo>
                  <a:cubicBezTo>
                    <a:pt x="2464" y="0"/>
                    <a:pt x="2464" y="0"/>
                    <a:pt x="2464" y="0"/>
                  </a:cubicBezTo>
                  <a:cubicBezTo>
                    <a:pt x="2469" y="0"/>
                    <a:pt x="2473" y="4"/>
                    <a:pt x="2473" y="9"/>
                  </a:cubicBezTo>
                  <a:close/>
                  <a:moveTo>
                    <a:pt x="2516" y="9"/>
                  </a:moveTo>
                  <a:cubicBezTo>
                    <a:pt x="2516" y="14"/>
                    <a:pt x="2512" y="18"/>
                    <a:pt x="2507" y="18"/>
                  </a:cubicBezTo>
                  <a:cubicBezTo>
                    <a:pt x="2502" y="18"/>
                    <a:pt x="2498" y="14"/>
                    <a:pt x="2498" y="9"/>
                  </a:cubicBezTo>
                  <a:cubicBezTo>
                    <a:pt x="2498" y="4"/>
                    <a:pt x="2501" y="0"/>
                    <a:pt x="2506" y="0"/>
                  </a:cubicBezTo>
                  <a:cubicBezTo>
                    <a:pt x="2507" y="0"/>
                    <a:pt x="2507" y="0"/>
                    <a:pt x="2507" y="0"/>
                  </a:cubicBezTo>
                  <a:cubicBezTo>
                    <a:pt x="2512" y="0"/>
                    <a:pt x="2516" y="4"/>
                    <a:pt x="2516" y="9"/>
                  </a:cubicBezTo>
                  <a:close/>
                  <a:moveTo>
                    <a:pt x="2558" y="9"/>
                  </a:moveTo>
                  <a:cubicBezTo>
                    <a:pt x="2558" y="14"/>
                    <a:pt x="2554" y="18"/>
                    <a:pt x="2549" y="18"/>
                  </a:cubicBezTo>
                  <a:cubicBezTo>
                    <a:pt x="2544" y="18"/>
                    <a:pt x="2540" y="14"/>
                    <a:pt x="2540" y="9"/>
                  </a:cubicBezTo>
                  <a:cubicBezTo>
                    <a:pt x="2540" y="4"/>
                    <a:pt x="2544" y="0"/>
                    <a:pt x="2549" y="0"/>
                  </a:cubicBezTo>
                  <a:cubicBezTo>
                    <a:pt x="2549" y="0"/>
                    <a:pt x="2549" y="0"/>
                    <a:pt x="2549" y="0"/>
                  </a:cubicBezTo>
                  <a:cubicBezTo>
                    <a:pt x="2554" y="0"/>
                    <a:pt x="2558" y="4"/>
                    <a:pt x="2558" y="9"/>
                  </a:cubicBezTo>
                  <a:close/>
                  <a:moveTo>
                    <a:pt x="2600" y="9"/>
                  </a:moveTo>
                  <a:cubicBezTo>
                    <a:pt x="2600" y="14"/>
                    <a:pt x="2596" y="18"/>
                    <a:pt x="2591" y="18"/>
                  </a:cubicBezTo>
                  <a:cubicBezTo>
                    <a:pt x="2587" y="18"/>
                    <a:pt x="2582" y="14"/>
                    <a:pt x="2582" y="9"/>
                  </a:cubicBezTo>
                  <a:cubicBezTo>
                    <a:pt x="2582" y="4"/>
                    <a:pt x="2586" y="0"/>
                    <a:pt x="2591" y="0"/>
                  </a:cubicBezTo>
                  <a:cubicBezTo>
                    <a:pt x="2591" y="0"/>
                    <a:pt x="2591" y="0"/>
                    <a:pt x="2591" y="0"/>
                  </a:cubicBezTo>
                  <a:cubicBezTo>
                    <a:pt x="2596" y="0"/>
                    <a:pt x="2600" y="4"/>
                    <a:pt x="2600" y="9"/>
                  </a:cubicBezTo>
                  <a:close/>
                  <a:moveTo>
                    <a:pt x="2643" y="9"/>
                  </a:moveTo>
                  <a:cubicBezTo>
                    <a:pt x="2643" y="14"/>
                    <a:pt x="2639" y="18"/>
                    <a:pt x="2634" y="18"/>
                  </a:cubicBezTo>
                  <a:cubicBezTo>
                    <a:pt x="2633" y="18"/>
                    <a:pt x="2633" y="18"/>
                    <a:pt x="2633" y="18"/>
                  </a:cubicBezTo>
                  <a:cubicBezTo>
                    <a:pt x="2628" y="18"/>
                    <a:pt x="2624" y="14"/>
                    <a:pt x="2624" y="9"/>
                  </a:cubicBezTo>
                  <a:cubicBezTo>
                    <a:pt x="2624" y="4"/>
                    <a:pt x="2628" y="0"/>
                    <a:pt x="2633" y="0"/>
                  </a:cubicBezTo>
                  <a:cubicBezTo>
                    <a:pt x="2634" y="0"/>
                    <a:pt x="2634" y="0"/>
                    <a:pt x="2634" y="0"/>
                  </a:cubicBezTo>
                  <a:cubicBezTo>
                    <a:pt x="2639" y="0"/>
                    <a:pt x="2643" y="4"/>
                    <a:pt x="2643" y="9"/>
                  </a:cubicBezTo>
                  <a:close/>
                  <a:moveTo>
                    <a:pt x="2685" y="9"/>
                  </a:moveTo>
                  <a:cubicBezTo>
                    <a:pt x="2685" y="14"/>
                    <a:pt x="2681" y="18"/>
                    <a:pt x="2676" y="18"/>
                  </a:cubicBezTo>
                  <a:cubicBezTo>
                    <a:pt x="2671" y="18"/>
                    <a:pt x="2667" y="14"/>
                    <a:pt x="2667" y="9"/>
                  </a:cubicBezTo>
                  <a:cubicBezTo>
                    <a:pt x="2667" y="4"/>
                    <a:pt x="2671" y="0"/>
                    <a:pt x="2675" y="0"/>
                  </a:cubicBezTo>
                  <a:cubicBezTo>
                    <a:pt x="2676" y="0"/>
                    <a:pt x="2676" y="0"/>
                    <a:pt x="2676" y="0"/>
                  </a:cubicBezTo>
                  <a:cubicBezTo>
                    <a:pt x="2681" y="0"/>
                    <a:pt x="2685" y="4"/>
                    <a:pt x="2685" y="9"/>
                  </a:cubicBezTo>
                  <a:close/>
                  <a:moveTo>
                    <a:pt x="2727" y="9"/>
                  </a:moveTo>
                  <a:cubicBezTo>
                    <a:pt x="2727" y="14"/>
                    <a:pt x="2723" y="18"/>
                    <a:pt x="2718" y="18"/>
                  </a:cubicBezTo>
                  <a:cubicBezTo>
                    <a:pt x="2713" y="18"/>
                    <a:pt x="2709" y="14"/>
                    <a:pt x="2709" y="9"/>
                  </a:cubicBezTo>
                  <a:cubicBezTo>
                    <a:pt x="2709" y="4"/>
                    <a:pt x="2713" y="0"/>
                    <a:pt x="2718" y="0"/>
                  </a:cubicBezTo>
                  <a:cubicBezTo>
                    <a:pt x="2718" y="0"/>
                    <a:pt x="2718" y="0"/>
                    <a:pt x="2718" y="0"/>
                  </a:cubicBezTo>
                  <a:cubicBezTo>
                    <a:pt x="2723" y="0"/>
                    <a:pt x="2727" y="4"/>
                    <a:pt x="2727" y="9"/>
                  </a:cubicBezTo>
                  <a:close/>
                  <a:moveTo>
                    <a:pt x="2770" y="9"/>
                  </a:moveTo>
                  <a:cubicBezTo>
                    <a:pt x="2770" y="14"/>
                    <a:pt x="2766" y="18"/>
                    <a:pt x="2761" y="18"/>
                  </a:cubicBezTo>
                  <a:cubicBezTo>
                    <a:pt x="2756" y="18"/>
                    <a:pt x="2751" y="14"/>
                    <a:pt x="2751" y="9"/>
                  </a:cubicBezTo>
                  <a:cubicBezTo>
                    <a:pt x="2751" y="4"/>
                    <a:pt x="2755" y="0"/>
                    <a:pt x="2760" y="0"/>
                  </a:cubicBezTo>
                  <a:cubicBezTo>
                    <a:pt x="2761" y="0"/>
                    <a:pt x="2761" y="0"/>
                    <a:pt x="2761" y="0"/>
                  </a:cubicBezTo>
                  <a:cubicBezTo>
                    <a:pt x="2766" y="0"/>
                    <a:pt x="2770" y="4"/>
                    <a:pt x="2770" y="9"/>
                  </a:cubicBezTo>
                  <a:close/>
                  <a:moveTo>
                    <a:pt x="2812" y="9"/>
                  </a:moveTo>
                  <a:cubicBezTo>
                    <a:pt x="2812" y="14"/>
                    <a:pt x="2808" y="18"/>
                    <a:pt x="2803" y="18"/>
                  </a:cubicBezTo>
                  <a:cubicBezTo>
                    <a:pt x="2802" y="18"/>
                    <a:pt x="2802" y="18"/>
                    <a:pt x="2802" y="18"/>
                  </a:cubicBezTo>
                  <a:cubicBezTo>
                    <a:pt x="2798" y="18"/>
                    <a:pt x="2794" y="14"/>
                    <a:pt x="2794" y="9"/>
                  </a:cubicBezTo>
                  <a:cubicBezTo>
                    <a:pt x="2794" y="4"/>
                    <a:pt x="2798" y="0"/>
                    <a:pt x="2802" y="0"/>
                  </a:cubicBezTo>
                  <a:cubicBezTo>
                    <a:pt x="2803" y="0"/>
                    <a:pt x="2803" y="0"/>
                    <a:pt x="2803" y="0"/>
                  </a:cubicBezTo>
                  <a:cubicBezTo>
                    <a:pt x="2808" y="0"/>
                    <a:pt x="2812" y="4"/>
                    <a:pt x="2812" y="9"/>
                  </a:cubicBezTo>
                  <a:close/>
                  <a:moveTo>
                    <a:pt x="2854" y="9"/>
                  </a:moveTo>
                  <a:cubicBezTo>
                    <a:pt x="2854" y="14"/>
                    <a:pt x="2850" y="18"/>
                    <a:pt x="2845" y="18"/>
                  </a:cubicBezTo>
                  <a:cubicBezTo>
                    <a:pt x="2845" y="18"/>
                    <a:pt x="2845" y="18"/>
                    <a:pt x="2845" y="18"/>
                  </a:cubicBezTo>
                  <a:cubicBezTo>
                    <a:pt x="2840" y="18"/>
                    <a:pt x="2836" y="14"/>
                    <a:pt x="2836" y="9"/>
                  </a:cubicBezTo>
                  <a:cubicBezTo>
                    <a:pt x="2836" y="4"/>
                    <a:pt x="2840" y="0"/>
                    <a:pt x="2845" y="0"/>
                  </a:cubicBezTo>
                  <a:cubicBezTo>
                    <a:pt x="2845" y="0"/>
                    <a:pt x="2845" y="0"/>
                    <a:pt x="2845" y="0"/>
                  </a:cubicBezTo>
                  <a:cubicBezTo>
                    <a:pt x="2850" y="0"/>
                    <a:pt x="2854" y="4"/>
                    <a:pt x="2854" y="9"/>
                  </a:cubicBezTo>
                  <a:close/>
                  <a:moveTo>
                    <a:pt x="2897" y="9"/>
                  </a:moveTo>
                  <a:cubicBezTo>
                    <a:pt x="2897" y="14"/>
                    <a:pt x="2893" y="18"/>
                    <a:pt x="2888" y="18"/>
                  </a:cubicBezTo>
                  <a:cubicBezTo>
                    <a:pt x="2883" y="18"/>
                    <a:pt x="2878" y="14"/>
                    <a:pt x="2878" y="9"/>
                  </a:cubicBezTo>
                  <a:cubicBezTo>
                    <a:pt x="2878" y="4"/>
                    <a:pt x="2882" y="0"/>
                    <a:pt x="2887" y="0"/>
                  </a:cubicBezTo>
                  <a:cubicBezTo>
                    <a:pt x="2888" y="0"/>
                    <a:pt x="2888" y="0"/>
                    <a:pt x="2888" y="0"/>
                  </a:cubicBezTo>
                  <a:cubicBezTo>
                    <a:pt x="2893" y="0"/>
                    <a:pt x="2897" y="4"/>
                    <a:pt x="2897" y="9"/>
                  </a:cubicBezTo>
                  <a:close/>
                  <a:moveTo>
                    <a:pt x="2939" y="9"/>
                  </a:moveTo>
                  <a:cubicBezTo>
                    <a:pt x="2939" y="14"/>
                    <a:pt x="2935" y="18"/>
                    <a:pt x="2930" y="18"/>
                  </a:cubicBezTo>
                  <a:cubicBezTo>
                    <a:pt x="2925" y="18"/>
                    <a:pt x="2921" y="14"/>
                    <a:pt x="2921" y="9"/>
                  </a:cubicBezTo>
                  <a:cubicBezTo>
                    <a:pt x="2921" y="4"/>
                    <a:pt x="2924" y="0"/>
                    <a:pt x="2929" y="0"/>
                  </a:cubicBezTo>
                  <a:cubicBezTo>
                    <a:pt x="2930" y="0"/>
                    <a:pt x="2930" y="0"/>
                    <a:pt x="2930" y="0"/>
                  </a:cubicBezTo>
                  <a:cubicBezTo>
                    <a:pt x="2935" y="0"/>
                    <a:pt x="2939" y="4"/>
                    <a:pt x="2939" y="9"/>
                  </a:cubicBezTo>
                  <a:close/>
                  <a:moveTo>
                    <a:pt x="2981" y="9"/>
                  </a:moveTo>
                  <a:cubicBezTo>
                    <a:pt x="2981" y="14"/>
                    <a:pt x="2977" y="18"/>
                    <a:pt x="2972" y="18"/>
                  </a:cubicBezTo>
                  <a:cubicBezTo>
                    <a:pt x="2972" y="18"/>
                    <a:pt x="2972" y="18"/>
                    <a:pt x="2972" y="18"/>
                  </a:cubicBezTo>
                  <a:cubicBezTo>
                    <a:pt x="2967" y="18"/>
                    <a:pt x="2963" y="14"/>
                    <a:pt x="2963" y="9"/>
                  </a:cubicBezTo>
                  <a:cubicBezTo>
                    <a:pt x="2963" y="4"/>
                    <a:pt x="2967" y="0"/>
                    <a:pt x="2972" y="0"/>
                  </a:cubicBezTo>
                  <a:cubicBezTo>
                    <a:pt x="2972" y="0"/>
                    <a:pt x="2972" y="0"/>
                    <a:pt x="2972" y="0"/>
                  </a:cubicBezTo>
                  <a:cubicBezTo>
                    <a:pt x="2977" y="0"/>
                    <a:pt x="2981" y="4"/>
                    <a:pt x="2981" y="9"/>
                  </a:cubicBezTo>
                  <a:close/>
                  <a:moveTo>
                    <a:pt x="3024" y="9"/>
                  </a:moveTo>
                  <a:cubicBezTo>
                    <a:pt x="3024" y="14"/>
                    <a:pt x="3020" y="18"/>
                    <a:pt x="3015" y="18"/>
                  </a:cubicBezTo>
                  <a:cubicBezTo>
                    <a:pt x="3014" y="18"/>
                    <a:pt x="3014" y="18"/>
                    <a:pt x="3014" y="18"/>
                  </a:cubicBezTo>
                  <a:cubicBezTo>
                    <a:pt x="3009" y="18"/>
                    <a:pt x="3005" y="14"/>
                    <a:pt x="3005" y="9"/>
                  </a:cubicBezTo>
                  <a:cubicBezTo>
                    <a:pt x="3005" y="4"/>
                    <a:pt x="3009" y="0"/>
                    <a:pt x="3014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20" y="0"/>
                    <a:pt x="3024" y="4"/>
                    <a:pt x="3024" y="9"/>
                  </a:cubicBezTo>
                  <a:close/>
                  <a:moveTo>
                    <a:pt x="3066" y="9"/>
                  </a:moveTo>
                  <a:cubicBezTo>
                    <a:pt x="3066" y="14"/>
                    <a:pt x="3062" y="18"/>
                    <a:pt x="3057" y="18"/>
                  </a:cubicBezTo>
                  <a:cubicBezTo>
                    <a:pt x="3052" y="18"/>
                    <a:pt x="3048" y="14"/>
                    <a:pt x="3048" y="9"/>
                  </a:cubicBezTo>
                  <a:cubicBezTo>
                    <a:pt x="3048" y="4"/>
                    <a:pt x="3051" y="0"/>
                    <a:pt x="3056" y="0"/>
                  </a:cubicBezTo>
                  <a:cubicBezTo>
                    <a:pt x="3057" y="0"/>
                    <a:pt x="3057" y="0"/>
                    <a:pt x="3057" y="0"/>
                  </a:cubicBezTo>
                  <a:cubicBezTo>
                    <a:pt x="3062" y="0"/>
                    <a:pt x="3066" y="4"/>
                    <a:pt x="3066" y="9"/>
                  </a:cubicBezTo>
                  <a:close/>
                  <a:moveTo>
                    <a:pt x="3108" y="9"/>
                  </a:moveTo>
                  <a:cubicBezTo>
                    <a:pt x="3108" y="14"/>
                    <a:pt x="3104" y="18"/>
                    <a:pt x="3099" y="18"/>
                  </a:cubicBezTo>
                  <a:cubicBezTo>
                    <a:pt x="3094" y="18"/>
                    <a:pt x="3090" y="14"/>
                    <a:pt x="3090" y="9"/>
                  </a:cubicBezTo>
                  <a:cubicBezTo>
                    <a:pt x="3090" y="4"/>
                    <a:pt x="3094" y="0"/>
                    <a:pt x="3099" y="0"/>
                  </a:cubicBezTo>
                  <a:cubicBezTo>
                    <a:pt x="3099" y="0"/>
                    <a:pt x="3099" y="0"/>
                    <a:pt x="3099" y="0"/>
                  </a:cubicBezTo>
                  <a:cubicBezTo>
                    <a:pt x="3104" y="0"/>
                    <a:pt x="3108" y="4"/>
                    <a:pt x="3108" y="9"/>
                  </a:cubicBezTo>
                  <a:close/>
                  <a:moveTo>
                    <a:pt x="3151" y="9"/>
                  </a:moveTo>
                  <a:cubicBezTo>
                    <a:pt x="3151" y="14"/>
                    <a:pt x="3147" y="18"/>
                    <a:pt x="3142" y="18"/>
                  </a:cubicBezTo>
                  <a:cubicBezTo>
                    <a:pt x="3141" y="18"/>
                    <a:pt x="3141" y="18"/>
                    <a:pt x="3141" y="18"/>
                  </a:cubicBezTo>
                  <a:cubicBezTo>
                    <a:pt x="3136" y="18"/>
                    <a:pt x="3132" y="14"/>
                    <a:pt x="3132" y="9"/>
                  </a:cubicBezTo>
                  <a:cubicBezTo>
                    <a:pt x="3132" y="4"/>
                    <a:pt x="3136" y="0"/>
                    <a:pt x="3141" y="0"/>
                  </a:cubicBezTo>
                  <a:cubicBezTo>
                    <a:pt x="3142" y="0"/>
                    <a:pt x="3142" y="0"/>
                    <a:pt x="3142" y="0"/>
                  </a:cubicBezTo>
                  <a:cubicBezTo>
                    <a:pt x="3147" y="0"/>
                    <a:pt x="3151" y="4"/>
                    <a:pt x="3151" y="9"/>
                  </a:cubicBezTo>
                  <a:close/>
                  <a:moveTo>
                    <a:pt x="3193" y="9"/>
                  </a:moveTo>
                  <a:cubicBezTo>
                    <a:pt x="3193" y="14"/>
                    <a:pt x="3189" y="18"/>
                    <a:pt x="3184" y="18"/>
                  </a:cubicBezTo>
                  <a:cubicBezTo>
                    <a:pt x="3183" y="18"/>
                    <a:pt x="3183" y="18"/>
                    <a:pt x="3183" y="18"/>
                  </a:cubicBezTo>
                  <a:cubicBezTo>
                    <a:pt x="3178" y="18"/>
                    <a:pt x="3174" y="14"/>
                    <a:pt x="3174" y="9"/>
                  </a:cubicBezTo>
                  <a:cubicBezTo>
                    <a:pt x="3174" y="4"/>
                    <a:pt x="3178" y="0"/>
                    <a:pt x="3183" y="0"/>
                  </a:cubicBezTo>
                  <a:cubicBezTo>
                    <a:pt x="3184" y="0"/>
                    <a:pt x="3184" y="0"/>
                    <a:pt x="3184" y="0"/>
                  </a:cubicBezTo>
                  <a:cubicBezTo>
                    <a:pt x="3189" y="0"/>
                    <a:pt x="3193" y="4"/>
                    <a:pt x="3193" y="9"/>
                  </a:cubicBezTo>
                  <a:close/>
                  <a:moveTo>
                    <a:pt x="3235" y="9"/>
                  </a:moveTo>
                  <a:cubicBezTo>
                    <a:pt x="3235" y="14"/>
                    <a:pt x="3231" y="18"/>
                    <a:pt x="3226" y="18"/>
                  </a:cubicBezTo>
                  <a:cubicBezTo>
                    <a:pt x="3221" y="18"/>
                    <a:pt x="3217" y="14"/>
                    <a:pt x="3217" y="9"/>
                  </a:cubicBezTo>
                  <a:cubicBezTo>
                    <a:pt x="3217" y="4"/>
                    <a:pt x="3221" y="0"/>
                    <a:pt x="3226" y="0"/>
                  </a:cubicBezTo>
                  <a:cubicBezTo>
                    <a:pt x="3226" y="0"/>
                    <a:pt x="3226" y="0"/>
                    <a:pt x="3226" y="0"/>
                  </a:cubicBezTo>
                  <a:cubicBezTo>
                    <a:pt x="3231" y="0"/>
                    <a:pt x="3235" y="4"/>
                    <a:pt x="3235" y="9"/>
                  </a:cubicBezTo>
                  <a:close/>
                  <a:moveTo>
                    <a:pt x="3278" y="9"/>
                  </a:moveTo>
                  <a:cubicBezTo>
                    <a:pt x="3278" y="14"/>
                    <a:pt x="3274" y="18"/>
                    <a:pt x="3269" y="18"/>
                  </a:cubicBezTo>
                  <a:cubicBezTo>
                    <a:pt x="3264" y="18"/>
                    <a:pt x="3259" y="14"/>
                    <a:pt x="3259" y="9"/>
                  </a:cubicBezTo>
                  <a:cubicBezTo>
                    <a:pt x="3259" y="4"/>
                    <a:pt x="3263" y="0"/>
                    <a:pt x="3268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74" y="0"/>
                    <a:pt x="3278" y="4"/>
                    <a:pt x="3278" y="9"/>
                  </a:cubicBezTo>
                  <a:close/>
                  <a:moveTo>
                    <a:pt x="3320" y="9"/>
                  </a:moveTo>
                  <a:cubicBezTo>
                    <a:pt x="3320" y="14"/>
                    <a:pt x="3316" y="18"/>
                    <a:pt x="3311" y="18"/>
                  </a:cubicBezTo>
                  <a:cubicBezTo>
                    <a:pt x="3306" y="18"/>
                    <a:pt x="3302" y="14"/>
                    <a:pt x="3302" y="9"/>
                  </a:cubicBezTo>
                  <a:cubicBezTo>
                    <a:pt x="3302" y="4"/>
                    <a:pt x="3305" y="0"/>
                    <a:pt x="3310" y="0"/>
                  </a:cubicBezTo>
                  <a:cubicBezTo>
                    <a:pt x="3311" y="0"/>
                    <a:pt x="3311" y="0"/>
                    <a:pt x="3311" y="0"/>
                  </a:cubicBezTo>
                  <a:cubicBezTo>
                    <a:pt x="3316" y="0"/>
                    <a:pt x="3320" y="4"/>
                    <a:pt x="3320" y="9"/>
                  </a:cubicBezTo>
                  <a:close/>
                  <a:moveTo>
                    <a:pt x="3362" y="9"/>
                  </a:moveTo>
                  <a:cubicBezTo>
                    <a:pt x="3362" y="14"/>
                    <a:pt x="3358" y="18"/>
                    <a:pt x="3353" y="18"/>
                  </a:cubicBezTo>
                  <a:cubicBezTo>
                    <a:pt x="3353" y="18"/>
                    <a:pt x="3353" y="18"/>
                    <a:pt x="3353" y="18"/>
                  </a:cubicBezTo>
                  <a:cubicBezTo>
                    <a:pt x="3348" y="18"/>
                    <a:pt x="3344" y="14"/>
                    <a:pt x="3344" y="9"/>
                  </a:cubicBezTo>
                  <a:cubicBezTo>
                    <a:pt x="3344" y="4"/>
                    <a:pt x="3348" y="0"/>
                    <a:pt x="3353" y="0"/>
                  </a:cubicBezTo>
                  <a:cubicBezTo>
                    <a:pt x="3353" y="0"/>
                    <a:pt x="3353" y="0"/>
                    <a:pt x="3353" y="0"/>
                  </a:cubicBezTo>
                  <a:cubicBezTo>
                    <a:pt x="3358" y="0"/>
                    <a:pt x="3362" y="4"/>
                    <a:pt x="3362" y="9"/>
                  </a:cubicBezTo>
                  <a:close/>
                  <a:moveTo>
                    <a:pt x="61" y="9"/>
                  </a:moveTo>
                  <a:cubicBezTo>
                    <a:pt x="61" y="14"/>
                    <a:pt x="57" y="18"/>
                    <a:pt x="52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6" y="18"/>
                    <a:pt x="42" y="14"/>
                    <a:pt x="42" y="9"/>
                  </a:cubicBezTo>
                  <a:cubicBezTo>
                    <a:pt x="42" y="4"/>
                    <a:pt x="46" y="0"/>
                    <a:pt x="5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7" y="0"/>
                    <a:pt x="61" y="4"/>
                    <a:pt x="61" y="9"/>
                  </a:cubicBezTo>
                  <a:close/>
                  <a:moveTo>
                    <a:pt x="103" y="9"/>
                  </a:moveTo>
                  <a:cubicBezTo>
                    <a:pt x="103" y="14"/>
                    <a:pt x="99" y="18"/>
                    <a:pt x="94" y="18"/>
                  </a:cubicBezTo>
                  <a:cubicBezTo>
                    <a:pt x="89" y="18"/>
                    <a:pt x="85" y="14"/>
                    <a:pt x="85" y="9"/>
                  </a:cubicBezTo>
                  <a:cubicBezTo>
                    <a:pt x="85" y="4"/>
                    <a:pt x="89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9" y="0"/>
                    <a:pt x="103" y="4"/>
                    <a:pt x="103" y="9"/>
                  </a:cubicBezTo>
                  <a:close/>
                  <a:moveTo>
                    <a:pt x="145" y="9"/>
                  </a:moveTo>
                  <a:cubicBezTo>
                    <a:pt x="145" y="14"/>
                    <a:pt x="141" y="18"/>
                    <a:pt x="136" y="18"/>
                  </a:cubicBezTo>
                  <a:cubicBezTo>
                    <a:pt x="132" y="18"/>
                    <a:pt x="127" y="14"/>
                    <a:pt x="127" y="9"/>
                  </a:cubicBezTo>
                  <a:cubicBezTo>
                    <a:pt x="127" y="4"/>
                    <a:pt x="131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1" y="0"/>
                    <a:pt x="145" y="4"/>
                    <a:pt x="145" y="9"/>
                  </a:cubicBezTo>
                  <a:close/>
                  <a:moveTo>
                    <a:pt x="188" y="9"/>
                  </a:moveTo>
                  <a:cubicBezTo>
                    <a:pt x="188" y="14"/>
                    <a:pt x="184" y="18"/>
                    <a:pt x="179" y="18"/>
                  </a:cubicBezTo>
                  <a:cubicBezTo>
                    <a:pt x="174" y="18"/>
                    <a:pt x="170" y="14"/>
                    <a:pt x="170" y="9"/>
                  </a:cubicBezTo>
                  <a:cubicBezTo>
                    <a:pt x="170" y="4"/>
                    <a:pt x="173" y="0"/>
                    <a:pt x="178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4" y="0"/>
                    <a:pt x="188" y="4"/>
                    <a:pt x="188" y="9"/>
                  </a:cubicBezTo>
                  <a:close/>
                  <a:moveTo>
                    <a:pt x="230" y="9"/>
                  </a:moveTo>
                  <a:cubicBezTo>
                    <a:pt x="230" y="14"/>
                    <a:pt x="226" y="18"/>
                    <a:pt x="221" y="18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16" y="18"/>
                    <a:pt x="212" y="14"/>
                    <a:pt x="212" y="9"/>
                  </a:cubicBezTo>
                  <a:cubicBezTo>
                    <a:pt x="212" y="4"/>
                    <a:pt x="216" y="0"/>
                    <a:pt x="221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6" y="0"/>
                    <a:pt x="230" y="4"/>
                    <a:pt x="230" y="9"/>
                  </a:cubicBezTo>
                  <a:close/>
                  <a:moveTo>
                    <a:pt x="272" y="9"/>
                  </a:moveTo>
                  <a:cubicBezTo>
                    <a:pt x="272" y="14"/>
                    <a:pt x="268" y="18"/>
                    <a:pt x="263" y="18"/>
                  </a:cubicBezTo>
                  <a:cubicBezTo>
                    <a:pt x="259" y="18"/>
                    <a:pt x="254" y="14"/>
                    <a:pt x="254" y="9"/>
                  </a:cubicBezTo>
                  <a:cubicBezTo>
                    <a:pt x="254" y="4"/>
                    <a:pt x="258" y="0"/>
                    <a:pt x="263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8" y="0"/>
                    <a:pt x="272" y="4"/>
                    <a:pt x="272" y="9"/>
                  </a:cubicBezTo>
                  <a:close/>
                  <a:moveTo>
                    <a:pt x="315" y="9"/>
                  </a:moveTo>
                  <a:cubicBezTo>
                    <a:pt x="315" y="14"/>
                    <a:pt x="311" y="18"/>
                    <a:pt x="306" y="18"/>
                  </a:cubicBezTo>
                  <a:cubicBezTo>
                    <a:pt x="301" y="18"/>
                    <a:pt x="297" y="14"/>
                    <a:pt x="297" y="9"/>
                  </a:cubicBezTo>
                  <a:cubicBezTo>
                    <a:pt x="297" y="4"/>
                    <a:pt x="300" y="0"/>
                    <a:pt x="305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1" y="0"/>
                    <a:pt x="315" y="4"/>
                    <a:pt x="315" y="9"/>
                  </a:cubicBezTo>
                  <a:close/>
                  <a:moveTo>
                    <a:pt x="357" y="9"/>
                  </a:moveTo>
                  <a:cubicBezTo>
                    <a:pt x="357" y="14"/>
                    <a:pt x="353" y="18"/>
                    <a:pt x="348" y="18"/>
                  </a:cubicBezTo>
                  <a:cubicBezTo>
                    <a:pt x="343" y="18"/>
                    <a:pt x="339" y="14"/>
                    <a:pt x="339" y="9"/>
                  </a:cubicBezTo>
                  <a:cubicBezTo>
                    <a:pt x="339" y="4"/>
                    <a:pt x="343" y="0"/>
                    <a:pt x="348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53" y="0"/>
                    <a:pt x="357" y="4"/>
                    <a:pt x="357" y="9"/>
                  </a:cubicBezTo>
                  <a:close/>
                  <a:moveTo>
                    <a:pt x="399" y="9"/>
                  </a:moveTo>
                  <a:cubicBezTo>
                    <a:pt x="399" y="14"/>
                    <a:pt x="395" y="18"/>
                    <a:pt x="390" y="18"/>
                  </a:cubicBezTo>
                  <a:cubicBezTo>
                    <a:pt x="390" y="18"/>
                    <a:pt x="390" y="18"/>
                    <a:pt x="390" y="18"/>
                  </a:cubicBezTo>
                  <a:cubicBezTo>
                    <a:pt x="385" y="18"/>
                    <a:pt x="381" y="14"/>
                    <a:pt x="381" y="9"/>
                  </a:cubicBezTo>
                  <a:cubicBezTo>
                    <a:pt x="381" y="4"/>
                    <a:pt x="385" y="0"/>
                    <a:pt x="390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395" y="0"/>
                    <a:pt x="399" y="4"/>
                    <a:pt x="399" y="9"/>
                  </a:cubicBezTo>
                  <a:close/>
                  <a:moveTo>
                    <a:pt x="442" y="9"/>
                  </a:moveTo>
                  <a:cubicBezTo>
                    <a:pt x="442" y="14"/>
                    <a:pt x="438" y="18"/>
                    <a:pt x="433" y="18"/>
                  </a:cubicBezTo>
                  <a:cubicBezTo>
                    <a:pt x="432" y="18"/>
                    <a:pt x="432" y="18"/>
                    <a:pt x="432" y="18"/>
                  </a:cubicBezTo>
                  <a:cubicBezTo>
                    <a:pt x="427" y="18"/>
                    <a:pt x="423" y="14"/>
                    <a:pt x="423" y="9"/>
                  </a:cubicBezTo>
                  <a:cubicBezTo>
                    <a:pt x="423" y="4"/>
                    <a:pt x="427" y="0"/>
                    <a:pt x="432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38" y="0"/>
                    <a:pt x="442" y="4"/>
                    <a:pt x="442" y="9"/>
                  </a:cubicBezTo>
                  <a:close/>
                  <a:moveTo>
                    <a:pt x="484" y="9"/>
                  </a:moveTo>
                  <a:cubicBezTo>
                    <a:pt x="484" y="14"/>
                    <a:pt x="480" y="18"/>
                    <a:pt x="475" y="18"/>
                  </a:cubicBezTo>
                  <a:cubicBezTo>
                    <a:pt x="470" y="18"/>
                    <a:pt x="466" y="14"/>
                    <a:pt x="466" y="9"/>
                  </a:cubicBezTo>
                  <a:cubicBezTo>
                    <a:pt x="466" y="4"/>
                    <a:pt x="470" y="0"/>
                    <a:pt x="474" y="0"/>
                  </a:cubicBezTo>
                  <a:cubicBezTo>
                    <a:pt x="475" y="0"/>
                    <a:pt x="475" y="0"/>
                    <a:pt x="475" y="0"/>
                  </a:cubicBezTo>
                  <a:cubicBezTo>
                    <a:pt x="480" y="0"/>
                    <a:pt x="484" y="4"/>
                    <a:pt x="484" y="9"/>
                  </a:cubicBezTo>
                  <a:close/>
                  <a:moveTo>
                    <a:pt x="526" y="9"/>
                  </a:moveTo>
                  <a:cubicBezTo>
                    <a:pt x="526" y="14"/>
                    <a:pt x="522" y="18"/>
                    <a:pt x="517" y="18"/>
                  </a:cubicBezTo>
                  <a:cubicBezTo>
                    <a:pt x="512" y="18"/>
                    <a:pt x="508" y="14"/>
                    <a:pt x="508" y="9"/>
                  </a:cubicBezTo>
                  <a:cubicBezTo>
                    <a:pt x="508" y="4"/>
                    <a:pt x="512" y="0"/>
                    <a:pt x="517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2" y="0"/>
                    <a:pt x="526" y="4"/>
                    <a:pt x="526" y="9"/>
                  </a:cubicBezTo>
                  <a:close/>
                  <a:moveTo>
                    <a:pt x="569" y="9"/>
                  </a:moveTo>
                  <a:cubicBezTo>
                    <a:pt x="569" y="14"/>
                    <a:pt x="565" y="18"/>
                    <a:pt x="560" y="18"/>
                  </a:cubicBezTo>
                  <a:cubicBezTo>
                    <a:pt x="559" y="18"/>
                    <a:pt x="559" y="18"/>
                    <a:pt x="559" y="18"/>
                  </a:cubicBezTo>
                  <a:cubicBezTo>
                    <a:pt x="554" y="18"/>
                    <a:pt x="550" y="14"/>
                    <a:pt x="550" y="9"/>
                  </a:cubicBezTo>
                  <a:cubicBezTo>
                    <a:pt x="550" y="4"/>
                    <a:pt x="554" y="0"/>
                    <a:pt x="559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565" y="0"/>
                    <a:pt x="569" y="4"/>
                    <a:pt x="569" y="9"/>
                  </a:cubicBezTo>
                  <a:close/>
                  <a:moveTo>
                    <a:pt x="611" y="9"/>
                  </a:moveTo>
                  <a:cubicBezTo>
                    <a:pt x="611" y="14"/>
                    <a:pt x="607" y="18"/>
                    <a:pt x="602" y="18"/>
                  </a:cubicBezTo>
                  <a:cubicBezTo>
                    <a:pt x="601" y="18"/>
                    <a:pt x="601" y="18"/>
                    <a:pt x="601" y="18"/>
                  </a:cubicBezTo>
                  <a:cubicBezTo>
                    <a:pt x="597" y="18"/>
                    <a:pt x="593" y="14"/>
                    <a:pt x="593" y="9"/>
                  </a:cubicBezTo>
                  <a:cubicBezTo>
                    <a:pt x="593" y="4"/>
                    <a:pt x="597" y="0"/>
                    <a:pt x="601" y="0"/>
                  </a:cubicBezTo>
                  <a:cubicBezTo>
                    <a:pt x="602" y="0"/>
                    <a:pt x="602" y="0"/>
                    <a:pt x="602" y="0"/>
                  </a:cubicBezTo>
                  <a:cubicBezTo>
                    <a:pt x="607" y="0"/>
                    <a:pt x="611" y="4"/>
                    <a:pt x="611" y="9"/>
                  </a:cubicBezTo>
                  <a:close/>
                  <a:moveTo>
                    <a:pt x="653" y="9"/>
                  </a:moveTo>
                  <a:cubicBezTo>
                    <a:pt x="653" y="14"/>
                    <a:pt x="649" y="18"/>
                    <a:pt x="644" y="18"/>
                  </a:cubicBezTo>
                  <a:cubicBezTo>
                    <a:pt x="639" y="18"/>
                    <a:pt x="635" y="14"/>
                    <a:pt x="635" y="9"/>
                  </a:cubicBezTo>
                  <a:cubicBezTo>
                    <a:pt x="635" y="4"/>
                    <a:pt x="639" y="0"/>
                    <a:pt x="644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9" y="0"/>
                    <a:pt x="653" y="4"/>
                    <a:pt x="653" y="9"/>
                  </a:cubicBezTo>
                  <a:close/>
                  <a:moveTo>
                    <a:pt x="696" y="9"/>
                  </a:moveTo>
                  <a:cubicBezTo>
                    <a:pt x="696" y="14"/>
                    <a:pt x="692" y="18"/>
                    <a:pt x="687" y="18"/>
                  </a:cubicBezTo>
                  <a:cubicBezTo>
                    <a:pt x="682" y="18"/>
                    <a:pt x="677" y="14"/>
                    <a:pt x="677" y="9"/>
                  </a:cubicBezTo>
                  <a:cubicBezTo>
                    <a:pt x="677" y="4"/>
                    <a:pt x="681" y="0"/>
                    <a:pt x="686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92" y="0"/>
                    <a:pt x="696" y="4"/>
                    <a:pt x="696" y="9"/>
                  </a:cubicBezTo>
                  <a:close/>
                  <a:moveTo>
                    <a:pt x="738" y="9"/>
                  </a:moveTo>
                  <a:cubicBezTo>
                    <a:pt x="738" y="14"/>
                    <a:pt x="734" y="18"/>
                    <a:pt x="729" y="18"/>
                  </a:cubicBezTo>
                  <a:cubicBezTo>
                    <a:pt x="728" y="18"/>
                    <a:pt x="728" y="18"/>
                    <a:pt x="728" y="18"/>
                  </a:cubicBezTo>
                  <a:cubicBezTo>
                    <a:pt x="723" y="18"/>
                    <a:pt x="719" y="14"/>
                    <a:pt x="719" y="9"/>
                  </a:cubicBezTo>
                  <a:cubicBezTo>
                    <a:pt x="719" y="4"/>
                    <a:pt x="723" y="0"/>
                    <a:pt x="728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734" y="0"/>
                    <a:pt x="738" y="4"/>
                    <a:pt x="738" y="9"/>
                  </a:cubicBezTo>
                  <a:close/>
                  <a:moveTo>
                    <a:pt x="780" y="9"/>
                  </a:moveTo>
                  <a:cubicBezTo>
                    <a:pt x="780" y="14"/>
                    <a:pt x="776" y="18"/>
                    <a:pt x="771" y="18"/>
                  </a:cubicBezTo>
                  <a:cubicBezTo>
                    <a:pt x="771" y="18"/>
                    <a:pt x="771" y="18"/>
                    <a:pt x="771" y="18"/>
                  </a:cubicBezTo>
                  <a:cubicBezTo>
                    <a:pt x="766" y="18"/>
                    <a:pt x="762" y="14"/>
                    <a:pt x="762" y="9"/>
                  </a:cubicBezTo>
                  <a:cubicBezTo>
                    <a:pt x="762" y="4"/>
                    <a:pt x="766" y="0"/>
                    <a:pt x="771" y="0"/>
                  </a:cubicBezTo>
                  <a:cubicBezTo>
                    <a:pt x="771" y="0"/>
                    <a:pt x="771" y="0"/>
                    <a:pt x="771" y="0"/>
                  </a:cubicBezTo>
                  <a:cubicBezTo>
                    <a:pt x="776" y="0"/>
                    <a:pt x="780" y="4"/>
                    <a:pt x="780" y="9"/>
                  </a:cubicBezTo>
                  <a:close/>
                  <a:moveTo>
                    <a:pt x="823" y="9"/>
                  </a:moveTo>
                  <a:cubicBezTo>
                    <a:pt x="823" y="14"/>
                    <a:pt x="819" y="18"/>
                    <a:pt x="814" y="18"/>
                  </a:cubicBezTo>
                  <a:cubicBezTo>
                    <a:pt x="809" y="18"/>
                    <a:pt x="804" y="14"/>
                    <a:pt x="804" y="9"/>
                  </a:cubicBezTo>
                  <a:cubicBezTo>
                    <a:pt x="804" y="4"/>
                    <a:pt x="808" y="0"/>
                    <a:pt x="813" y="0"/>
                  </a:cubicBezTo>
                  <a:cubicBezTo>
                    <a:pt x="814" y="0"/>
                    <a:pt x="814" y="0"/>
                    <a:pt x="814" y="0"/>
                  </a:cubicBezTo>
                  <a:cubicBezTo>
                    <a:pt x="819" y="0"/>
                    <a:pt x="823" y="4"/>
                    <a:pt x="823" y="9"/>
                  </a:cubicBezTo>
                  <a:close/>
                  <a:moveTo>
                    <a:pt x="865" y="9"/>
                  </a:moveTo>
                  <a:cubicBezTo>
                    <a:pt x="865" y="14"/>
                    <a:pt x="861" y="18"/>
                    <a:pt x="856" y="18"/>
                  </a:cubicBezTo>
                  <a:cubicBezTo>
                    <a:pt x="851" y="18"/>
                    <a:pt x="847" y="14"/>
                    <a:pt x="847" y="9"/>
                  </a:cubicBezTo>
                  <a:cubicBezTo>
                    <a:pt x="847" y="4"/>
                    <a:pt x="850" y="0"/>
                    <a:pt x="855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61" y="0"/>
                    <a:pt x="865" y="4"/>
                    <a:pt x="865" y="9"/>
                  </a:cubicBezTo>
                  <a:close/>
                  <a:moveTo>
                    <a:pt x="907" y="9"/>
                  </a:moveTo>
                  <a:cubicBezTo>
                    <a:pt x="907" y="14"/>
                    <a:pt x="903" y="18"/>
                    <a:pt x="898" y="18"/>
                  </a:cubicBezTo>
                  <a:cubicBezTo>
                    <a:pt x="893" y="18"/>
                    <a:pt x="889" y="14"/>
                    <a:pt x="889" y="9"/>
                  </a:cubicBezTo>
                  <a:cubicBezTo>
                    <a:pt x="889" y="4"/>
                    <a:pt x="893" y="0"/>
                    <a:pt x="898" y="0"/>
                  </a:cubicBezTo>
                  <a:cubicBezTo>
                    <a:pt x="898" y="0"/>
                    <a:pt x="898" y="0"/>
                    <a:pt x="898" y="0"/>
                  </a:cubicBezTo>
                  <a:cubicBezTo>
                    <a:pt x="903" y="0"/>
                    <a:pt x="907" y="4"/>
                    <a:pt x="907" y="9"/>
                  </a:cubicBezTo>
                  <a:close/>
                  <a:moveTo>
                    <a:pt x="950" y="9"/>
                  </a:moveTo>
                  <a:cubicBezTo>
                    <a:pt x="950" y="14"/>
                    <a:pt x="946" y="18"/>
                    <a:pt x="941" y="18"/>
                  </a:cubicBezTo>
                  <a:cubicBezTo>
                    <a:pt x="940" y="18"/>
                    <a:pt x="940" y="18"/>
                    <a:pt x="940" y="18"/>
                  </a:cubicBezTo>
                  <a:cubicBezTo>
                    <a:pt x="935" y="18"/>
                    <a:pt x="931" y="14"/>
                    <a:pt x="931" y="9"/>
                  </a:cubicBezTo>
                  <a:cubicBezTo>
                    <a:pt x="931" y="4"/>
                    <a:pt x="935" y="0"/>
                    <a:pt x="940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46" y="0"/>
                    <a:pt x="950" y="4"/>
                    <a:pt x="950" y="9"/>
                  </a:cubicBezTo>
                  <a:close/>
                  <a:moveTo>
                    <a:pt x="992" y="9"/>
                  </a:moveTo>
                  <a:cubicBezTo>
                    <a:pt x="992" y="14"/>
                    <a:pt x="988" y="18"/>
                    <a:pt x="983" y="18"/>
                  </a:cubicBezTo>
                  <a:cubicBezTo>
                    <a:pt x="978" y="18"/>
                    <a:pt x="974" y="14"/>
                    <a:pt x="974" y="9"/>
                  </a:cubicBezTo>
                  <a:cubicBezTo>
                    <a:pt x="974" y="4"/>
                    <a:pt x="977" y="0"/>
                    <a:pt x="982" y="0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988" y="0"/>
                    <a:pt x="992" y="4"/>
                    <a:pt x="992" y="9"/>
                  </a:cubicBezTo>
                  <a:close/>
                  <a:moveTo>
                    <a:pt x="1034" y="9"/>
                  </a:moveTo>
                  <a:cubicBezTo>
                    <a:pt x="1034" y="14"/>
                    <a:pt x="1030" y="18"/>
                    <a:pt x="1025" y="18"/>
                  </a:cubicBezTo>
                  <a:cubicBezTo>
                    <a:pt x="1020" y="18"/>
                    <a:pt x="1016" y="14"/>
                    <a:pt x="1016" y="9"/>
                  </a:cubicBezTo>
                  <a:cubicBezTo>
                    <a:pt x="1016" y="4"/>
                    <a:pt x="1020" y="0"/>
                    <a:pt x="1025" y="0"/>
                  </a:cubicBezTo>
                  <a:cubicBezTo>
                    <a:pt x="1025" y="0"/>
                    <a:pt x="1025" y="0"/>
                    <a:pt x="1025" y="0"/>
                  </a:cubicBezTo>
                  <a:cubicBezTo>
                    <a:pt x="1030" y="0"/>
                    <a:pt x="1034" y="4"/>
                    <a:pt x="1034" y="9"/>
                  </a:cubicBezTo>
                  <a:close/>
                  <a:moveTo>
                    <a:pt x="1077" y="9"/>
                  </a:moveTo>
                  <a:cubicBezTo>
                    <a:pt x="1077" y="14"/>
                    <a:pt x="1073" y="18"/>
                    <a:pt x="1068" y="18"/>
                  </a:cubicBezTo>
                  <a:cubicBezTo>
                    <a:pt x="1063" y="18"/>
                    <a:pt x="1058" y="14"/>
                    <a:pt x="1058" y="9"/>
                  </a:cubicBezTo>
                  <a:cubicBezTo>
                    <a:pt x="1058" y="4"/>
                    <a:pt x="1062" y="0"/>
                    <a:pt x="1067" y="0"/>
                  </a:cubicBezTo>
                  <a:cubicBezTo>
                    <a:pt x="1068" y="0"/>
                    <a:pt x="1068" y="0"/>
                    <a:pt x="1068" y="0"/>
                  </a:cubicBezTo>
                  <a:cubicBezTo>
                    <a:pt x="1073" y="0"/>
                    <a:pt x="1077" y="4"/>
                    <a:pt x="1077" y="9"/>
                  </a:cubicBezTo>
                  <a:close/>
                  <a:moveTo>
                    <a:pt x="1119" y="9"/>
                  </a:moveTo>
                  <a:cubicBezTo>
                    <a:pt x="1119" y="14"/>
                    <a:pt x="1115" y="18"/>
                    <a:pt x="1110" y="18"/>
                  </a:cubicBezTo>
                  <a:cubicBezTo>
                    <a:pt x="1109" y="18"/>
                    <a:pt x="1109" y="18"/>
                    <a:pt x="1109" y="18"/>
                  </a:cubicBezTo>
                  <a:cubicBezTo>
                    <a:pt x="1104" y="18"/>
                    <a:pt x="1100" y="14"/>
                    <a:pt x="1100" y="9"/>
                  </a:cubicBezTo>
                  <a:cubicBezTo>
                    <a:pt x="1100" y="4"/>
                    <a:pt x="1104" y="0"/>
                    <a:pt x="1109" y="0"/>
                  </a:cubicBezTo>
                  <a:cubicBezTo>
                    <a:pt x="1110" y="0"/>
                    <a:pt x="1110" y="0"/>
                    <a:pt x="1110" y="0"/>
                  </a:cubicBezTo>
                  <a:cubicBezTo>
                    <a:pt x="1115" y="0"/>
                    <a:pt x="1119" y="4"/>
                    <a:pt x="1119" y="9"/>
                  </a:cubicBezTo>
                  <a:close/>
                  <a:moveTo>
                    <a:pt x="1161" y="9"/>
                  </a:moveTo>
                  <a:cubicBezTo>
                    <a:pt x="1161" y="14"/>
                    <a:pt x="1157" y="18"/>
                    <a:pt x="1152" y="18"/>
                  </a:cubicBezTo>
                  <a:cubicBezTo>
                    <a:pt x="1152" y="18"/>
                    <a:pt x="1152" y="18"/>
                    <a:pt x="1152" y="18"/>
                  </a:cubicBezTo>
                  <a:cubicBezTo>
                    <a:pt x="1147" y="18"/>
                    <a:pt x="1143" y="14"/>
                    <a:pt x="1143" y="9"/>
                  </a:cubicBezTo>
                  <a:cubicBezTo>
                    <a:pt x="1143" y="4"/>
                    <a:pt x="1147" y="0"/>
                    <a:pt x="1152" y="0"/>
                  </a:cubicBezTo>
                  <a:cubicBezTo>
                    <a:pt x="1152" y="0"/>
                    <a:pt x="1152" y="0"/>
                    <a:pt x="1152" y="0"/>
                  </a:cubicBezTo>
                  <a:cubicBezTo>
                    <a:pt x="1157" y="0"/>
                    <a:pt x="1161" y="4"/>
                    <a:pt x="1161" y="9"/>
                  </a:cubicBezTo>
                  <a:close/>
                  <a:moveTo>
                    <a:pt x="1204" y="9"/>
                  </a:moveTo>
                  <a:cubicBezTo>
                    <a:pt x="1204" y="14"/>
                    <a:pt x="1200" y="18"/>
                    <a:pt x="1195" y="18"/>
                  </a:cubicBezTo>
                  <a:cubicBezTo>
                    <a:pt x="1190" y="18"/>
                    <a:pt x="1185" y="14"/>
                    <a:pt x="1185" y="9"/>
                  </a:cubicBezTo>
                  <a:cubicBezTo>
                    <a:pt x="1185" y="4"/>
                    <a:pt x="1189" y="0"/>
                    <a:pt x="1194" y="0"/>
                  </a:cubicBezTo>
                  <a:cubicBezTo>
                    <a:pt x="1195" y="0"/>
                    <a:pt x="1195" y="0"/>
                    <a:pt x="1195" y="0"/>
                  </a:cubicBezTo>
                  <a:cubicBezTo>
                    <a:pt x="1200" y="0"/>
                    <a:pt x="1204" y="4"/>
                    <a:pt x="1204" y="9"/>
                  </a:cubicBezTo>
                  <a:close/>
                  <a:moveTo>
                    <a:pt x="1246" y="9"/>
                  </a:moveTo>
                  <a:cubicBezTo>
                    <a:pt x="1246" y="14"/>
                    <a:pt x="1242" y="18"/>
                    <a:pt x="1237" y="18"/>
                  </a:cubicBezTo>
                  <a:cubicBezTo>
                    <a:pt x="1232" y="18"/>
                    <a:pt x="1228" y="14"/>
                    <a:pt x="1228" y="9"/>
                  </a:cubicBezTo>
                  <a:cubicBezTo>
                    <a:pt x="1228" y="4"/>
                    <a:pt x="1231" y="0"/>
                    <a:pt x="1236" y="0"/>
                  </a:cubicBezTo>
                  <a:cubicBezTo>
                    <a:pt x="1237" y="0"/>
                    <a:pt x="1237" y="0"/>
                    <a:pt x="1237" y="0"/>
                  </a:cubicBezTo>
                  <a:cubicBezTo>
                    <a:pt x="1242" y="0"/>
                    <a:pt x="1246" y="4"/>
                    <a:pt x="1246" y="9"/>
                  </a:cubicBezTo>
                  <a:close/>
                  <a:moveTo>
                    <a:pt x="1288" y="9"/>
                  </a:moveTo>
                  <a:cubicBezTo>
                    <a:pt x="1288" y="14"/>
                    <a:pt x="1284" y="18"/>
                    <a:pt x="1279" y="18"/>
                  </a:cubicBezTo>
                  <a:cubicBezTo>
                    <a:pt x="1279" y="18"/>
                    <a:pt x="1279" y="18"/>
                    <a:pt x="1279" y="18"/>
                  </a:cubicBezTo>
                  <a:cubicBezTo>
                    <a:pt x="1274" y="18"/>
                    <a:pt x="1270" y="14"/>
                    <a:pt x="1270" y="9"/>
                  </a:cubicBezTo>
                  <a:cubicBezTo>
                    <a:pt x="1270" y="4"/>
                    <a:pt x="1274" y="0"/>
                    <a:pt x="1279" y="0"/>
                  </a:cubicBezTo>
                  <a:cubicBezTo>
                    <a:pt x="1279" y="0"/>
                    <a:pt x="1279" y="0"/>
                    <a:pt x="1279" y="0"/>
                  </a:cubicBezTo>
                  <a:cubicBezTo>
                    <a:pt x="1284" y="0"/>
                    <a:pt x="1288" y="4"/>
                    <a:pt x="1288" y="9"/>
                  </a:cubicBezTo>
                  <a:close/>
                  <a:moveTo>
                    <a:pt x="1330" y="9"/>
                  </a:moveTo>
                  <a:cubicBezTo>
                    <a:pt x="1330" y="14"/>
                    <a:pt x="1326" y="18"/>
                    <a:pt x="1322" y="18"/>
                  </a:cubicBezTo>
                  <a:cubicBezTo>
                    <a:pt x="1321" y="18"/>
                    <a:pt x="1321" y="18"/>
                    <a:pt x="1321" y="18"/>
                  </a:cubicBezTo>
                  <a:cubicBezTo>
                    <a:pt x="1316" y="18"/>
                    <a:pt x="1312" y="14"/>
                    <a:pt x="1312" y="9"/>
                  </a:cubicBezTo>
                  <a:cubicBezTo>
                    <a:pt x="1312" y="4"/>
                    <a:pt x="1316" y="0"/>
                    <a:pt x="1321" y="0"/>
                  </a:cubicBezTo>
                  <a:cubicBezTo>
                    <a:pt x="1322" y="0"/>
                    <a:pt x="1322" y="0"/>
                    <a:pt x="1322" y="0"/>
                  </a:cubicBezTo>
                  <a:cubicBezTo>
                    <a:pt x="1326" y="0"/>
                    <a:pt x="1330" y="4"/>
                    <a:pt x="1330" y="9"/>
                  </a:cubicBezTo>
                  <a:close/>
                  <a:moveTo>
                    <a:pt x="1373" y="9"/>
                  </a:moveTo>
                  <a:cubicBezTo>
                    <a:pt x="1373" y="14"/>
                    <a:pt x="1369" y="18"/>
                    <a:pt x="1364" y="18"/>
                  </a:cubicBezTo>
                  <a:cubicBezTo>
                    <a:pt x="1359" y="18"/>
                    <a:pt x="1355" y="14"/>
                    <a:pt x="1355" y="9"/>
                  </a:cubicBezTo>
                  <a:cubicBezTo>
                    <a:pt x="1355" y="4"/>
                    <a:pt x="1358" y="0"/>
                    <a:pt x="1363" y="0"/>
                  </a:cubicBezTo>
                  <a:cubicBezTo>
                    <a:pt x="1364" y="0"/>
                    <a:pt x="1364" y="0"/>
                    <a:pt x="1364" y="0"/>
                  </a:cubicBezTo>
                  <a:cubicBezTo>
                    <a:pt x="1369" y="0"/>
                    <a:pt x="1373" y="4"/>
                    <a:pt x="1373" y="9"/>
                  </a:cubicBezTo>
                  <a:close/>
                  <a:moveTo>
                    <a:pt x="1415" y="9"/>
                  </a:moveTo>
                  <a:cubicBezTo>
                    <a:pt x="1415" y="14"/>
                    <a:pt x="1411" y="18"/>
                    <a:pt x="1406" y="18"/>
                  </a:cubicBezTo>
                  <a:cubicBezTo>
                    <a:pt x="1401" y="18"/>
                    <a:pt x="1397" y="14"/>
                    <a:pt x="1397" y="9"/>
                  </a:cubicBezTo>
                  <a:cubicBezTo>
                    <a:pt x="1397" y="4"/>
                    <a:pt x="1401" y="0"/>
                    <a:pt x="1406" y="0"/>
                  </a:cubicBezTo>
                  <a:cubicBezTo>
                    <a:pt x="1406" y="0"/>
                    <a:pt x="1406" y="0"/>
                    <a:pt x="1406" y="0"/>
                  </a:cubicBezTo>
                  <a:cubicBezTo>
                    <a:pt x="1411" y="0"/>
                    <a:pt x="1415" y="4"/>
                    <a:pt x="1415" y="9"/>
                  </a:cubicBezTo>
                  <a:close/>
                  <a:moveTo>
                    <a:pt x="1457" y="9"/>
                  </a:moveTo>
                  <a:cubicBezTo>
                    <a:pt x="1457" y="14"/>
                    <a:pt x="1453" y="18"/>
                    <a:pt x="1449" y="18"/>
                  </a:cubicBezTo>
                  <a:cubicBezTo>
                    <a:pt x="1448" y="18"/>
                    <a:pt x="1448" y="18"/>
                    <a:pt x="1448" y="18"/>
                  </a:cubicBezTo>
                  <a:cubicBezTo>
                    <a:pt x="1443" y="18"/>
                    <a:pt x="1439" y="14"/>
                    <a:pt x="1439" y="9"/>
                  </a:cubicBezTo>
                  <a:cubicBezTo>
                    <a:pt x="1439" y="4"/>
                    <a:pt x="1443" y="0"/>
                    <a:pt x="1448" y="0"/>
                  </a:cubicBezTo>
                  <a:cubicBezTo>
                    <a:pt x="1449" y="0"/>
                    <a:pt x="1449" y="0"/>
                    <a:pt x="1449" y="0"/>
                  </a:cubicBezTo>
                  <a:cubicBezTo>
                    <a:pt x="1453" y="0"/>
                    <a:pt x="1457" y="4"/>
                    <a:pt x="1457" y="9"/>
                  </a:cubicBezTo>
                  <a:close/>
                  <a:moveTo>
                    <a:pt x="1500" y="9"/>
                  </a:moveTo>
                  <a:cubicBezTo>
                    <a:pt x="1500" y="14"/>
                    <a:pt x="1496" y="18"/>
                    <a:pt x="1491" y="18"/>
                  </a:cubicBezTo>
                  <a:cubicBezTo>
                    <a:pt x="1490" y="18"/>
                    <a:pt x="1490" y="18"/>
                    <a:pt x="1490" y="18"/>
                  </a:cubicBezTo>
                  <a:cubicBezTo>
                    <a:pt x="1485" y="18"/>
                    <a:pt x="1481" y="14"/>
                    <a:pt x="1481" y="9"/>
                  </a:cubicBezTo>
                  <a:cubicBezTo>
                    <a:pt x="1481" y="4"/>
                    <a:pt x="1485" y="0"/>
                    <a:pt x="1490" y="0"/>
                  </a:cubicBezTo>
                  <a:cubicBezTo>
                    <a:pt x="1491" y="0"/>
                    <a:pt x="1491" y="0"/>
                    <a:pt x="1491" y="0"/>
                  </a:cubicBezTo>
                  <a:cubicBezTo>
                    <a:pt x="1496" y="0"/>
                    <a:pt x="1500" y="4"/>
                    <a:pt x="1500" y="9"/>
                  </a:cubicBezTo>
                  <a:close/>
                  <a:moveTo>
                    <a:pt x="1542" y="9"/>
                  </a:moveTo>
                  <a:cubicBezTo>
                    <a:pt x="1542" y="14"/>
                    <a:pt x="1538" y="18"/>
                    <a:pt x="1533" y="18"/>
                  </a:cubicBezTo>
                  <a:cubicBezTo>
                    <a:pt x="1528" y="18"/>
                    <a:pt x="1524" y="14"/>
                    <a:pt x="1524" y="9"/>
                  </a:cubicBezTo>
                  <a:cubicBezTo>
                    <a:pt x="1524" y="4"/>
                    <a:pt x="1528" y="0"/>
                    <a:pt x="1533" y="0"/>
                  </a:cubicBezTo>
                  <a:cubicBezTo>
                    <a:pt x="1533" y="0"/>
                    <a:pt x="1533" y="0"/>
                    <a:pt x="1533" y="0"/>
                  </a:cubicBezTo>
                  <a:cubicBezTo>
                    <a:pt x="1538" y="0"/>
                    <a:pt x="1542" y="4"/>
                    <a:pt x="1542" y="9"/>
                  </a:cubicBezTo>
                  <a:close/>
                  <a:moveTo>
                    <a:pt x="1584" y="9"/>
                  </a:moveTo>
                  <a:cubicBezTo>
                    <a:pt x="1584" y="14"/>
                    <a:pt x="1580" y="18"/>
                    <a:pt x="1575" y="18"/>
                  </a:cubicBezTo>
                  <a:cubicBezTo>
                    <a:pt x="1571" y="18"/>
                    <a:pt x="1566" y="14"/>
                    <a:pt x="1566" y="9"/>
                  </a:cubicBezTo>
                  <a:cubicBezTo>
                    <a:pt x="1566" y="4"/>
                    <a:pt x="1570" y="0"/>
                    <a:pt x="1575" y="0"/>
                  </a:cubicBezTo>
                  <a:cubicBezTo>
                    <a:pt x="1575" y="0"/>
                    <a:pt x="1575" y="0"/>
                    <a:pt x="1575" y="0"/>
                  </a:cubicBezTo>
                  <a:cubicBezTo>
                    <a:pt x="1580" y="0"/>
                    <a:pt x="1584" y="4"/>
                    <a:pt x="1584" y="9"/>
                  </a:cubicBezTo>
                  <a:close/>
                  <a:moveTo>
                    <a:pt x="1627" y="9"/>
                  </a:moveTo>
                  <a:cubicBezTo>
                    <a:pt x="1627" y="14"/>
                    <a:pt x="1623" y="18"/>
                    <a:pt x="1618" y="18"/>
                  </a:cubicBezTo>
                  <a:cubicBezTo>
                    <a:pt x="1613" y="18"/>
                    <a:pt x="1609" y="14"/>
                    <a:pt x="1609" y="9"/>
                  </a:cubicBezTo>
                  <a:cubicBezTo>
                    <a:pt x="1609" y="4"/>
                    <a:pt x="1612" y="0"/>
                    <a:pt x="1617" y="0"/>
                  </a:cubicBezTo>
                  <a:cubicBezTo>
                    <a:pt x="1618" y="0"/>
                    <a:pt x="1618" y="0"/>
                    <a:pt x="1618" y="0"/>
                  </a:cubicBezTo>
                  <a:cubicBezTo>
                    <a:pt x="1623" y="0"/>
                    <a:pt x="1627" y="4"/>
                    <a:pt x="1627" y="9"/>
                  </a:cubicBezTo>
                  <a:close/>
                  <a:moveTo>
                    <a:pt x="1669" y="9"/>
                  </a:moveTo>
                  <a:cubicBezTo>
                    <a:pt x="1669" y="14"/>
                    <a:pt x="1665" y="18"/>
                    <a:pt x="1660" y="18"/>
                  </a:cubicBezTo>
                  <a:cubicBezTo>
                    <a:pt x="1660" y="18"/>
                    <a:pt x="1660" y="18"/>
                    <a:pt x="1660" y="18"/>
                  </a:cubicBezTo>
                  <a:cubicBezTo>
                    <a:pt x="1655" y="18"/>
                    <a:pt x="1651" y="14"/>
                    <a:pt x="1651" y="9"/>
                  </a:cubicBezTo>
                  <a:cubicBezTo>
                    <a:pt x="1651" y="4"/>
                    <a:pt x="1655" y="0"/>
                    <a:pt x="1660" y="0"/>
                  </a:cubicBezTo>
                  <a:cubicBezTo>
                    <a:pt x="1660" y="0"/>
                    <a:pt x="1660" y="0"/>
                    <a:pt x="1660" y="0"/>
                  </a:cubicBezTo>
                  <a:cubicBezTo>
                    <a:pt x="1665" y="0"/>
                    <a:pt x="1669" y="4"/>
                    <a:pt x="1669" y="9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0F9A993-D7E1-F846-9B15-A43DACA8E1FB}"/>
                </a:ext>
              </a:extLst>
            </p:cNvPr>
            <p:cNvSpPr txBox="1"/>
            <p:nvPr/>
          </p:nvSpPr>
          <p:spPr>
            <a:xfrm>
              <a:off x="10959865" y="4241125"/>
              <a:ext cx="577616" cy="207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lnSpc>
                  <a:spcPct val="90000"/>
                </a:lnSpc>
                <a:spcBef>
                  <a:spcPts val="75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2023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44B3BB9-5678-5A4F-8EC8-32E1FB1BB91B}"/>
                </a:ext>
              </a:extLst>
            </p:cNvPr>
            <p:cNvSpPr txBox="1"/>
            <p:nvPr/>
          </p:nvSpPr>
          <p:spPr>
            <a:xfrm>
              <a:off x="5860436" y="4247645"/>
              <a:ext cx="577616" cy="207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lnSpc>
                  <a:spcPct val="90000"/>
                </a:lnSpc>
                <a:spcBef>
                  <a:spcPts val="75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2022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C9C8B4D-93AE-D045-B815-F871F0B1D6B9}"/>
                </a:ext>
              </a:extLst>
            </p:cNvPr>
            <p:cNvSpPr txBox="1"/>
            <p:nvPr/>
          </p:nvSpPr>
          <p:spPr>
            <a:xfrm>
              <a:off x="6390864" y="4555325"/>
              <a:ext cx="303288" cy="21544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4A8BE7B-67B3-4140-B98A-47E3D019D39B}"/>
                </a:ext>
              </a:extLst>
            </p:cNvPr>
            <p:cNvSpPr txBox="1"/>
            <p:nvPr/>
          </p:nvSpPr>
          <p:spPr>
            <a:xfrm>
              <a:off x="6769386" y="4554121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02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AF1C996-B328-5D41-BDC7-4467BB3C0E6D}"/>
                </a:ext>
              </a:extLst>
            </p:cNvPr>
            <p:cNvSpPr txBox="1"/>
            <p:nvPr/>
          </p:nvSpPr>
          <p:spPr>
            <a:xfrm>
              <a:off x="7135511" y="4545488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03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CAFC837-04C7-D146-9E5C-15A3CDE345F4}"/>
                </a:ext>
              </a:extLst>
            </p:cNvPr>
            <p:cNvSpPr txBox="1"/>
            <p:nvPr/>
          </p:nvSpPr>
          <p:spPr>
            <a:xfrm>
              <a:off x="7512125" y="4545482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04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968D2CC-C0E9-2743-929F-13F6F544D929}"/>
                </a:ext>
              </a:extLst>
            </p:cNvPr>
            <p:cNvSpPr txBox="1"/>
            <p:nvPr/>
          </p:nvSpPr>
          <p:spPr>
            <a:xfrm>
              <a:off x="7888270" y="4544883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05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4383D7D-211A-EE4C-837A-57FF0F66B858}"/>
                </a:ext>
              </a:extLst>
            </p:cNvPr>
            <p:cNvSpPr txBox="1"/>
            <p:nvPr/>
          </p:nvSpPr>
          <p:spPr>
            <a:xfrm>
              <a:off x="8267583" y="4546436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06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AF91D96-7846-DF4D-8962-2E679A9DAEFF}"/>
                </a:ext>
              </a:extLst>
            </p:cNvPr>
            <p:cNvSpPr txBox="1"/>
            <p:nvPr/>
          </p:nvSpPr>
          <p:spPr>
            <a:xfrm>
              <a:off x="8661892" y="4545482"/>
              <a:ext cx="303288" cy="21544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07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CBD86B0-E7EA-814C-BE81-5C7824406D57}"/>
                </a:ext>
              </a:extLst>
            </p:cNvPr>
            <p:cNvSpPr txBox="1"/>
            <p:nvPr/>
          </p:nvSpPr>
          <p:spPr>
            <a:xfrm>
              <a:off x="9032854" y="4536850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08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8B06DC4B-F1DC-FB41-ACD6-D7CD2253D712}"/>
                </a:ext>
              </a:extLst>
            </p:cNvPr>
            <p:cNvSpPr txBox="1"/>
            <p:nvPr/>
          </p:nvSpPr>
          <p:spPr>
            <a:xfrm>
              <a:off x="9404549" y="4546064"/>
              <a:ext cx="303288" cy="21544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09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3055FB7B-EE9A-2748-BE2C-D005A8DD1E8E}"/>
                </a:ext>
              </a:extLst>
            </p:cNvPr>
            <p:cNvSpPr txBox="1"/>
            <p:nvPr/>
          </p:nvSpPr>
          <p:spPr>
            <a:xfrm>
              <a:off x="9791825" y="4555325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10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8277016-E194-604D-A129-ECD5B9A0DBCF}"/>
                </a:ext>
              </a:extLst>
            </p:cNvPr>
            <p:cNvSpPr txBox="1"/>
            <p:nvPr/>
          </p:nvSpPr>
          <p:spPr>
            <a:xfrm>
              <a:off x="10150754" y="4554121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11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7E7AD548-3B17-254E-BEA6-442CD0494E0F}"/>
                </a:ext>
              </a:extLst>
            </p:cNvPr>
            <p:cNvSpPr txBox="1"/>
            <p:nvPr/>
          </p:nvSpPr>
          <p:spPr>
            <a:xfrm>
              <a:off x="10541515" y="4546790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12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69A4447-4F14-0749-AF1D-035F8D93E859}"/>
                </a:ext>
              </a:extLst>
            </p:cNvPr>
            <p:cNvSpPr txBox="1"/>
            <p:nvPr/>
          </p:nvSpPr>
          <p:spPr>
            <a:xfrm>
              <a:off x="6726425" y="4946606"/>
              <a:ext cx="346082" cy="201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75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76BEAEE-426A-6543-83DD-81D00B075AA6}"/>
                </a:ext>
              </a:extLst>
            </p:cNvPr>
            <p:cNvSpPr txBox="1"/>
            <p:nvPr/>
          </p:nvSpPr>
          <p:spPr>
            <a:xfrm>
              <a:off x="7825926" y="4946606"/>
              <a:ext cx="431384" cy="201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120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CC7507E-C563-4D49-8F04-6E80EF83EDB3}"/>
                </a:ext>
              </a:extLst>
            </p:cNvPr>
            <p:cNvSpPr txBox="1"/>
            <p:nvPr/>
          </p:nvSpPr>
          <p:spPr>
            <a:xfrm>
              <a:off x="9009211" y="4946606"/>
              <a:ext cx="346082" cy="201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34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AEBC3E3-4812-514E-86B4-0FD171102DC4}"/>
                </a:ext>
              </a:extLst>
            </p:cNvPr>
            <p:cNvSpPr txBox="1"/>
            <p:nvPr/>
          </p:nvSpPr>
          <p:spPr>
            <a:xfrm>
              <a:off x="10099547" y="4946606"/>
              <a:ext cx="431384" cy="201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109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3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4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9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4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9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4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5873" y="1844545"/>
            <a:ext cx="4934445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b="1" dirty="0">
                <a:solidFill>
                  <a:srgbClr val="006C6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 Ongoing conflicts between Russia and Ukraine have significant global attention and social media platforms like Twitter have become popular avenue for expressing public sentiment and opinions on the matter.</a:t>
            </a:r>
          </a:p>
          <a:p>
            <a:pPr algn="just">
              <a:lnSpc>
                <a:spcPct val="120000"/>
              </a:lnSpc>
            </a:pPr>
            <a:r>
              <a:rPr lang="en-IN" b="1" dirty="0">
                <a:solidFill>
                  <a:srgbClr val="006C6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This project focuses on sentiment analysis of Twitter data related to the Russia-Ukraine conflict. We aim to predict public sentiment through various steps, language analysis, hashtag tracking, including tokenization and sentiment classification &amp; by creating a machine learning model.</a:t>
            </a:r>
            <a:endParaRPr lang="en-US" b="1" dirty="0">
              <a:solidFill>
                <a:srgbClr val="006C60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9267" y="42999"/>
            <a:ext cx="11975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kern="0" dirty="0" smtClean="0">
                <a:solidFill>
                  <a:srgbClr val="002060"/>
                </a:solidFill>
                <a:latin typeface="Source Sans Pro" panose="020B0503030403020204" pitchFamily="34" charset="0"/>
              </a:rPr>
              <a:t>Opinion mining on Russia – Ukraine conflicts in </a:t>
            </a:r>
          </a:p>
          <a:p>
            <a:pPr algn="ctr"/>
            <a:r>
              <a:rPr lang="en-US" sz="3600" b="1" u="sng" kern="0" dirty="0" smtClean="0">
                <a:solidFill>
                  <a:srgbClr val="002060"/>
                </a:solidFill>
                <a:latin typeface="Source Sans Pro" panose="020B0503030403020204" pitchFamily="34" charset="0"/>
              </a:rPr>
              <a:t>social media - Twitter</a:t>
            </a:r>
            <a:endParaRPr lang="en-US" sz="3600" b="1" u="sng" kern="0" dirty="0">
              <a:solidFill>
                <a:srgbClr val="002060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7254ADE-A7B3-DD4C-B997-987848D808A6}"/>
              </a:ext>
            </a:extLst>
          </p:cNvPr>
          <p:cNvGrpSpPr/>
          <p:nvPr/>
        </p:nvGrpSpPr>
        <p:grpSpPr>
          <a:xfrm>
            <a:off x="6388310" y="1570579"/>
            <a:ext cx="5437812" cy="4210504"/>
            <a:chOff x="6306016" y="1448520"/>
            <a:chExt cx="5437812" cy="4210504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51C1D7B-A794-5443-9128-AF7EFCCF5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016" y="1448520"/>
              <a:ext cx="5437812" cy="4210504"/>
            </a:xfrm>
            <a:custGeom>
              <a:avLst/>
              <a:gdLst>
                <a:gd name="T0" fmla="*/ 390 w 3713"/>
                <a:gd name="T1" fmla="*/ 2303 h 2880"/>
                <a:gd name="T2" fmla="*/ 1120 w 3713"/>
                <a:gd name="T3" fmla="*/ 2303 h 2880"/>
                <a:gd name="T4" fmla="*/ 2273 w 3713"/>
                <a:gd name="T5" fmla="*/ 2880 h 2880"/>
                <a:gd name="T6" fmla="*/ 3713 w 3713"/>
                <a:gd name="T7" fmla="*/ 1440 h 2880"/>
                <a:gd name="T8" fmla="*/ 2273 w 3713"/>
                <a:gd name="T9" fmla="*/ 0 h 2880"/>
                <a:gd name="T10" fmla="*/ 949 w 3713"/>
                <a:gd name="T11" fmla="*/ 2006 h 2880"/>
                <a:gd name="T12" fmla="*/ 390 w 3713"/>
                <a:gd name="T13" fmla="*/ 2006 h 2880"/>
                <a:gd name="T14" fmla="*/ 301 w 3713"/>
                <a:gd name="T15" fmla="*/ 1916 h 2880"/>
                <a:gd name="T16" fmla="*/ 219 w 3713"/>
                <a:gd name="T17" fmla="*/ 1916 h 2880"/>
                <a:gd name="T18" fmla="*/ 22 w 3713"/>
                <a:gd name="T19" fmla="*/ 2113 h 2880"/>
                <a:gd name="T20" fmla="*/ 22 w 3713"/>
                <a:gd name="T21" fmla="*/ 2195 h 2880"/>
                <a:gd name="T22" fmla="*/ 219 w 3713"/>
                <a:gd name="T23" fmla="*/ 2392 h 2880"/>
                <a:gd name="T24" fmla="*/ 301 w 3713"/>
                <a:gd name="T25" fmla="*/ 2392 h 2880"/>
                <a:gd name="T26" fmla="*/ 390 w 3713"/>
                <a:gd name="T27" fmla="*/ 2303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3" h="2880">
                  <a:moveTo>
                    <a:pt x="390" y="2303"/>
                  </a:moveTo>
                  <a:cubicBezTo>
                    <a:pt x="1120" y="2303"/>
                    <a:pt x="1120" y="2303"/>
                    <a:pt x="1120" y="2303"/>
                  </a:cubicBezTo>
                  <a:cubicBezTo>
                    <a:pt x="1383" y="2653"/>
                    <a:pt x="1802" y="2880"/>
                    <a:pt x="2273" y="2880"/>
                  </a:cubicBezTo>
                  <a:cubicBezTo>
                    <a:pt x="3068" y="2880"/>
                    <a:pt x="3713" y="2235"/>
                    <a:pt x="3713" y="1440"/>
                  </a:cubicBezTo>
                  <a:cubicBezTo>
                    <a:pt x="3713" y="645"/>
                    <a:pt x="3068" y="0"/>
                    <a:pt x="2273" y="0"/>
                  </a:cubicBezTo>
                  <a:cubicBezTo>
                    <a:pt x="1232" y="0"/>
                    <a:pt x="547" y="1068"/>
                    <a:pt x="949" y="2006"/>
                  </a:cubicBezTo>
                  <a:cubicBezTo>
                    <a:pt x="390" y="2006"/>
                    <a:pt x="390" y="2006"/>
                    <a:pt x="390" y="2006"/>
                  </a:cubicBezTo>
                  <a:cubicBezTo>
                    <a:pt x="301" y="1916"/>
                    <a:pt x="301" y="1916"/>
                    <a:pt x="301" y="1916"/>
                  </a:cubicBezTo>
                  <a:cubicBezTo>
                    <a:pt x="278" y="1894"/>
                    <a:pt x="242" y="1894"/>
                    <a:pt x="219" y="1916"/>
                  </a:cubicBezTo>
                  <a:cubicBezTo>
                    <a:pt x="22" y="2113"/>
                    <a:pt x="22" y="2113"/>
                    <a:pt x="22" y="2113"/>
                  </a:cubicBezTo>
                  <a:cubicBezTo>
                    <a:pt x="0" y="2136"/>
                    <a:pt x="0" y="2173"/>
                    <a:pt x="22" y="2195"/>
                  </a:cubicBezTo>
                  <a:cubicBezTo>
                    <a:pt x="219" y="2392"/>
                    <a:pt x="219" y="2392"/>
                    <a:pt x="219" y="2392"/>
                  </a:cubicBezTo>
                  <a:cubicBezTo>
                    <a:pt x="242" y="2414"/>
                    <a:pt x="278" y="2414"/>
                    <a:pt x="301" y="2392"/>
                  </a:cubicBezTo>
                  <a:cubicBezTo>
                    <a:pt x="390" y="2303"/>
                    <a:pt x="390" y="2303"/>
                    <a:pt x="390" y="2303"/>
                  </a:cubicBez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B8A1CE29-91E2-BE46-B4E2-D3F00E52F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016" y="1743437"/>
              <a:ext cx="5142895" cy="3620670"/>
            </a:xfrm>
            <a:custGeom>
              <a:avLst/>
              <a:gdLst>
                <a:gd name="T0" fmla="*/ 390 w 3512"/>
                <a:gd name="T1" fmla="*/ 1667 h 2477"/>
                <a:gd name="T2" fmla="*/ 1110 w 3512"/>
                <a:gd name="T3" fmla="*/ 1667 h 2477"/>
                <a:gd name="T4" fmla="*/ 2273 w 3512"/>
                <a:gd name="T5" fmla="*/ 2477 h 2477"/>
                <a:gd name="T6" fmla="*/ 3512 w 3512"/>
                <a:gd name="T7" fmla="*/ 1239 h 2477"/>
                <a:gd name="T8" fmla="*/ 2273 w 3512"/>
                <a:gd name="T9" fmla="*/ 0 h 2477"/>
                <a:gd name="T10" fmla="*/ 1041 w 3512"/>
                <a:gd name="T11" fmla="*/ 1370 h 2477"/>
                <a:gd name="T12" fmla="*/ 390 w 3512"/>
                <a:gd name="T13" fmla="*/ 1370 h 2477"/>
                <a:gd name="T14" fmla="*/ 301 w 3512"/>
                <a:gd name="T15" fmla="*/ 1281 h 2477"/>
                <a:gd name="T16" fmla="*/ 219 w 3512"/>
                <a:gd name="T17" fmla="*/ 1281 h 2477"/>
                <a:gd name="T18" fmla="*/ 22 w 3512"/>
                <a:gd name="T19" fmla="*/ 1478 h 2477"/>
                <a:gd name="T20" fmla="*/ 22 w 3512"/>
                <a:gd name="T21" fmla="*/ 1559 h 2477"/>
                <a:gd name="T22" fmla="*/ 219 w 3512"/>
                <a:gd name="T23" fmla="*/ 1756 h 2477"/>
                <a:gd name="T24" fmla="*/ 301 w 3512"/>
                <a:gd name="T25" fmla="*/ 1756 h 2477"/>
                <a:gd name="T26" fmla="*/ 390 w 3512"/>
                <a:gd name="T27" fmla="*/ 1667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12" h="2477">
                  <a:moveTo>
                    <a:pt x="390" y="1667"/>
                  </a:moveTo>
                  <a:cubicBezTo>
                    <a:pt x="1110" y="1667"/>
                    <a:pt x="1110" y="1667"/>
                    <a:pt x="1110" y="1667"/>
                  </a:cubicBezTo>
                  <a:cubicBezTo>
                    <a:pt x="1285" y="2140"/>
                    <a:pt x="1739" y="2477"/>
                    <a:pt x="2273" y="2477"/>
                  </a:cubicBezTo>
                  <a:cubicBezTo>
                    <a:pt x="2957" y="2477"/>
                    <a:pt x="3512" y="1923"/>
                    <a:pt x="3512" y="1239"/>
                  </a:cubicBezTo>
                  <a:cubicBezTo>
                    <a:pt x="3512" y="555"/>
                    <a:pt x="2957" y="0"/>
                    <a:pt x="2273" y="0"/>
                  </a:cubicBezTo>
                  <a:cubicBezTo>
                    <a:pt x="1535" y="0"/>
                    <a:pt x="964" y="639"/>
                    <a:pt x="1041" y="1370"/>
                  </a:cubicBezTo>
                  <a:cubicBezTo>
                    <a:pt x="390" y="1370"/>
                    <a:pt x="390" y="1370"/>
                    <a:pt x="390" y="1370"/>
                  </a:cubicBezTo>
                  <a:cubicBezTo>
                    <a:pt x="301" y="1281"/>
                    <a:pt x="301" y="1281"/>
                    <a:pt x="301" y="1281"/>
                  </a:cubicBezTo>
                  <a:cubicBezTo>
                    <a:pt x="278" y="1258"/>
                    <a:pt x="242" y="1258"/>
                    <a:pt x="219" y="1281"/>
                  </a:cubicBezTo>
                  <a:cubicBezTo>
                    <a:pt x="22" y="1478"/>
                    <a:pt x="22" y="1478"/>
                    <a:pt x="22" y="1478"/>
                  </a:cubicBezTo>
                  <a:cubicBezTo>
                    <a:pt x="0" y="1500"/>
                    <a:pt x="0" y="1537"/>
                    <a:pt x="22" y="1559"/>
                  </a:cubicBezTo>
                  <a:cubicBezTo>
                    <a:pt x="219" y="1756"/>
                    <a:pt x="219" y="1756"/>
                    <a:pt x="219" y="1756"/>
                  </a:cubicBezTo>
                  <a:cubicBezTo>
                    <a:pt x="242" y="1779"/>
                    <a:pt x="278" y="1779"/>
                    <a:pt x="301" y="1756"/>
                  </a:cubicBezTo>
                  <a:cubicBezTo>
                    <a:pt x="390" y="1667"/>
                    <a:pt x="390" y="1667"/>
                    <a:pt x="390" y="1667"/>
                  </a:cubicBez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568AF55-93CB-9844-9728-14B0A071D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016" y="2036086"/>
              <a:ext cx="4850246" cy="3033106"/>
            </a:xfrm>
            <a:custGeom>
              <a:avLst/>
              <a:gdLst>
                <a:gd name="T0" fmla="*/ 390 w 3311"/>
                <a:gd name="T1" fmla="*/ 1020 h 2075"/>
                <a:gd name="T2" fmla="*/ 1236 w 3311"/>
                <a:gd name="T3" fmla="*/ 1020 h 2075"/>
                <a:gd name="T4" fmla="*/ 2273 w 3311"/>
                <a:gd name="T5" fmla="*/ 2075 h 2075"/>
                <a:gd name="T6" fmla="*/ 3311 w 3311"/>
                <a:gd name="T7" fmla="*/ 1038 h 2075"/>
                <a:gd name="T8" fmla="*/ 2273 w 3311"/>
                <a:gd name="T9" fmla="*/ 0 h 2075"/>
                <a:gd name="T10" fmla="*/ 1284 w 3311"/>
                <a:gd name="T11" fmla="*/ 723 h 2075"/>
                <a:gd name="T12" fmla="*/ 390 w 3311"/>
                <a:gd name="T13" fmla="*/ 723 h 2075"/>
                <a:gd name="T14" fmla="*/ 301 w 3311"/>
                <a:gd name="T15" fmla="*/ 634 h 2075"/>
                <a:gd name="T16" fmla="*/ 219 w 3311"/>
                <a:gd name="T17" fmla="*/ 634 h 2075"/>
                <a:gd name="T18" fmla="*/ 22 w 3311"/>
                <a:gd name="T19" fmla="*/ 831 h 2075"/>
                <a:gd name="T20" fmla="*/ 22 w 3311"/>
                <a:gd name="T21" fmla="*/ 913 h 2075"/>
                <a:gd name="T22" fmla="*/ 219 w 3311"/>
                <a:gd name="T23" fmla="*/ 1110 h 2075"/>
                <a:gd name="T24" fmla="*/ 301 w 3311"/>
                <a:gd name="T25" fmla="*/ 1110 h 2075"/>
                <a:gd name="T26" fmla="*/ 390 w 3311"/>
                <a:gd name="T27" fmla="*/ 1020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1" h="2075">
                  <a:moveTo>
                    <a:pt x="390" y="1020"/>
                  </a:moveTo>
                  <a:cubicBezTo>
                    <a:pt x="1236" y="1020"/>
                    <a:pt x="1236" y="1020"/>
                    <a:pt x="1236" y="1020"/>
                  </a:cubicBezTo>
                  <a:cubicBezTo>
                    <a:pt x="1226" y="1600"/>
                    <a:pt x="1693" y="2075"/>
                    <a:pt x="2273" y="2075"/>
                  </a:cubicBezTo>
                  <a:cubicBezTo>
                    <a:pt x="2846" y="2075"/>
                    <a:pt x="3311" y="1611"/>
                    <a:pt x="3311" y="1038"/>
                  </a:cubicBezTo>
                  <a:cubicBezTo>
                    <a:pt x="3311" y="465"/>
                    <a:pt x="2846" y="0"/>
                    <a:pt x="2273" y="0"/>
                  </a:cubicBezTo>
                  <a:cubicBezTo>
                    <a:pt x="1810" y="0"/>
                    <a:pt x="1417" y="304"/>
                    <a:pt x="1284" y="723"/>
                  </a:cubicBezTo>
                  <a:cubicBezTo>
                    <a:pt x="390" y="723"/>
                    <a:pt x="390" y="723"/>
                    <a:pt x="390" y="723"/>
                  </a:cubicBezTo>
                  <a:cubicBezTo>
                    <a:pt x="301" y="634"/>
                    <a:pt x="301" y="634"/>
                    <a:pt x="301" y="634"/>
                  </a:cubicBezTo>
                  <a:cubicBezTo>
                    <a:pt x="278" y="612"/>
                    <a:pt x="242" y="612"/>
                    <a:pt x="219" y="634"/>
                  </a:cubicBezTo>
                  <a:cubicBezTo>
                    <a:pt x="22" y="831"/>
                    <a:pt x="22" y="831"/>
                    <a:pt x="22" y="831"/>
                  </a:cubicBezTo>
                  <a:cubicBezTo>
                    <a:pt x="0" y="853"/>
                    <a:pt x="0" y="890"/>
                    <a:pt x="22" y="913"/>
                  </a:cubicBezTo>
                  <a:cubicBezTo>
                    <a:pt x="219" y="1110"/>
                    <a:pt x="219" y="1110"/>
                    <a:pt x="219" y="1110"/>
                  </a:cubicBezTo>
                  <a:cubicBezTo>
                    <a:pt x="242" y="1132"/>
                    <a:pt x="278" y="1132"/>
                    <a:pt x="301" y="1110"/>
                  </a:cubicBezTo>
                  <a:cubicBezTo>
                    <a:pt x="390" y="1020"/>
                    <a:pt x="390" y="1020"/>
                    <a:pt x="390" y="1020"/>
                  </a:cubicBez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DD751C7-2FD2-5947-9F49-6E3FECBD3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016" y="2101874"/>
              <a:ext cx="4534913" cy="2654251"/>
            </a:xfrm>
            <a:custGeom>
              <a:avLst/>
              <a:gdLst>
                <a:gd name="T0" fmla="*/ 1934 w 3096"/>
                <a:gd name="T1" fmla="*/ 243 h 1817"/>
                <a:gd name="T2" fmla="*/ 390 w 3096"/>
                <a:gd name="T3" fmla="*/ 243 h 1817"/>
                <a:gd name="T4" fmla="*/ 301 w 3096"/>
                <a:gd name="T5" fmla="*/ 154 h 1817"/>
                <a:gd name="T6" fmla="*/ 219 w 3096"/>
                <a:gd name="T7" fmla="*/ 154 h 1817"/>
                <a:gd name="T8" fmla="*/ 22 w 3096"/>
                <a:gd name="T9" fmla="*/ 351 h 1817"/>
                <a:gd name="T10" fmla="*/ 22 w 3096"/>
                <a:gd name="T11" fmla="*/ 433 h 1817"/>
                <a:gd name="T12" fmla="*/ 219 w 3096"/>
                <a:gd name="T13" fmla="*/ 630 h 1817"/>
                <a:gd name="T14" fmla="*/ 301 w 3096"/>
                <a:gd name="T15" fmla="*/ 630 h 1817"/>
                <a:gd name="T16" fmla="*/ 390 w 3096"/>
                <a:gd name="T17" fmla="*/ 541 h 1817"/>
                <a:gd name="T18" fmla="*/ 1586 w 3096"/>
                <a:gd name="T19" fmla="*/ 541 h 1817"/>
                <a:gd name="T20" fmla="*/ 2273 w 3096"/>
                <a:gd name="T21" fmla="*/ 1817 h 1817"/>
                <a:gd name="T22" fmla="*/ 3096 w 3096"/>
                <a:gd name="T23" fmla="*/ 994 h 1817"/>
                <a:gd name="T24" fmla="*/ 1934 w 3096"/>
                <a:gd name="T25" fmla="*/ 243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6" h="1817">
                  <a:moveTo>
                    <a:pt x="1934" y="243"/>
                  </a:moveTo>
                  <a:cubicBezTo>
                    <a:pt x="390" y="243"/>
                    <a:pt x="390" y="243"/>
                    <a:pt x="390" y="243"/>
                  </a:cubicBezTo>
                  <a:cubicBezTo>
                    <a:pt x="301" y="154"/>
                    <a:pt x="301" y="154"/>
                    <a:pt x="301" y="154"/>
                  </a:cubicBezTo>
                  <a:cubicBezTo>
                    <a:pt x="278" y="132"/>
                    <a:pt x="242" y="132"/>
                    <a:pt x="219" y="154"/>
                  </a:cubicBezTo>
                  <a:cubicBezTo>
                    <a:pt x="22" y="351"/>
                    <a:pt x="22" y="351"/>
                    <a:pt x="22" y="351"/>
                  </a:cubicBezTo>
                  <a:cubicBezTo>
                    <a:pt x="0" y="374"/>
                    <a:pt x="0" y="410"/>
                    <a:pt x="22" y="433"/>
                  </a:cubicBezTo>
                  <a:cubicBezTo>
                    <a:pt x="219" y="630"/>
                    <a:pt x="219" y="630"/>
                    <a:pt x="219" y="630"/>
                  </a:cubicBezTo>
                  <a:cubicBezTo>
                    <a:pt x="242" y="652"/>
                    <a:pt x="278" y="652"/>
                    <a:pt x="301" y="630"/>
                  </a:cubicBezTo>
                  <a:cubicBezTo>
                    <a:pt x="390" y="541"/>
                    <a:pt x="390" y="541"/>
                    <a:pt x="390" y="541"/>
                  </a:cubicBezTo>
                  <a:cubicBezTo>
                    <a:pt x="1586" y="541"/>
                    <a:pt x="1586" y="541"/>
                    <a:pt x="1586" y="541"/>
                  </a:cubicBezTo>
                  <a:cubicBezTo>
                    <a:pt x="1230" y="1079"/>
                    <a:pt x="1611" y="1817"/>
                    <a:pt x="2273" y="1817"/>
                  </a:cubicBezTo>
                  <a:cubicBezTo>
                    <a:pt x="2728" y="1817"/>
                    <a:pt x="3096" y="1448"/>
                    <a:pt x="3096" y="994"/>
                  </a:cubicBezTo>
                  <a:cubicBezTo>
                    <a:pt x="3096" y="391"/>
                    <a:pt x="2471" y="0"/>
                    <a:pt x="1934" y="243"/>
                  </a:cubicBezTo>
                  <a:close/>
                </a:path>
              </a:pathLst>
            </a:custGeom>
            <a:ln w="9525">
              <a:noFill/>
              <a:round/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Shape 2748">
              <a:extLst>
                <a:ext uri="{FF2B5EF4-FFF2-40B4-BE49-F238E27FC236}">
                  <a16:creationId xmlns:a16="http://schemas.microsoft.com/office/drawing/2014/main" id="{0C2B9400-3485-9341-9A18-EAEEEA4E12EB}"/>
                </a:ext>
              </a:extLst>
            </p:cNvPr>
            <p:cNvSpPr/>
            <p:nvPr/>
          </p:nvSpPr>
          <p:spPr>
            <a:xfrm>
              <a:off x="6537951" y="314967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9" name="Shape 2778">
              <a:extLst>
                <a:ext uri="{FF2B5EF4-FFF2-40B4-BE49-F238E27FC236}">
                  <a16:creationId xmlns:a16="http://schemas.microsoft.com/office/drawing/2014/main" id="{7687668F-53A1-D54B-8F66-6D67219CCC7D}"/>
                </a:ext>
              </a:extLst>
            </p:cNvPr>
            <p:cNvSpPr/>
            <p:nvPr/>
          </p:nvSpPr>
          <p:spPr>
            <a:xfrm>
              <a:off x="6537951" y="252262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0" name="Shape 2785">
              <a:extLst>
                <a:ext uri="{FF2B5EF4-FFF2-40B4-BE49-F238E27FC236}">
                  <a16:creationId xmlns:a16="http://schemas.microsoft.com/office/drawing/2014/main" id="{164223AF-FABE-FC44-A39E-925D1391A26C}"/>
                </a:ext>
              </a:extLst>
            </p:cNvPr>
            <p:cNvSpPr/>
            <p:nvPr/>
          </p:nvSpPr>
          <p:spPr>
            <a:xfrm>
              <a:off x="6537951" y="3844086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1" y="20400"/>
                  </a:moveTo>
                  <a:cubicBezTo>
                    <a:pt x="14522" y="20400"/>
                    <a:pt x="12764" y="18251"/>
                    <a:pt x="12764" y="15600"/>
                  </a:cubicBezTo>
                  <a:cubicBezTo>
                    <a:pt x="12764" y="12949"/>
                    <a:pt x="14522" y="10800"/>
                    <a:pt x="16691" y="10800"/>
                  </a:cubicBezTo>
                  <a:cubicBezTo>
                    <a:pt x="18860" y="10800"/>
                    <a:pt x="20618" y="12949"/>
                    <a:pt x="20618" y="15600"/>
                  </a:cubicBezTo>
                  <a:cubicBezTo>
                    <a:pt x="20618" y="18251"/>
                    <a:pt x="18860" y="20400"/>
                    <a:pt x="16691" y="20400"/>
                  </a:cubicBezTo>
                  <a:moveTo>
                    <a:pt x="12762" y="3393"/>
                  </a:moveTo>
                  <a:lnTo>
                    <a:pt x="12781" y="3388"/>
                  </a:lnTo>
                  <a:cubicBezTo>
                    <a:pt x="12870" y="2164"/>
                    <a:pt x="13702" y="1200"/>
                    <a:pt x="14727" y="1200"/>
                  </a:cubicBezTo>
                  <a:cubicBezTo>
                    <a:pt x="15521" y="1200"/>
                    <a:pt x="16202" y="1779"/>
                    <a:pt x="16511" y="2609"/>
                  </a:cubicBezTo>
                  <a:lnTo>
                    <a:pt x="16509" y="2609"/>
                  </a:lnTo>
                  <a:lnTo>
                    <a:pt x="19162" y="10421"/>
                  </a:lnTo>
                  <a:cubicBezTo>
                    <a:pt x="18436" y="9902"/>
                    <a:pt x="17593" y="9600"/>
                    <a:pt x="16691" y="9600"/>
                  </a:cubicBezTo>
                  <a:cubicBezTo>
                    <a:pt x="15082" y="9600"/>
                    <a:pt x="13658" y="10550"/>
                    <a:pt x="12763" y="12012"/>
                  </a:cubicBezTo>
                  <a:cubicBezTo>
                    <a:pt x="12763" y="12012"/>
                    <a:pt x="12762" y="3393"/>
                    <a:pt x="12762" y="3393"/>
                  </a:cubicBezTo>
                  <a:close/>
                  <a:moveTo>
                    <a:pt x="11782" y="13200"/>
                  </a:moveTo>
                  <a:lnTo>
                    <a:pt x="9818" y="13200"/>
                  </a:lnTo>
                  <a:lnTo>
                    <a:pt x="9818" y="4800"/>
                  </a:lnTo>
                  <a:lnTo>
                    <a:pt x="11782" y="4800"/>
                  </a:lnTo>
                  <a:cubicBezTo>
                    <a:pt x="11782" y="4800"/>
                    <a:pt x="11782" y="13200"/>
                    <a:pt x="11782" y="13200"/>
                  </a:cubicBezTo>
                  <a:close/>
                  <a:moveTo>
                    <a:pt x="11782" y="15600"/>
                  </a:moveTo>
                  <a:lnTo>
                    <a:pt x="9818" y="156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15600"/>
                    <a:pt x="11782" y="15600"/>
                  </a:cubicBezTo>
                  <a:close/>
                  <a:moveTo>
                    <a:pt x="8837" y="12012"/>
                  </a:moveTo>
                  <a:cubicBezTo>
                    <a:pt x="7942" y="10550"/>
                    <a:pt x="6518" y="9600"/>
                    <a:pt x="4909" y="9600"/>
                  </a:cubicBezTo>
                  <a:cubicBezTo>
                    <a:pt x="4007" y="9600"/>
                    <a:pt x="3164" y="9902"/>
                    <a:pt x="2438" y="10421"/>
                  </a:cubicBezTo>
                  <a:lnTo>
                    <a:pt x="5091" y="2609"/>
                  </a:lnTo>
                  <a:lnTo>
                    <a:pt x="5089" y="2609"/>
                  </a:lnTo>
                  <a:cubicBezTo>
                    <a:pt x="5398" y="1779"/>
                    <a:pt x="6079" y="1200"/>
                    <a:pt x="6873" y="1200"/>
                  </a:cubicBezTo>
                  <a:cubicBezTo>
                    <a:pt x="7898" y="1200"/>
                    <a:pt x="8730" y="2164"/>
                    <a:pt x="8819" y="3388"/>
                  </a:cubicBezTo>
                  <a:lnTo>
                    <a:pt x="8838" y="3393"/>
                  </a:lnTo>
                  <a:cubicBezTo>
                    <a:pt x="8838" y="3393"/>
                    <a:pt x="8837" y="12012"/>
                    <a:pt x="8837" y="12012"/>
                  </a:cubicBezTo>
                  <a:close/>
                  <a:moveTo>
                    <a:pt x="4909" y="20400"/>
                  </a:moveTo>
                  <a:cubicBezTo>
                    <a:pt x="2740" y="20400"/>
                    <a:pt x="982" y="18251"/>
                    <a:pt x="982" y="15600"/>
                  </a:cubicBezTo>
                  <a:cubicBezTo>
                    <a:pt x="982" y="12949"/>
                    <a:pt x="2740" y="10800"/>
                    <a:pt x="4909" y="10800"/>
                  </a:cubicBezTo>
                  <a:cubicBezTo>
                    <a:pt x="7078" y="10800"/>
                    <a:pt x="8836" y="12949"/>
                    <a:pt x="8836" y="15600"/>
                  </a:cubicBezTo>
                  <a:cubicBezTo>
                    <a:pt x="8836" y="18251"/>
                    <a:pt x="7078" y="20400"/>
                    <a:pt x="4909" y="20400"/>
                  </a:cubicBezTo>
                  <a:moveTo>
                    <a:pt x="21102" y="12980"/>
                  </a:moveTo>
                  <a:lnTo>
                    <a:pt x="17504" y="2400"/>
                  </a:lnTo>
                  <a:lnTo>
                    <a:pt x="17493" y="2402"/>
                  </a:lnTo>
                  <a:cubicBezTo>
                    <a:pt x="17088" y="1006"/>
                    <a:pt x="16009" y="0"/>
                    <a:pt x="14727" y="0"/>
                  </a:cubicBezTo>
                  <a:cubicBezTo>
                    <a:pt x="13101" y="0"/>
                    <a:pt x="11782" y="1612"/>
                    <a:pt x="11782" y="3600"/>
                  </a:cubicBezTo>
                  <a:lnTo>
                    <a:pt x="9818" y="3600"/>
                  </a:lnTo>
                  <a:cubicBezTo>
                    <a:pt x="9818" y="1612"/>
                    <a:pt x="8499" y="0"/>
                    <a:pt x="6873" y="0"/>
                  </a:cubicBezTo>
                  <a:cubicBezTo>
                    <a:pt x="5592" y="0"/>
                    <a:pt x="4512" y="1006"/>
                    <a:pt x="4107" y="2402"/>
                  </a:cubicBezTo>
                  <a:lnTo>
                    <a:pt x="4096" y="2400"/>
                  </a:lnTo>
                  <a:lnTo>
                    <a:pt x="498" y="12980"/>
                  </a:lnTo>
                  <a:cubicBezTo>
                    <a:pt x="182" y="13772"/>
                    <a:pt x="0" y="14659"/>
                    <a:pt x="0" y="15600"/>
                  </a:cubicBezTo>
                  <a:cubicBezTo>
                    <a:pt x="0" y="18914"/>
                    <a:pt x="2198" y="21600"/>
                    <a:pt x="4909" y="21600"/>
                  </a:cubicBezTo>
                  <a:cubicBezTo>
                    <a:pt x="7284" y="21600"/>
                    <a:pt x="9265" y="19539"/>
                    <a:pt x="9719" y="16800"/>
                  </a:cubicBezTo>
                  <a:lnTo>
                    <a:pt x="11881" y="16800"/>
                  </a:lnTo>
                  <a:cubicBezTo>
                    <a:pt x="12335" y="19539"/>
                    <a:pt x="14316" y="21600"/>
                    <a:pt x="16691" y="21600"/>
                  </a:cubicBezTo>
                  <a:cubicBezTo>
                    <a:pt x="19402" y="21600"/>
                    <a:pt x="21600" y="18914"/>
                    <a:pt x="21600" y="15600"/>
                  </a:cubicBezTo>
                  <a:cubicBezTo>
                    <a:pt x="21600" y="14659"/>
                    <a:pt x="21418" y="13772"/>
                    <a:pt x="21102" y="12980"/>
                  </a:cubicBezTo>
                  <a:moveTo>
                    <a:pt x="16691" y="12000"/>
                  </a:moveTo>
                  <a:cubicBezTo>
                    <a:pt x="15064" y="12000"/>
                    <a:pt x="13745" y="13612"/>
                    <a:pt x="13745" y="15600"/>
                  </a:cubicBezTo>
                  <a:cubicBezTo>
                    <a:pt x="13745" y="15932"/>
                    <a:pt x="13965" y="16200"/>
                    <a:pt x="14236" y="16200"/>
                  </a:cubicBezTo>
                  <a:cubicBezTo>
                    <a:pt x="14508" y="16200"/>
                    <a:pt x="14727" y="15932"/>
                    <a:pt x="14727" y="15600"/>
                  </a:cubicBezTo>
                  <a:cubicBezTo>
                    <a:pt x="14727" y="14275"/>
                    <a:pt x="15606" y="13200"/>
                    <a:pt x="16691" y="13200"/>
                  </a:cubicBezTo>
                  <a:cubicBezTo>
                    <a:pt x="16962" y="13200"/>
                    <a:pt x="17182" y="12932"/>
                    <a:pt x="17182" y="12600"/>
                  </a:cubicBezTo>
                  <a:cubicBezTo>
                    <a:pt x="17182" y="12268"/>
                    <a:pt x="16962" y="12000"/>
                    <a:pt x="16691" y="12000"/>
                  </a:cubicBezTo>
                  <a:moveTo>
                    <a:pt x="4909" y="12000"/>
                  </a:moveTo>
                  <a:cubicBezTo>
                    <a:pt x="3282" y="12000"/>
                    <a:pt x="1964" y="13612"/>
                    <a:pt x="1964" y="15600"/>
                  </a:cubicBezTo>
                  <a:cubicBezTo>
                    <a:pt x="1964" y="15932"/>
                    <a:pt x="2183" y="16200"/>
                    <a:pt x="2455" y="16200"/>
                  </a:cubicBezTo>
                  <a:cubicBezTo>
                    <a:pt x="2726" y="16200"/>
                    <a:pt x="2945" y="15932"/>
                    <a:pt x="2945" y="15600"/>
                  </a:cubicBezTo>
                  <a:cubicBezTo>
                    <a:pt x="2945" y="14275"/>
                    <a:pt x="3825" y="13200"/>
                    <a:pt x="4909" y="13200"/>
                  </a:cubicBezTo>
                  <a:cubicBezTo>
                    <a:pt x="5180" y="13200"/>
                    <a:pt x="5400" y="12932"/>
                    <a:pt x="5400" y="12600"/>
                  </a:cubicBezTo>
                  <a:cubicBezTo>
                    <a:pt x="5400" y="12268"/>
                    <a:pt x="5180" y="12000"/>
                    <a:pt x="4909" y="120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1" name="Shape 2799">
              <a:extLst>
                <a:ext uri="{FF2B5EF4-FFF2-40B4-BE49-F238E27FC236}">
                  <a16:creationId xmlns:a16="http://schemas.microsoft.com/office/drawing/2014/main" id="{F6CC9EB1-E13D-6E45-ACAE-32BEAF8C8C73}"/>
                </a:ext>
              </a:extLst>
            </p:cNvPr>
            <p:cNvSpPr/>
            <p:nvPr/>
          </p:nvSpPr>
          <p:spPr>
            <a:xfrm>
              <a:off x="6537951" y="4482319"/>
              <a:ext cx="279328" cy="20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16" y="11782"/>
                  </a:moveTo>
                  <a:cubicBezTo>
                    <a:pt x="9916" y="11929"/>
                    <a:pt x="9939" y="12054"/>
                    <a:pt x="9982" y="12159"/>
                  </a:cubicBezTo>
                  <a:cubicBezTo>
                    <a:pt x="10026" y="12263"/>
                    <a:pt x="10082" y="12351"/>
                    <a:pt x="10151" y="12425"/>
                  </a:cubicBezTo>
                  <a:cubicBezTo>
                    <a:pt x="10219" y="12498"/>
                    <a:pt x="10298" y="12557"/>
                    <a:pt x="10388" y="12604"/>
                  </a:cubicBezTo>
                  <a:cubicBezTo>
                    <a:pt x="10478" y="12650"/>
                    <a:pt x="10513" y="12688"/>
                    <a:pt x="10605" y="12719"/>
                  </a:cubicBezTo>
                  <a:lnTo>
                    <a:pt x="10605" y="10882"/>
                  </a:lnTo>
                  <a:cubicBezTo>
                    <a:pt x="10368" y="10882"/>
                    <a:pt x="10241" y="10952"/>
                    <a:pt x="10111" y="11090"/>
                  </a:cubicBezTo>
                  <a:cubicBezTo>
                    <a:pt x="9981" y="11227"/>
                    <a:pt x="9916" y="11458"/>
                    <a:pt x="9916" y="11782"/>
                  </a:cubicBezTo>
                  <a:moveTo>
                    <a:pt x="11501" y="14278"/>
                  </a:moveTo>
                  <a:cubicBezTo>
                    <a:pt x="11425" y="14199"/>
                    <a:pt x="11338" y="14135"/>
                    <a:pt x="11242" y="14086"/>
                  </a:cubicBezTo>
                  <a:cubicBezTo>
                    <a:pt x="11145" y="14037"/>
                    <a:pt x="11102" y="13994"/>
                    <a:pt x="11001" y="13958"/>
                  </a:cubicBezTo>
                  <a:lnTo>
                    <a:pt x="11001" y="16096"/>
                  </a:lnTo>
                  <a:cubicBezTo>
                    <a:pt x="11238" y="16071"/>
                    <a:pt x="11377" y="15975"/>
                    <a:pt x="11528" y="15806"/>
                  </a:cubicBezTo>
                  <a:cubicBezTo>
                    <a:pt x="11680" y="15638"/>
                    <a:pt x="11756" y="15371"/>
                    <a:pt x="11756" y="15004"/>
                  </a:cubicBezTo>
                  <a:cubicBezTo>
                    <a:pt x="11756" y="14833"/>
                    <a:pt x="11733" y="14689"/>
                    <a:pt x="11686" y="14572"/>
                  </a:cubicBezTo>
                  <a:cubicBezTo>
                    <a:pt x="11640" y="14456"/>
                    <a:pt x="11579" y="14358"/>
                    <a:pt x="11501" y="14278"/>
                  </a:cubicBezTo>
                  <a:moveTo>
                    <a:pt x="12385" y="15751"/>
                  </a:moveTo>
                  <a:cubicBezTo>
                    <a:pt x="12304" y="16006"/>
                    <a:pt x="12193" y="16216"/>
                    <a:pt x="12052" y="16385"/>
                  </a:cubicBezTo>
                  <a:cubicBezTo>
                    <a:pt x="11911" y="16553"/>
                    <a:pt x="11747" y="16681"/>
                    <a:pt x="11558" y="16770"/>
                  </a:cubicBezTo>
                  <a:cubicBezTo>
                    <a:pt x="11369" y="16859"/>
                    <a:pt x="11221" y="16910"/>
                    <a:pt x="11001" y="16922"/>
                  </a:cubicBezTo>
                  <a:lnTo>
                    <a:pt x="11001" y="17549"/>
                  </a:lnTo>
                  <a:lnTo>
                    <a:pt x="10605" y="17549"/>
                  </a:lnTo>
                  <a:lnTo>
                    <a:pt x="10605" y="16922"/>
                  </a:lnTo>
                  <a:cubicBezTo>
                    <a:pt x="10368" y="16915"/>
                    <a:pt x="10206" y="16863"/>
                    <a:pt x="10009" y="16766"/>
                  </a:cubicBezTo>
                  <a:cubicBezTo>
                    <a:pt x="9811" y="16667"/>
                    <a:pt x="9642" y="16528"/>
                    <a:pt x="9501" y="16348"/>
                  </a:cubicBezTo>
                  <a:cubicBezTo>
                    <a:pt x="9361" y="16168"/>
                    <a:pt x="9252" y="15946"/>
                    <a:pt x="9175" y="15683"/>
                  </a:cubicBezTo>
                  <a:cubicBezTo>
                    <a:pt x="9098" y="15420"/>
                    <a:pt x="9062" y="15117"/>
                    <a:pt x="9066" y="14775"/>
                  </a:cubicBezTo>
                  <a:lnTo>
                    <a:pt x="9818" y="14775"/>
                  </a:lnTo>
                  <a:cubicBezTo>
                    <a:pt x="9813" y="15178"/>
                    <a:pt x="9877" y="15496"/>
                    <a:pt x="10009" y="15729"/>
                  </a:cubicBezTo>
                  <a:cubicBezTo>
                    <a:pt x="10140" y="15961"/>
                    <a:pt x="10302" y="16083"/>
                    <a:pt x="10605" y="16096"/>
                  </a:cubicBezTo>
                  <a:lnTo>
                    <a:pt x="10605" y="13875"/>
                  </a:lnTo>
                  <a:cubicBezTo>
                    <a:pt x="10425" y="13807"/>
                    <a:pt x="10302" y="13726"/>
                    <a:pt x="10124" y="13631"/>
                  </a:cubicBezTo>
                  <a:cubicBezTo>
                    <a:pt x="9946" y="13537"/>
                    <a:pt x="9786" y="13414"/>
                    <a:pt x="9643" y="13264"/>
                  </a:cubicBezTo>
                  <a:cubicBezTo>
                    <a:pt x="9500" y="13115"/>
                    <a:pt x="9385" y="12927"/>
                    <a:pt x="9297" y="12700"/>
                  </a:cubicBezTo>
                  <a:cubicBezTo>
                    <a:pt x="9209" y="12474"/>
                    <a:pt x="9165" y="12192"/>
                    <a:pt x="9165" y="11855"/>
                  </a:cubicBezTo>
                  <a:cubicBezTo>
                    <a:pt x="9165" y="11562"/>
                    <a:pt x="9206" y="11304"/>
                    <a:pt x="9287" y="11080"/>
                  </a:cubicBezTo>
                  <a:cubicBezTo>
                    <a:pt x="9369" y="10857"/>
                    <a:pt x="9478" y="10670"/>
                    <a:pt x="9617" y="10520"/>
                  </a:cubicBezTo>
                  <a:cubicBezTo>
                    <a:pt x="9755" y="10370"/>
                    <a:pt x="9914" y="10256"/>
                    <a:pt x="10094" y="10176"/>
                  </a:cubicBezTo>
                  <a:cubicBezTo>
                    <a:pt x="10274" y="10097"/>
                    <a:pt x="10407" y="10057"/>
                    <a:pt x="10605" y="10057"/>
                  </a:cubicBezTo>
                  <a:lnTo>
                    <a:pt x="10605" y="9455"/>
                  </a:lnTo>
                  <a:lnTo>
                    <a:pt x="11001" y="9455"/>
                  </a:lnTo>
                  <a:lnTo>
                    <a:pt x="11001" y="10057"/>
                  </a:lnTo>
                  <a:cubicBezTo>
                    <a:pt x="11199" y="10057"/>
                    <a:pt x="11329" y="10093"/>
                    <a:pt x="11505" y="10167"/>
                  </a:cubicBezTo>
                  <a:cubicBezTo>
                    <a:pt x="11681" y="10240"/>
                    <a:pt x="11834" y="10350"/>
                    <a:pt x="11963" y="10498"/>
                  </a:cubicBezTo>
                  <a:cubicBezTo>
                    <a:pt x="12093" y="10644"/>
                    <a:pt x="12196" y="10831"/>
                    <a:pt x="12273" y="11057"/>
                  </a:cubicBezTo>
                  <a:cubicBezTo>
                    <a:pt x="12350" y="11284"/>
                    <a:pt x="12388" y="11547"/>
                    <a:pt x="12388" y="11847"/>
                  </a:cubicBezTo>
                  <a:lnTo>
                    <a:pt x="11637" y="11847"/>
                  </a:lnTo>
                  <a:cubicBezTo>
                    <a:pt x="11628" y="11534"/>
                    <a:pt x="11570" y="11296"/>
                    <a:pt x="11463" y="11130"/>
                  </a:cubicBezTo>
                  <a:cubicBezTo>
                    <a:pt x="11355" y="10965"/>
                    <a:pt x="11238" y="10882"/>
                    <a:pt x="11001" y="10882"/>
                  </a:cubicBezTo>
                  <a:lnTo>
                    <a:pt x="11001" y="12819"/>
                  </a:lnTo>
                  <a:cubicBezTo>
                    <a:pt x="11199" y="12894"/>
                    <a:pt x="11336" y="12978"/>
                    <a:pt x="11525" y="13076"/>
                  </a:cubicBezTo>
                  <a:cubicBezTo>
                    <a:pt x="11714" y="13175"/>
                    <a:pt x="11881" y="13300"/>
                    <a:pt x="12026" y="13453"/>
                  </a:cubicBezTo>
                  <a:cubicBezTo>
                    <a:pt x="12171" y="13605"/>
                    <a:pt x="12287" y="13795"/>
                    <a:pt x="12375" y="14021"/>
                  </a:cubicBezTo>
                  <a:cubicBezTo>
                    <a:pt x="12463" y="14248"/>
                    <a:pt x="12507" y="14526"/>
                    <a:pt x="12507" y="14857"/>
                  </a:cubicBezTo>
                  <a:cubicBezTo>
                    <a:pt x="12507" y="15199"/>
                    <a:pt x="12466" y="15497"/>
                    <a:pt x="12385" y="15751"/>
                  </a:cubicBezTo>
                  <a:moveTo>
                    <a:pt x="10800" y="8100"/>
                  </a:moveTo>
                  <a:cubicBezTo>
                    <a:pt x="8631" y="8100"/>
                    <a:pt x="6873" y="10518"/>
                    <a:pt x="6873" y="13500"/>
                  </a:cubicBezTo>
                  <a:cubicBezTo>
                    <a:pt x="6873" y="16483"/>
                    <a:pt x="8631" y="18900"/>
                    <a:pt x="10800" y="18900"/>
                  </a:cubicBezTo>
                  <a:cubicBezTo>
                    <a:pt x="12969" y="18900"/>
                    <a:pt x="14727" y="16483"/>
                    <a:pt x="14727" y="13500"/>
                  </a:cubicBezTo>
                  <a:cubicBezTo>
                    <a:pt x="14727" y="10518"/>
                    <a:pt x="12969" y="8100"/>
                    <a:pt x="10800" y="8100"/>
                  </a:cubicBezTo>
                  <a:moveTo>
                    <a:pt x="17182" y="17550"/>
                  </a:moveTo>
                  <a:lnTo>
                    <a:pt x="16200" y="17550"/>
                  </a:lnTo>
                  <a:cubicBezTo>
                    <a:pt x="15929" y="17550"/>
                    <a:pt x="15709" y="17852"/>
                    <a:pt x="15709" y="18225"/>
                  </a:cubicBezTo>
                  <a:cubicBezTo>
                    <a:pt x="15709" y="18598"/>
                    <a:pt x="15929" y="18900"/>
                    <a:pt x="16200" y="18900"/>
                  </a:cubicBezTo>
                  <a:lnTo>
                    <a:pt x="17182" y="18900"/>
                  </a:lnTo>
                  <a:cubicBezTo>
                    <a:pt x="17453" y="18900"/>
                    <a:pt x="17673" y="18598"/>
                    <a:pt x="17673" y="18225"/>
                  </a:cubicBezTo>
                  <a:cubicBezTo>
                    <a:pt x="17673" y="17852"/>
                    <a:pt x="17453" y="17550"/>
                    <a:pt x="17182" y="17550"/>
                  </a:cubicBezTo>
                  <a:moveTo>
                    <a:pt x="20127" y="8100"/>
                  </a:moveTo>
                  <a:cubicBezTo>
                    <a:pt x="19856" y="8100"/>
                    <a:pt x="19636" y="7798"/>
                    <a:pt x="19636" y="7425"/>
                  </a:cubicBezTo>
                  <a:cubicBezTo>
                    <a:pt x="19636" y="7052"/>
                    <a:pt x="19856" y="6750"/>
                    <a:pt x="20127" y="6750"/>
                  </a:cubicBezTo>
                  <a:cubicBezTo>
                    <a:pt x="20399" y="6750"/>
                    <a:pt x="20618" y="7052"/>
                    <a:pt x="20618" y="7425"/>
                  </a:cubicBezTo>
                  <a:cubicBezTo>
                    <a:pt x="20618" y="7798"/>
                    <a:pt x="20399" y="8100"/>
                    <a:pt x="20127" y="8100"/>
                  </a:cubicBezTo>
                  <a:moveTo>
                    <a:pt x="20618" y="17674"/>
                  </a:moveTo>
                  <a:cubicBezTo>
                    <a:pt x="20464" y="17599"/>
                    <a:pt x="20300" y="17550"/>
                    <a:pt x="20127" y="17550"/>
                  </a:cubicBezTo>
                  <a:cubicBezTo>
                    <a:pt x="19314" y="17550"/>
                    <a:pt x="18655" y="18457"/>
                    <a:pt x="18655" y="19575"/>
                  </a:cubicBezTo>
                  <a:cubicBezTo>
                    <a:pt x="18655" y="19813"/>
                    <a:pt x="18690" y="20038"/>
                    <a:pt x="18745" y="20250"/>
                  </a:cubicBezTo>
                  <a:lnTo>
                    <a:pt x="2855" y="20250"/>
                  </a:lnTo>
                  <a:cubicBezTo>
                    <a:pt x="2910" y="20038"/>
                    <a:pt x="2945" y="19813"/>
                    <a:pt x="2945" y="19575"/>
                  </a:cubicBezTo>
                  <a:cubicBezTo>
                    <a:pt x="2945" y="18457"/>
                    <a:pt x="2286" y="17550"/>
                    <a:pt x="1473" y="17550"/>
                  </a:cubicBezTo>
                  <a:cubicBezTo>
                    <a:pt x="1300" y="17550"/>
                    <a:pt x="1136" y="17599"/>
                    <a:pt x="982" y="17674"/>
                  </a:cubicBezTo>
                  <a:lnTo>
                    <a:pt x="982" y="9326"/>
                  </a:lnTo>
                  <a:cubicBezTo>
                    <a:pt x="1136" y="9402"/>
                    <a:pt x="1300" y="9450"/>
                    <a:pt x="1473" y="9450"/>
                  </a:cubicBezTo>
                  <a:cubicBezTo>
                    <a:pt x="2286" y="9450"/>
                    <a:pt x="2945" y="8544"/>
                    <a:pt x="2945" y="7425"/>
                  </a:cubicBezTo>
                  <a:cubicBezTo>
                    <a:pt x="2945" y="7187"/>
                    <a:pt x="2910" y="6962"/>
                    <a:pt x="2855" y="6750"/>
                  </a:cubicBezTo>
                  <a:lnTo>
                    <a:pt x="18745" y="6750"/>
                  </a:lnTo>
                  <a:cubicBezTo>
                    <a:pt x="18690" y="6962"/>
                    <a:pt x="18655" y="7187"/>
                    <a:pt x="18655" y="7425"/>
                  </a:cubicBezTo>
                  <a:cubicBezTo>
                    <a:pt x="18655" y="8544"/>
                    <a:pt x="19314" y="9450"/>
                    <a:pt x="20127" y="9450"/>
                  </a:cubicBezTo>
                  <a:cubicBezTo>
                    <a:pt x="20300" y="9450"/>
                    <a:pt x="20464" y="9402"/>
                    <a:pt x="20618" y="9326"/>
                  </a:cubicBezTo>
                  <a:cubicBezTo>
                    <a:pt x="20618" y="9326"/>
                    <a:pt x="20618" y="17674"/>
                    <a:pt x="20618" y="17674"/>
                  </a:cubicBezTo>
                  <a:close/>
                  <a:moveTo>
                    <a:pt x="20127" y="20250"/>
                  </a:moveTo>
                  <a:cubicBezTo>
                    <a:pt x="19856" y="20250"/>
                    <a:pt x="19636" y="19948"/>
                    <a:pt x="19636" y="19575"/>
                  </a:cubicBezTo>
                  <a:cubicBezTo>
                    <a:pt x="19636" y="19203"/>
                    <a:pt x="19856" y="18900"/>
                    <a:pt x="20127" y="18900"/>
                  </a:cubicBezTo>
                  <a:cubicBezTo>
                    <a:pt x="20399" y="18900"/>
                    <a:pt x="20618" y="19203"/>
                    <a:pt x="20618" y="19575"/>
                  </a:cubicBezTo>
                  <a:cubicBezTo>
                    <a:pt x="20618" y="19948"/>
                    <a:pt x="20399" y="20250"/>
                    <a:pt x="20127" y="20250"/>
                  </a:cubicBezTo>
                  <a:moveTo>
                    <a:pt x="1473" y="20250"/>
                  </a:moveTo>
                  <a:cubicBezTo>
                    <a:pt x="1201" y="20250"/>
                    <a:pt x="982" y="19948"/>
                    <a:pt x="982" y="19575"/>
                  </a:cubicBezTo>
                  <a:cubicBezTo>
                    <a:pt x="982" y="19203"/>
                    <a:pt x="1201" y="18900"/>
                    <a:pt x="1473" y="18900"/>
                  </a:cubicBezTo>
                  <a:cubicBezTo>
                    <a:pt x="1744" y="18900"/>
                    <a:pt x="1964" y="19203"/>
                    <a:pt x="1964" y="19575"/>
                  </a:cubicBezTo>
                  <a:cubicBezTo>
                    <a:pt x="1964" y="19948"/>
                    <a:pt x="1744" y="20250"/>
                    <a:pt x="1473" y="20250"/>
                  </a:cubicBezTo>
                  <a:moveTo>
                    <a:pt x="1473" y="6750"/>
                  </a:moveTo>
                  <a:cubicBezTo>
                    <a:pt x="1744" y="6750"/>
                    <a:pt x="1964" y="7052"/>
                    <a:pt x="1964" y="7425"/>
                  </a:cubicBezTo>
                  <a:cubicBezTo>
                    <a:pt x="1964" y="7798"/>
                    <a:pt x="1744" y="8100"/>
                    <a:pt x="1473" y="8100"/>
                  </a:cubicBezTo>
                  <a:cubicBezTo>
                    <a:pt x="1201" y="8100"/>
                    <a:pt x="982" y="7798"/>
                    <a:pt x="982" y="7425"/>
                  </a:cubicBezTo>
                  <a:cubicBezTo>
                    <a:pt x="982" y="7052"/>
                    <a:pt x="1201" y="6750"/>
                    <a:pt x="1473" y="6750"/>
                  </a:cubicBezTo>
                  <a:moveTo>
                    <a:pt x="20618" y="5400"/>
                  </a:moveTo>
                  <a:lnTo>
                    <a:pt x="982" y="5400"/>
                  </a:lnTo>
                  <a:cubicBezTo>
                    <a:pt x="440" y="5400"/>
                    <a:pt x="0" y="6004"/>
                    <a:pt x="0" y="6750"/>
                  </a:cubicBezTo>
                  <a:lnTo>
                    <a:pt x="0" y="20250"/>
                  </a:lnTo>
                  <a:cubicBezTo>
                    <a:pt x="0" y="20996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6"/>
                    <a:pt x="21600" y="20250"/>
                  </a:cubicBezTo>
                  <a:lnTo>
                    <a:pt x="21600" y="6750"/>
                  </a:lnTo>
                  <a:cubicBezTo>
                    <a:pt x="21600" y="6004"/>
                    <a:pt x="21160" y="5400"/>
                    <a:pt x="20618" y="5400"/>
                  </a:cubicBezTo>
                  <a:moveTo>
                    <a:pt x="2455" y="4050"/>
                  </a:moveTo>
                  <a:lnTo>
                    <a:pt x="19145" y="4050"/>
                  </a:lnTo>
                  <a:cubicBezTo>
                    <a:pt x="19417" y="4050"/>
                    <a:pt x="19636" y="3748"/>
                    <a:pt x="19636" y="3376"/>
                  </a:cubicBezTo>
                  <a:cubicBezTo>
                    <a:pt x="19636" y="3002"/>
                    <a:pt x="19417" y="2700"/>
                    <a:pt x="19145" y="2700"/>
                  </a:cubicBezTo>
                  <a:lnTo>
                    <a:pt x="2455" y="2700"/>
                  </a:lnTo>
                  <a:cubicBezTo>
                    <a:pt x="2183" y="2700"/>
                    <a:pt x="1964" y="3002"/>
                    <a:pt x="1964" y="3376"/>
                  </a:cubicBezTo>
                  <a:cubicBezTo>
                    <a:pt x="1964" y="3748"/>
                    <a:pt x="2183" y="4050"/>
                    <a:pt x="2455" y="4050"/>
                  </a:cubicBezTo>
                  <a:moveTo>
                    <a:pt x="4418" y="1350"/>
                  </a:moveTo>
                  <a:lnTo>
                    <a:pt x="17182" y="1350"/>
                  </a:lnTo>
                  <a:cubicBezTo>
                    <a:pt x="17453" y="1350"/>
                    <a:pt x="17673" y="1048"/>
                    <a:pt x="17673" y="675"/>
                  </a:cubicBezTo>
                  <a:cubicBezTo>
                    <a:pt x="17673" y="302"/>
                    <a:pt x="17453" y="0"/>
                    <a:pt x="17182" y="0"/>
                  </a:cubicBezTo>
                  <a:lnTo>
                    <a:pt x="4418" y="0"/>
                  </a:lnTo>
                  <a:cubicBezTo>
                    <a:pt x="4147" y="0"/>
                    <a:pt x="3927" y="302"/>
                    <a:pt x="3927" y="675"/>
                  </a:cubicBezTo>
                  <a:cubicBezTo>
                    <a:pt x="3927" y="1048"/>
                    <a:pt x="4147" y="1350"/>
                    <a:pt x="4418" y="1350"/>
                  </a:cubicBezTo>
                  <a:moveTo>
                    <a:pt x="5400" y="8100"/>
                  </a:moveTo>
                  <a:lnTo>
                    <a:pt x="4418" y="8100"/>
                  </a:lnTo>
                  <a:cubicBezTo>
                    <a:pt x="4147" y="8100"/>
                    <a:pt x="3927" y="8403"/>
                    <a:pt x="3927" y="8775"/>
                  </a:cubicBezTo>
                  <a:cubicBezTo>
                    <a:pt x="3927" y="9148"/>
                    <a:pt x="4147" y="9450"/>
                    <a:pt x="4418" y="9450"/>
                  </a:cubicBezTo>
                  <a:lnTo>
                    <a:pt x="5400" y="9450"/>
                  </a:lnTo>
                  <a:cubicBezTo>
                    <a:pt x="5671" y="9450"/>
                    <a:pt x="5891" y="9148"/>
                    <a:pt x="5891" y="8775"/>
                  </a:cubicBezTo>
                  <a:cubicBezTo>
                    <a:pt x="5891" y="8403"/>
                    <a:pt x="5671" y="8100"/>
                    <a:pt x="5400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3F19929B-6CE0-FF4E-A716-CCF27BC81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1599" y="3110202"/>
              <a:ext cx="467095" cy="333941"/>
            </a:xfrm>
            <a:custGeom>
              <a:avLst/>
              <a:gdLst>
                <a:gd name="T0" fmla="*/ 5 w 134"/>
                <a:gd name="T1" fmla="*/ 95 h 96"/>
                <a:gd name="T2" fmla="*/ 16 w 134"/>
                <a:gd name="T3" fmla="*/ 84 h 96"/>
                <a:gd name="T4" fmla="*/ 18 w 134"/>
                <a:gd name="T5" fmla="*/ 84 h 96"/>
                <a:gd name="T6" fmla="*/ 41 w 134"/>
                <a:gd name="T7" fmla="*/ 52 h 96"/>
                <a:gd name="T8" fmla="*/ 40 w 134"/>
                <a:gd name="T9" fmla="*/ 47 h 96"/>
                <a:gd name="T10" fmla="*/ 51 w 134"/>
                <a:gd name="T11" fmla="*/ 36 h 96"/>
                <a:gd name="T12" fmla="*/ 62 w 134"/>
                <a:gd name="T13" fmla="*/ 47 h 96"/>
                <a:gd name="T14" fmla="*/ 60 w 134"/>
                <a:gd name="T15" fmla="*/ 52 h 96"/>
                <a:gd name="T16" fmla="*/ 87 w 134"/>
                <a:gd name="T17" fmla="*/ 84 h 96"/>
                <a:gd name="T18" fmla="*/ 90 w 134"/>
                <a:gd name="T19" fmla="*/ 84 h 96"/>
                <a:gd name="T20" fmla="*/ 93 w 134"/>
                <a:gd name="T21" fmla="*/ 84 h 96"/>
                <a:gd name="T22" fmla="*/ 116 w 134"/>
                <a:gd name="T23" fmla="*/ 52 h 96"/>
                <a:gd name="T24" fmla="*/ 114 w 134"/>
                <a:gd name="T25" fmla="*/ 47 h 96"/>
                <a:gd name="T26" fmla="*/ 125 w 134"/>
                <a:gd name="T27" fmla="*/ 36 h 96"/>
                <a:gd name="T28" fmla="*/ 134 w 134"/>
                <a:gd name="T29" fmla="*/ 40 h 96"/>
                <a:gd name="T30" fmla="*/ 70 w 134"/>
                <a:gd name="T31" fmla="*/ 0 h 96"/>
                <a:gd name="T32" fmla="*/ 0 w 134"/>
                <a:gd name="T33" fmla="*/ 71 h 96"/>
                <a:gd name="T34" fmla="*/ 5 w 134"/>
                <a:gd name="T35" fmla="*/ 96 h 96"/>
                <a:gd name="T36" fmla="*/ 5 w 134"/>
                <a:gd name="T37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96">
                  <a:moveTo>
                    <a:pt x="5" y="95"/>
                  </a:moveTo>
                  <a:cubicBezTo>
                    <a:pt x="5" y="89"/>
                    <a:pt x="9" y="84"/>
                    <a:pt x="16" y="84"/>
                  </a:cubicBezTo>
                  <a:cubicBezTo>
                    <a:pt x="16" y="84"/>
                    <a:pt x="17" y="84"/>
                    <a:pt x="18" y="84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0" y="51"/>
                    <a:pt x="40" y="49"/>
                    <a:pt x="40" y="47"/>
                  </a:cubicBezTo>
                  <a:cubicBezTo>
                    <a:pt x="40" y="40"/>
                    <a:pt x="45" y="36"/>
                    <a:pt x="51" y="36"/>
                  </a:cubicBezTo>
                  <a:cubicBezTo>
                    <a:pt x="57" y="36"/>
                    <a:pt x="62" y="40"/>
                    <a:pt x="62" y="47"/>
                  </a:cubicBezTo>
                  <a:cubicBezTo>
                    <a:pt x="62" y="48"/>
                    <a:pt x="61" y="50"/>
                    <a:pt x="60" y="52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8" y="84"/>
                    <a:pt x="89" y="84"/>
                    <a:pt x="90" y="84"/>
                  </a:cubicBezTo>
                  <a:cubicBezTo>
                    <a:pt x="91" y="84"/>
                    <a:pt x="92" y="84"/>
                    <a:pt x="93" y="84"/>
                  </a:cubicBezTo>
                  <a:cubicBezTo>
                    <a:pt x="116" y="52"/>
                    <a:pt x="116" y="52"/>
                    <a:pt x="116" y="52"/>
                  </a:cubicBezTo>
                  <a:cubicBezTo>
                    <a:pt x="115" y="50"/>
                    <a:pt x="114" y="49"/>
                    <a:pt x="114" y="47"/>
                  </a:cubicBezTo>
                  <a:cubicBezTo>
                    <a:pt x="114" y="40"/>
                    <a:pt x="119" y="36"/>
                    <a:pt x="125" y="36"/>
                  </a:cubicBezTo>
                  <a:cubicBezTo>
                    <a:pt x="129" y="36"/>
                    <a:pt x="132" y="37"/>
                    <a:pt x="134" y="40"/>
                  </a:cubicBezTo>
                  <a:cubicBezTo>
                    <a:pt x="122" y="16"/>
                    <a:pt x="98" y="0"/>
                    <a:pt x="70" y="0"/>
                  </a:cubicBezTo>
                  <a:cubicBezTo>
                    <a:pt x="31" y="0"/>
                    <a:pt x="0" y="32"/>
                    <a:pt x="0" y="71"/>
                  </a:cubicBezTo>
                  <a:cubicBezTo>
                    <a:pt x="0" y="80"/>
                    <a:pt x="2" y="88"/>
                    <a:pt x="5" y="96"/>
                  </a:cubicBezTo>
                  <a:cubicBezTo>
                    <a:pt x="5" y="96"/>
                    <a:pt x="5" y="95"/>
                    <a:pt x="5" y="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98EE118-9687-C944-B674-E114830F9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905" y="3266605"/>
              <a:ext cx="467095" cy="333941"/>
            </a:xfrm>
            <a:custGeom>
              <a:avLst/>
              <a:gdLst>
                <a:gd name="T0" fmla="*/ 129 w 134"/>
                <a:gd name="T1" fmla="*/ 0 h 96"/>
                <a:gd name="T2" fmla="*/ 129 w 134"/>
                <a:gd name="T3" fmla="*/ 2 h 96"/>
                <a:gd name="T4" fmla="*/ 118 w 134"/>
                <a:gd name="T5" fmla="*/ 13 h 96"/>
                <a:gd name="T6" fmla="*/ 116 w 134"/>
                <a:gd name="T7" fmla="*/ 12 h 96"/>
                <a:gd name="T8" fmla="*/ 93 w 134"/>
                <a:gd name="T9" fmla="*/ 44 h 96"/>
                <a:gd name="T10" fmla="*/ 94 w 134"/>
                <a:gd name="T11" fmla="*/ 50 h 96"/>
                <a:gd name="T12" fmla="*/ 83 w 134"/>
                <a:gd name="T13" fmla="*/ 61 h 96"/>
                <a:gd name="T14" fmla="*/ 72 w 134"/>
                <a:gd name="T15" fmla="*/ 50 h 96"/>
                <a:gd name="T16" fmla="*/ 73 w 134"/>
                <a:gd name="T17" fmla="*/ 45 h 96"/>
                <a:gd name="T18" fmla="*/ 46 w 134"/>
                <a:gd name="T19" fmla="*/ 12 h 96"/>
                <a:gd name="T20" fmla="*/ 44 w 134"/>
                <a:gd name="T21" fmla="*/ 13 h 96"/>
                <a:gd name="T22" fmla="*/ 42 w 134"/>
                <a:gd name="T23" fmla="*/ 12 h 96"/>
                <a:gd name="T24" fmla="*/ 18 w 134"/>
                <a:gd name="T25" fmla="*/ 44 h 96"/>
                <a:gd name="T26" fmla="*/ 20 w 134"/>
                <a:gd name="T27" fmla="*/ 50 h 96"/>
                <a:gd name="T28" fmla="*/ 9 w 134"/>
                <a:gd name="T29" fmla="*/ 61 h 96"/>
                <a:gd name="T30" fmla="*/ 0 w 134"/>
                <a:gd name="T31" fmla="*/ 57 h 96"/>
                <a:gd name="T32" fmla="*/ 63 w 134"/>
                <a:gd name="T33" fmla="*/ 96 h 96"/>
                <a:gd name="T34" fmla="*/ 134 w 134"/>
                <a:gd name="T35" fmla="*/ 26 h 96"/>
                <a:gd name="T36" fmla="*/ 129 w 134"/>
                <a:gd name="T3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96">
                  <a:moveTo>
                    <a:pt x="129" y="0"/>
                  </a:moveTo>
                  <a:cubicBezTo>
                    <a:pt x="129" y="1"/>
                    <a:pt x="129" y="1"/>
                    <a:pt x="129" y="2"/>
                  </a:cubicBezTo>
                  <a:cubicBezTo>
                    <a:pt x="129" y="8"/>
                    <a:pt x="124" y="13"/>
                    <a:pt x="118" y="13"/>
                  </a:cubicBezTo>
                  <a:cubicBezTo>
                    <a:pt x="118" y="13"/>
                    <a:pt x="117" y="12"/>
                    <a:pt x="116" y="12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4" y="46"/>
                    <a:pt x="94" y="48"/>
                    <a:pt x="94" y="50"/>
                  </a:cubicBezTo>
                  <a:cubicBezTo>
                    <a:pt x="94" y="56"/>
                    <a:pt x="89" y="61"/>
                    <a:pt x="83" y="61"/>
                  </a:cubicBezTo>
                  <a:cubicBezTo>
                    <a:pt x="77" y="61"/>
                    <a:pt x="72" y="56"/>
                    <a:pt x="72" y="50"/>
                  </a:cubicBezTo>
                  <a:cubicBezTo>
                    <a:pt x="72" y="48"/>
                    <a:pt x="73" y="46"/>
                    <a:pt x="73" y="45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2"/>
                    <a:pt x="45" y="13"/>
                    <a:pt x="44" y="13"/>
                  </a:cubicBezTo>
                  <a:cubicBezTo>
                    <a:pt x="43" y="13"/>
                    <a:pt x="42" y="12"/>
                    <a:pt x="42" y="1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6"/>
                    <a:pt x="20" y="48"/>
                    <a:pt x="20" y="50"/>
                  </a:cubicBezTo>
                  <a:cubicBezTo>
                    <a:pt x="20" y="56"/>
                    <a:pt x="15" y="61"/>
                    <a:pt x="9" y="61"/>
                  </a:cubicBezTo>
                  <a:cubicBezTo>
                    <a:pt x="5" y="61"/>
                    <a:pt x="2" y="59"/>
                    <a:pt x="0" y="57"/>
                  </a:cubicBezTo>
                  <a:cubicBezTo>
                    <a:pt x="12" y="80"/>
                    <a:pt x="36" y="96"/>
                    <a:pt x="63" y="96"/>
                  </a:cubicBezTo>
                  <a:cubicBezTo>
                    <a:pt x="102" y="96"/>
                    <a:pt x="134" y="65"/>
                    <a:pt x="134" y="26"/>
                  </a:cubicBezTo>
                  <a:cubicBezTo>
                    <a:pt x="134" y="17"/>
                    <a:pt x="132" y="8"/>
                    <a:pt x="1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01F9CF7B-DBFC-8843-AFDE-FD3D875F77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1458" y="2943231"/>
              <a:ext cx="831683" cy="827456"/>
            </a:xfrm>
            <a:custGeom>
              <a:avLst/>
              <a:gdLst>
                <a:gd name="T0" fmla="*/ 211 w 239"/>
                <a:gd name="T1" fmla="*/ 43 h 238"/>
                <a:gd name="T2" fmla="*/ 119 w 239"/>
                <a:gd name="T3" fmla="*/ 0 h 238"/>
                <a:gd name="T4" fmla="*/ 119 w 239"/>
                <a:gd name="T5" fmla="*/ 0 h 238"/>
                <a:gd name="T6" fmla="*/ 22 w 239"/>
                <a:gd name="T7" fmla="*/ 50 h 238"/>
                <a:gd name="T8" fmla="*/ 22 w 239"/>
                <a:gd name="T9" fmla="*/ 187 h 238"/>
                <a:gd name="T10" fmla="*/ 119 w 239"/>
                <a:gd name="T11" fmla="*/ 238 h 238"/>
                <a:gd name="T12" fmla="*/ 119 w 239"/>
                <a:gd name="T13" fmla="*/ 238 h 238"/>
                <a:gd name="T14" fmla="*/ 211 w 239"/>
                <a:gd name="T15" fmla="*/ 195 h 238"/>
                <a:gd name="T16" fmla="*/ 239 w 239"/>
                <a:gd name="T17" fmla="*/ 119 h 238"/>
                <a:gd name="T18" fmla="*/ 203 w 239"/>
                <a:gd name="T19" fmla="*/ 48 h 238"/>
                <a:gd name="T20" fmla="*/ 153 w 239"/>
                <a:gd name="T21" fmla="*/ 15 h 238"/>
                <a:gd name="T22" fmla="*/ 85 w 239"/>
                <a:gd name="T23" fmla="*/ 15 h 238"/>
                <a:gd name="T24" fmla="*/ 36 w 239"/>
                <a:gd name="T25" fmla="*/ 48 h 238"/>
                <a:gd name="T26" fmla="*/ 36 w 239"/>
                <a:gd name="T27" fmla="*/ 189 h 238"/>
                <a:gd name="T28" fmla="*/ 85 w 239"/>
                <a:gd name="T29" fmla="*/ 222 h 238"/>
                <a:gd name="T30" fmla="*/ 153 w 239"/>
                <a:gd name="T31" fmla="*/ 223 h 238"/>
                <a:gd name="T32" fmla="*/ 203 w 239"/>
                <a:gd name="T33" fmla="*/ 189 h 238"/>
                <a:gd name="T34" fmla="*/ 209 w 239"/>
                <a:gd name="T35" fmla="*/ 182 h 238"/>
                <a:gd name="T36" fmla="*/ 185 w 239"/>
                <a:gd name="T37" fmla="*/ 158 h 238"/>
                <a:gd name="T38" fmla="*/ 124 w 239"/>
                <a:gd name="T39" fmla="*/ 228 h 238"/>
                <a:gd name="T40" fmla="*/ 119 w 239"/>
                <a:gd name="T41" fmla="*/ 196 h 238"/>
                <a:gd name="T42" fmla="*/ 115 w 239"/>
                <a:gd name="T43" fmla="*/ 228 h 238"/>
                <a:gd name="T44" fmla="*/ 53 w 239"/>
                <a:gd name="T45" fmla="*/ 157 h 238"/>
                <a:gd name="T46" fmla="*/ 30 w 239"/>
                <a:gd name="T47" fmla="*/ 182 h 238"/>
                <a:gd name="T48" fmla="*/ 43 w 239"/>
                <a:gd name="T49" fmla="*/ 127 h 238"/>
                <a:gd name="T50" fmla="*/ 43 w 239"/>
                <a:gd name="T51" fmla="*/ 118 h 238"/>
                <a:gd name="T52" fmla="*/ 30 w 239"/>
                <a:gd name="T53" fmla="*/ 56 h 238"/>
                <a:gd name="T54" fmla="*/ 53 w 239"/>
                <a:gd name="T55" fmla="*/ 81 h 238"/>
                <a:gd name="T56" fmla="*/ 115 w 239"/>
                <a:gd name="T57" fmla="*/ 10 h 238"/>
                <a:gd name="T58" fmla="*/ 119 w 239"/>
                <a:gd name="T59" fmla="*/ 42 h 238"/>
                <a:gd name="T60" fmla="*/ 124 w 239"/>
                <a:gd name="T61" fmla="*/ 10 h 238"/>
                <a:gd name="T62" fmla="*/ 185 w 239"/>
                <a:gd name="T63" fmla="*/ 79 h 238"/>
                <a:gd name="T64" fmla="*/ 209 w 239"/>
                <a:gd name="T65" fmla="*/ 56 h 238"/>
                <a:gd name="T66" fmla="*/ 196 w 239"/>
                <a:gd name="T67" fmla="*/ 118 h 238"/>
                <a:gd name="T68" fmla="*/ 196 w 239"/>
                <a:gd name="T69" fmla="*/ 127 h 238"/>
                <a:gd name="T70" fmla="*/ 209 w 239"/>
                <a:gd name="T71" fmla="*/ 18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238">
                  <a:moveTo>
                    <a:pt x="217" y="50"/>
                  </a:moveTo>
                  <a:cubicBezTo>
                    <a:pt x="215" y="47"/>
                    <a:pt x="213" y="45"/>
                    <a:pt x="211" y="43"/>
                  </a:cubicBezTo>
                  <a:cubicBezTo>
                    <a:pt x="189" y="16"/>
                    <a:pt x="156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82" y="0"/>
                    <a:pt x="50" y="17"/>
                    <a:pt x="28" y="43"/>
                  </a:cubicBezTo>
                  <a:cubicBezTo>
                    <a:pt x="26" y="45"/>
                    <a:pt x="24" y="47"/>
                    <a:pt x="22" y="50"/>
                  </a:cubicBezTo>
                  <a:cubicBezTo>
                    <a:pt x="9" y="69"/>
                    <a:pt x="0" y="93"/>
                    <a:pt x="0" y="119"/>
                  </a:cubicBezTo>
                  <a:cubicBezTo>
                    <a:pt x="0" y="144"/>
                    <a:pt x="9" y="168"/>
                    <a:pt x="22" y="187"/>
                  </a:cubicBezTo>
                  <a:cubicBezTo>
                    <a:pt x="24" y="190"/>
                    <a:pt x="26" y="192"/>
                    <a:pt x="28" y="195"/>
                  </a:cubicBezTo>
                  <a:cubicBezTo>
                    <a:pt x="50" y="221"/>
                    <a:pt x="82" y="238"/>
                    <a:pt x="119" y="238"/>
                  </a:cubicBezTo>
                  <a:cubicBezTo>
                    <a:pt x="119" y="238"/>
                    <a:pt x="119" y="238"/>
                    <a:pt x="119" y="238"/>
                  </a:cubicBezTo>
                  <a:cubicBezTo>
                    <a:pt x="119" y="238"/>
                    <a:pt x="119" y="238"/>
                    <a:pt x="119" y="238"/>
                  </a:cubicBezTo>
                  <a:cubicBezTo>
                    <a:pt x="119" y="238"/>
                    <a:pt x="119" y="238"/>
                    <a:pt x="119" y="238"/>
                  </a:cubicBezTo>
                  <a:cubicBezTo>
                    <a:pt x="156" y="238"/>
                    <a:pt x="189" y="221"/>
                    <a:pt x="211" y="195"/>
                  </a:cubicBezTo>
                  <a:cubicBezTo>
                    <a:pt x="213" y="192"/>
                    <a:pt x="215" y="190"/>
                    <a:pt x="217" y="187"/>
                  </a:cubicBezTo>
                  <a:cubicBezTo>
                    <a:pt x="230" y="168"/>
                    <a:pt x="239" y="144"/>
                    <a:pt x="239" y="119"/>
                  </a:cubicBezTo>
                  <a:cubicBezTo>
                    <a:pt x="239" y="93"/>
                    <a:pt x="230" y="69"/>
                    <a:pt x="217" y="50"/>
                  </a:cubicBezTo>
                  <a:close/>
                  <a:moveTo>
                    <a:pt x="203" y="48"/>
                  </a:moveTo>
                  <a:cubicBezTo>
                    <a:pt x="196" y="53"/>
                    <a:pt x="189" y="57"/>
                    <a:pt x="180" y="60"/>
                  </a:cubicBezTo>
                  <a:cubicBezTo>
                    <a:pt x="174" y="41"/>
                    <a:pt x="165" y="25"/>
                    <a:pt x="153" y="15"/>
                  </a:cubicBezTo>
                  <a:cubicBezTo>
                    <a:pt x="173" y="21"/>
                    <a:pt x="190" y="33"/>
                    <a:pt x="203" y="48"/>
                  </a:cubicBezTo>
                  <a:close/>
                  <a:moveTo>
                    <a:pt x="85" y="15"/>
                  </a:moveTo>
                  <a:cubicBezTo>
                    <a:pt x="74" y="26"/>
                    <a:pt x="65" y="41"/>
                    <a:pt x="58" y="60"/>
                  </a:cubicBezTo>
                  <a:cubicBezTo>
                    <a:pt x="50" y="56"/>
                    <a:pt x="42" y="53"/>
                    <a:pt x="36" y="48"/>
                  </a:cubicBezTo>
                  <a:cubicBezTo>
                    <a:pt x="49" y="33"/>
                    <a:pt x="65" y="22"/>
                    <a:pt x="85" y="15"/>
                  </a:cubicBezTo>
                  <a:close/>
                  <a:moveTo>
                    <a:pt x="36" y="189"/>
                  </a:moveTo>
                  <a:cubicBezTo>
                    <a:pt x="42" y="185"/>
                    <a:pt x="50" y="181"/>
                    <a:pt x="58" y="178"/>
                  </a:cubicBezTo>
                  <a:cubicBezTo>
                    <a:pt x="65" y="196"/>
                    <a:pt x="74" y="212"/>
                    <a:pt x="85" y="222"/>
                  </a:cubicBezTo>
                  <a:cubicBezTo>
                    <a:pt x="65" y="216"/>
                    <a:pt x="49" y="204"/>
                    <a:pt x="36" y="189"/>
                  </a:cubicBezTo>
                  <a:close/>
                  <a:moveTo>
                    <a:pt x="153" y="223"/>
                  </a:moveTo>
                  <a:cubicBezTo>
                    <a:pt x="165" y="212"/>
                    <a:pt x="174" y="196"/>
                    <a:pt x="180" y="178"/>
                  </a:cubicBezTo>
                  <a:cubicBezTo>
                    <a:pt x="189" y="181"/>
                    <a:pt x="196" y="185"/>
                    <a:pt x="203" y="189"/>
                  </a:cubicBezTo>
                  <a:cubicBezTo>
                    <a:pt x="190" y="204"/>
                    <a:pt x="173" y="216"/>
                    <a:pt x="153" y="223"/>
                  </a:cubicBezTo>
                  <a:close/>
                  <a:moveTo>
                    <a:pt x="209" y="182"/>
                  </a:moveTo>
                  <a:cubicBezTo>
                    <a:pt x="201" y="177"/>
                    <a:pt x="193" y="172"/>
                    <a:pt x="183" y="169"/>
                  </a:cubicBezTo>
                  <a:cubicBezTo>
                    <a:pt x="184" y="165"/>
                    <a:pt x="185" y="162"/>
                    <a:pt x="185" y="158"/>
                  </a:cubicBezTo>
                  <a:cubicBezTo>
                    <a:pt x="181" y="165"/>
                    <a:pt x="176" y="171"/>
                    <a:pt x="171" y="176"/>
                  </a:cubicBezTo>
                  <a:cubicBezTo>
                    <a:pt x="161" y="205"/>
                    <a:pt x="144" y="225"/>
                    <a:pt x="124" y="228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23" y="195"/>
                    <a:pt x="121" y="196"/>
                    <a:pt x="119" y="196"/>
                  </a:cubicBezTo>
                  <a:cubicBezTo>
                    <a:pt x="118" y="196"/>
                    <a:pt x="116" y="195"/>
                    <a:pt x="115" y="195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95" y="225"/>
                    <a:pt x="77" y="205"/>
                    <a:pt x="68" y="175"/>
                  </a:cubicBezTo>
                  <a:cubicBezTo>
                    <a:pt x="62" y="170"/>
                    <a:pt x="57" y="164"/>
                    <a:pt x="53" y="157"/>
                  </a:cubicBezTo>
                  <a:cubicBezTo>
                    <a:pt x="54" y="161"/>
                    <a:pt x="55" y="165"/>
                    <a:pt x="56" y="169"/>
                  </a:cubicBezTo>
                  <a:cubicBezTo>
                    <a:pt x="46" y="172"/>
                    <a:pt x="38" y="177"/>
                    <a:pt x="30" y="182"/>
                  </a:cubicBezTo>
                  <a:cubicBezTo>
                    <a:pt x="19" y="166"/>
                    <a:pt x="12" y="148"/>
                    <a:pt x="11" y="127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25"/>
                    <a:pt x="43" y="122"/>
                    <a:pt x="43" y="119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0" y="95"/>
                    <a:pt x="18" y="73"/>
                    <a:pt x="30" y="56"/>
                  </a:cubicBezTo>
                  <a:cubicBezTo>
                    <a:pt x="38" y="61"/>
                    <a:pt x="46" y="65"/>
                    <a:pt x="56" y="69"/>
                  </a:cubicBezTo>
                  <a:cubicBezTo>
                    <a:pt x="55" y="73"/>
                    <a:pt x="54" y="77"/>
                    <a:pt x="53" y="81"/>
                  </a:cubicBezTo>
                  <a:cubicBezTo>
                    <a:pt x="57" y="74"/>
                    <a:pt x="62" y="67"/>
                    <a:pt x="68" y="62"/>
                  </a:cubicBezTo>
                  <a:cubicBezTo>
                    <a:pt x="78" y="33"/>
                    <a:pt x="95" y="12"/>
                    <a:pt x="115" y="10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6" y="42"/>
                    <a:pt x="118" y="42"/>
                    <a:pt x="119" y="42"/>
                  </a:cubicBezTo>
                  <a:cubicBezTo>
                    <a:pt x="121" y="42"/>
                    <a:pt x="123" y="42"/>
                    <a:pt x="124" y="42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44" y="13"/>
                    <a:pt x="161" y="33"/>
                    <a:pt x="170" y="61"/>
                  </a:cubicBezTo>
                  <a:cubicBezTo>
                    <a:pt x="176" y="66"/>
                    <a:pt x="181" y="73"/>
                    <a:pt x="185" y="79"/>
                  </a:cubicBezTo>
                  <a:cubicBezTo>
                    <a:pt x="185" y="76"/>
                    <a:pt x="184" y="72"/>
                    <a:pt x="183" y="69"/>
                  </a:cubicBezTo>
                  <a:cubicBezTo>
                    <a:pt x="193" y="65"/>
                    <a:pt x="201" y="61"/>
                    <a:pt x="209" y="56"/>
                  </a:cubicBezTo>
                  <a:cubicBezTo>
                    <a:pt x="221" y="73"/>
                    <a:pt x="229" y="95"/>
                    <a:pt x="229" y="118"/>
                  </a:cubicBezTo>
                  <a:cubicBezTo>
                    <a:pt x="196" y="118"/>
                    <a:pt x="196" y="118"/>
                    <a:pt x="196" y="118"/>
                  </a:cubicBezTo>
                  <a:cubicBezTo>
                    <a:pt x="196" y="118"/>
                    <a:pt x="196" y="118"/>
                    <a:pt x="196" y="119"/>
                  </a:cubicBezTo>
                  <a:cubicBezTo>
                    <a:pt x="196" y="122"/>
                    <a:pt x="196" y="125"/>
                    <a:pt x="196" y="127"/>
                  </a:cubicBezTo>
                  <a:cubicBezTo>
                    <a:pt x="228" y="127"/>
                    <a:pt x="228" y="127"/>
                    <a:pt x="228" y="127"/>
                  </a:cubicBezTo>
                  <a:cubicBezTo>
                    <a:pt x="227" y="148"/>
                    <a:pt x="220" y="166"/>
                    <a:pt x="209" y="1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Text Placeholder 33">
              <a:extLst>
                <a:ext uri="{FF2B5EF4-FFF2-40B4-BE49-F238E27FC236}">
                  <a16:creationId xmlns:a16="http://schemas.microsoft.com/office/drawing/2014/main" id="{A4737161-8F9C-D241-A9FA-5D0F5495B94B}"/>
                </a:ext>
              </a:extLst>
            </p:cNvPr>
            <p:cNvSpPr txBox="1">
              <a:spLocks/>
            </p:cNvSpPr>
            <p:nvPr/>
          </p:nvSpPr>
          <p:spPr>
            <a:xfrm>
              <a:off x="8630587" y="3883478"/>
              <a:ext cx="2210342" cy="548057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Russia – </a:t>
              </a:r>
              <a:r>
                <a:rPr lang="en-US" sz="1800" b="1" dirty="0" smtClean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Ukraine </a:t>
              </a:r>
              <a:r>
                <a:rPr lang="en-US" sz="18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Conflicts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3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66" y="178969"/>
            <a:ext cx="9224047" cy="13473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48" y="1870589"/>
            <a:ext cx="8285281" cy="349654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776869" y="5711417"/>
            <a:ext cx="4094922" cy="715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– Block Diagram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2529;p47"/>
          <p:cNvGrpSpPr/>
          <p:nvPr/>
        </p:nvGrpSpPr>
        <p:grpSpPr>
          <a:xfrm>
            <a:off x="9819861" y="4625009"/>
            <a:ext cx="1993082" cy="2011690"/>
            <a:chOff x="2012475" y="393272"/>
            <a:chExt cx="4440240" cy="4609126"/>
          </a:xfrm>
        </p:grpSpPr>
        <p:sp>
          <p:nvSpPr>
            <p:cNvPr id="6" name="Google Shape;2530;p4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531;p4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2;p4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3;p4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4;p4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5;p4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6;p4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37;p4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38;p4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39;p4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0;p4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1;p4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2;p4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3;p4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4;p4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5;p4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46;p4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47;p4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48;p4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49;p4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0;p4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1;p4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2;p4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3;p4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4;p4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5;p4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56;p4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57;p4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58;p4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59;p4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0;p4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1;p4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2;p4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3;p4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4;p4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5;p4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66;p4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7;p4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68;p4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69;p4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0;p4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1;p4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2;p4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3;p4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4;p4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5;p4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6;p4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77;p4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78;p4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79;p4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0;p4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1;p4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2;p4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3;p4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4;p4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5;p4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86;p4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587;p4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588;p4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589;p4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590;p4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591;p4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592;p4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593;p4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594;p4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595;p4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596;p4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597;p4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598;p4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599;p4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00;p4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01;p4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02;p4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03;p4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04;p4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05;p4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06;p4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07;p4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08;p4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609;p4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610;p4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611;p4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612;p4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613;p4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614;p4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615;p4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616;p4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617;p4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618;p4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619;p4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620;p4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621;p4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622;p4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6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383876" y="723441"/>
            <a:ext cx="6592400" cy="8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Roadmap of Project</a:t>
            </a:r>
            <a:endParaRPr dirty="0"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5</a:t>
            </a:fld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2381785" y="2677601"/>
            <a:ext cx="631200" cy="6312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5085885" y="2677601"/>
            <a:ext cx="631200" cy="6312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7789985" y="2677601"/>
            <a:ext cx="631200" cy="6312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9174419" y="5174800"/>
            <a:ext cx="631200" cy="6312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6470319" y="5174800"/>
            <a:ext cx="631200" cy="6312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3766219" y="5174800"/>
            <a:ext cx="631200" cy="6312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839800" y="19478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Importing various Library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4502940" y="19478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Preprocessing The Dataset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9696763" y="1720246"/>
            <a:ext cx="1926406" cy="89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Tweets By Sentiments (Positive, Negative and Neutral)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3224233" y="58245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Load Big Dataset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7247984" y="2062346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Sentiment Score Generate all tweets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8632447" y="5805999"/>
            <a:ext cx="1715200" cy="7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Comparison Positive and Negative Hashtags #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grpSp>
        <p:nvGrpSpPr>
          <p:cNvPr id="30" name="Google Shape;675;p39"/>
          <p:cNvGrpSpPr/>
          <p:nvPr/>
        </p:nvGrpSpPr>
        <p:grpSpPr>
          <a:xfrm>
            <a:off x="10344367" y="2677601"/>
            <a:ext cx="631200" cy="631200"/>
            <a:chOff x="5842489" y="1703401"/>
            <a:chExt cx="473400" cy="473400"/>
          </a:xfrm>
        </p:grpSpPr>
        <p:sp>
          <p:nvSpPr>
            <p:cNvPr id="31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2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34" name="Google Shape;2296;p39"/>
          <p:cNvSpPr/>
          <p:nvPr/>
        </p:nvSpPr>
        <p:spPr>
          <a:xfrm>
            <a:off x="0" y="3650625"/>
            <a:ext cx="12191999" cy="119453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689;p39"/>
          <p:cNvSpPr txBox="1"/>
          <p:nvPr/>
        </p:nvSpPr>
        <p:spPr>
          <a:xfrm>
            <a:off x="6017719" y="5710055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Visualize Tweets Frequency by Date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35" name="Google Shape;2297;p39"/>
          <p:cNvSpPr/>
          <p:nvPr/>
        </p:nvSpPr>
        <p:spPr>
          <a:xfrm>
            <a:off x="0" y="3674621"/>
            <a:ext cx="12192000" cy="1170539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54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9C52840-543F-4408-A83B-3DEB4F5B94B3}"/>
              </a:ext>
            </a:extLst>
          </p:cNvPr>
          <p:cNvGrpSpPr/>
          <p:nvPr/>
        </p:nvGrpSpPr>
        <p:grpSpPr>
          <a:xfrm>
            <a:off x="8343103" y="3132383"/>
            <a:ext cx="3420981" cy="966219"/>
            <a:chOff x="7179215" y="1855993"/>
            <a:chExt cx="3420981" cy="96621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26E0CB-E438-4957-B732-E450A3F9CA25}"/>
                </a:ext>
              </a:extLst>
            </p:cNvPr>
            <p:cNvSpPr/>
            <p:nvPr/>
          </p:nvSpPr>
          <p:spPr>
            <a:xfrm>
              <a:off x="7179217" y="2169726"/>
              <a:ext cx="2959896" cy="652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Data Cleaning (Remove Patterns , Removal Stop words), Tokenization, Stemming.  </a:t>
              </a:r>
              <a:endParaRPr lang="en-US" sz="1400" b="1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0" name="Text Placeholder 2">
              <a:extLst>
                <a:ext uri="{FF2B5EF4-FFF2-40B4-BE49-F238E27FC236}">
                  <a16:creationId xmlns:a16="http://schemas.microsoft.com/office/drawing/2014/main" id="{F3513F42-CC05-494B-9F04-23D2A999D811}"/>
                </a:ext>
              </a:extLst>
            </p:cNvPr>
            <p:cNvSpPr txBox="1">
              <a:spLocks/>
            </p:cNvSpPr>
            <p:nvPr/>
          </p:nvSpPr>
          <p:spPr>
            <a:xfrm>
              <a:off x="7179215" y="1855993"/>
              <a:ext cx="3420981" cy="475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id-ID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27B500-B284-426E-A202-73125777B4D4}"/>
              </a:ext>
            </a:extLst>
          </p:cNvPr>
          <p:cNvGrpSpPr/>
          <p:nvPr/>
        </p:nvGrpSpPr>
        <p:grpSpPr>
          <a:xfrm>
            <a:off x="8343103" y="4637821"/>
            <a:ext cx="3420981" cy="653121"/>
            <a:chOff x="8064118" y="3514362"/>
            <a:chExt cx="3420981" cy="6531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BC13165-D291-4AF9-B909-9B1F1270221E}"/>
                </a:ext>
              </a:extLst>
            </p:cNvPr>
            <p:cNvSpPr/>
            <p:nvPr/>
          </p:nvSpPr>
          <p:spPr>
            <a:xfrm>
              <a:off x="8064120" y="3828095"/>
              <a:ext cx="2959896" cy="339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Create Sequential model, LSTM model</a:t>
              </a:r>
            </a:p>
          </p:txBody>
        </p:sp>
        <p:sp>
          <p:nvSpPr>
            <p:cNvPr id="33" name="Text Placeholder 2">
              <a:extLst>
                <a:ext uri="{FF2B5EF4-FFF2-40B4-BE49-F238E27FC236}">
                  <a16:creationId xmlns:a16="http://schemas.microsoft.com/office/drawing/2014/main" id="{B5B87130-6FDD-46C8-9295-AF1E1512B97B}"/>
                </a:ext>
              </a:extLst>
            </p:cNvPr>
            <p:cNvSpPr txBox="1">
              <a:spLocks/>
            </p:cNvSpPr>
            <p:nvPr/>
          </p:nvSpPr>
          <p:spPr>
            <a:xfrm>
              <a:off x="8064118" y="3514362"/>
              <a:ext cx="3420981" cy="475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 Learning</a:t>
              </a:r>
              <a:endParaRPr lang="id-ID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FA5A58-8AD8-4281-830E-6D55AF939CCE}"/>
              </a:ext>
            </a:extLst>
          </p:cNvPr>
          <p:cNvGrpSpPr/>
          <p:nvPr/>
        </p:nvGrpSpPr>
        <p:grpSpPr>
          <a:xfrm flipH="1">
            <a:off x="427916" y="2331711"/>
            <a:ext cx="3420981" cy="933198"/>
            <a:chOff x="7179215" y="1855993"/>
            <a:chExt cx="3420981" cy="93319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E43DFF-5C90-4903-8744-C1C6C484D822}"/>
                </a:ext>
              </a:extLst>
            </p:cNvPr>
            <p:cNvSpPr/>
            <p:nvPr/>
          </p:nvSpPr>
          <p:spPr>
            <a:xfrm>
              <a:off x="7179217" y="2169726"/>
              <a:ext cx="2963524" cy="619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Check Which Language is Mostly Used (e.g. English, Ukrainian, Russian)</a:t>
              </a:r>
            </a:p>
          </p:txBody>
        </p:sp>
        <p:sp>
          <p:nvSpPr>
            <p:cNvPr id="36" name="Text Placeholder 2">
              <a:extLst>
                <a:ext uri="{FF2B5EF4-FFF2-40B4-BE49-F238E27FC236}">
                  <a16:creationId xmlns:a16="http://schemas.microsoft.com/office/drawing/2014/main" id="{C931E4D9-41C6-4789-9BD6-63F4CD82B062}"/>
                </a:ext>
              </a:extLst>
            </p:cNvPr>
            <p:cNvSpPr txBox="1">
              <a:spLocks/>
            </p:cNvSpPr>
            <p:nvPr/>
          </p:nvSpPr>
          <p:spPr>
            <a:xfrm>
              <a:off x="7179215" y="1855993"/>
              <a:ext cx="3420981" cy="475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Filtering Dataset</a:t>
              </a:r>
              <a:endParaRPr lang="id-ID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22D17-C611-4409-80DC-42BF3FFA6E65}"/>
              </a:ext>
            </a:extLst>
          </p:cNvPr>
          <p:cNvGrpSpPr/>
          <p:nvPr/>
        </p:nvGrpSpPr>
        <p:grpSpPr>
          <a:xfrm flipH="1">
            <a:off x="502871" y="3809212"/>
            <a:ext cx="3420981" cy="918012"/>
            <a:chOff x="7989163" y="3519481"/>
            <a:chExt cx="3420981" cy="91801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0BCEE7-C5D5-4AB8-BE8E-BB8AF938EDFF}"/>
                </a:ext>
              </a:extLst>
            </p:cNvPr>
            <p:cNvSpPr/>
            <p:nvPr/>
          </p:nvSpPr>
          <p:spPr>
            <a:xfrm>
              <a:off x="8064120" y="3828095"/>
              <a:ext cx="2963524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Create Logistics regression, Random Forest model and Linear </a:t>
              </a: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SVM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Text Placeholder 2">
              <a:extLst>
                <a:ext uri="{FF2B5EF4-FFF2-40B4-BE49-F238E27FC236}">
                  <a16:creationId xmlns:a16="http://schemas.microsoft.com/office/drawing/2014/main" id="{7F82E57A-F11E-44C5-920E-1C281E2A29FE}"/>
                </a:ext>
              </a:extLst>
            </p:cNvPr>
            <p:cNvSpPr txBox="1">
              <a:spLocks/>
            </p:cNvSpPr>
            <p:nvPr/>
          </p:nvSpPr>
          <p:spPr>
            <a:xfrm>
              <a:off x="7989163" y="3519481"/>
              <a:ext cx="3420981" cy="475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Modeling</a:t>
              </a:r>
              <a:endParaRPr lang="id-ID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2344F9-A419-42C5-BD7E-D03CACA8CA71}"/>
              </a:ext>
            </a:extLst>
          </p:cNvPr>
          <p:cNvGrpSpPr/>
          <p:nvPr/>
        </p:nvGrpSpPr>
        <p:grpSpPr>
          <a:xfrm>
            <a:off x="4003048" y="2283088"/>
            <a:ext cx="3145750" cy="1190172"/>
            <a:chOff x="4003048" y="2283088"/>
            <a:chExt cx="3145750" cy="119017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9D6CC3-2B00-45DA-B16A-B7660D8E0AD6}"/>
                </a:ext>
              </a:extLst>
            </p:cNvPr>
            <p:cNvGrpSpPr/>
            <p:nvPr/>
          </p:nvGrpSpPr>
          <p:grpSpPr>
            <a:xfrm flipH="1">
              <a:off x="4003048" y="2283088"/>
              <a:ext cx="3145750" cy="1190172"/>
              <a:chOff x="4863874" y="2540000"/>
              <a:chExt cx="3145750" cy="1190172"/>
            </a:xfr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2700000" scaled="1"/>
            </a:gradFill>
          </p:grpSpPr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DA224C44-D9E6-4C02-9E95-66D0A682A50B}"/>
                  </a:ext>
                </a:extLst>
              </p:cNvPr>
              <p:cNvSpPr/>
              <p:nvPr/>
            </p:nvSpPr>
            <p:spPr>
              <a:xfrm>
                <a:off x="5606824" y="2540000"/>
                <a:ext cx="2402800" cy="1190172"/>
              </a:xfrm>
              <a:prstGeom prst="rightArrow">
                <a:avLst>
                  <a:gd name="adj1" fmla="val 59621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5A0FC81-35A4-4380-A320-6456E51B253C}"/>
                  </a:ext>
                </a:extLst>
              </p:cNvPr>
              <p:cNvSpPr/>
              <p:nvPr/>
            </p:nvSpPr>
            <p:spPr>
              <a:xfrm>
                <a:off x="4863874" y="2781300"/>
                <a:ext cx="1065440" cy="707231"/>
              </a:xfrm>
              <a:custGeom>
                <a:avLst/>
                <a:gdLst>
                  <a:gd name="connsiteX0" fmla="*/ 713127 w 1065440"/>
                  <a:gd name="connsiteY0" fmla="*/ 0 h 713128"/>
                  <a:gd name="connsiteX1" fmla="*/ 1065440 w 1065440"/>
                  <a:gd name="connsiteY1" fmla="*/ 0 h 713128"/>
                  <a:gd name="connsiteX2" fmla="*/ 1065440 w 1065440"/>
                  <a:gd name="connsiteY2" fmla="*/ 713128 h 713128"/>
                  <a:gd name="connsiteX3" fmla="*/ 0 w 1065440"/>
                  <a:gd name="connsiteY3" fmla="*/ 713128 h 713128"/>
                  <a:gd name="connsiteX4" fmla="*/ 0 w 1065440"/>
                  <a:gd name="connsiteY4" fmla="*/ 713127 h 7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5440" h="713128">
                    <a:moveTo>
                      <a:pt x="713127" y="0"/>
                    </a:moveTo>
                    <a:lnTo>
                      <a:pt x="1065440" y="0"/>
                    </a:lnTo>
                    <a:lnTo>
                      <a:pt x="1065440" y="713128"/>
                    </a:lnTo>
                    <a:lnTo>
                      <a:pt x="0" y="713128"/>
                    </a:lnTo>
                    <a:lnTo>
                      <a:pt x="0" y="7131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EBDFC6-7CFA-4AFC-912A-8A2FCDAE35D8}"/>
                </a:ext>
              </a:extLst>
            </p:cNvPr>
            <p:cNvGrpSpPr/>
            <p:nvPr/>
          </p:nvGrpSpPr>
          <p:grpSpPr>
            <a:xfrm>
              <a:off x="4443930" y="2767175"/>
              <a:ext cx="295830" cy="221998"/>
              <a:chOff x="712110" y="4037334"/>
              <a:chExt cx="464344" cy="348456"/>
            </a:xfrm>
            <a:solidFill>
              <a:schemeClr val="bg1"/>
            </a:solidFill>
          </p:grpSpPr>
          <p:sp>
            <p:nvSpPr>
              <p:cNvPr id="51" name="AutoShape 118">
                <a:extLst>
                  <a:ext uri="{FF2B5EF4-FFF2-40B4-BE49-F238E27FC236}">
                    <a16:creationId xmlns:a16="http://schemas.microsoft.com/office/drawing/2014/main" id="{4588E481-327C-4F3C-95C9-10E71E713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10" y="4037334"/>
                <a:ext cx="464344" cy="348456"/>
              </a:xfrm>
              <a:custGeom>
                <a:avLst/>
                <a:gdLst>
                  <a:gd name="T0" fmla="*/ 10732 w 21464"/>
                  <a:gd name="T1" fmla="*/ 10800 h 21600"/>
                  <a:gd name="T2" fmla="*/ 10732 w 21464"/>
                  <a:gd name="T3" fmla="*/ 10800 h 21600"/>
                  <a:gd name="T4" fmla="*/ 10732 w 21464"/>
                  <a:gd name="T5" fmla="*/ 10800 h 21600"/>
                  <a:gd name="T6" fmla="*/ 10732 w 214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64" h="21600">
                    <a:moveTo>
                      <a:pt x="19918" y="11754"/>
                    </a:moveTo>
                    <a:lnTo>
                      <a:pt x="16564" y="18954"/>
                    </a:lnTo>
                    <a:cubicBezTo>
                      <a:pt x="16317" y="19484"/>
                      <a:pt x="15892" y="19800"/>
                      <a:pt x="15427" y="19800"/>
                    </a:cubicBezTo>
                    <a:lnTo>
                      <a:pt x="2683" y="19800"/>
                    </a:lnTo>
                    <a:cubicBezTo>
                      <a:pt x="1943" y="19800"/>
                      <a:pt x="1341" y="18992"/>
                      <a:pt x="1341" y="18000"/>
                    </a:cubicBezTo>
                    <a:lnTo>
                      <a:pt x="1341" y="3600"/>
                    </a:lnTo>
                    <a:cubicBezTo>
                      <a:pt x="1341" y="2608"/>
                      <a:pt x="1943" y="1800"/>
                      <a:pt x="2683" y="1800"/>
                    </a:cubicBezTo>
                    <a:lnTo>
                      <a:pt x="15427" y="1800"/>
                    </a:lnTo>
                    <a:cubicBezTo>
                      <a:pt x="15892" y="1800"/>
                      <a:pt x="16317" y="2116"/>
                      <a:pt x="16564" y="2645"/>
                    </a:cubicBezTo>
                    <a:lnTo>
                      <a:pt x="19917" y="9845"/>
                    </a:lnTo>
                    <a:cubicBezTo>
                      <a:pt x="20188" y="10425"/>
                      <a:pt x="20188" y="11174"/>
                      <a:pt x="19918" y="11754"/>
                    </a:cubicBezTo>
                    <a:moveTo>
                      <a:pt x="21055" y="8891"/>
                    </a:moveTo>
                    <a:lnTo>
                      <a:pt x="17701" y="1691"/>
                    </a:lnTo>
                    <a:cubicBezTo>
                      <a:pt x="17211" y="639"/>
                      <a:pt x="16352" y="0"/>
                      <a:pt x="15427" y="0"/>
                    </a:cubicBezTo>
                    <a:lnTo>
                      <a:pt x="2683" y="0"/>
                    </a:lnTo>
                    <a:cubicBezTo>
                      <a:pt x="1201" y="0"/>
                      <a:pt x="0" y="1611"/>
                      <a:pt x="0" y="3600"/>
                    </a:cubicBezTo>
                    <a:lnTo>
                      <a:pt x="0" y="18000"/>
                    </a:lnTo>
                    <a:cubicBezTo>
                      <a:pt x="0" y="19988"/>
                      <a:pt x="1201" y="21599"/>
                      <a:pt x="2683" y="21599"/>
                    </a:cubicBezTo>
                    <a:lnTo>
                      <a:pt x="15427" y="21599"/>
                    </a:lnTo>
                    <a:cubicBezTo>
                      <a:pt x="16352" y="21599"/>
                      <a:pt x="17211" y="20960"/>
                      <a:pt x="17701" y="19908"/>
                    </a:cubicBezTo>
                    <a:lnTo>
                      <a:pt x="21055" y="12708"/>
                    </a:lnTo>
                    <a:cubicBezTo>
                      <a:pt x="21600" y="11541"/>
                      <a:pt x="21600" y="10059"/>
                      <a:pt x="21055" y="88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2" name="AutoShape 119">
                <a:extLst>
                  <a:ext uri="{FF2B5EF4-FFF2-40B4-BE49-F238E27FC236}">
                    <a16:creationId xmlns:a16="http://schemas.microsoft.com/office/drawing/2014/main" id="{3E77B53E-1211-4EF3-99B4-23D62B6E1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829" y="4167509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53" name="Text Placeholder 2">
              <a:extLst>
                <a:ext uri="{FF2B5EF4-FFF2-40B4-BE49-F238E27FC236}">
                  <a16:creationId xmlns:a16="http://schemas.microsoft.com/office/drawing/2014/main" id="{13248585-7FE9-4984-B153-08CE4C3E6B3E}"/>
                </a:ext>
              </a:extLst>
            </p:cNvPr>
            <p:cNvSpPr txBox="1">
              <a:spLocks/>
            </p:cNvSpPr>
            <p:nvPr/>
          </p:nvSpPr>
          <p:spPr>
            <a:xfrm>
              <a:off x="4868712" y="2721719"/>
              <a:ext cx="1977757" cy="31291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First Step</a:t>
              </a:r>
              <a:endParaRPr lang="id-ID" sz="16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D2577D6-05BC-4787-9EC2-6453B4D57376}"/>
              </a:ext>
            </a:extLst>
          </p:cNvPr>
          <p:cNvGrpSpPr/>
          <p:nvPr/>
        </p:nvGrpSpPr>
        <p:grpSpPr>
          <a:xfrm>
            <a:off x="4003048" y="3805786"/>
            <a:ext cx="3145750" cy="1190172"/>
            <a:chOff x="4003048" y="3805786"/>
            <a:chExt cx="3145750" cy="119017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3A4AEA0-7420-4633-8B4F-68F1A23A9B9B}"/>
                </a:ext>
              </a:extLst>
            </p:cNvPr>
            <p:cNvGrpSpPr/>
            <p:nvPr/>
          </p:nvGrpSpPr>
          <p:grpSpPr>
            <a:xfrm flipH="1">
              <a:off x="4003048" y="3805786"/>
              <a:ext cx="3145750" cy="1190172"/>
              <a:chOff x="4863874" y="2540000"/>
              <a:chExt cx="3145750" cy="1190172"/>
            </a:xfrm>
            <a:gradFill>
              <a:gsLst>
                <a:gs pos="100000">
                  <a:schemeClr val="accent3">
                    <a:lumMod val="75000"/>
                  </a:schemeClr>
                </a:gs>
                <a:gs pos="0">
                  <a:schemeClr val="accent3"/>
                </a:gs>
              </a:gsLst>
              <a:lin ang="2700000" scaled="1"/>
            </a:gradFill>
          </p:grpSpPr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450F023B-1D9A-43CC-8247-3A1C7FBD7E4B}"/>
                  </a:ext>
                </a:extLst>
              </p:cNvPr>
              <p:cNvSpPr/>
              <p:nvPr/>
            </p:nvSpPr>
            <p:spPr>
              <a:xfrm>
                <a:off x="5606824" y="2540000"/>
                <a:ext cx="2402800" cy="1190172"/>
              </a:xfrm>
              <a:prstGeom prst="rightArrow">
                <a:avLst>
                  <a:gd name="adj1" fmla="val 59621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2FADC5-F7DA-482D-AE91-4211322D1A64}"/>
                  </a:ext>
                </a:extLst>
              </p:cNvPr>
              <p:cNvSpPr/>
              <p:nvPr/>
            </p:nvSpPr>
            <p:spPr>
              <a:xfrm>
                <a:off x="4863874" y="2781300"/>
                <a:ext cx="1065440" cy="707231"/>
              </a:xfrm>
              <a:custGeom>
                <a:avLst/>
                <a:gdLst>
                  <a:gd name="connsiteX0" fmla="*/ 713127 w 1065440"/>
                  <a:gd name="connsiteY0" fmla="*/ 0 h 713128"/>
                  <a:gd name="connsiteX1" fmla="*/ 1065440 w 1065440"/>
                  <a:gd name="connsiteY1" fmla="*/ 0 h 713128"/>
                  <a:gd name="connsiteX2" fmla="*/ 1065440 w 1065440"/>
                  <a:gd name="connsiteY2" fmla="*/ 713128 h 713128"/>
                  <a:gd name="connsiteX3" fmla="*/ 0 w 1065440"/>
                  <a:gd name="connsiteY3" fmla="*/ 713128 h 713128"/>
                  <a:gd name="connsiteX4" fmla="*/ 0 w 1065440"/>
                  <a:gd name="connsiteY4" fmla="*/ 713127 h 7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5440" h="713128">
                    <a:moveTo>
                      <a:pt x="713127" y="0"/>
                    </a:moveTo>
                    <a:lnTo>
                      <a:pt x="1065440" y="0"/>
                    </a:lnTo>
                    <a:lnTo>
                      <a:pt x="1065440" y="713128"/>
                    </a:lnTo>
                    <a:lnTo>
                      <a:pt x="0" y="713128"/>
                    </a:lnTo>
                    <a:lnTo>
                      <a:pt x="0" y="7131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3200622-2698-40B0-9116-E054AEB2AF26}"/>
                </a:ext>
              </a:extLst>
            </p:cNvPr>
            <p:cNvGrpSpPr/>
            <p:nvPr/>
          </p:nvGrpSpPr>
          <p:grpSpPr>
            <a:xfrm>
              <a:off x="4443930" y="4252705"/>
              <a:ext cx="221998" cy="296334"/>
              <a:chOff x="2639219" y="3510757"/>
              <a:chExt cx="348456" cy="465138"/>
            </a:xfrm>
            <a:solidFill>
              <a:schemeClr val="bg1"/>
            </a:solidFill>
          </p:grpSpPr>
          <p:sp>
            <p:nvSpPr>
              <p:cNvPr id="47" name="AutoShape 115">
                <a:extLst>
                  <a:ext uri="{FF2B5EF4-FFF2-40B4-BE49-F238E27FC236}">
                    <a16:creationId xmlns:a16="http://schemas.microsoft.com/office/drawing/2014/main" id="{F096FE4C-C8B1-43A0-B305-727D2382B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9219" y="3510757"/>
                <a:ext cx="348456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8" name="AutoShape 116">
                <a:extLst>
                  <a:ext uri="{FF2B5EF4-FFF2-40B4-BE49-F238E27FC236}">
                    <a16:creationId xmlns:a16="http://schemas.microsoft.com/office/drawing/2014/main" id="{853819F2-55CC-44D9-99B3-791E8B3C0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3786982"/>
                <a:ext cx="57944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54" name="Text Placeholder 2">
              <a:extLst>
                <a:ext uri="{FF2B5EF4-FFF2-40B4-BE49-F238E27FC236}">
                  <a16:creationId xmlns:a16="http://schemas.microsoft.com/office/drawing/2014/main" id="{5DBBE988-2B7E-4CE4-8631-CFAD3BDD28B2}"/>
                </a:ext>
              </a:extLst>
            </p:cNvPr>
            <p:cNvSpPr txBox="1">
              <a:spLocks/>
            </p:cNvSpPr>
            <p:nvPr/>
          </p:nvSpPr>
          <p:spPr>
            <a:xfrm>
              <a:off x="4868712" y="4244417"/>
              <a:ext cx="1977757" cy="31291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Third Step</a:t>
              </a:r>
              <a:endParaRPr lang="id-ID" sz="16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F11CB2-D802-4B3E-8310-2AA6A81A84FA}"/>
              </a:ext>
            </a:extLst>
          </p:cNvPr>
          <p:cNvGrpSpPr/>
          <p:nvPr/>
        </p:nvGrpSpPr>
        <p:grpSpPr>
          <a:xfrm>
            <a:off x="5043203" y="3044437"/>
            <a:ext cx="3145750" cy="1190172"/>
            <a:chOff x="5043203" y="3044437"/>
            <a:chExt cx="3145750" cy="11901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A98866-C729-4FCF-B651-8A22E106F19F}"/>
                </a:ext>
              </a:extLst>
            </p:cNvPr>
            <p:cNvGrpSpPr/>
            <p:nvPr/>
          </p:nvGrpSpPr>
          <p:grpSpPr>
            <a:xfrm>
              <a:off x="5043203" y="3044437"/>
              <a:ext cx="3145750" cy="1190172"/>
              <a:chOff x="4863874" y="2540000"/>
              <a:chExt cx="3145750" cy="1190172"/>
            </a:xfrm>
            <a:gradFill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2700000" scaled="1"/>
            </a:gradFill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ED657D61-DF35-4794-8924-45EC2CB8DD2D}"/>
                  </a:ext>
                </a:extLst>
              </p:cNvPr>
              <p:cNvSpPr/>
              <p:nvPr/>
            </p:nvSpPr>
            <p:spPr>
              <a:xfrm>
                <a:off x="5606824" y="2540000"/>
                <a:ext cx="2402800" cy="1190172"/>
              </a:xfrm>
              <a:prstGeom prst="rightArrow">
                <a:avLst>
                  <a:gd name="adj1" fmla="val 59621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E8250E4-9468-4C67-BAE6-3C39B4380D6D}"/>
                  </a:ext>
                </a:extLst>
              </p:cNvPr>
              <p:cNvSpPr/>
              <p:nvPr/>
            </p:nvSpPr>
            <p:spPr>
              <a:xfrm>
                <a:off x="4863874" y="2781300"/>
                <a:ext cx="1065440" cy="707231"/>
              </a:xfrm>
              <a:custGeom>
                <a:avLst/>
                <a:gdLst>
                  <a:gd name="connsiteX0" fmla="*/ 713127 w 1065440"/>
                  <a:gd name="connsiteY0" fmla="*/ 0 h 713128"/>
                  <a:gd name="connsiteX1" fmla="*/ 1065440 w 1065440"/>
                  <a:gd name="connsiteY1" fmla="*/ 0 h 713128"/>
                  <a:gd name="connsiteX2" fmla="*/ 1065440 w 1065440"/>
                  <a:gd name="connsiteY2" fmla="*/ 713128 h 713128"/>
                  <a:gd name="connsiteX3" fmla="*/ 0 w 1065440"/>
                  <a:gd name="connsiteY3" fmla="*/ 713128 h 713128"/>
                  <a:gd name="connsiteX4" fmla="*/ 0 w 1065440"/>
                  <a:gd name="connsiteY4" fmla="*/ 713127 h 7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5440" h="713128">
                    <a:moveTo>
                      <a:pt x="713127" y="0"/>
                    </a:moveTo>
                    <a:lnTo>
                      <a:pt x="1065440" y="0"/>
                    </a:lnTo>
                    <a:lnTo>
                      <a:pt x="1065440" y="713128"/>
                    </a:lnTo>
                    <a:lnTo>
                      <a:pt x="0" y="713128"/>
                    </a:lnTo>
                    <a:lnTo>
                      <a:pt x="0" y="7131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9" name="AutoShape 117">
              <a:extLst>
                <a:ext uri="{FF2B5EF4-FFF2-40B4-BE49-F238E27FC236}">
                  <a16:creationId xmlns:a16="http://schemas.microsoft.com/office/drawing/2014/main" id="{A5433AD5-3925-4A6A-BE21-A8E6E318A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2239" y="3528524"/>
              <a:ext cx="295830" cy="221998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5" name="Text Placeholder 2">
              <a:extLst>
                <a:ext uri="{FF2B5EF4-FFF2-40B4-BE49-F238E27FC236}">
                  <a16:creationId xmlns:a16="http://schemas.microsoft.com/office/drawing/2014/main" id="{95A8517D-CD59-45AC-A862-76E081EF45B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352704" y="3483068"/>
              <a:ext cx="1977757" cy="31291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Second Step</a:t>
              </a:r>
              <a:endParaRPr lang="id-ID" sz="16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6C4C59A-4543-4DAE-BB70-30B89A4EF8C3}"/>
              </a:ext>
            </a:extLst>
          </p:cNvPr>
          <p:cNvGrpSpPr/>
          <p:nvPr/>
        </p:nvGrpSpPr>
        <p:grpSpPr>
          <a:xfrm>
            <a:off x="5043203" y="4567135"/>
            <a:ext cx="3145750" cy="1190172"/>
            <a:chOff x="5043203" y="4567135"/>
            <a:chExt cx="3145750" cy="119017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E2BCAE-A482-46D8-9909-2B5DE2AEEF9A}"/>
                </a:ext>
              </a:extLst>
            </p:cNvPr>
            <p:cNvGrpSpPr/>
            <p:nvPr/>
          </p:nvGrpSpPr>
          <p:grpSpPr>
            <a:xfrm>
              <a:off x="5043203" y="4567135"/>
              <a:ext cx="3145750" cy="1190172"/>
              <a:chOff x="4863874" y="2540000"/>
              <a:chExt cx="3145750" cy="1190172"/>
            </a:xfrm>
            <a:gradFill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2700000" scaled="1"/>
            </a:gradFill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82D79C7-7877-4DBD-97C1-533CF42CD438}"/>
                  </a:ext>
                </a:extLst>
              </p:cNvPr>
              <p:cNvSpPr/>
              <p:nvPr/>
            </p:nvSpPr>
            <p:spPr>
              <a:xfrm>
                <a:off x="5606824" y="2540000"/>
                <a:ext cx="2402800" cy="1190172"/>
              </a:xfrm>
              <a:prstGeom prst="rightArrow">
                <a:avLst>
                  <a:gd name="adj1" fmla="val 59621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981C8D9-4256-460B-82DD-B56CA83AC1F5}"/>
                  </a:ext>
                </a:extLst>
              </p:cNvPr>
              <p:cNvSpPr/>
              <p:nvPr/>
            </p:nvSpPr>
            <p:spPr>
              <a:xfrm>
                <a:off x="4863874" y="2781300"/>
                <a:ext cx="1065440" cy="707231"/>
              </a:xfrm>
              <a:custGeom>
                <a:avLst/>
                <a:gdLst>
                  <a:gd name="connsiteX0" fmla="*/ 713127 w 1065440"/>
                  <a:gd name="connsiteY0" fmla="*/ 0 h 713128"/>
                  <a:gd name="connsiteX1" fmla="*/ 1065440 w 1065440"/>
                  <a:gd name="connsiteY1" fmla="*/ 0 h 713128"/>
                  <a:gd name="connsiteX2" fmla="*/ 1065440 w 1065440"/>
                  <a:gd name="connsiteY2" fmla="*/ 713128 h 713128"/>
                  <a:gd name="connsiteX3" fmla="*/ 0 w 1065440"/>
                  <a:gd name="connsiteY3" fmla="*/ 713128 h 713128"/>
                  <a:gd name="connsiteX4" fmla="*/ 0 w 1065440"/>
                  <a:gd name="connsiteY4" fmla="*/ 713127 h 7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5440" h="713128">
                    <a:moveTo>
                      <a:pt x="713127" y="0"/>
                    </a:moveTo>
                    <a:lnTo>
                      <a:pt x="1065440" y="0"/>
                    </a:lnTo>
                    <a:lnTo>
                      <a:pt x="1065440" y="713128"/>
                    </a:lnTo>
                    <a:lnTo>
                      <a:pt x="0" y="713128"/>
                    </a:lnTo>
                    <a:lnTo>
                      <a:pt x="0" y="7131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453F58-921E-4969-80E9-0EB006AC34FE}"/>
                </a:ext>
              </a:extLst>
            </p:cNvPr>
            <p:cNvGrpSpPr/>
            <p:nvPr/>
          </p:nvGrpSpPr>
          <p:grpSpPr>
            <a:xfrm>
              <a:off x="7499514" y="5014054"/>
              <a:ext cx="203288" cy="296334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44" name="AutoShape 113">
                <a:extLst>
                  <a:ext uri="{FF2B5EF4-FFF2-40B4-BE49-F238E27FC236}">
                    <a16:creationId xmlns:a16="http://schemas.microsoft.com/office/drawing/2014/main" id="{8EAC4426-56D5-40D4-AED9-B660AAE73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5" name="AutoShape 114">
                <a:extLst>
                  <a:ext uri="{FF2B5EF4-FFF2-40B4-BE49-F238E27FC236}">
                    <a16:creationId xmlns:a16="http://schemas.microsoft.com/office/drawing/2014/main" id="{BD26BB7B-BEA4-4BA8-B3F7-F76447585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56" name="Text Placeholder 2">
              <a:extLst>
                <a:ext uri="{FF2B5EF4-FFF2-40B4-BE49-F238E27FC236}">
                  <a16:creationId xmlns:a16="http://schemas.microsoft.com/office/drawing/2014/main" id="{21F090DE-46F4-42DD-B7D4-331E54FC83B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352704" y="5005766"/>
              <a:ext cx="1977757" cy="31291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Fourth Step</a:t>
              </a:r>
              <a:endParaRPr lang="id-ID" sz="1600" dirty="0">
                <a:solidFill>
                  <a:schemeClr val="bg1"/>
                </a:solidFill>
                <a:latin typeface="Nexa Bold" panose="02000000000000000000" pitchFamily="50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1845" y="417914"/>
            <a:ext cx="11804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kern="0" dirty="0" smtClean="0">
                <a:solidFill>
                  <a:srgbClr val="002060"/>
                </a:solidFill>
                <a:latin typeface="Source Sans Pro" panose="020B0503030403020204" pitchFamily="34" charset="0"/>
              </a:rPr>
              <a:t>Opinion mining on Russia – Ukraine conflicts in </a:t>
            </a:r>
          </a:p>
          <a:p>
            <a:pPr algn="ctr"/>
            <a:r>
              <a:rPr lang="en-US" sz="4400" b="1" u="sng" kern="0" dirty="0" smtClean="0">
                <a:solidFill>
                  <a:srgbClr val="002060"/>
                </a:solidFill>
                <a:latin typeface="Source Sans Pro" panose="020B0503030403020204" pitchFamily="34" charset="0"/>
              </a:rPr>
              <a:t>social media - Twitter</a:t>
            </a:r>
            <a:endParaRPr lang="en-US" sz="4400" b="1" u="sng" kern="0" dirty="0">
              <a:solidFill>
                <a:srgbClr val="00206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5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3B34744-5622-4843-B27B-EC6478DEEE52}"/>
              </a:ext>
            </a:extLst>
          </p:cNvPr>
          <p:cNvGrpSpPr/>
          <p:nvPr/>
        </p:nvGrpSpPr>
        <p:grpSpPr>
          <a:xfrm>
            <a:off x="4454908" y="437472"/>
            <a:ext cx="7216923" cy="1009195"/>
            <a:chOff x="5981340" y="4500002"/>
            <a:chExt cx="5726100" cy="782479"/>
          </a:xfrm>
        </p:grpSpPr>
        <p:sp>
          <p:nvSpPr>
            <p:cNvPr id="349" name="Donut 348">
              <a:extLst>
                <a:ext uri="{FF2B5EF4-FFF2-40B4-BE49-F238E27FC236}">
                  <a16:creationId xmlns:a16="http://schemas.microsoft.com/office/drawing/2014/main" id="{2CA4185E-B9CE-D945-B63F-253DF02A4A6A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0" name="Block Arc 349">
              <a:extLst>
                <a:ext uri="{FF2B5EF4-FFF2-40B4-BE49-F238E27FC236}">
                  <a16:creationId xmlns:a16="http://schemas.microsoft.com/office/drawing/2014/main" id="{A4C05720-D8BD-EA4D-B1BC-2E554823405C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1" name="Text Placeholder 33">
              <a:extLst>
                <a:ext uri="{FF2B5EF4-FFF2-40B4-BE49-F238E27FC236}">
                  <a16:creationId xmlns:a16="http://schemas.microsoft.com/office/drawing/2014/main" id="{628EBA77-8A4E-F74F-8508-A8AB5AD9148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52" name="Text Placeholder 32">
              <a:extLst>
                <a:ext uri="{FF2B5EF4-FFF2-40B4-BE49-F238E27FC236}">
                  <a16:creationId xmlns:a16="http://schemas.microsoft.com/office/drawing/2014/main" id="{26936A0F-A028-7848-A5C5-E7D49032190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7" y="4928506"/>
              <a:ext cx="570603" cy="2833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rgbClr val="00544A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April</a:t>
              </a:r>
            </a:p>
          </p:txBody>
        </p: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072546AE-BC67-424A-A849-70A2781FBC22}"/>
                </a:ext>
              </a:extLst>
            </p:cNvPr>
            <p:cNvGrpSpPr/>
            <p:nvPr/>
          </p:nvGrpSpPr>
          <p:grpSpPr>
            <a:xfrm>
              <a:off x="5981340" y="4508843"/>
              <a:ext cx="737128" cy="758214"/>
              <a:chOff x="6680140" y="4516501"/>
              <a:chExt cx="834288" cy="807366"/>
            </a:xfrm>
          </p:grpSpPr>
          <p:sp>
            <p:nvSpPr>
              <p:cNvPr id="365" name="Donut 364">
                <a:extLst>
                  <a:ext uri="{FF2B5EF4-FFF2-40B4-BE49-F238E27FC236}">
                    <a16:creationId xmlns:a16="http://schemas.microsoft.com/office/drawing/2014/main" id="{02A0F348-7A33-D444-AFDE-7F163DC8FE12}"/>
                  </a:ext>
                </a:extLst>
              </p:cNvPr>
              <p:cNvSpPr/>
              <p:nvPr/>
            </p:nvSpPr>
            <p:spPr>
              <a:xfrm>
                <a:off x="6680140" y="4545189"/>
                <a:ext cx="802117" cy="778678"/>
              </a:xfrm>
              <a:prstGeom prst="don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66" name="Block Arc 365">
                <a:extLst>
                  <a:ext uri="{FF2B5EF4-FFF2-40B4-BE49-F238E27FC236}">
                    <a16:creationId xmlns:a16="http://schemas.microsoft.com/office/drawing/2014/main" id="{9C073FE5-F1D6-7D4D-A05C-B7170A0BAD9F}"/>
                  </a:ext>
                </a:extLst>
              </p:cNvPr>
              <p:cNvSpPr/>
              <p:nvPr/>
            </p:nvSpPr>
            <p:spPr>
              <a:xfrm>
                <a:off x="6712311" y="4516501"/>
                <a:ext cx="802117" cy="778678"/>
              </a:xfrm>
              <a:prstGeom prst="blockArc">
                <a:avLst>
                  <a:gd name="adj1" fmla="val 16263629"/>
                  <a:gd name="adj2" fmla="val 20448044"/>
                  <a:gd name="adj3" fmla="val 2711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4" name="Text Placeholder 33">
              <a:extLst>
                <a:ext uri="{FF2B5EF4-FFF2-40B4-BE49-F238E27FC236}">
                  <a16:creationId xmlns:a16="http://schemas.microsoft.com/office/drawing/2014/main" id="{6B52B26A-7236-F04F-A8C2-38CFBE981C4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355" name="Text Placeholder 32">
              <a:extLst>
                <a:ext uri="{FF2B5EF4-FFF2-40B4-BE49-F238E27FC236}">
                  <a16:creationId xmlns:a16="http://schemas.microsoft.com/office/drawing/2014/main" id="{41851669-FA5A-A64B-8EC0-224F6D395FB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584891" y="4948114"/>
              <a:ext cx="841465" cy="14694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rgbClr val="00544A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January</a:t>
              </a: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BA5DD06-33F6-2F4D-AE2F-94613C2F3935}"/>
                </a:ext>
              </a:extLst>
            </p:cNvPr>
            <p:cNvGrpSpPr/>
            <p:nvPr/>
          </p:nvGrpSpPr>
          <p:grpSpPr>
            <a:xfrm>
              <a:off x="7438174" y="4538329"/>
              <a:ext cx="721830" cy="744152"/>
              <a:chOff x="6801112" y="4545192"/>
              <a:chExt cx="816974" cy="792392"/>
            </a:xfrm>
          </p:grpSpPr>
          <p:sp>
            <p:nvSpPr>
              <p:cNvPr id="363" name="Donut 362">
                <a:extLst>
                  <a:ext uri="{FF2B5EF4-FFF2-40B4-BE49-F238E27FC236}">
                    <a16:creationId xmlns:a16="http://schemas.microsoft.com/office/drawing/2014/main" id="{BA736941-F752-0B44-9624-DE85F9169E59}"/>
                  </a:ext>
                </a:extLst>
              </p:cNvPr>
              <p:cNvSpPr/>
              <p:nvPr/>
            </p:nvSpPr>
            <p:spPr>
              <a:xfrm>
                <a:off x="6815968" y="4545192"/>
                <a:ext cx="802118" cy="778678"/>
              </a:xfrm>
              <a:prstGeom prst="donu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64" name="Block Arc 363">
                <a:extLst>
                  <a:ext uri="{FF2B5EF4-FFF2-40B4-BE49-F238E27FC236}">
                    <a16:creationId xmlns:a16="http://schemas.microsoft.com/office/drawing/2014/main" id="{EA8E9479-8510-3742-B44B-282DDB56C6F4}"/>
                  </a:ext>
                </a:extLst>
              </p:cNvPr>
              <p:cNvSpPr/>
              <p:nvPr/>
            </p:nvSpPr>
            <p:spPr>
              <a:xfrm>
                <a:off x="6801112" y="4558906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7" name="Text Placeholder 33">
              <a:extLst>
                <a:ext uri="{FF2B5EF4-FFF2-40B4-BE49-F238E27FC236}">
                  <a16:creationId xmlns:a16="http://schemas.microsoft.com/office/drawing/2014/main" id="{4E4C0645-1C38-8949-8AB6-0E4063B8D02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358" name="Text Placeholder 32">
              <a:extLst>
                <a:ext uri="{FF2B5EF4-FFF2-40B4-BE49-F238E27FC236}">
                  <a16:creationId xmlns:a16="http://schemas.microsoft.com/office/drawing/2014/main" id="{269155C2-526F-0249-97E8-BC880C7F056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07289" y="4924377"/>
              <a:ext cx="945912" cy="3194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rgbClr val="00544A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February</a:t>
              </a:r>
            </a:p>
          </p:txBody>
        </p:sp>
        <p:sp>
          <p:nvSpPr>
            <p:cNvPr id="359" name="Donut 358">
              <a:extLst>
                <a:ext uri="{FF2B5EF4-FFF2-40B4-BE49-F238E27FC236}">
                  <a16:creationId xmlns:a16="http://schemas.microsoft.com/office/drawing/2014/main" id="{BF10999B-DC50-1949-8822-07E2DC5E10D9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0" name="Block Arc 359">
              <a:extLst>
                <a:ext uri="{FF2B5EF4-FFF2-40B4-BE49-F238E27FC236}">
                  <a16:creationId xmlns:a16="http://schemas.microsoft.com/office/drawing/2014/main" id="{B40E1037-35AA-084E-8CC1-65C6C43C2DC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1" name="Text Placeholder 33">
              <a:extLst>
                <a:ext uri="{FF2B5EF4-FFF2-40B4-BE49-F238E27FC236}">
                  <a16:creationId xmlns:a16="http://schemas.microsoft.com/office/drawing/2014/main" id="{65DD81FC-D511-8845-81DB-339B191EB5B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362" name="Text Placeholder 32">
              <a:extLst>
                <a:ext uri="{FF2B5EF4-FFF2-40B4-BE49-F238E27FC236}">
                  <a16:creationId xmlns:a16="http://schemas.microsoft.com/office/drawing/2014/main" id="{4EA65D9A-701B-854B-828B-AEBAA35E5E3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2" y="4950789"/>
              <a:ext cx="602181" cy="28933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rgbClr val="00544A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March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499B9A-BD03-5344-BAB7-86B328770C93}"/>
              </a:ext>
            </a:extLst>
          </p:cNvPr>
          <p:cNvGrpSpPr/>
          <p:nvPr/>
        </p:nvGrpSpPr>
        <p:grpSpPr>
          <a:xfrm>
            <a:off x="7200800" y="2110568"/>
            <a:ext cx="4639671" cy="2836659"/>
            <a:chOff x="6956092" y="4202350"/>
            <a:chExt cx="4639671" cy="1539851"/>
          </a:xfrm>
        </p:grpSpPr>
        <p:sp>
          <p:nvSpPr>
            <p:cNvPr id="57" name="Text Placeholder 32">
              <a:extLst>
                <a:ext uri="{FF2B5EF4-FFF2-40B4-BE49-F238E27FC236}">
                  <a16:creationId xmlns:a16="http://schemas.microsoft.com/office/drawing/2014/main" id="{76F26C88-FA2E-1343-BD34-EDA8FE0DB2EF}"/>
                </a:ext>
              </a:extLst>
            </p:cNvPr>
            <p:cNvSpPr txBox="1">
              <a:spLocks/>
            </p:cNvSpPr>
            <p:nvPr/>
          </p:nvSpPr>
          <p:spPr>
            <a:xfrm>
              <a:off x="6956092" y="4309658"/>
              <a:ext cx="3970988" cy="492202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endParaRPr lang="en-US" sz="12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8" name="Text Placeholder 33">
              <a:extLst>
                <a:ext uri="{FF2B5EF4-FFF2-40B4-BE49-F238E27FC236}">
                  <a16:creationId xmlns:a16="http://schemas.microsoft.com/office/drawing/2014/main" id="{E14F212C-EF1F-DF41-A692-C8E4793D0434}"/>
                </a:ext>
              </a:extLst>
            </p:cNvPr>
            <p:cNvSpPr txBox="1">
              <a:spLocks/>
            </p:cNvSpPr>
            <p:nvPr/>
          </p:nvSpPr>
          <p:spPr>
            <a:xfrm>
              <a:off x="7122569" y="4202350"/>
              <a:ext cx="4473194" cy="153985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defTabSz="914400">
                <a:lnSpc>
                  <a:spcPct val="150000"/>
                </a:lnSpc>
              </a:pPr>
              <a:r>
                <a:rPr lang="en-US" sz="1800" b="1" dirty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Visualize  Tweets Frequency by </a:t>
              </a:r>
              <a:r>
                <a:rPr lang="en-US" sz="1800" b="1" dirty="0" smtClean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Date.</a:t>
              </a:r>
            </a:p>
            <a:p>
              <a:pPr marL="285750" indent="-285750" defTabSz="914400">
                <a:lnSpc>
                  <a:spcPct val="150000"/>
                </a:lnSpc>
              </a:pPr>
              <a:r>
                <a:rPr lang="en-US" sz="1800" b="1" dirty="0" smtClean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Plot the Distribution of top 20 Languages.</a:t>
              </a:r>
            </a:p>
            <a:p>
              <a:pPr marL="285750" indent="-285750" defTabSz="914400">
                <a:lnSpc>
                  <a:spcPct val="150000"/>
                </a:lnSpc>
              </a:pPr>
              <a:r>
                <a:rPr lang="en-US" sz="1800" b="1" dirty="0" smtClean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Check the Distribution of Tweet Lengths.</a:t>
              </a:r>
            </a:p>
            <a:p>
              <a:pPr marL="285750" indent="-285750" defTabSz="914400">
                <a:lnSpc>
                  <a:spcPct val="150000"/>
                </a:lnSpc>
              </a:pPr>
              <a:r>
                <a:rPr lang="en-US" sz="1800" b="1" dirty="0" smtClean="0">
                  <a:solidFill>
                    <a:schemeClr val="bg2">
                      <a:lumMod val="10000"/>
                    </a:schemeClr>
                  </a:solidFill>
                  <a:latin typeface="Source Sans Pro Light" panose="020B0403030403020204" pitchFamily="34" charset="0"/>
                </a:rPr>
                <a:t>Visualize top 20 users by Tweet Frequency.</a:t>
              </a:r>
              <a:endParaRPr lang="en-US" sz="1800" b="1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BA07CE4-D71F-2C49-9F8E-80E9A3B2B734}"/>
              </a:ext>
            </a:extLst>
          </p:cNvPr>
          <p:cNvGrpSpPr/>
          <p:nvPr/>
        </p:nvGrpSpPr>
        <p:grpSpPr>
          <a:xfrm>
            <a:off x="6656419" y="2050372"/>
            <a:ext cx="523844" cy="504000"/>
            <a:chOff x="6087189" y="3914123"/>
            <a:chExt cx="684000" cy="684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7B20B53-B928-1944-9BCB-C049BF1987E8}"/>
                </a:ext>
              </a:extLst>
            </p:cNvPr>
            <p:cNvSpPr/>
            <p:nvPr/>
          </p:nvSpPr>
          <p:spPr>
            <a:xfrm>
              <a:off x="6087189" y="3914123"/>
              <a:ext cx="684000" cy="6840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Shape 2540">
              <a:extLst>
                <a:ext uri="{FF2B5EF4-FFF2-40B4-BE49-F238E27FC236}">
                  <a16:creationId xmlns:a16="http://schemas.microsoft.com/office/drawing/2014/main" id="{3E616B64-2880-2B40-9B5E-B617370CFF22}"/>
                </a:ext>
              </a:extLst>
            </p:cNvPr>
            <p:cNvSpPr/>
            <p:nvPr/>
          </p:nvSpPr>
          <p:spPr>
            <a:xfrm>
              <a:off x="6272006" y="4094123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A07CE4-D71F-2C49-9F8E-80E9A3B2B734}"/>
              </a:ext>
            </a:extLst>
          </p:cNvPr>
          <p:cNvGrpSpPr/>
          <p:nvPr/>
        </p:nvGrpSpPr>
        <p:grpSpPr>
          <a:xfrm>
            <a:off x="6658939" y="2615905"/>
            <a:ext cx="523844" cy="504000"/>
            <a:chOff x="6087189" y="3914123"/>
            <a:chExt cx="684000" cy="6840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B20B53-B928-1944-9BCB-C049BF1987E8}"/>
                </a:ext>
              </a:extLst>
            </p:cNvPr>
            <p:cNvSpPr/>
            <p:nvPr/>
          </p:nvSpPr>
          <p:spPr>
            <a:xfrm>
              <a:off x="6087189" y="3914123"/>
              <a:ext cx="684000" cy="6840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Shape 2540">
              <a:extLst>
                <a:ext uri="{FF2B5EF4-FFF2-40B4-BE49-F238E27FC236}">
                  <a16:creationId xmlns:a16="http://schemas.microsoft.com/office/drawing/2014/main" id="{3E616B64-2880-2B40-9B5E-B617370CFF22}"/>
                </a:ext>
              </a:extLst>
            </p:cNvPr>
            <p:cNvSpPr/>
            <p:nvPr/>
          </p:nvSpPr>
          <p:spPr>
            <a:xfrm>
              <a:off x="6272006" y="4094123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A07CE4-D71F-2C49-9F8E-80E9A3B2B734}"/>
              </a:ext>
            </a:extLst>
          </p:cNvPr>
          <p:cNvGrpSpPr/>
          <p:nvPr/>
        </p:nvGrpSpPr>
        <p:grpSpPr>
          <a:xfrm>
            <a:off x="6672233" y="3153271"/>
            <a:ext cx="523844" cy="504000"/>
            <a:chOff x="6087189" y="3914123"/>
            <a:chExt cx="684000" cy="684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7B20B53-B928-1944-9BCB-C049BF1987E8}"/>
                </a:ext>
              </a:extLst>
            </p:cNvPr>
            <p:cNvSpPr/>
            <p:nvPr/>
          </p:nvSpPr>
          <p:spPr>
            <a:xfrm>
              <a:off x="6087189" y="3914123"/>
              <a:ext cx="684000" cy="6840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Shape 2540">
              <a:extLst>
                <a:ext uri="{FF2B5EF4-FFF2-40B4-BE49-F238E27FC236}">
                  <a16:creationId xmlns:a16="http://schemas.microsoft.com/office/drawing/2014/main" id="{3E616B64-2880-2B40-9B5E-B617370CFF22}"/>
                </a:ext>
              </a:extLst>
            </p:cNvPr>
            <p:cNvSpPr/>
            <p:nvPr/>
          </p:nvSpPr>
          <p:spPr>
            <a:xfrm>
              <a:off x="6272006" y="4094123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A07CE4-D71F-2C49-9F8E-80E9A3B2B734}"/>
              </a:ext>
            </a:extLst>
          </p:cNvPr>
          <p:cNvGrpSpPr/>
          <p:nvPr/>
        </p:nvGrpSpPr>
        <p:grpSpPr>
          <a:xfrm>
            <a:off x="6692194" y="3723914"/>
            <a:ext cx="523844" cy="504000"/>
            <a:chOff x="6087189" y="3914123"/>
            <a:chExt cx="684000" cy="684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7B20B53-B928-1944-9BCB-C049BF1987E8}"/>
                </a:ext>
              </a:extLst>
            </p:cNvPr>
            <p:cNvSpPr/>
            <p:nvPr/>
          </p:nvSpPr>
          <p:spPr>
            <a:xfrm>
              <a:off x="6087189" y="3914123"/>
              <a:ext cx="684000" cy="6840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Shape 2540">
              <a:extLst>
                <a:ext uri="{FF2B5EF4-FFF2-40B4-BE49-F238E27FC236}">
                  <a16:creationId xmlns:a16="http://schemas.microsoft.com/office/drawing/2014/main" id="{3E616B64-2880-2B40-9B5E-B617370CFF22}"/>
                </a:ext>
              </a:extLst>
            </p:cNvPr>
            <p:cNvSpPr/>
            <p:nvPr/>
          </p:nvSpPr>
          <p:spPr>
            <a:xfrm>
              <a:off x="6272006" y="4094123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oogle Shape;581;p33"/>
          <p:cNvGrpSpPr/>
          <p:nvPr/>
        </p:nvGrpSpPr>
        <p:grpSpPr>
          <a:xfrm>
            <a:off x="-64972" y="570448"/>
            <a:ext cx="4380825" cy="2415580"/>
            <a:chOff x="3438912" y="1241123"/>
            <a:chExt cx="5041613" cy="2953821"/>
          </a:xfrm>
        </p:grpSpPr>
        <p:sp>
          <p:nvSpPr>
            <p:cNvPr id="7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19050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19050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3" t="29137" r="50465" b="22881"/>
          <a:stretch/>
        </p:blipFill>
        <p:spPr>
          <a:xfrm>
            <a:off x="614717" y="824096"/>
            <a:ext cx="3060408" cy="1903525"/>
          </a:xfrm>
          <a:prstGeom prst="rect">
            <a:avLst/>
          </a:prstGeom>
        </p:spPr>
      </p:pic>
      <p:sp>
        <p:nvSpPr>
          <p:cNvPr id="77" name="Freeform 17">
            <a:extLst>
              <a:ext uri="{FF2B5EF4-FFF2-40B4-BE49-F238E27FC236}">
                <a16:creationId xmlns:a16="http://schemas.microsoft.com/office/drawing/2014/main" id="{629EE8B1-5D1B-DB4F-87F1-B7D5E001234F}"/>
              </a:ext>
            </a:extLst>
          </p:cNvPr>
          <p:cNvSpPr>
            <a:spLocks/>
          </p:cNvSpPr>
          <p:nvPr/>
        </p:nvSpPr>
        <p:spPr bwMode="auto">
          <a:xfrm>
            <a:off x="5598638" y="4877851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8">
            <a:extLst>
              <a:ext uri="{FF2B5EF4-FFF2-40B4-BE49-F238E27FC236}">
                <a16:creationId xmlns:a16="http://schemas.microsoft.com/office/drawing/2014/main" id="{11A86329-6BDA-6543-BA45-E3EACF6921CD}"/>
              </a:ext>
            </a:extLst>
          </p:cNvPr>
          <p:cNvSpPr>
            <a:spLocks/>
          </p:cNvSpPr>
          <p:nvPr/>
        </p:nvSpPr>
        <p:spPr bwMode="auto">
          <a:xfrm>
            <a:off x="5673487" y="4953740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9">
            <a:extLst>
              <a:ext uri="{FF2B5EF4-FFF2-40B4-BE49-F238E27FC236}">
                <a16:creationId xmlns:a16="http://schemas.microsoft.com/office/drawing/2014/main" id="{C1ACE52C-2B1A-864E-8F65-A511F72911C1}"/>
              </a:ext>
            </a:extLst>
          </p:cNvPr>
          <p:cNvSpPr>
            <a:spLocks/>
          </p:cNvSpPr>
          <p:nvPr/>
        </p:nvSpPr>
        <p:spPr bwMode="auto">
          <a:xfrm>
            <a:off x="5754572" y="5034605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0">
            <a:extLst>
              <a:ext uri="{FF2B5EF4-FFF2-40B4-BE49-F238E27FC236}">
                <a16:creationId xmlns:a16="http://schemas.microsoft.com/office/drawing/2014/main" id="{B9966809-075E-BF4F-8000-B61AC3D365D5}"/>
              </a:ext>
            </a:extLst>
          </p:cNvPr>
          <p:cNvSpPr>
            <a:spLocks/>
          </p:cNvSpPr>
          <p:nvPr/>
        </p:nvSpPr>
        <p:spPr bwMode="auto">
          <a:xfrm>
            <a:off x="5733365" y="4877851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1">
            <a:extLst>
              <a:ext uri="{FF2B5EF4-FFF2-40B4-BE49-F238E27FC236}">
                <a16:creationId xmlns:a16="http://schemas.microsoft.com/office/drawing/2014/main" id="{ABEBCC51-C21F-CA46-9091-FE8D1640B91C}"/>
              </a:ext>
            </a:extLst>
          </p:cNvPr>
          <p:cNvSpPr>
            <a:spLocks/>
          </p:cNvSpPr>
          <p:nvPr/>
        </p:nvSpPr>
        <p:spPr bwMode="auto">
          <a:xfrm>
            <a:off x="5673487" y="5063219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2">
            <a:extLst>
              <a:ext uri="{FF2B5EF4-FFF2-40B4-BE49-F238E27FC236}">
                <a16:creationId xmlns:a16="http://schemas.microsoft.com/office/drawing/2014/main" id="{9BCD93E2-0124-544C-B7C0-DA32719B000A}"/>
              </a:ext>
            </a:extLst>
          </p:cNvPr>
          <p:cNvSpPr>
            <a:spLocks/>
          </p:cNvSpPr>
          <p:nvPr/>
        </p:nvSpPr>
        <p:spPr bwMode="auto">
          <a:xfrm>
            <a:off x="5843143" y="5034605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2EA7490-9694-8C46-AF82-5F13D24D9288}"/>
              </a:ext>
            </a:extLst>
          </p:cNvPr>
          <p:cNvGrpSpPr/>
          <p:nvPr/>
        </p:nvGrpSpPr>
        <p:grpSpPr>
          <a:xfrm>
            <a:off x="6674742" y="5175420"/>
            <a:ext cx="842469" cy="537489"/>
            <a:chOff x="9080364" y="4226008"/>
            <a:chExt cx="842469" cy="537489"/>
          </a:xfrm>
        </p:grpSpPr>
        <p:sp>
          <p:nvSpPr>
            <p:cNvPr id="84" name="Text Placeholder 33">
              <a:extLst>
                <a:ext uri="{FF2B5EF4-FFF2-40B4-BE49-F238E27FC236}">
                  <a16:creationId xmlns:a16="http://schemas.microsoft.com/office/drawing/2014/main" id="{1EA6CD36-5B9A-F54B-9E81-ED3A4DBEE8E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  <a:endParaRPr lang="en-AU" sz="16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5" name="Text Placeholder 32">
              <a:extLst>
                <a:ext uri="{FF2B5EF4-FFF2-40B4-BE49-F238E27FC236}">
                  <a16:creationId xmlns:a16="http://schemas.microsoft.com/office/drawing/2014/main" id="{DF932299-114B-6B44-B134-22593D105CB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4" y="4499670"/>
              <a:ext cx="842469" cy="26382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English</a:t>
              </a:r>
            </a:p>
          </p:txBody>
        </p:sp>
      </p:grpSp>
      <p:sp>
        <p:nvSpPr>
          <p:cNvPr id="86" name="Freeform 26">
            <a:extLst>
              <a:ext uri="{FF2B5EF4-FFF2-40B4-BE49-F238E27FC236}">
                <a16:creationId xmlns:a16="http://schemas.microsoft.com/office/drawing/2014/main" id="{3FA798EE-1DFF-2542-A8C2-FB8911869A0B}"/>
              </a:ext>
            </a:extLst>
          </p:cNvPr>
          <p:cNvSpPr>
            <a:spLocks/>
          </p:cNvSpPr>
          <p:nvPr/>
        </p:nvSpPr>
        <p:spPr bwMode="auto">
          <a:xfrm>
            <a:off x="9501512" y="4846786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7">
            <a:extLst>
              <a:ext uri="{FF2B5EF4-FFF2-40B4-BE49-F238E27FC236}">
                <a16:creationId xmlns:a16="http://schemas.microsoft.com/office/drawing/2014/main" id="{FE51C373-7C1A-3047-8F35-1DD9FC42A620}"/>
              </a:ext>
            </a:extLst>
          </p:cNvPr>
          <p:cNvSpPr>
            <a:spLocks/>
          </p:cNvSpPr>
          <p:nvPr/>
        </p:nvSpPr>
        <p:spPr bwMode="auto">
          <a:xfrm>
            <a:off x="9580655" y="4924711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8">
            <a:extLst>
              <a:ext uri="{FF2B5EF4-FFF2-40B4-BE49-F238E27FC236}">
                <a16:creationId xmlns:a16="http://schemas.microsoft.com/office/drawing/2014/main" id="{9D1DB834-7030-C041-A9AF-50B5143C850E}"/>
              </a:ext>
            </a:extLst>
          </p:cNvPr>
          <p:cNvSpPr>
            <a:spLocks/>
          </p:cNvSpPr>
          <p:nvPr/>
        </p:nvSpPr>
        <p:spPr bwMode="auto">
          <a:xfrm>
            <a:off x="9658580" y="5003854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9">
            <a:extLst>
              <a:ext uri="{FF2B5EF4-FFF2-40B4-BE49-F238E27FC236}">
                <a16:creationId xmlns:a16="http://schemas.microsoft.com/office/drawing/2014/main" id="{5BBFD69F-897F-2D4D-9CFB-CC494CA9BBF7}"/>
              </a:ext>
            </a:extLst>
          </p:cNvPr>
          <p:cNvSpPr>
            <a:spLocks/>
          </p:cNvSpPr>
          <p:nvPr/>
        </p:nvSpPr>
        <p:spPr bwMode="auto">
          <a:xfrm>
            <a:off x="9534387" y="5019682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30">
            <a:extLst>
              <a:ext uri="{FF2B5EF4-FFF2-40B4-BE49-F238E27FC236}">
                <a16:creationId xmlns:a16="http://schemas.microsoft.com/office/drawing/2014/main" id="{54751521-C504-9848-9288-30202039029B}"/>
              </a:ext>
            </a:extLst>
          </p:cNvPr>
          <p:cNvSpPr>
            <a:spLocks/>
          </p:cNvSpPr>
          <p:nvPr/>
        </p:nvSpPr>
        <p:spPr bwMode="auto">
          <a:xfrm>
            <a:off x="9514906" y="5263197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31">
            <a:extLst>
              <a:ext uri="{FF2B5EF4-FFF2-40B4-BE49-F238E27FC236}">
                <a16:creationId xmlns:a16="http://schemas.microsoft.com/office/drawing/2014/main" id="{A17948B9-D554-A44C-A7FD-B4440126BF7B}"/>
              </a:ext>
            </a:extLst>
          </p:cNvPr>
          <p:cNvSpPr>
            <a:spLocks/>
          </p:cNvSpPr>
          <p:nvPr/>
        </p:nvSpPr>
        <p:spPr bwMode="auto">
          <a:xfrm>
            <a:off x="9580655" y="4938105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32">
            <a:extLst>
              <a:ext uri="{FF2B5EF4-FFF2-40B4-BE49-F238E27FC236}">
                <a16:creationId xmlns:a16="http://schemas.microsoft.com/office/drawing/2014/main" id="{4CEAFC5C-3FBB-2942-89B6-5B28145A68A5}"/>
              </a:ext>
            </a:extLst>
          </p:cNvPr>
          <p:cNvSpPr>
            <a:spLocks/>
          </p:cNvSpPr>
          <p:nvPr/>
        </p:nvSpPr>
        <p:spPr bwMode="auto">
          <a:xfrm>
            <a:off x="9658580" y="5118306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36">
            <a:extLst>
              <a:ext uri="{FF2B5EF4-FFF2-40B4-BE49-F238E27FC236}">
                <a16:creationId xmlns:a16="http://schemas.microsoft.com/office/drawing/2014/main" id="{319ED587-B168-0B4F-8B5A-48E5CAEC7C22}"/>
              </a:ext>
            </a:extLst>
          </p:cNvPr>
          <p:cNvSpPr>
            <a:spLocks/>
          </p:cNvSpPr>
          <p:nvPr/>
        </p:nvSpPr>
        <p:spPr bwMode="auto">
          <a:xfrm>
            <a:off x="7538525" y="4876125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37">
            <a:extLst>
              <a:ext uri="{FF2B5EF4-FFF2-40B4-BE49-F238E27FC236}">
                <a16:creationId xmlns:a16="http://schemas.microsoft.com/office/drawing/2014/main" id="{0876F43E-D3AE-BE4E-8C10-2E7878666F0E}"/>
              </a:ext>
            </a:extLst>
          </p:cNvPr>
          <p:cNvSpPr>
            <a:spLocks/>
          </p:cNvSpPr>
          <p:nvPr/>
        </p:nvSpPr>
        <p:spPr bwMode="auto">
          <a:xfrm>
            <a:off x="7617249" y="4953740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38">
            <a:extLst>
              <a:ext uri="{FF2B5EF4-FFF2-40B4-BE49-F238E27FC236}">
                <a16:creationId xmlns:a16="http://schemas.microsoft.com/office/drawing/2014/main" id="{D6420166-7559-F940-A37C-44853762186B}"/>
              </a:ext>
            </a:extLst>
          </p:cNvPr>
          <p:cNvSpPr>
            <a:spLocks/>
          </p:cNvSpPr>
          <p:nvPr/>
        </p:nvSpPr>
        <p:spPr bwMode="auto">
          <a:xfrm>
            <a:off x="7694761" y="5032568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39">
            <a:extLst>
              <a:ext uri="{FF2B5EF4-FFF2-40B4-BE49-F238E27FC236}">
                <a16:creationId xmlns:a16="http://schemas.microsoft.com/office/drawing/2014/main" id="{6D982C52-BA37-D941-89C4-B0619CAE6B3E}"/>
              </a:ext>
            </a:extLst>
          </p:cNvPr>
          <p:cNvSpPr>
            <a:spLocks/>
          </p:cNvSpPr>
          <p:nvPr/>
        </p:nvSpPr>
        <p:spPr bwMode="auto">
          <a:xfrm>
            <a:off x="7555481" y="4884615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0">
            <a:extLst>
              <a:ext uri="{FF2B5EF4-FFF2-40B4-BE49-F238E27FC236}">
                <a16:creationId xmlns:a16="http://schemas.microsoft.com/office/drawing/2014/main" id="{6B6756E4-3D9A-AD41-AF95-3C54EAD74511}"/>
              </a:ext>
            </a:extLst>
          </p:cNvPr>
          <p:cNvSpPr>
            <a:spLocks/>
          </p:cNvSpPr>
          <p:nvPr/>
        </p:nvSpPr>
        <p:spPr bwMode="auto">
          <a:xfrm>
            <a:off x="7563959" y="5437620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1">
            <a:extLst>
              <a:ext uri="{FF2B5EF4-FFF2-40B4-BE49-F238E27FC236}">
                <a16:creationId xmlns:a16="http://schemas.microsoft.com/office/drawing/2014/main" id="{3CC888D2-388C-9441-9097-A72D91805247}"/>
              </a:ext>
            </a:extLst>
          </p:cNvPr>
          <p:cNvSpPr>
            <a:spLocks/>
          </p:cNvSpPr>
          <p:nvPr/>
        </p:nvSpPr>
        <p:spPr bwMode="auto">
          <a:xfrm>
            <a:off x="7617249" y="4953740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42">
            <a:extLst>
              <a:ext uri="{FF2B5EF4-FFF2-40B4-BE49-F238E27FC236}">
                <a16:creationId xmlns:a16="http://schemas.microsoft.com/office/drawing/2014/main" id="{46CB1296-B6E2-7049-BD5A-C1EAD414AF52}"/>
              </a:ext>
            </a:extLst>
          </p:cNvPr>
          <p:cNvSpPr>
            <a:spLocks/>
          </p:cNvSpPr>
          <p:nvPr/>
        </p:nvSpPr>
        <p:spPr bwMode="auto">
          <a:xfrm>
            <a:off x="7694761" y="5032568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F76FF46-8FF0-5F47-8BC9-F1F81DD96D3D}"/>
              </a:ext>
            </a:extLst>
          </p:cNvPr>
          <p:cNvGrpSpPr/>
          <p:nvPr/>
        </p:nvGrpSpPr>
        <p:grpSpPr>
          <a:xfrm>
            <a:off x="8474239" y="5168946"/>
            <a:ext cx="1032142" cy="723571"/>
            <a:chOff x="8913922" y="4226008"/>
            <a:chExt cx="1032142" cy="723571"/>
          </a:xfrm>
        </p:grpSpPr>
        <p:sp>
          <p:nvSpPr>
            <p:cNvPr id="101" name="Text Placeholder 33">
              <a:extLst>
                <a:ext uri="{FF2B5EF4-FFF2-40B4-BE49-F238E27FC236}">
                  <a16:creationId xmlns:a16="http://schemas.microsoft.com/office/drawing/2014/main" id="{41A6F33E-A95E-9043-9D82-3D866AE31B9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  <a:endParaRPr lang="en-AU" sz="16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02" name="Text Placeholder 32">
              <a:extLst>
                <a:ext uri="{FF2B5EF4-FFF2-40B4-BE49-F238E27FC236}">
                  <a16:creationId xmlns:a16="http://schemas.microsoft.com/office/drawing/2014/main" id="{84338CEF-CB24-5342-BC1E-38C78F12DE4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13922" y="4499670"/>
              <a:ext cx="1032142" cy="44990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Ukrainian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460846-1CF5-4547-8E62-07B695F4D941}"/>
              </a:ext>
            </a:extLst>
          </p:cNvPr>
          <p:cNvGrpSpPr/>
          <p:nvPr/>
        </p:nvGrpSpPr>
        <p:grpSpPr>
          <a:xfrm>
            <a:off x="10616635" y="5172984"/>
            <a:ext cx="813676" cy="462513"/>
            <a:chOff x="10925222" y="4226008"/>
            <a:chExt cx="813676" cy="462513"/>
          </a:xfrm>
        </p:grpSpPr>
        <p:sp>
          <p:nvSpPr>
            <p:cNvPr id="104" name="Text Placeholder 33">
              <a:extLst>
                <a:ext uri="{FF2B5EF4-FFF2-40B4-BE49-F238E27FC236}">
                  <a16:creationId xmlns:a16="http://schemas.microsoft.com/office/drawing/2014/main" id="{97A38D51-6402-E743-A7F8-E4BB4FF6C9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105" name="Text Placeholder 32">
              <a:extLst>
                <a:ext uri="{FF2B5EF4-FFF2-40B4-BE49-F238E27FC236}">
                  <a16:creationId xmlns:a16="http://schemas.microsoft.com/office/drawing/2014/main" id="{F0BA166D-1A55-B548-94FE-41FE3D23494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2" y="4499671"/>
              <a:ext cx="813676" cy="18885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Russian</a:t>
              </a:r>
            </a:p>
          </p:txBody>
        </p:sp>
      </p:grpSp>
      <p:grpSp>
        <p:nvGrpSpPr>
          <p:cNvPr id="106" name="Google Shape;581;p33"/>
          <p:cNvGrpSpPr/>
          <p:nvPr/>
        </p:nvGrpSpPr>
        <p:grpSpPr>
          <a:xfrm>
            <a:off x="1240594" y="3130013"/>
            <a:ext cx="4592582" cy="2863170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107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" t="31619" r="56512" b="21020"/>
          <a:stretch/>
        </p:blipFill>
        <p:spPr>
          <a:xfrm>
            <a:off x="2128130" y="3631361"/>
            <a:ext cx="2712499" cy="18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3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BA5665A-6CEC-574E-A44E-F165572B752D}"/>
              </a:ext>
            </a:extLst>
          </p:cNvPr>
          <p:cNvGrpSpPr/>
          <p:nvPr/>
        </p:nvGrpSpPr>
        <p:grpSpPr>
          <a:xfrm>
            <a:off x="6323279" y="1556523"/>
            <a:ext cx="5002754" cy="4849792"/>
            <a:chOff x="6359979" y="1523813"/>
            <a:chExt cx="5002754" cy="4849792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B0D2F70E-6127-9349-8226-B3385312CF7A}"/>
                </a:ext>
              </a:extLst>
            </p:cNvPr>
            <p:cNvGrpSpPr/>
            <p:nvPr/>
          </p:nvGrpSpPr>
          <p:grpSpPr>
            <a:xfrm>
              <a:off x="6359979" y="1523813"/>
              <a:ext cx="4936426" cy="4849792"/>
              <a:chOff x="1047751" y="1746951"/>
              <a:chExt cx="4432300" cy="4354513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0903143F-CCE4-5647-9E97-0112D1C529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2576" y="2302576"/>
                <a:ext cx="3370263" cy="3362325"/>
              </a:xfrm>
              <a:custGeom>
                <a:avLst/>
                <a:gdLst>
                  <a:gd name="T0" fmla="*/ 1614 w 3154"/>
                  <a:gd name="T1" fmla="*/ 3142 h 3153"/>
                  <a:gd name="T2" fmla="*/ 1460 w 3154"/>
                  <a:gd name="T3" fmla="*/ 3138 h 3153"/>
                  <a:gd name="T4" fmla="*/ 1306 w 3154"/>
                  <a:gd name="T5" fmla="*/ 3119 h 3153"/>
                  <a:gd name="T6" fmla="*/ 1821 w 3154"/>
                  <a:gd name="T7" fmla="*/ 3135 h 3153"/>
                  <a:gd name="T8" fmla="*/ 1205 w 3154"/>
                  <a:gd name="T9" fmla="*/ 3098 h 3153"/>
                  <a:gd name="T10" fmla="*/ 1103 w 3154"/>
                  <a:gd name="T11" fmla="*/ 3081 h 3153"/>
                  <a:gd name="T12" fmla="*/ 2073 w 3154"/>
                  <a:gd name="T13" fmla="*/ 3074 h 3153"/>
                  <a:gd name="T14" fmla="*/ 2167 w 3154"/>
                  <a:gd name="T15" fmla="*/ 3028 h 3153"/>
                  <a:gd name="T16" fmla="*/ 2218 w 3154"/>
                  <a:gd name="T17" fmla="*/ 3018 h 3153"/>
                  <a:gd name="T18" fmla="*/ 733 w 3154"/>
                  <a:gd name="T19" fmla="*/ 2896 h 3153"/>
                  <a:gd name="T20" fmla="*/ 684 w 3154"/>
                  <a:gd name="T21" fmla="*/ 2876 h 3153"/>
                  <a:gd name="T22" fmla="*/ 2523 w 3154"/>
                  <a:gd name="T23" fmla="*/ 2825 h 3153"/>
                  <a:gd name="T24" fmla="*/ 2564 w 3154"/>
                  <a:gd name="T25" fmla="*/ 2793 h 3153"/>
                  <a:gd name="T26" fmla="*/ 528 w 3154"/>
                  <a:gd name="T27" fmla="*/ 2740 h 3153"/>
                  <a:gd name="T28" fmla="*/ 419 w 3154"/>
                  <a:gd name="T29" fmla="*/ 2631 h 3153"/>
                  <a:gd name="T30" fmla="*/ 2722 w 3154"/>
                  <a:gd name="T31" fmla="*/ 2660 h 3153"/>
                  <a:gd name="T32" fmla="*/ 352 w 3154"/>
                  <a:gd name="T33" fmla="*/ 2552 h 3153"/>
                  <a:gd name="T34" fmla="*/ 281 w 3154"/>
                  <a:gd name="T35" fmla="*/ 2476 h 3153"/>
                  <a:gd name="T36" fmla="*/ 2885 w 3154"/>
                  <a:gd name="T37" fmla="*/ 2458 h 3153"/>
                  <a:gd name="T38" fmla="*/ 2931 w 3154"/>
                  <a:gd name="T39" fmla="*/ 2364 h 3153"/>
                  <a:gd name="T40" fmla="*/ 199 w 3154"/>
                  <a:gd name="T41" fmla="*/ 2344 h 3153"/>
                  <a:gd name="T42" fmla="*/ 2980 w 3154"/>
                  <a:gd name="T43" fmla="*/ 2274 h 3153"/>
                  <a:gd name="T44" fmla="*/ 3002 w 3154"/>
                  <a:gd name="T45" fmla="*/ 2227 h 3153"/>
                  <a:gd name="T46" fmla="*/ 120 w 3154"/>
                  <a:gd name="T47" fmla="*/ 2153 h 3153"/>
                  <a:gd name="T48" fmla="*/ 71 w 3154"/>
                  <a:gd name="T49" fmla="*/ 2007 h 3153"/>
                  <a:gd name="T50" fmla="*/ 3086 w 3154"/>
                  <a:gd name="T51" fmla="*/ 2037 h 3153"/>
                  <a:gd name="T52" fmla="*/ 46 w 3154"/>
                  <a:gd name="T53" fmla="*/ 1907 h 3153"/>
                  <a:gd name="T54" fmla="*/ 17 w 3154"/>
                  <a:gd name="T55" fmla="*/ 1807 h 3153"/>
                  <a:gd name="T56" fmla="*/ 3140 w 3154"/>
                  <a:gd name="T57" fmla="*/ 1784 h 3153"/>
                  <a:gd name="T58" fmla="*/ 3140 w 3154"/>
                  <a:gd name="T59" fmla="*/ 1680 h 3153"/>
                  <a:gd name="T60" fmla="*/ 2 w 3154"/>
                  <a:gd name="T61" fmla="*/ 1652 h 3153"/>
                  <a:gd name="T62" fmla="*/ 3153 w 3154"/>
                  <a:gd name="T63" fmla="*/ 1628 h 3153"/>
                  <a:gd name="T64" fmla="*/ 2 w 3154"/>
                  <a:gd name="T65" fmla="*/ 1496 h 3153"/>
                  <a:gd name="T66" fmla="*/ 6 w 3154"/>
                  <a:gd name="T67" fmla="*/ 1445 h 3153"/>
                  <a:gd name="T68" fmla="*/ 3141 w 3154"/>
                  <a:gd name="T69" fmla="*/ 1374 h 3153"/>
                  <a:gd name="T70" fmla="*/ 3113 w 3154"/>
                  <a:gd name="T71" fmla="*/ 1221 h 3153"/>
                  <a:gd name="T72" fmla="*/ 47 w 3154"/>
                  <a:gd name="T73" fmla="*/ 1242 h 3153"/>
                  <a:gd name="T74" fmla="*/ 3087 w 3154"/>
                  <a:gd name="T75" fmla="*/ 1121 h 3153"/>
                  <a:gd name="T76" fmla="*/ 3044 w 3154"/>
                  <a:gd name="T77" fmla="*/ 1026 h 3153"/>
                  <a:gd name="T78" fmla="*/ 122 w 3154"/>
                  <a:gd name="T79" fmla="*/ 995 h 3153"/>
                  <a:gd name="T80" fmla="*/ 154 w 3154"/>
                  <a:gd name="T81" fmla="*/ 896 h 3153"/>
                  <a:gd name="T82" fmla="*/ 187 w 3154"/>
                  <a:gd name="T83" fmla="*/ 854 h 3153"/>
                  <a:gd name="T84" fmla="*/ 256 w 3154"/>
                  <a:gd name="T85" fmla="*/ 715 h 3153"/>
                  <a:gd name="T86" fmla="*/ 2787 w 3154"/>
                  <a:gd name="T87" fmla="*/ 582 h 3153"/>
                  <a:gd name="T88" fmla="*/ 389 w 3154"/>
                  <a:gd name="T89" fmla="*/ 556 h 3153"/>
                  <a:gd name="T90" fmla="*/ 451 w 3154"/>
                  <a:gd name="T91" fmla="*/ 473 h 3153"/>
                  <a:gd name="T92" fmla="*/ 2683 w 3154"/>
                  <a:gd name="T93" fmla="*/ 468 h 3153"/>
                  <a:gd name="T94" fmla="*/ 526 w 3154"/>
                  <a:gd name="T95" fmla="*/ 401 h 3153"/>
                  <a:gd name="T96" fmla="*/ 565 w 3154"/>
                  <a:gd name="T97" fmla="*/ 367 h 3153"/>
                  <a:gd name="T98" fmla="*/ 2535 w 3154"/>
                  <a:gd name="T99" fmla="*/ 324 h 3153"/>
                  <a:gd name="T100" fmla="*/ 2406 w 3154"/>
                  <a:gd name="T101" fmla="*/ 235 h 3153"/>
                  <a:gd name="T102" fmla="*/ 738 w 3154"/>
                  <a:gd name="T103" fmla="*/ 254 h 3153"/>
                  <a:gd name="T104" fmla="*/ 2316 w 3154"/>
                  <a:gd name="T105" fmla="*/ 183 h 3153"/>
                  <a:gd name="T106" fmla="*/ 2219 w 3154"/>
                  <a:gd name="T107" fmla="*/ 147 h 3153"/>
                  <a:gd name="T108" fmla="*/ 2175 w 3154"/>
                  <a:gd name="T109" fmla="*/ 117 h 3153"/>
                  <a:gd name="T110" fmla="*/ 1157 w 3154"/>
                  <a:gd name="T111" fmla="*/ 56 h 3153"/>
                  <a:gd name="T112" fmla="*/ 1975 w 3154"/>
                  <a:gd name="T113" fmla="*/ 61 h 3153"/>
                  <a:gd name="T114" fmla="*/ 1258 w 3154"/>
                  <a:gd name="T115" fmla="*/ 32 h 3153"/>
                  <a:gd name="T116" fmla="*/ 1309 w 3154"/>
                  <a:gd name="T117" fmla="*/ 22 h 3153"/>
                  <a:gd name="T118" fmla="*/ 1774 w 3154"/>
                  <a:gd name="T119" fmla="*/ 12 h 3153"/>
                  <a:gd name="T120" fmla="*/ 1619 w 3154"/>
                  <a:gd name="T121" fmla="*/ 0 h 3153"/>
                  <a:gd name="T122" fmla="*/ 1516 w 3154"/>
                  <a:gd name="T123" fmla="*/ 11 h 3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54" h="3153">
                    <a:moveTo>
                      <a:pt x="1511" y="3141"/>
                    </a:moveTo>
                    <a:cubicBezTo>
                      <a:pt x="1511" y="3152"/>
                      <a:pt x="1511" y="3152"/>
                      <a:pt x="1511" y="3152"/>
                    </a:cubicBezTo>
                    <a:cubicBezTo>
                      <a:pt x="1528" y="3153"/>
                      <a:pt x="1546" y="3153"/>
                      <a:pt x="1563" y="3153"/>
                    </a:cubicBezTo>
                    <a:cubicBezTo>
                      <a:pt x="1563" y="3143"/>
                      <a:pt x="1563" y="3143"/>
                      <a:pt x="1563" y="3143"/>
                    </a:cubicBezTo>
                    <a:cubicBezTo>
                      <a:pt x="1546" y="3143"/>
                      <a:pt x="1528" y="3142"/>
                      <a:pt x="1511" y="3141"/>
                    </a:cubicBezTo>
                    <a:moveTo>
                      <a:pt x="1666" y="3140"/>
                    </a:moveTo>
                    <a:cubicBezTo>
                      <a:pt x="1649" y="3141"/>
                      <a:pt x="1632" y="3142"/>
                      <a:pt x="1614" y="3142"/>
                    </a:cubicBezTo>
                    <a:cubicBezTo>
                      <a:pt x="1615" y="3153"/>
                      <a:pt x="1615" y="3153"/>
                      <a:pt x="1615" y="3153"/>
                    </a:cubicBezTo>
                    <a:cubicBezTo>
                      <a:pt x="1632" y="3153"/>
                      <a:pt x="1649" y="3152"/>
                      <a:pt x="1666" y="3151"/>
                    </a:cubicBezTo>
                    <a:cubicBezTo>
                      <a:pt x="1666" y="3140"/>
                      <a:pt x="1666" y="3140"/>
                      <a:pt x="1666" y="3140"/>
                    </a:cubicBezTo>
                    <a:moveTo>
                      <a:pt x="1408" y="3134"/>
                    </a:moveTo>
                    <a:cubicBezTo>
                      <a:pt x="1407" y="3144"/>
                      <a:pt x="1407" y="3144"/>
                      <a:pt x="1407" y="3144"/>
                    </a:cubicBezTo>
                    <a:cubicBezTo>
                      <a:pt x="1424" y="3146"/>
                      <a:pt x="1442" y="3148"/>
                      <a:pt x="1459" y="3149"/>
                    </a:cubicBezTo>
                    <a:cubicBezTo>
                      <a:pt x="1460" y="3138"/>
                      <a:pt x="1460" y="3138"/>
                      <a:pt x="1460" y="3138"/>
                    </a:cubicBezTo>
                    <a:cubicBezTo>
                      <a:pt x="1443" y="3137"/>
                      <a:pt x="1426" y="3136"/>
                      <a:pt x="1408" y="3134"/>
                    </a:cubicBezTo>
                    <a:moveTo>
                      <a:pt x="1769" y="3131"/>
                    </a:moveTo>
                    <a:cubicBezTo>
                      <a:pt x="1752" y="3133"/>
                      <a:pt x="1734" y="3135"/>
                      <a:pt x="1717" y="3137"/>
                    </a:cubicBezTo>
                    <a:cubicBezTo>
                      <a:pt x="1718" y="3147"/>
                      <a:pt x="1718" y="3147"/>
                      <a:pt x="1718" y="3147"/>
                    </a:cubicBezTo>
                    <a:cubicBezTo>
                      <a:pt x="1735" y="3146"/>
                      <a:pt x="1753" y="3144"/>
                      <a:pt x="1770" y="3142"/>
                    </a:cubicBezTo>
                    <a:cubicBezTo>
                      <a:pt x="1769" y="3131"/>
                      <a:pt x="1769" y="3131"/>
                      <a:pt x="1769" y="3131"/>
                    </a:cubicBezTo>
                    <a:moveTo>
                      <a:pt x="1306" y="3119"/>
                    </a:moveTo>
                    <a:cubicBezTo>
                      <a:pt x="1305" y="3130"/>
                      <a:pt x="1305" y="3130"/>
                      <a:pt x="1305" y="3130"/>
                    </a:cubicBezTo>
                    <a:cubicBezTo>
                      <a:pt x="1322" y="3133"/>
                      <a:pt x="1339" y="3136"/>
                      <a:pt x="1356" y="3138"/>
                    </a:cubicBezTo>
                    <a:cubicBezTo>
                      <a:pt x="1357" y="3127"/>
                      <a:pt x="1357" y="3127"/>
                      <a:pt x="1357" y="3127"/>
                    </a:cubicBezTo>
                    <a:cubicBezTo>
                      <a:pt x="1340" y="3125"/>
                      <a:pt x="1323" y="3122"/>
                      <a:pt x="1306" y="3119"/>
                    </a:cubicBezTo>
                    <a:moveTo>
                      <a:pt x="1870" y="3115"/>
                    </a:moveTo>
                    <a:cubicBezTo>
                      <a:pt x="1854" y="3118"/>
                      <a:pt x="1836" y="3121"/>
                      <a:pt x="1820" y="3124"/>
                    </a:cubicBezTo>
                    <a:cubicBezTo>
                      <a:pt x="1821" y="3135"/>
                      <a:pt x="1821" y="3135"/>
                      <a:pt x="1821" y="3135"/>
                    </a:cubicBezTo>
                    <a:cubicBezTo>
                      <a:pt x="1838" y="3132"/>
                      <a:pt x="1855" y="3129"/>
                      <a:pt x="1872" y="3126"/>
                    </a:cubicBezTo>
                    <a:cubicBezTo>
                      <a:pt x="1870" y="3115"/>
                      <a:pt x="1870" y="3115"/>
                      <a:pt x="1870" y="3115"/>
                    </a:cubicBezTo>
                    <a:moveTo>
                      <a:pt x="1205" y="3098"/>
                    </a:moveTo>
                    <a:cubicBezTo>
                      <a:pt x="1203" y="3109"/>
                      <a:pt x="1203" y="3109"/>
                      <a:pt x="1203" y="3109"/>
                    </a:cubicBezTo>
                    <a:cubicBezTo>
                      <a:pt x="1220" y="3113"/>
                      <a:pt x="1237" y="3117"/>
                      <a:pt x="1254" y="3120"/>
                    </a:cubicBezTo>
                    <a:cubicBezTo>
                      <a:pt x="1256" y="3110"/>
                      <a:pt x="1256" y="3110"/>
                      <a:pt x="1256" y="3110"/>
                    </a:cubicBezTo>
                    <a:cubicBezTo>
                      <a:pt x="1239" y="3106"/>
                      <a:pt x="1222" y="3102"/>
                      <a:pt x="1205" y="3098"/>
                    </a:cubicBezTo>
                    <a:moveTo>
                      <a:pt x="1971" y="3093"/>
                    </a:moveTo>
                    <a:cubicBezTo>
                      <a:pt x="1954" y="3097"/>
                      <a:pt x="1938" y="3101"/>
                      <a:pt x="1921" y="3105"/>
                    </a:cubicBezTo>
                    <a:cubicBezTo>
                      <a:pt x="1923" y="3115"/>
                      <a:pt x="1923" y="3115"/>
                      <a:pt x="1923" y="3115"/>
                    </a:cubicBezTo>
                    <a:cubicBezTo>
                      <a:pt x="1940" y="3111"/>
                      <a:pt x="1957" y="3107"/>
                      <a:pt x="1974" y="3103"/>
                    </a:cubicBezTo>
                    <a:cubicBezTo>
                      <a:pt x="1971" y="3093"/>
                      <a:pt x="1971" y="3093"/>
                      <a:pt x="1971" y="3093"/>
                    </a:cubicBezTo>
                    <a:moveTo>
                      <a:pt x="1106" y="3071"/>
                    </a:moveTo>
                    <a:cubicBezTo>
                      <a:pt x="1103" y="3081"/>
                      <a:pt x="1103" y="3081"/>
                      <a:pt x="1103" y="3081"/>
                    </a:cubicBezTo>
                    <a:cubicBezTo>
                      <a:pt x="1119" y="3086"/>
                      <a:pt x="1136" y="3091"/>
                      <a:pt x="1153" y="3096"/>
                    </a:cubicBezTo>
                    <a:cubicBezTo>
                      <a:pt x="1156" y="3085"/>
                      <a:pt x="1156" y="3085"/>
                      <a:pt x="1156" y="3085"/>
                    </a:cubicBezTo>
                    <a:cubicBezTo>
                      <a:pt x="1139" y="3081"/>
                      <a:pt x="1123" y="3076"/>
                      <a:pt x="1106" y="3071"/>
                    </a:cubicBezTo>
                    <a:moveTo>
                      <a:pt x="2070" y="3064"/>
                    </a:moveTo>
                    <a:cubicBezTo>
                      <a:pt x="2054" y="3069"/>
                      <a:pt x="2037" y="3074"/>
                      <a:pt x="2021" y="3079"/>
                    </a:cubicBezTo>
                    <a:cubicBezTo>
                      <a:pt x="2024" y="3089"/>
                      <a:pt x="2024" y="3089"/>
                      <a:pt x="2024" y="3089"/>
                    </a:cubicBezTo>
                    <a:cubicBezTo>
                      <a:pt x="2040" y="3084"/>
                      <a:pt x="2057" y="3079"/>
                      <a:pt x="2073" y="3074"/>
                    </a:cubicBezTo>
                    <a:cubicBezTo>
                      <a:pt x="2070" y="3064"/>
                      <a:pt x="2070" y="3064"/>
                      <a:pt x="2070" y="3064"/>
                    </a:cubicBezTo>
                    <a:moveTo>
                      <a:pt x="1022" y="3042"/>
                    </a:moveTo>
                    <a:cubicBezTo>
                      <a:pt x="1021" y="3045"/>
                      <a:pt x="1020" y="3048"/>
                      <a:pt x="1019" y="3052"/>
                    </a:cubicBezTo>
                    <a:cubicBezTo>
                      <a:pt x="1030" y="3056"/>
                      <a:pt x="1042" y="3060"/>
                      <a:pt x="1054" y="3064"/>
                    </a:cubicBezTo>
                    <a:cubicBezTo>
                      <a:pt x="1057" y="3054"/>
                      <a:pt x="1057" y="3054"/>
                      <a:pt x="1057" y="3054"/>
                    </a:cubicBezTo>
                    <a:cubicBezTo>
                      <a:pt x="1045" y="3050"/>
                      <a:pt x="1033" y="3046"/>
                      <a:pt x="1022" y="3042"/>
                    </a:cubicBezTo>
                    <a:moveTo>
                      <a:pt x="2167" y="3028"/>
                    </a:moveTo>
                    <a:cubicBezTo>
                      <a:pt x="2151" y="3034"/>
                      <a:pt x="2135" y="3041"/>
                      <a:pt x="2119" y="3047"/>
                    </a:cubicBezTo>
                    <a:cubicBezTo>
                      <a:pt x="2122" y="3057"/>
                      <a:pt x="2122" y="3057"/>
                      <a:pt x="2122" y="3057"/>
                    </a:cubicBezTo>
                    <a:cubicBezTo>
                      <a:pt x="2138" y="3051"/>
                      <a:pt x="2155" y="3044"/>
                      <a:pt x="2171" y="3038"/>
                    </a:cubicBezTo>
                    <a:cubicBezTo>
                      <a:pt x="2167" y="3028"/>
                      <a:pt x="2167" y="3028"/>
                      <a:pt x="2167" y="3028"/>
                    </a:cubicBezTo>
                    <a:moveTo>
                      <a:pt x="2243" y="2994"/>
                    </a:moveTo>
                    <a:cubicBezTo>
                      <a:pt x="2234" y="2999"/>
                      <a:pt x="2224" y="3003"/>
                      <a:pt x="2214" y="3008"/>
                    </a:cubicBezTo>
                    <a:cubicBezTo>
                      <a:pt x="2218" y="3018"/>
                      <a:pt x="2218" y="3018"/>
                      <a:pt x="2218" y="3018"/>
                    </a:cubicBezTo>
                    <a:cubicBezTo>
                      <a:pt x="2221" y="3016"/>
                      <a:pt x="2223" y="3015"/>
                      <a:pt x="2226" y="3014"/>
                    </a:cubicBezTo>
                    <a:cubicBezTo>
                      <a:pt x="2231" y="3007"/>
                      <a:pt x="2237" y="3001"/>
                      <a:pt x="2243" y="2994"/>
                    </a:cubicBezTo>
                    <a:moveTo>
                      <a:pt x="733" y="2896"/>
                    </a:moveTo>
                    <a:cubicBezTo>
                      <a:pt x="727" y="2905"/>
                      <a:pt x="727" y="2905"/>
                      <a:pt x="727" y="2905"/>
                    </a:cubicBezTo>
                    <a:cubicBezTo>
                      <a:pt x="736" y="2911"/>
                      <a:pt x="745" y="2916"/>
                      <a:pt x="754" y="2922"/>
                    </a:cubicBezTo>
                    <a:cubicBezTo>
                      <a:pt x="756" y="2919"/>
                      <a:pt x="758" y="2916"/>
                      <a:pt x="760" y="2913"/>
                    </a:cubicBezTo>
                    <a:cubicBezTo>
                      <a:pt x="751" y="2908"/>
                      <a:pt x="742" y="2902"/>
                      <a:pt x="733" y="2896"/>
                    </a:cubicBezTo>
                    <a:moveTo>
                      <a:pt x="2439" y="2884"/>
                    </a:moveTo>
                    <a:cubicBezTo>
                      <a:pt x="2433" y="2888"/>
                      <a:pt x="2427" y="2892"/>
                      <a:pt x="2421" y="2896"/>
                    </a:cubicBezTo>
                    <a:cubicBezTo>
                      <a:pt x="2429" y="2895"/>
                      <a:pt x="2436" y="2893"/>
                      <a:pt x="2445" y="2892"/>
                    </a:cubicBezTo>
                    <a:cubicBezTo>
                      <a:pt x="2439" y="2884"/>
                      <a:pt x="2439" y="2884"/>
                      <a:pt x="2439" y="2884"/>
                    </a:cubicBezTo>
                    <a:moveTo>
                      <a:pt x="648" y="2838"/>
                    </a:moveTo>
                    <a:cubicBezTo>
                      <a:pt x="642" y="2846"/>
                      <a:pt x="642" y="2846"/>
                      <a:pt x="642" y="2846"/>
                    </a:cubicBezTo>
                    <a:cubicBezTo>
                      <a:pt x="656" y="2856"/>
                      <a:pt x="670" y="2867"/>
                      <a:pt x="684" y="2876"/>
                    </a:cubicBezTo>
                    <a:cubicBezTo>
                      <a:pt x="690" y="2868"/>
                      <a:pt x="690" y="2868"/>
                      <a:pt x="690" y="2868"/>
                    </a:cubicBezTo>
                    <a:cubicBezTo>
                      <a:pt x="676" y="2858"/>
                      <a:pt x="662" y="2848"/>
                      <a:pt x="648" y="2838"/>
                    </a:cubicBezTo>
                    <a:moveTo>
                      <a:pt x="2523" y="2825"/>
                    </a:moveTo>
                    <a:cubicBezTo>
                      <a:pt x="2510" y="2835"/>
                      <a:pt x="2496" y="2845"/>
                      <a:pt x="2482" y="2855"/>
                    </a:cubicBezTo>
                    <a:cubicBezTo>
                      <a:pt x="2488" y="2864"/>
                      <a:pt x="2488" y="2864"/>
                      <a:pt x="2488" y="2864"/>
                    </a:cubicBezTo>
                    <a:cubicBezTo>
                      <a:pt x="2502" y="2854"/>
                      <a:pt x="2516" y="2844"/>
                      <a:pt x="2530" y="2833"/>
                    </a:cubicBezTo>
                    <a:cubicBezTo>
                      <a:pt x="2523" y="2825"/>
                      <a:pt x="2523" y="2825"/>
                      <a:pt x="2523" y="2825"/>
                    </a:cubicBezTo>
                    <a:moveTo>
                      <a:pt x="567" y="2774"/>
                    </a:moveTo>
                    <a:cubicBezTo>
                      <a:pt x="560" y="2782"/>
                      <a:pt x="560" y="2782"/>
                      <a:pt x="560" y="2782"/>
                    </a:cubicBezTo>
                    <a:cubicBezTo>
                      <a:pt x="573" y="2793"/>
                      <a:pt x="587" y="2804"/>
                      <a:pt x="600" y="2815"/>
                    </a:cubicBezTo>
                    <a:cubicBezTo>
                      <a:pt x="607" y="2806"/>
                      <a:pt x="607" y="2806"/>
                      <a:pt x="607" y="2806"/>
                    </a:cubicBezTo>
                    <a:cubicBezTo>
                      <a:pt x="593" y="2796"/>
                      <a:pt x="580" y="2785"/>
                      <a:pt x="567" y="2774"/>
                    </a:cubicBezTo>
                    <a:moveTo>
                      <a:pt x="2603" y="2760"/>
                    </a:moveTo>
                    <a:cubicBezTo>
                      <a:pt x="2590" y="2771"/>
                      <a:pt x="2577" y="2782"/>
                      <a:pt x="2564" y="2793"/>
                    </a:cubicBezTo>
                    <a:cubicBezTo>
                      <a:pt x="2570" y="2801"/>
                      <a:pt x="2570" y="2801"/>
                      <a:pt x="2570" y="2801"/>
                    </a:cubicBezTo>
                    <a:cubicBezTo>
                      <a:pt x="2584" y="2790"/>
                      <a:pt x="2597" y="2779"/>
                      <a:pt x="2610" y="2768"/>
                    </a:cubicBezTo>
                    <a:cubicBezTo>
                      <a:pt x="2603" y="2760"/>
                      <a:pt x="2603" y="2760"/>
                      <a:pt x="2603" y="2760"/>
                    </a:cubicBezTo>
                    <a:moveTo>
                      <a:pt x="490" y="2705"/>
                    </a:moveTo>
                    <a:cubicBezTo>
                      <a:pt x="483" y="2712"/>
                      <a:pt x="483" y="2712"/>
                      <a:pt x="483" y="2712"/>
                    </a:cubicBezTo>
                    <a:cubicBezTo>
                      <a:pt x="495" y="2724"/>
                      <a:pt x="508" y="2736"/>
                      <a:pt x="521" y="2748"/>
                    </a:cubicBezTo>
                    <a:cubicBezTo>
                      <a:pt x="528" y="2740"/>
                      <a:pt x="528" y="2740"/>
                      <a:pt x="528" y="2740"/>
                    </a:cubicBezTo>
                    <a:cubicBezTo>
                      <a:pt x="515" y="2728"/>
                      <a:pt x="503" y="2716"/>
                      <a:pt x="490" y="2705"/>
                    </a:cubicBezTo>
                    <a:moveTo>
                      <a:pt x="2679" y="2690"/>
                    </a:moveTo>
                    <a:cubicBezTo>
                      <a:pt x="2667" y="2702"/>
                      <a:pt x="2654" y="2714"/>
                      <a:pt x="2641" y="2725"/>
                    </a:cubicBezTo>
                    <a:cubicBezTo>
                      <a:pt x="2649" y="2733"/>
                      <a:pt x="2649" y="2733"/>
                      <a:pt x="2649" y="2733"/>
                    </a:cubicBezTo>
                    <a:cubicBezTo>
                      <a:pt x="2661" y="2721"/>
                      <a:pt x="2674" y="2709"/>
                      <a:pt x="2686" y="2697"/>
                    </a:cubicBezTo>
                    <a:cubicBezTo>
                      <a:pt x="2679" y="2690"/>
                      <a:pt x="2679" y="2690"/>
                      <a:pt x="2679" y="2690"/>
                    </a:cubicBezTo>
                    <a:moveTo>
                      <a:pt x="419" y="2631"/>
                    </a:moveTo>
                    <a:cubicBezTo>
                      <a:pt x="411" y="2638"/>
                      <a:pt x="411" y="2638"/>
                      <a:pt x="411" y="2638"/>
                    </a:cubicBezTo>
                    <a:cubicBezTo>
                      <a:pt x="422" y="2651"/>
                      <a:pt x="434" y="2663"/>
                      <a:pt x="446" y="2676"/>
                    </a:cubicBezTo>
                    <a:cubicBezTo>
                      <a:pt x="454" y="2668"/>
                      <a:pt x="454" y="2668"/>
                      <a:pt x="454" y="2668"/>
                    </a:cubicBezTo>
                    <a:cubicBezTo>
                      <a:pt x="442" y="2656"/>
                      <a:pt x="430" y="2643"/>
                      <a:pt x="419" y="2631"/>
                    </a:cubicBezTo>
                    <a:moveTo>
                      <a:pt x="2750" y="2615"/>
                    </a:moveTo>
                    <a:cubicBezTo>
                      <a:pt x="2738" y="2628"/>
                      <a:pt x="2726" y="2640"/>
                      <a:pt x="2715" y="2653"/>
                    </a:cubicBezTo>
                    <a:cubicBezTo>
                      <a:pt x="2722" y="2660"/>
                      <a:pt x="2722" y="2660"/>
                      <a:pt x="2722" y="2660"/>
                    </a:cubicBezTo>
                    <a:cubicBezTo>
                      <a:pt x="2734" y="2648"/>
                      <a:pt x="2746" y="2635"/>
                      <a:pt x="2757" y="2622"/>
                    </a:cubicBezTo>
                    <a:cubicBezTo>
                      <a:pt x="2750" y="2615"/>
                      <a:pt x="2750" y="2615"/>
                      <a:pt x="2750" y="2615"/>
                    </a:cubicBezTo>
                    <a:moveTo>
                      <a:pt x="352" y="2552"/>
                    </a:moveTo>
                    <a:cubicBezTo>
                      <a:pt x="343" y="2559"/>
                      <a:pt x="343" y="2559"/>
                      <a:pt x="343" y="2559"/>
                    </a:cubicBezTo>
                    <a:cubicBezTo>
                      <a:pt x="354" y="2572"/>
                      <a:pt x="365" y="2586"/>
                      <a:pt x="376" y="2599"/>
                    </a:cubicBezTo>
                    <a:cubicBezTo>
                      <a:pt x="385" y="2592"/>
                      <a:pt x="385" y="2592"/>
                      <a:pt x="385" y="2592"/>
                    </a:cubicBezTo>
                    <a:cubicBezTo>
                      <a:pt x="373" y="2579"/>
                      <a:pt x="362" y="2566"/>
                      <a:pt x="352" y="2552"/>
                    </a:cubicBezTo>
                    <a:moveTo>
                      <a:pt x="2815" y="2535"/>
                    </a:moveTo>
                    <a:cubicBezTo>
                      <a:pt x="2805" y="2549"/>
                      <a:pt x="2794" y="2563"/>
                      <a:pt x="2783" y="2576"/>
                    </a:cubicBezTo>
                    <a:cubicBezTo>
                      <a:pt x="2791" y="2582"/>
                      <a:pt x="2791" y="2582"/>
                      <a:pt x="2791" y="2582"/>
                    </a:cubicBezTo>
                    <a:cubicBezTo>
                      <a:pt x="2802" y="2569"/>
                      <a:pt x="2813" y="2556"/>
                      <a:pt x="2824" y="2542"/>
                    </a:cubicBezTo>
                    <a:cubicBezTo>
                      <a:pt x="2815" y="2535"/>
                      <a:pt x="2815" y="2535"/>
                      <a:pt x="2815" y="2535"/>
                    </a:cubicBezTo>
                    <a:moveTo>
                      <a:pt x="290" y="2470"/>
                    </a:moveTo>
                    <a:cubicBezTo>
                      <a:pt x="281" y="2476"/>
                      <a:pt x="281" y="2476"/>
                      <a:pt x="281" y="2476"/>
                    </a:cubicBezTo>
                    <a:cubicBezTo>
                      <a:pt x="291" y="2490"/>
                      <a:pt x="301" y="2504"/>
                      <a:pt x="312" y="2518"/>
                    </a:cubicBezTo>
                    <a:cubicBezTo>
                      <a:pt x="320" y="2512"/>
                      <a:pt x="320" y="2512"/>
                      <a:pt x="320" y="2512"/>
                    </a:cubicBezTo>
                    <a:cubicBezTo>
                      <a:pt x="310" y="2498"/>
                      <a:pt x="300" y="2484"/>
                      <a:pt x="290" y="2470"/>
                    </a:cubicBezTo>
                    <a:moveTo>
                      <a:pt x="2876" y="2452"/>
                    </a:moveTo>
                    <a:cubicBezTo>
                      <a:pt x="2866" y="2466"/>
                      <a:pt x="2856" y="2480"/>
                      <a:pt x="2846" y="2494"/>
                    </a:cubicBezTo>
                    <a:cubicBezTo>
                      <a:pt x="2855" y="2500"/>
                      <a:pt x="2855" y="2500"/>
                      <a:pt x="2855" y="2500"/>
                    </a:cubicBezTo>
                    <a:cubicBezTo>
                      <a:pt x="2865" y="2486"/>
                      <a:pt x="2875" y="2472"/>
                      <a:pt x="2885" y="2458"/>
                    </a:cubicBezTo>
                    <a:cubicBezTo>
                      <a:pt x="2876" y="2452"/>
                      <a:pt x="2876" y="2452"/>
                      <a:pt x="2876" y="2452"/>
                    </a:cubicBezTo>
                    <a:moveTo>
                      <a:pt x="234" y="2383"/>
                    </a:moveTo>
                    <a:cubicBezTo>
                      <a:pt x="225" y="2389"/>
                      <a:pt x="225" y="2389"/>
                      <a:pt x="225" y="2389"/>
                    </a:cubicBezTo>
                    <a:cubicBezTo>
                      <a:pt x="234" y="2404"/>
                      <a:pt x="243" y="2418"/>
                      <a:pt x="253" y="2433"/>
                    </a:cubicBezTo>
                    <a:cubicBezTo>
                      <a:pt x="261" y="2427"/>
                      <a:pt x="261" y="2427"/>
                      <a:pt x="261" y="2427"/>
                    </a:cubicBezTo>
                    <a:cubicBezTo>
                      <a:pt x="252" y="2413"/>
                      <a:pt x="243" y="2398"/>
                      <a:pt x="234" y="2383"/>
                    </a:cubicBezTo>
                    <a:moveTo>
                      <a:pt x="2931" y="2364"/>
                    </a:moveTo>
                    <a:cubicBezTo>
                      <a:pt x="2922" y="2379"/>
                      <a:pt x="2913" y="2394"/>
                      <a:pt x="2904" y="2409"/>
                    </a:cubicBezTo>
                    <a:cubicBezTo>
                      <a:pt x="2913" y="2414"/>
                      <a:pt x="2913" y="2414"/>
                      <a:pt x="2913" y="2414"/>
                    </a:cubicBezTo>
                    <a:cubicBezTo>
                      <a:pt x="2922" y="2400"/>
                      <a:pt x="2931" y="2385"/>
                      <a:pt x="2940" y="2370"/>
                    </a:cubicBezTo>
                    <a:cubicBezTo>
                      <a:pt x="2931" y="2364"/>
                      <a:pt x="2931" y="2364"/>
                      <a:pt x="2931" y="2364"/>
                    </a:cubicBezTo>
                    <a:moveTo>
                      <a:pt x="184" y="2293"/>
                    </a:moveTo>
                    <a:cubicBezTo>
                      <a:pt x="175" y="2298"/>
                      <a:pt x="175" y="2298"/>
                      <a:pt x="175" y="2298"/>
                    </a:cubicBezTo>
                    <a:cubicBezTo>
                      <a:pt x="183" y="2314"/>
                      <a:pt x="191" y="2329"/>
                      <a:pt x="199" y="2344"/>
                    </a:cubicBezTo>
                    <a:cubicBezTo>
                      <a:pt x="208" y="2339"/>
                      <a:pt x="208" y="2339"/>
                      <a:pt x="208" y="2339"/>
                    </a:cubicBezTo>
                    <a:cubicBezTo>
                      <a:pt x="200" y="2324"/>
                      <a:pt x="192" y="2309"/>
                      <a:pt x="184" y="2293"/>
                    </a:cubicBezTo>
                    <a:moveTo>
                      <a:pt x="2980" y="2274"/>
                    </a:moveTo>
                    <a:cubicBezTo>
                      <a:pt x="2972" y="2289"/>
                      <a:pt x="2964" y="2304"/>
                      <a:pt x="2956" y="2319"/>
                    </a:cubicBezTo>
                    <a:cubicBezTo>
                      <a:pt x="2965" y="2325"/>
                      <a:pt x="2965" y="2325"/>
                      <a:pt x="2965" y="2325"/>
                    </a:cubicBezTo>
                    <a:cubicBezTo>
                      <a:pt x="2974" y="2309"/>
                      <a:pt x="2982" y="2294"/>
                      <a:pt x="2989" y="2278"/>
                    </a:cubicBezTo>
                    <a:cubicBezTo>
                      <a:pt x="2980" y="2274"/>
                      <a:pt x="2980" y="2274"/>
                      <a:pt x="2980" y="2274"/>
                    </a:cubicBezTo>
                    <a:moveTo>
                      <a:pt x="140" y="2201"/>
                    </a:moveTo>
                    <a:cubicBezTo>
                      <a:pt x="130" y="2205"/>
                      <a:pt x="130" y="2205"/>
                      <a:pt x="130" y="2205"/>
                    </a:cubicBezTo>
                    <a:cubicBezTo>
                      <a:pt x="137" y="2221"/>
                      <a:pt x="144" y="2236"/>
                      <a:pt x="152" y="2252"/>
                    </a:cubicBezTo>
                    <a:cubicBezTo>
                      <a:pt x="161" y="2247"/>
                      <a:pt x="161" y="2247"/>
                      <a:pt x="161" y="2247"/>
                    </a:cubicBezTo>
                    <a:cubicBezTo>
                      <a:pt x="154" y="2232"/>
                      <a:pt x="147" y="2216"/>
                      <a:pt x="140" y="2201"/>
                    </a:cubicBezTo>
                    <a:moveTo>
                      <a:pt x="3023" y="2180"/>
                    </a:moveTo>
                    <a:cubicBezTo>
                      <a:pt x="3016" y="2195"/>
                      <a:pt x="3009" y="2211"/>
                      <a:pt x="3002" y="2227"/>
                    </a:cubicBezTo>
                    <a:cubicBezTo>
                      <a:pt x="3012" y="2231"/>
                      <a:pt x="3012" y="2231"/>
                      <a:pt x="3012" y="2231"/>
                    </a:cubicBezTo>
                    <a:cubicBezTo>
                      <a:pt x="3019" y="2216"/>
                      <a:pt x="3026" y="2200"/>
                      <a:pt x="3033" y="2184"/>
                    </a:cubicBezTo>
                    <a:cubicBezTo>
                      <a:pt x="3023" y="2180"/>
                      <a:pt x="3023" y="2180"/>
                      <a:pt x="3023" y="2180"/>
                    </a:cubicBezTo>
                    <a:moveTo>
                      <a:pt x="102" y="2105"/>
                    </a:moveTo>
                    <a:cubicBezTo>
                      <a:pt x="92" y="2109"/>
                      <a:pt x="92" y="2109"/>
                      <a:pt x="92" y="2109"/>
                    </a:cubicBezTo>
                    <a:cubicBezTo>
                      <a:pt x="98" y="2125"/>
                      <a:pt x="104" y="2141"/>
                      <a:pt x="110" y="2157"/>
                    </a:cubicBezTo>
                    <a:cubicBezTo>
                      <a:pt x="120" y="2153"/>
                      <a:pt x="120" y="2153"/>
                      <a:pt x="120" y="2153"/>
                    </a:cubicBezTo>
                    <a:cubicBezTo>
                      <a:pt x="114" y="2137"/>
                      <a:pt x="108" y="2121"/>
                      <a:pt x="102" y="2105"/>
                    </a:cubicBezTo>
                    <a:moveTo>
                      <a:pt x="3059" y="2083"/>
                    </a:moveTo>
                    <a:cubicBezTo>
                      <a:pt x="3054" y="2099"/>
                      <a:pt x="3048" y="2116"/>
                      <a:pt x="3042" y="2132"/>
                    </a:cubicBezTo>
                    <a:cubicBezTo>
                      <a:pt x="3052" y="2135"/>
                      <a:pt x="3052" y="2135"/>
                      <a:pt x="3052" y="2135"/>
                    </a:cubicBezTo>
                    <a:cubicBezTo>
                      <a:pt x="3058" y="2119"/>
                      <a:pt x="3064" y="2103"/>
                      <a:pt x="3070" y="2086"/>
                    </a:cubicBezTo>
                    <a:cubicBezTo>
                      <a:pt x="3059" y="2083"/>
                      <a:pt x="3059" y="2083"/>
                      <a:pt x="3059" y="2083"/>
                    </a:cubicBezTo>
                    <a:moveTo>
                      <a:pt x="71" y="2007"/>
                    </a:moveTo>
                    <a:cubicBezTo>
                      <a:pt x="60" y="2010"/>
                      <a:pt x="60" y="2010"/>
                      <a:pt x="60" y="2010"/>
                    </a:cubicBezTo>
                    <a:cubicBezTo>
                      <a:pt x="65" y="2026"/>
                      <a:pt x="70" y="2043"/>
                      <a:pt x="75" y="2059"/>
                    </a:cubicBezTo>
                    <a:cubicBezTo>
                      <a:pt x="85" y="2056"/>
                      <a:pt x="85" y="2056"/>
                      <a:pt x="85" y="2056"/>
                    </a:cubicBezTo>
                    <a:cubicBezTo>
                      <a:pt x="80" y="2040"/>
                      <a:pt x="75" y="2023"/>
                      <a:pt x="71" y="2007"/>
                    </a:cubicBezTo>
                    <a:moveTo>
                      <a:pt x="3090" y="1984"/>
                    </a:moveTo>
                    <a:cubicBezTo>
                      <a:pt x="3085" y="2001"/>
                      <a:pt x="3080" y="2017"/>
                      <a:pt x="3075" y="2034"/>
                    </a:cubicBezTo>
                    <a:cubicBezTo>
                      <a:pt x="3086" y="2037"/>
                      <a:pt x="3086" y="2037"/>
                      <a:pt x="3086" y="2037"/>
                    </a:cubicBezTo>
                    <a:cubicBezTo>
                      <a:pt x="3091" y="2020"/>
                      <a:pt x="3095" y="2004"/>
                      <a:pt x="3100" y="1987"/>
                    </a:cubicBezTo>
                    <a:cubicBezTo>
                      <a:pt x="3090" y="1984"/>
                      <a:pt x="3090" y="1984"/>
                      <a:pt x="3090" y="1984"/>
                    </a:cubicBezTo>
                    <a:moveTo>
                      <a:pt x="46" y="1907"/>
                    </a:moveTo>
                    <a:cubicBezTo>
                      <a:pt x="35" y="1909"/>
                      <a:pt x="35" y="1909"/>
                      <a:pt x="35" y="1909"/>
                    </a:cubicBezTo>
                    <a:cubicBezTo>
                      <a:pt x="39" y="1926"/>
                      <a:pt x="43" y="1943"/>
                      <a:pt x="47" y="1960"/>
                    </a:cubicBezTo>
                    <a:cubicBezTo>
                      <a:pt x="57" y="1957"/>
                      <a:pt x="57" y="1957"/>
                      <a:pt x="57" y="1957"/>
                    </a:cubicBezTo>
                    <a:cubicBezTo>
                      <a:pt x="53" y="1940"/>
                      <a:pt x="49" y="1923"/>
                      <a:pt x="46" y="1907"/>
                    </a:cubicBezTo>
                    <a:moveTo>
                      <a:pt x="3113" y="1884"/>
                    </a:moveTo>
                    <a:cubicBezTo>
                      <a:pt x="3110" y="1901"/>
                      <a:pt x="3106" y="1918"/>
                      <a:pt x="3102" y="1934"/>
                    </a:cubicBezTo>
                    <a:cubicBezTo>
                      <a:pt x="3112" y="1937"/>
                      <a:pt x="3112" y="1937"/>
                      <a:pt x="3112" y="1937"/>
                    </a:cubicBezTo>
                    <a:cubicBezTo>
                      <a:pt x="3116" y="1920"/>
                      <a:pt x="3120" y="1903"/>
                      <a:pt x="3123" y="1886"/>
                    </a:cubicBezTo>
                    <a:cubicBezTo>
                      <a:pt x="3113" y="1884"/>
                      <a:pt x="3113" y="1884"/>
                      <a:pt x="3113" y="1884"/>
                    </a:cubicBezTo>
                    <a:moveTo>
                      <a:pt x="27" y="1805"/>
                    </a:moveTo>
                    <a:cubicBezTo>
                      <a:pt x="17" y="1807"/>
                      <a:pt x="17" y="1807"/>
                      <a:pt x="17" y="1807"/>
                    </a:cubicBezTo>
                    <a:cubicBezTo>
                      <a:pt x="19" y="1824"/>
                      <a:pt x="22" y="1841"/>
                      <a:pt x="25" y="1858"/>
                    </a:cubicBezTo>
                    <a:cubicBezTo>
                      <a:pt x="36" y="1856"/>
                      <a:pt x="36" y="1856"/>
                      <a:pt x="36" y="1856"/>
                    </a:cubicBezTo>
                    <a:cubicBezTo>
                      <a:pt x="33" y="1839"/>
                      <a:pt x="30" y="1822"/>
                      <a:pt x="27" y="1805"/>
                    </a:cubicBezTo>
                    <a:moveTo>
                      <a:pt x="3130" y="1782"/>
                    </a:moveTo>
                    <a:cubicBezTo>
                      <a:pt x="3128" y="1799"/>
                      <a:pt x="3125" y="1816"/>
                      <a:pt x="3122" y="1833"/>
                    </a:cubicBezTo>
                    <a:cubicBezTo>
                      <a:pt x="3133" y="1835"/>
                      <a:pt x="3133" y="1835"/>
                      <a:pt x="3133" y="1835"/>
                    </a:cubicBezTo>
                    <a:cubicBezTo>
                      <a:pt x="3136" y="1818"/>
                      <a:pt x="3138" y="1801"/>
                      <a:pt x="3140" y="1784"/>
                    </a:cubicBezTo>
                    <a:cubicBezTo>
                      <a:pt x="3130" y="1782"/>
                      <a:pt x="3130" y="1782"/>
                      <a:pt x="3130" y="1782"/>
                    </a:cubicBezTo>
                    <a:moveTo>
                      <a:pt x="16" y="1703"/>
                    </a:moveTo>
                    <a:cubicBezTo>
                      <a:pt x="5" y="1704"/>
                      <a:pt x="5" y="1704"/>
                      <a:pt x="5" y="1704"/>
                    </a:cubicBezTo>
                    <a:cubicBezTo>
                      <a:pt x="7" y="1721"/>
                      <a:pt x="8" y="1738"/>
                      <a:pt x="10" y="1755"/>
                    </a:cubicBezTo>
                    <a:cubicBezTo>
                      <a:pt x="21" y="1754"/>
                      <a:pt x="21" y="1754"/>
                      <a:pt x="21" y="1754"/>
                    </a:cubicBezTo>
                    <a:cubicBezTo>
                      <a:pt x="19" y="1737"/>
                      <a:pt x="17" y="1720"/>
                      <a:pt x="16" y="1703"/>
                    </a:cubicBezTo>
                    <a:moveTo>
                      <a:pt x="3140" y="1680"/>
                    </a:moveTo>
                    <a:cubicBezTo>
                      <a:pt x="3139" y="1697"/>
                      <a:pt x="3137" y="1714"/>
                      <a:pt x="3136" y="1731"/>
                    </a:cubicBezTo>
                    <a:cubicBezTo>
                      <a:pt x="3146" y="1732"/>
                      <a:pt x="3146" y="1732"/>
                      <a:pt x="3146" y="1732"/>
                    </a:cubicBezTo>
                    <a:cubicBezTo>
                      <a:pt x="3148" y="1715"/>
                      <a:pt x="3149" y="1697"/>
                      <a:pt x="3150" y="1680"/>
                    </a:cubicBezTo>
                    <a:cubicBezTo>
                      <a:pt x="3140" y="1680"/>
                      <a:pt x="3140" y="1680"/>
                      <a:pt x="3140" y="1680"/>
                    </a:cubicBezTo>
                    <a:moveTo>
                      <a:pt x="11" y="1600"/>
                    </a:moveTo>
                    <a:cubicBezTo>
                      <a:pt x="0" y="1600"/>
                      <a:pt x="0" y="1600"/>
                      <a:pt x="0" y="1600"/>
                    </a:cubicBezTo>
                    <a:cubicBezTo>
                      <a:pt x="1" y="1617"/>
                      <a:pt x="1" y="1635"/>
                      <a:pt x="2" y="1652"/>
                    </a:cubicBezTo>
                    <a:cubicBezTo>
                      <a:pt x="12" y="1651"/>
                      <a:pt x="12" y="1651"/>
                      <a:pt x="12" y="1651"/>
                    </a:cubicBezTo>
                    <a:cubicBezTo>
                      <a:pt x="12" y="1634"/>
                      <a:pt x="11" y="1617"/>
                      <a:pt x="11" y="1600"/>
                    </a:cubicBezTo>
                    <a:moveTo>
                      <a:pt x="3153" y="1529"/>
                    </a:moveTo>
                    <a:cubicBezTo>
                      <a:pt x="3142" y="1529"/>
                      <a:pt x="3142" y="1529"/>
                      <a:pt x="3142" y="1529"/>
                    </a:cubicBezTo>
                    <a:cubicBezTo>
                      <a:pt x="3143" y="1545"/>
                      <a:pt x="3143" y="1561"/>
                      <a:pt x="3143" y="1577"/>
                    </a:cubicBezTo>
                    <a:cubicBezTo>
                      <a:pt x="3143" y="1594"/>
                      <a:pt x="3143" y="1611"/>
                      <a:pt x="3142" y="1628"/>
                    </a:cubicBezTo>
                    <a:cubicBezTo>
                      <a:pt x="3153" y="1628"/>
                      <a:pt x="3153" y="1628"/>
                      <a:pt x="3153" y="1628"/>
                    </a:cubicBezTo>
                    <a:cubicBezTo>
                      <a:pt x="3153" y="1611"/>
                      <a:pt x="3154" y="1594"/>
                      <a:pt x="3154" y="1577"/>
                    </a:cubicBezTo>
                    <a:cubicBezTo>
                      <a:pt x="3154" y="1561"/>
                      <a:pt x="3154" y="1545"/>
                      <a:pt x="3153" y="1529"/>
                    </a:cubicBezTo>
                    <a:moveTo>
                      <a:pt x="2" y="1496"/>
                    </a:moveTo>
                    <a:cubicBezTo>
                      <a:pt x="1" y="1513"/>
                      <a:pt x="1" y="1531"/>
                      <a:pt x="0" y="1548"/>
                    </a:cubicBezTo>
                    <a:cubicBezTo>
                      <a:pt x="11" y="1548"/>
                      <a:pt x="11" y="1548"/>
                      <a:pt x="11" y="1548"/>
                    </a:cubicBezTo>
                    <a:cubicBezTo>
                      <a:pt x="11" y="1531"/>
                      <a:pt x="12" y="1514"/>
                      <a:pt x="13" y="1497"/>
                    </a:cubicBezTo>
                    <a:cubicBezTo>
                      <a:pt x="2" y="1496"/>
                      <a:pt x="2" y="1496"/>
                      <a:pt x="2" y="1496"/>
                    </a:cubicBezTo>
                    <a:moveTo>
                      <a:pt x="3147" y="1426"/>
                    </a:moveTo>
                    <a:cubicBezTo>
                      <a:pt x="3136" y="1427"/>
                      <a:pt x="3136" y="1427"/>
                      <a:pt x="3136" y="1427"/>
                    </a:cubicBezTo>
                    <a:cubicBezTo>
                      <a:pt x="3138" y="1444"/>
                      <a:pt x="3139" y="1461"/>
                      <a:pt x="3140" y="1478"/>
                    </a:cubicBezTo>
                    <a:cubicBezTo>
                      <a:pt x="3151" y="1477"/>
                      <a:pt x="3151" y="1477"/>
                      <a:pt x="3151" y="1477"/>
                    </a:cubicBezTo>
                    <a:cubicBezTo>
                      <a:pt x="3150" y="1460"/>
                      <a:pt x="3148" y="1443"/>
                      <a:pt x="3147" y="1426"/>
                    </a:cubicBezTo>
                    <a:moveTo>
                      <a:pt x="11" y="1393"/>
                    </a:moveTo>
                    <a:cubicBezTo>
                      <a:pt x="9" y="1410"/>
                      <a:pt x="7" y="1427"/>
                      <a:pt x="6" y="1445"/>
                    </a:cubicBezTo>
                    <a:cubicBezTo>
                      <a:pt x="16" y="1445"/>
                      <a:pt x="16" y="1445"/>
                      <a:pt x="16" y="1445"/>
                    </a:cubicBezTo>
                    <a:cubicBezTo>
                      <a:pt x="18" y="1428"/>
                      <a:pt x="19" y="1411"/>
                      <a:pt x="21" y="1394"/>
                    </a:cubicBezTo>
                    <a:cubicBezTo>
                      <a:pt x="11" y="1393"/>
                      <a:pt x="11" y="1393"/>
                      <a:pt x="11" y="1393"/>
                    </a:cubicBezTo>
                    <a:moveTo>
                      <a:pt x="3133" y="1323"/>
                    </a:moveTo>
                    <a:cubicBezTo>
                      <a:pt x="3123" y="1324"/>
                      <a:pt x="3123" y="1324"/>
                      <a:pt x="3123" y="1324"/>
                    </a:cubicBezTo>
                    <a:cubicBezTo>
                      <a:pt x="3126" y="1341"/>
                      <a:pt x="3128" y="1358"/>
                      <a:pt x="3130" y="1375"/>
                    </a:cubicBezTo>
                    <a:cubicBezTo>
                      <a:pt x="3141" y="1374"/>
                      <a:pt x="3141" y="1374"/>
                      <a:pt x="3141" y="1374"/>
                    </a:cubicBezTo>
                    <a:cubicBezTo>
                      <a:pt x="3139" y="1357"/>
                      <a:pt x="3136" y="1340"/>
                      <a:pt x="3133" y="1323"/>
                    </a:cubicBezTo>
                    <a:moveTo>
                      <a:pt x="26" y="1290"/>
                    </a:moveTo>
                    <a:cubicBezTo>
                      <a:pt x="23" y="1307"/>
                      <a:pt x="20" y="1324"/>
                      <a:pt x="18" y="1341"/>
                    </a:cubicBezTo>
                    <a:cubicBezTo>
                      <a:pt x="28" y="1343"/>
                      <a:pt x="28" y="1343"/>
                      <a:pt x="28" y="1343"/>
                    </a:cubicBezTo>
                    <a:cubicBezTo>
                      <a:pt x="31" y="1326"/>
                      <a:pt x="33" y="1309"/>
                      <a:pt x="36" y="1292"/>
                    </a:cubicBezTo>
                    <a:cubicBezTo>
                      <a:pt x="26" y="1290"/>
                      <a:pt x="26" y="1290"/>
                      <a:pt x="26" y="1290"/>
                    </a:cubicBezTo>
                    <a:moveTo>
                      <a:pt x="3113" y="1221"/>
                    </a:moveTo>
                    <a:cubicBezTo>
                      <a:pt x="3103" y="1223"/>
                      <a:pt x="3103" y="1223"/>
                      <a:pt x="3103" y="1223"/>
                    </a:cubicBezTo>
                    <a:cubicBezTo>
                      <a:pt x="3107" y="1240"/>
                      <a:pt x="3111" y="1257"/>
                      <a:pt x="3114" y="1274"/>
                    </a:cubicBezTo>
                    <a:cubicBezTo>
                      <a:pt x="3124" y="1272"/>
                      <a:pt x="3124" y="1272"/>
                      <a:pt x="3124" y="1272"/>
                    </a:cubicBezTo>
                    <a:cubicBezTo>
                      <a:pt x="3121" y="1255"/>
                      <a:pt x="3117" y="1238"/>
                      <a:pt x="3113" y="1221"/>
                    </a:cubicBezTo>
                    <a:moveTo>
                      <a:pt x="48" y="1189"/>
                    </a:moveTo>
                    <a:cubicBezTo>
                      <a:pt x="44" y="1206"/>
                      <a:pt x="40" y="1223"/>
                      <a:pt x="36" y="1239"/>
                    </a:cubicBezTo>
                    <a:cubicBezTo>
                      <a:pt x="47" y="1242"/>
                      <a:pt x="47" y="1242"/>
                      <a:pt x="47" y="1242"/>
                    </a:cubicBezTo>
                    <a:cubicBezTo>
                      <a:pt x="50" y="1225"/>
                      <a:pt x="54" y="1208"/>
                      <a:pt x="58" y="1191"/>
                    </a:cubicBezTo>
                    <a:cubicBezTo>
                      <a:pt x="48" y="1189"/>
                      <a:pt x="48" y="1189"/>
                      <a:pt x="48" y="1189"/>
                    </a:cubicBezTo>
                    <a:moveTo>
                      <a:pt x="3087" y="1121"/>
                    </a:moveTo>
                    <a:cubicBezTo>
                      <a:pt x="3077" y="1124"/>
                      <a:pt x="3077" y="1124"/>
                      <a:pt x="3077" y="1124"/>
                    </a:cubicBezTo>
                    <a:cubicBezTo>
                      <a:pt x="3082" y="1140"/>
                      <a:pt x="3086" y="1157"/>
                      <a:pt x="3091" y="1173"/>
                    </a:cubicBezTo>
                    <a:cubicBezTo>
                      <a:pt x="3101" y="1170"/>
                      <a:pt x="3101" y="1170"/>
                      <a:pt x="3101" y="1170"/>
                    </a:cubicBezTo>
                    <a:cubicBezTo>
                      <a:pt x="3097" y="1154"/>
                      <a:pt x="3092" y="1137"/>
                      <a:pt x="3087" y="1121"/>
                    </a:cubicBezTo>
                    <a:moveTo>
                      <a:pt x="77" y="1089"/>
                    </a:moveTo>
                    <a:cubicBezTo>
                      <a:pt x="72" y="1105"/>
                      <a:pt x="66" y="1122"/>
                      <a:pt x="62" y="1139"/>
                    </a:cubicBezTo>
                    <a:cubicBezTo>
                      <a:pt x="72" y="1142"/>
                      <a:pt x="72" y="1142"/>
                      <a:pt x="72" y="1142"/>
                    </a:cubicBezTo>
                    <a:cubicBezTo>
                      <a:pt x="77" y="1125"/>
                      <a:pt x="82" y="1109"/>
                      <a:pt x="87" y="1092"/>
                    </a:cubicBezTo>
                    <a:cubicBezTo>
                      <a:pt x="77" y="1089"/>
                      <a:pt x="77" y="1089"/>
                      <a:pt x="77" y="1089"/>
                    </a:cubicBezTo>
                    <a:moveTo>
                      <a:pt x="3054" y="1022"/>
                    </a:moveTo>
                    <a:cubicBezTo>
                      <a:pt x="3044" y="1026"/>
                      <a:pt x="3044" y="1026"/>
                      <a:pt x="3044" y="1026"/>
                    </a:cubicBezTo>
                    <a:cubicBezTo>
                      <a:pt x="3050" y="1042"/>
                      <a:pt x="3056" y="1058"/>
                      <a:pt x="3061" y="1074"/>
                    </a:cubicBezTo>
                    <a:cubicBezTo>
                      <a:pt x="3071" y="1071"/>
                      <a:pt x="3071" y="1071"/>
                      <a:pt x="3071" y="1071"/>
                    </a:cubicBezTo>
                    <a:cubicBezTo>
                      <a:pt x="3066" y="1055"/>
                      <a:pt x="3060" y="1038"/>
                      <a:pt x="3054" y="1022"/>
                    </a:cubicBezTo>
                    <a:moveTo>
                      <a:pt x="112" y="991"/>
                    </a:moveTo>
                    <a:cubicBezTo>
                      <a:pt x="106" y="1007"/>
                      <a:pt x="100" y="1024"/>
                      <a:pt x="94" y="1040"/>
                    </a:cubicBezTo>
                    <a:cubicBezTo>
                      <a:pt x="104" y="1043"/>
                      <a:pt x="104" y="1043"/>
                      <a:pt x="104" y="1043"/>
                    </a:cubicBezTo>
                    <a:cubicBezTo>
                      <a:pt x="110" y="1027"/>
                      <a:pt x="116" y="1011"/>
                      <a:pt x="122" y="995"/>
                    </a:cubicBezTo>
                    <a:cubicBezTo>
                      <a:pt x="112" y="991"/>
                      <a:pt x="112" y="991"/>
                      <a:pt x="112" y="991"/>
                    </a:cubicBezTo>
                    <a:moveTo>
                      <a:pt x="3014" y="926"/>
                    </a:moveTo>
                    <a:cubicBezTo>
                      <a:pt x="3004" y="931"/>
                      <a:pt x="3004" y="931"/>
                      <a:pt x="3004" y="931"/>
                    </a:cubicBezTo>
                    <a:cubicBezTo>
                      <a:pt x="3011" y="946"/>
                      <a:pt x="3018" y="962"/>
                      <a:pt x="3025" y="978"/>
                    </a:cubicBezTo>
                    <a:cubicBezTo>
                      <a:pt x="3035" y="974"/>
                      <a:pt x="3035" y="974"/>
                      <a:pt x="3035" y="974"/>
                    </a:cubicBezTo>
                    <a:cubicBezTo>
                      <a:pt x="3028" y="958"/>
                      <a:pt x="3021" y="942"/>
                      <a:pt x="3014" y="926"/>
                    </a:cubicBezTo>
                    <a:moveTo>
                      <a:pt x="154" y="896"/>
                    </a:moveTo>
                    <a:cubicBezTo>
                      <a:pt x="147" y="912"/>
                      <a:pt x="139" y="927"/>
                      <a:pt x="132" y="943"/>
                    </a:cubicBezTo>
                    <a:cubicBezTo>
                      <a:pt x="142" y="948"/>
                      <a:pt x="142" y="948"/>
                      <a:pt x="142" y="948"/>
                    </a:cubicBezTo>
                    <a:cubicBezTo>
                      <a:pt x="149" y="932"/>
                      <a:pt x="156" y="916"/>
                      <a:pt x="164" y="901"/>
                    </a:cubicBezTo>
                    <a:cubicBezTo>
                      <a:pt x="154" y="896"/>
                      <a:pt x="154" y="896"/>
                      <a:pt x="154" y="896"/>
                    </a:cubicBezTo>
                    <a:moveTo>
                      <a:pt x="202" y="804"/>
                    </a:moveTo>
                    <a:cubicBezTo>
                      <a:pt x="194" y="819"/>
                      <a:pt x="185" y="834"/>
                      <a:pt x="177" y="849"/>
                    </a:cubicBezTo>
                    <a:cubicBezTo>
                      <a:pt x="187" y="854"/>
                      <a:pt x="187" y="854"/>
                      <a:pt x="187" y="854"/>
                    </a:cubicBezTo>
                    <a:cubicBezTo>
                      <a:pt x="195" y="839"/>
                      <a:pt x="203" y="824"/>
                      <a:pt x="211" y="809"/>
                    </a:cubicBezTo>
                    <a:cubicBezTo>
                      <a:pt x="202" y="804"/>
                      <a:pt x="202" y="804"/>
                      <a:pt x="202" y="804"/>
                    </a:cubicBezTo>
                    <a:moveTo>
                      <a:pt x="256" y="715"/>
                    </a:moveTo>
                    <a:cubicBezTo>
                      <a:pt x="247" y="729"/>
                      <a:pt x="237" y="744"/>
                      <a:pt x="228" y="759"/>
                    </a:cubicBezTo>
                    <a:cubicBezTo>
                      <a:pt x="237" y="764"/>
                      <a:pt x="237" y="764"/>
                      <a:pt x="237" y="764"/>
                    </a:cubicBezTo>
                    <a:cubicBezTo>
                      <a:pt x="246" y="750"/>
                      <a:pt x="256" y="735"/>
                      <a:pt x="265" y="721"/>
                    </a:cubicBezTo>
                    <a:cubicBezTo>
                      <a:pt x="256" y="715"/>
                      <a:pt x="256" y="715"/>
                      <a:pt x="256" y="715"/>
                    </a:cubicBezTo>
                    <a:moveTo>
                      <a:pt x="316" y="630"/>
                    </a:moveTo>
                    <a:cubicBezTo>
                      <a:pt x="305" y="644"/>
                      <a:pt x="295" y="658"/>
                      <a:pt x="285" y="672"/>
                    </a:cubicBezTo>
                    <a:cubicBezTo>
                      <a:pt x="294" y="678"/>
                      <a:pt x="294" y="678"/>
                      <a:pt x="294" y="678"/>
                    </a:cubicBezTo>
                    <a:cubicBezTo>
                      <a:pt x="304" y="664"/>
                      <a:pt x="314" y="650"/>
                      <a:pt x="324" y="636"/>
                    </a:cubicBezTo>
                    <a:cubicBezTo>
                      <a:pt x="316" y="630"/>
                      <a:pt x="316" y="630"/>
                      <a:pt x="316" y="630"/>
                    </a:cubicBezTo>
                    <a:moveTo>
                      <a:pt x="2795" y="576"/>
                    </a:moveTo>
                    <a:cubicBezTo>
                      <a:pt x="2787" y="582"/>
                      <a:pt x="2787" y="582"/>
                      <a:pt x="2787" y="582"/>
                    </a:cubicBezTo>
                    <a:cubicBezTo>
                      <a:pt x="2798" y="596"/>
                      <a:pt x="2809" y="609"/>
                      <a:pt x="2819" y="623"/>
                    </a:cubicBezTo>
                    <a:cubicBezTo>
                      <a:pt x="2828" y="616"/>
                      <a:pt x="2828" y="616"/>
                      <a:pt x="2828" y="616"/>
                    </a:cubicBezTo>
                    <a:cubicBezTo>
                      <a:pt x="2817" y="603"/>
                      <a:pt x="2806" y="589"/>
                      <a:pt x="2795" y="576"/>
                    </a:cubicBezTo>
                    <a:moveTo>
                      <a:pt x="381" y="549"/>
                    </a:moveTo>
                    <a:cubicBezTo>
                      <a:pt x="370" y="562"/>
                      <a:pt x="358" y="575"/>
                      <a:pt x="348" y="589"/>
                    </a:cubicBezTo>
                    <a:cubicBezTo>
                      <a:pt x="356" y="596"/>
                      <a:pt x="356" y="596"/>
                      <a:pt x="356" y="596"/>
                    </a:cubicBezTo>
                    <a:cubicBezTo>
                      <a:pt x="367" y="582"/>
                      <a:pt x="378" y="569"/>
                      <a:pt x="389" y="556"/>
                    </a:cubicBezTo>
                    <a:cubicBezTo>
                      <a:pt x="381" y="549"/>
                      <a:pt x="381" y="549"/>
                      <a:pt x="381" y="549"/>
                    </a:cubicBezTo>
                    <a:moveTo>
                      <a:pt x="2727" y="498"/>
                    </a:moveTo>
                    <a:cubicBezTo>
                      <a:pt x="2719" y="505"/>
                      <a:pt x="2719" y="505"/>
                      <a:pt x="2719" y="505"/>
                    </a:cubicBezTo>
                    <a:cubicBezTo>
                      <a:pt x="2731" y="517"/>
                      <a:pt x="2743" y="530"/>
                      <a:pt x="2754" y="543"/>
                    </a:cubicBezTo>
                    <a:cubicBezTo>
                      <a:pt x="2762" y="536"/>
                      <a:pt x="2762" y="536"/>
                      <a:pt x="2762" y="536"/>
                    </a:cubicBezTo>
                    <a:cubicBezTo>
                      <a:pt x="2750" y="523"/>
                      <a:pt x="2739" y="510"/>
                      <a:pt x="2727" y="498"/>
                    </a:cubicBezTo>
                    <a:moveTo>
                      <a:pt x="451" y="473"/>
                    </a:moveTo>
                    <a:cubicBezTo>
                      <a:pt x="439" y="485"/>
                      <a:pt x="427" y="498"/>
                      <a:pt x="415" y="510"/>
                    </a:cubicBezTo>
                    <a:cubicBezTo>
                      <a:pt x="423" y="517"/>
                      <a:pt x="423" y="517"/>
                      <a:pt x="423" y="517"/>
                    </a:cubicBezTo>
                    <a:cubicBezTo>
                      <a:pt x="435" y="505"/>
                      <a:pt x="447" y="492"/>
                      <a:pt x="459" y="480"/>
                    </a:cubicBezTo>
                    <a:cubicBezTo>
                      <a:pt x="451" y="473"/>
                      <a:pt x="451" y="473"/>
                      <a:pt x="451" y="473"/>
                    </a:cubicBezTo>
                    <a:moveTo>
                      <a:pt x="2654" y="424"/>
                    </a:moveTo>
                    <a:cubicBezTo>
                      <a:pt x="2646" y="432"/>
                      <a:pt x="2646" y="432"/>
                      <a:pt x="2646" y="432"/>
                    </a:cubicBezTo>
                    <a:cubicBezTo>
                      <a:pt x="2659" y="444"/>
                      <a:pt x="2671" y="456"/>
                      <a:pt x="2683" y="468"/>
                    </a:cubicBezTo>
                    <a:cubicBezTo>
                      <a:pt x="2691" y="460"/>
                      <a:pt x="2691" y="460"/>
                      <a:pt x="2691" y="460"/>
                    </a:cubicBezTo>
                    <a:cubicBezTo>
                      <a:pt x="2679" y="448"/>
                      <a:pt x="2666" y="436"/>
                      <a:pt x="2654" y="424"/>
                    </a:cubicBezTo>
                    <a:moveTo>
                      <a:pt x="526" y="401"/>
                    </a:moveTo>
                    <a:cubicBezTo>
                      <a:pt x="513" y="412"/>
                      <a:pt x="500" y="424"/>
                      <a:pt x="488" y="436"/>
                    </a:cubicBezTo>
                    <a:cubicBezTo>
                      <a:pt x="495" y="444"/>
                      <a:pt x="495" y="444"/>
                      <a:pt x="495" y="444"/>
                    </a:cubicBezTo>
                    <a:cubicBezTo>
                      <a:pt x="508" y="432"/>
                      <a:pt x="520" y="420"/>
                      <a:pt x="533" y="409"/>
                    </a:cubicBezTo>
                    <a:cubicBezTo>
                      <a:pt x="526" y="401"/>
                      <a:pt x="526" y="401"/>
                      <a:pt x="526" y="401"/>
                    </a:cubicBezTo>
                    <a:moveTo>
                      <a:pt x="2575" y="356"/>
                    </a:moveTo>
                    <a:cubicBezTo>
                      <a:pt x="2569" y="364"/>
                      <a:pt x="2569" y="364"/>
                      <a:pt x="2569" y="364"/>
                    </a:cubicBezTo>
                    <a:cubicBezTo>
                      <a:pt x="2582" y="375"/>
                      <a:pt x="2595" y="386"/>
                      <a:pt x="2608" y="398"/>
                    </a:cubicBezTo>
                    <a:cubicBezTo>
                      <a:pt x="2615" y="390"/>
                      <a:pt x="2615" y="390"/>
                      <a:pt x="2615" y="390"/>
                    </a:cubicBezTo>
                    <a:cubicBezTo>
                      <a:pt x="2602" y="378"/>
                      <a:pt x="2589" y="367"/>
                      <a:pt x="2575" y="356"/>
                    </a:cubicBezTo>
                    <a:moveTo>
                      <a:pt x="606" y="334"/>
                    </a:moveTo>
                    <a:cubicBezTo>
                      <a:pt x="592" y="345"/>
                      <a:pt x="578" y="356"/>
                      <a:pt x="565" y="367"/>
                    </a:cubicBezTo>
                    <a:cubicBezTo>
                      <a:pt x="572" y="375"/>
                      <a:pt x="572" y="375"/>
                      <a:pt x="572" y="375"/>
                    </a:cubicBezTo>
                    <a:cubicBezTo>
                      <a:pt x="585" y="364"/>
                      <a:pt x="599" y="353"/>
                      <a:pt x="612" y="343"/>
                    </a:cubicBezTo>
                    <a:cubicBezTo>
                      <a:pt x="606" y="334"/>
                      <a:pt x="606" y="334"/>
                      <a:pt x="606" y="334"/>
                    </a:cubicBezTo>
                    <a:moveTo>
                      <a:pt x="2493" y="293"/>
                    </a:moveTo>
                    <a:cubicBezTo>
                      <a:pt x="2487" y="302"/>
                      <a:pt x="2487" y="302"/>
                      <a:pt x="2487" y="302"/>
                    </a:cubicBezTo>
                    <a:cubicBezTo>
                      <a:pt x="2501" y="311"/>
                      <a:pt x="2515" y="322"/>
                      <a:pt x="2528" y="332"/>
                    </a:cubicBezTo>
                    <a:cubicBezTo>
                      <a:pt x="2535" y="324"/>
                      <a:pt x="2535" y="324"/>
                      <a:pt x="2535" y="324"/>
                    </a:cubicBezTo>
                    <a:cubicBezTo>
                      <a:pt x="2521" y="313"/>
                      <a:pt x="2507" y="303"/>
                      <a:pt x="2493" y="293"/>
                    </a:cubicBezTo>
                    <a:moveTo>
                      <a:pt x="689" y="273"/>
                    </a:moveTo>
                    <a:cubicBezTo>
                      <a:pt x="675" y="283"/>
                      <a:pt x="661" y="293"/>
                      <a:pt x="647" y="303"/>
                    </a:cubicBezTo>
                    <a:cubicBezTo>
                      <a:pt x="653" y="312"/>
                      <a:pt x="653" y="312"/>
                      <a:pt x="653" y="312"/>
                    </a:cubicBezTo>
                    <a:cubicBezTo>
                      <a:pt x="667" y="301"/>
                      <a:pt x="681" y="291"/>
                      <a:pt x="695" y="282"/>
                    </a:cubicBezTo>
                    <a:cubicBezTo>
                      <a:pt x="689" y="273"/>
                      <a:pt x="689" y="273"/>
                      <a:pt x="689" y="273"/>
                    </a:cubicBezTo>
                    <a:moveTo>
                      <a:pt x="2406" y="235"/>
                    </a:moveTo>
                    <a:cubicBezTo>
                      <a:pt x="2401" y="244"/>
                      <a:pt x="2401" y="244"/>
                      <a:pt x="2401" y="244"/>
                    </a:cubicBezTo>
                    <a:cubicBezTo>
                      <a:pt x="2415" y="253"/>
                      <a:pt x="2430" y="263"/>
                      <a:pt x="2444" y="272"/>
                    </a:cubicBezTo>
                    <a:cubicBezTo>
                      <a:pt x="2450" y="263"/>
                      <a:pt x="2450" y="263"/>
                      <a:pt x="2450" y="263"/>
                    </a:cubicBezTo>
                    <a:cubicBezTo>
                      <a:pt x="2436" y="254"/>
                      <a:pt x="2421" y="244"/>
                      <a:pt x="2406" y="235"/>
                    </a:cubicBezTo>
                    <a:moveTo>
                      <a:pt x="777" y="218"/>
                    </a:moveTo>
                    <a:cubicBezTo>
                      <a:pt x="762" y="226"/>
                      <a:pt x="747" y="235"/>
                      <a:pt x="733" y="245"/>
                    </a:cubicBezTo>
                    <a:cubicBezTo>
                      <a:pt x="738" y="254"/>
                      <a:pt x="738" y="254"/>
                      <a:pt x="738" y="254"/>
                    </a:cubicBezTo>
                    <a:cubicBezTo>
                      <a:pt x="753" y="244"/>
                      <a:pt x="767" y="235"/>
                      <a:pt x="782" y="227"/>
                    </a:cubicBezTo>
                    <a:cubicBezTo>
                      <a:pt x="777" y="218"/>
                      <a:pt x="777" y="218"/>
                      <a:pt x="777" y="218"/>
                    </a:cubicBezTo>
                    <a:moveTo>
                      <a:pt x="2316" y="183"/>
                    </a:moveTo>
                    <a:cubicBezTo>
                      <a:pt x="2311" y="193"/>
                      <a:pt x="2311" y="193"/>
                      <a:pt x="2311" y="193"/>
                    </a:cubicBezTo>
                    <a:cubicBezTo>
                      <a:pt x="2326" y="201"/>
                      <a:pt x="2342" y="209"/>
                      <a:pt x="2357" y="218"/>
                    </a:cubicBezTo>
                    <a:cubicBezTo>
                      <a:pt x="2362" y="209"/>
                      <a:pt x="2362" y="209"/>
                      <a:pt x="2362" y="209"/>
                    </a:cubicBezTo>
                    <a:cubicBezTo>
                      <a:pt x="2347" y="200"/>
                      <a:pt x="2332" y="192"/>
                      <a:pt x="2316" y="183"/>
                    </a:cubicBezTo>
                    <a:moveTo>
                      <a:pt x="868" y="168"/>
                    </a:moveTo>
                    <a:cubicBezTo>
                      <a:pt x="852" y="176"/>
                      <a:pt x="837" y="184"/>
                      <a:pt x="822" y="192"/>
                    </a:cubicBezTo>
                    <a:cubicBezTo>
                      <a:pt x="827" y="201"/>
                      <a:pt x="827" y="201"/>
                      <a:pt x="827" y="201"/>
                    </a:cubicBezTo>
                    <a:cubicBezTo>
                      <a:pt x="842" y="193"/>
                      <a:pt x="857" y="185"/>
                      <a:pt x="872" y="177"/>
                    </a:cubicBezTo>
                    <a:cubicBezTo>
                      <a:pt x="868" y="168"/>
                      <a:pt x="868" y="168"/>
                      <a:pt x="868" y="168"/>
                    </a:cubicBezTo>
                    <a:moveTo>
                      <a:pt x="2223" y="138"/>
                    </a:moveTo>
                    <a:cubicBezTo>
                      <a:pt x="2219" y="147"/>
                      <a:pt x="2219" y="147"/>
                      <a:pt x="2219" y="147"/>
                    </a:cubicBezTo>
                    <a:cubicBezTo>
                      <a:pt x="2234" y="154"/>
                      <a:pt x="2250" y="162"/>
                      <a:pt x="2265" y="169"/>
                    </a:cubicBezTo>
                    <a:cubicBezTo>
                      <a:pt x="2270" y="160"/>
                      <a:pt x="2270" y="160"/>
                      <a:pt x="2270" y="160"/>
                    </a:cubicBezTo>
                    <a:cubicBezTo>
                      <a:pt x="2255" y="152"/>
                      <a:pt x="2239" y="145"/>
                      <a:pt x="2223" y="138"/>
                    </a:cubicBezTo>
                    <a:moveTo>
                      <a:pt x="2127" y="98"/>
                    </a:moveTo>
                    <a:cubicBezTo>
                      <a:pt x="2123" y="108"/>
                      <a:pt x="2123" y="108"/>
                      <a:pt x="2123" y="108"/>
                    </a:cubicBezTo>
                    <a:cubicBezTo>
                      <a:pt x="2139" y="114"/>
                      <a:pt x="2155" y="120"/>
                      <a:pt x="2171" y="127"/>
                    </a:cubicBezTo>
                    <a:cubicBezTo>
                      <a:pt x="2175" y="117"/>
                      <a:pt x="2175" y="117"/>
                      <a:pt x="2175" y="117"/>
                    </a:cubicBezTo>
                    <a:cubicBezTo>
                      <a:pt x="2159" y="111"/>
                      <a:pt x="2143" y="104"/>
                      <a:pt x="2127" y="98"/>
                    </a:cubicBezTo>
                    <a:moveTo>
                      <a:pt x="2028" y="65"/>
                    </a:moveTo>
                    <a:cubicBezTo>
                      <a:pt x="2025" y="75"/>
                      <a:pt x="2025" y="75"/>
                      <a:pt x="2025" y="75"/>
                    </a:cubicBezTo>
                    <a:cubicBezTo>
                      <a:pt x="2042" y="80"/>
                      <a:pt x="2058" y="85"/>
                      <a:pt x="2074" y="91"/>
                    </a:cubicBezTo>
                    <a:cubicBezTo>
                      <a:pt x="2078" y="81"/>
                      <a:pt x="2078" y="81"/>
                      <a:pt x="2078" y="81"/>
                    </a:cubicBezTo>
                    <a:cubicBezTo>
                      <a:pt x="2061" y="75"/>
                      <a:pt x="2045" y="70"/>
                      <a:pt x="2028" y="65"/>
                    </a:cubicBezTo>
                    <a:moveTo>
                      <a:pt x="1157" y="56"/>
                    </a:moveTo>
                    <a:cubicBezTo>
                      <a:pt x="1153" y="57"/>
                      <a:pt x="1148" y="59"/>
                      <a:pt x="1143" y="60"/>
                    </a:cubicBezTo>
                    <a:cubicBezTo>
                      <a:pt x="1145" y="63"/>
                      <a:pt x="1146" y="67"/>
                      <a:pt x="1146" y="70"/>
                    </a:cubicBezTo>
                    <a:cubicBezTo>
                      <a:pt x="1151" y="69"/>
                      <a:pt x="1156" y="68"/>
                      <a:pt x="1160" y="66"/>
                    </a:cubicBezTo>
                    <a:cubicBezTo>
                      <a:pt x="1157" y="56"/>
                      <a:pt x="1157" y="56"/>
                      <a:pt x="1157" y="56"/>
                    </a:cubicBezTo>
                    <a:moveTo>
                      <a:pt x="1928" y="39"/>
                    </a:moveTo>
                    <a:cubicBezTo>
                      <a:pt x="1925" y="49"/>
                      <a:pt x="1925" y="49"/>
                      <a:pt x="1925" y="49"/>
                    </a:cubicBezTo>
                    <a:cubicBezTo>
                      <a:pt x="1942" y="53"/>
                      <a:pt x="1959" y="57"/>
                      <a:pt x="1975" y="61"/>
                    </a:cubicBezTo>
                    <a:cubicBezTo>
                      <a:pt x="1978" y="51"/>
                      <a:pt x="1978" y="51"/>
                      <a:pt x="1978" y="51"/>
                    </a:cubicBezTo>
                    <a:cubicBezTo>
                      <a:pt x="1962" y="47"/>
                      <a:pt x="1945" y="43"/>
                      <a:pt x="1928" y="39"/>
                    </a:cubicBezTo>
                    <a:moveTo>
                      <a:pt x="1258" y="32"/>
                    </a:moveTo>
                    <a:cubicBezTo>
                      <a:pt x="1241" y="35"/>
                      <a:pt x="1224" y="39"/>
                      <a:pt x="1208" y="43"/>
                    </a:cubicBezTo>
                    <a:cubicBezTo>
                      <a:pt x="1210" y="54"/>
                      <a:pt x="1210" y="54"/>
                      <a:pt x="1210" y="54"/>
                    </a:cubicBezTo>
                    <a:cubicBezTo>
                      <a:pt x="1227" y="50"/>
                      <a:pt x="1244" y="46"/>
                      <a:pt x="1260" y="42"/>
                    </a:cubicBezTo>
                    <a:cubicBezTo>
                      <a:pt x="1258" y="32"/>
                      <a:pt x="1258" y="32"/>
                      <a:pt x="1258" y="32"/>
                    </a:cubicBezTo>
                    <a:moveTo>
                      <a:pt x="1826" y="19"/>
                    </a:moveTo>
                    <a:cubicBezTo>
                      <a:pt x="1824" y="30"/>
                      <a:pt x="1824" y="30"/>
                      <a:pt x="1824" y="30"/>
                    </a:cubicBezTo>
                    <a:cubicBezTo>
                      <a:pt x="1841" y="32"/>
                      <a:pt x="1858" y="35"/>
                      <a:pt x="1875" y="39"/>
                    </a:cubicBezTo>
                    <a:cubicBezTo>
                      <a:pt x="1877" y="28"/>
                      <a:pt x="1877" y="28"/>
                      <a:pt x="1877" y="28"/>
                    </a:cubicBezTo>
                    <a:cubicBezTo>
                      <a:pt x="1860" y="25"/>
                      <a:pt x="1843" y="22"/>
                      <a:pt x="1826" y="19"/>
                    </a:cubicBezTo>
                    <a:moveTo>
                      <a:pt x="1360" y="14"/>
                    </a:moveTo>
                    <a:cubicBezTo>
                      <a:pt x="1343" y="17"/>
                      <a:pt x="1326" y="19"/>
                      <a:pt x="1309" y="22"/>
                    </a:cubicBezTo>
                    <a:cubicBezTo>
                      <a:pt x="1311" y="33"/>
                      <a:pt x="1311" y="33"/>
                      <a:pt x="1311" y="33"/>
                    </a:cubicBezTo>
                    <a:cubicBezTo>
                      <a:pt x="1328" y="30"/>
                      <a:pt x="1345" y="27"/>
                      <a:pt x="1362" y="25"/>
                    </a:cubicBezTo>
                    <a:cubicBezTo>
                      <a:pt x="1360" y="14"/>
                      <a:pt x="1360" y="14"/>
                      <a:pt x="1360" y="14"/>
                    </a:cubicBezTo>
                    <a:moveTo>
                      <a:pt x="1723" y="6"/>
                    </a:moveTo>
                    <a:cubicBezTo>
                      <a:pt x="1722" y="17"/>
                      <a:pt x="1722" y="17"/>
                      <a:pt x="1722" y="17"/>
                    </a:cubicBezTo>
                    <a:cubicBezTo>
                      <a:pt x="1739" y="18"/>
                      <a:pt x="1756" y="20"/>
                      <a:pt x="1773" y="22"/>
                    </a:cubicBezTo>
                    <a:cubicBezTo>
                      <a:pt x="1774" y="12"/>
                      <a:pt x="1774" y="12"/>
                      <a:pt x="1774" y="12"/>
                    </a:cubicBezTo>
                    <a:cubicBezTo>
                      <a:pt x="1757" y="10"/>
                      <a:pt x="1740" y="8"/>
                      <a:pt x="1723" y="6"/>
                    </a:cubicBezTo>
                    <a:moveTo>
                      <a:pt x="1464" y="4"/>
                    </a:moveTo>
                    <a:cubicBezTo>
                      <a:pt x="1446" y="5"/>
                      <a:pt x="1429" y="6"/>
                      <a:pt x="1412" y="8"/>
                    </a:cubicBezTo>
                    <a:cubicBezTo>
                      <a:pt x="1413" y="19"/>
                      <a:pt x="1413" y="19"/>
                      <a:pt x="1413" y="19"/>
                    </a:cubicBezTo>
                    <a:cubicBezTo>
                      <a:pt x="1430" y="17"/>
                      <a:pt x="1447" y="15"/>
                      <a:pt x="1464" y="14"/>
                    </a:cubicBezTo>
                    <a:cubicBezTo>
                      <a:pt x="1464" y="4"/>
                      <a:pt x="1464" y="4"/>
                      <a:pt x="1464" y="4"/>
                    </a:cubicBezTo>
                    <a:moveTo>
                      <a:pt x="1619" y="0"/>
                    </a:moveTo>
                    <a:cubicBezTo>
                      <a:pt x="1619" y="11"/>
                      <a:pt x="1619" y="11"/>
                      <a:pt x="1619" y="11"/>
                    </a:cubicBezTo>
                    <a:cubicBezTo>
                      <a:pt x="1636" y="11"/>
                      <a:pt x="1653" y="12"/>
                      <a:pt x="1671" y="13"/>
                    </a:cubicBezTo>
                    <a:cubicBezTo>
                      <a:pt x="1671" y="2"/>
                      <a:pt x="1671" y="2"/>
                      <a:pt x="1671" y="2"/>
                    </a:cubicBezTo>
                    <a:cubicBezTo>
                      <a:pt x="1654" y="1"/>
                      <a:pt x="1636" y="1"/>
                      <a:pt x="1619" y="0"/>
                    </a:cubicBezTo>
                    <a:moveTo>
                      <a:pt x="1567" y="0"/>
                    </a:moveTo>
                    <a:cubicBezTo>
                      <a:pt x="1550" y="0"/>
                      <a:pt x="1533" y="0"/>
                      <a:pt x="1516" y="1"/>
                    </a:cubicBezTo>
                    <a:cubicBezTo>
                      <a:pt x="1516" y="11"/>
                      <a:pt x="1516" y="11"/>
                      <a:pt x="1516" y="11"/>
                    </a:cubicBezTo>
                    <a:cubicBezTo>
                      <a:pt x="1533" y="11"/>
                      <a:pt x="1550" y="10"/>
                      <a:pt x="1567" y="10"/>
                    </a:cubicBezTo>
                    <a:cubicBezTo>
                      <a:pt x="1567" y="0"/>
                      <a:pt x="1567" y="0"/>
                      <a:pt x="1567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770A4327-E5A7-B84A-B8ED-E0C2F86AB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6501" y="1954914"/>
                <a:ext cx="4062413" cy="4056063"/>
              </a:xfrm>
              <a:custGeom>
                <a:avLst/>
                <a:gdLst>
                  <a:gd name="T0" fmla="*/ 1799 w 3802"/>
                  <a:gd name="T1" fmla="*/ 3787 h 3803"/>
                  <a:gd name="T2" fmla="*/ 1740 w 3802"/>
                  <a:gd name="T3" fmla="*/ 3796 h 3803"/>
                  <a:gd name="T4" fmla="*/ 2223 w 3802"/>
                  <a:gd name="T5" fmla="*/ 3776 h 3803"/>
                  <a:gd name="T6" fmla="*/ 2278 w 3802"/>
                  <a:gd name="T7" fmla="*/ 3752 h 3803"/>
                  <a:gd name="T8" fmla="*/ 1501 w 3802"/>
                  <a:gd name="T9" fmla="*/ 3761 h 3803"/>
                  <a:gd name="T10" fmla="*/ 1327 w 3802"/>
                  <a:gd name="T11" fmla="*/ 3701 h 3803"/>
                  <a:gd name="T12" fmla="*/ 1268 w 3802"/>
                  <a:gd name="T13" fmla="*/ 3695 h 3803"/>
                  <a:gd name="T14" fmla="*/ 2684 w 3802"/>
                  <a:gd name="T15" fmla="*/ 3634 h 3803"/>
                  <a:gd name="T16" fmla="*/ 2731 w 3802"/>
                  <a:gd name="T17" fmla="*/ 3598 h 3803"/>
                  <a:gd name="T18" fmla="*/ 1045 w 3802"/>
                  <a:gd name="T19" fmla="*/ 3600 h 3803"/>
                  <a:gd name="T20" fmla="*/ 892 w 3802"/>
                  <a:gd name="T21" fmla="*/ 3498 h 3803"/>
                  <a:gd name="T22" fmla="*/ 836 w 3802"/>
                  <a:gd name="T23" fmla="*/ 3477 h 3803"/>
                  <a:gd name="T24" fmla="*/ 3095 w 3802"/>
                  <a:gd name="T25" fmla="*/ 3381 h 3803"/>
                  <a:gd name="T26" fmla="*/ 3131 w 3802"/>
                  <a:gd name="T27" fmla="*/ 3334 h 3803"/>
                  <a:gd name="T28" fmla="*/ 644 w 3802"/>
                  <a:gd name="T29" fmla="*/ 3328 h 3803"/>
                  <a:gd name="T30" fmla="*/ 522 w 3802"/>
                  <a:gd name="T31" fmla="*/ 3192 h 3803"/>
                  <a:gd name="T32" fmla="*/ 473 w 3802"/>
                  <a:gd name="T33" fmla="*/ 3157 h 3803"/>
                  <a:gd name="T34" fmla="*/ 3429 w 3802"/>
                  <a:gd name="T35" fmla="*/ 3033 h 3803"/>
                  <a:gd name="T36" fmla="*/ 3453 w 3802"/>
                  <a:gd name="T37" fmla="*/ 2978 h 3803"/>
                  <a:gd name="T38" fmla="*/ 325 w 3802"/>
                  <a:gd name="T39" fmla="*/ 2966 h 3803"/>
                  <a:gd name="T40" fmla="*/ 241 w 3802"/>
                  <a:gd name="T41" fmla="*/ 2803 h 3803"/>
                  <a:gd name="T42" fmla="*/ 203 w 3802"/>
                  <a:gd name="T43" fmla="*/ 2758 h 3803"/>
                  <a:gd name="T44" fmla="*/ 3666 w 3802"/>
                  <a:gd name="T45" fmla="*/ 2611 h 3803"/>
                  <a:gd name="T46" fmla="*/ 3675 w 3802"/>
                  <a:gd name="T47" fmla="*/ 2552 h 3803"/>
                  <a:gd name="T48" fmla="*/ 108 w 3802"/>
                  <a:gd name="T49" fmla="*/ 2536 h 3803"/>
                  <a:gd name="T50" fmla="*/ 68 w 3802"/>
                  <a:gd name="T51" fmla="*/ 2357 h 3803"/>
                  <a:gd name="T52" fmla="*/ 42 w 3802"/>
                  <a:gd name="T53" fmla="*/ 2303 h 3803"/>
                  <a:gd name="T54" fmla="*/ 3787 w 3802"/>
                  <a:gd name="T55" fmla="*/ 2143 h 3803"/>
                  <a:gd name="T56" fmla="*/ 3781 w 3802"/>
                  <a:gd name="T57" fmla="*/ 2084 h 3803"/>
                  <a:gd name="T58" fmla="*/ 6 w 3802"/>
                  <a:gd name="T59" fmla="*/ 2064 h 3803"/>
                  <a:gd name="T60" fmla="*/ 0 w 3802"/>
                  <a:gd name="T61" fmla="*/ 1880 h 3803"/>
                  <a:gd name="T62" fmla="*/ 3802 w 3802"/>
                  <a:gd name="T63" fmla="*/ 1881 h 3803"/>
                  <a:gd name="T64" fmla="*/ 3779 w 3802"/>
                  <a:gd name="T65" fmla="*/ 1704 h 3803"/>
                  <a:gd name="T66" fmla="*/ 23 w 3802"/>
                  <a:gd name="T67" fmla="*/ 1698 h 3803"/>
                  <a:gd name="T68" fmla="*/ 38 w 3802"/>
                  <a:gd name="T69" fmla="*/ 1520 h 3803"/>
                  <a:gd name="T70" fmla="*/ 64 w 3802"/>
                  <a:gd name="T71" fmla="*/ 1462 h 3803"/>
                  <a:gd name="T72" fmla="*/ 3736 w 3802"/>
                  <a:gd name="T73" fmla="*/ 1403 h 3803"/>
                  <a:gd name="T74" fmla="*/ 3669 w 3802"/>
                  <a:gd name="T75" fmla="*/ 1237 h 3803"/>
                  <a:gd name="T76" fmla="*/ 135 w 3802"/>
                  <a:gd name="T77" fmla="*/ 1232 h 3803"/>
                  <a:gd name="T78" fmla="*/ 195 w 3802"/>
                  <a:gd name="T79" fmla="*/ 1062 h 3803"/>
                  <a:gd name="T80" fmla="*/ 234 w 3802"/>
                  <a:gd name="T81" fmla="*/ 1012 h 3803"/>
                  <a:gd name="T82" fmla="*/ 3552 w 3802"/>
                  <a:gd name="T83" fmla="*/ 957 h 3803"/>
                  <a:gd name="T84" fmla="*/ 3445 w 3802"/>
                  <a:gd name="T85" fmla="*/ 814 h 3803"/>
                  <a:gd name="T86" fmla="*/ 361 w 3802"/>
                  <a:gd name="T87" fmla="*/ 808 h 3803"/>
                  <a:gd name="T88" fmla="*/ 462 w 3802"/>
                  <a:gd name="T89" fmla="*/ 659 h 3803"/>
                  <a:gd name="T90" fmla="*/ 513 w 3802"/>
                  <a:gd name="T91" fmla="*/ 621 h 3803"/>
                  <a:gd name="T92" fmla="*/ 3261 w 3802"/>
                  <a:gd name="T93" fmla="*/ 573 h 3803"/>
                  <a:gd name="T94" fmla="*/ 3121 w 3802"/>
                  <a:gd name="T95" fmla="*/ 460 h 3803"/>
                  <a:gd name="T96" fmla="*/ 687 w 3802"/>
                  <a:gd name="T97" fmla="*/ 455 h 3803"/>
                  <a:gd name="T98" fmla="*/ 821 w 3802"/>
                  <a:gd name="T99" fmla="*/ 336 h 3803"/>
                  <a:gd name="T100" fmla="*/ 880 w 3802"/>
                  <a:gd name="T101" fmla="*/ 313 h 3803"/>
                  <a:gd name="T102" fmla="*/ 2882 w 3802"/>
                  <a:gd name="T103" fmla="*/ 272 h 3803"/>
                  <a:gd name="T104" fmla="*/ 2718 w 3802"/>
                  <a:gd name="T105" fmla="*/ 198 h 3803"/>
                  <a:gd name="T106" fmla="*/ 1089 w 3802"/>
                  <a:gd name="T107" fmla="*/ 196 h 3803"/>
                  <a:gd name="T108" fmla="*/ 1249 w 3802"/>
                  <a:gd name="T109" fmla="*/ 115 h 3803"/>
                  <a:gd name="T110" fmla="*/ 1312 w 3802"/>
                  <a:gd name="T111" fmla="*/ 107 h 3803"/>
                  <a:gd name="T112" fmla="*/ 2439 w 3802"/>
                  <a:gd name="T113" fmla="*/ 77 h 3803"/>
                  <a:gd name="T114" fmla="*/ 2262 w 3802"/>
                  <a:gd name="T115" fmla="*/ 48 h 3803"/>
                  <a:gd name="T116" fmla="*/ 1545 w 3802"/>
                  <a:gd name="T117" fmla="*/ 47 h 3803"/>
                  <a:gd name="T118" fmla="*/ 1720 w 3802"/>
                  <a:gd name="T119" fmla="*/ 9 h 3803"/>
                  <a:gd name="T120" fmla="*/ 1783 w 3802"/>
                  <a:gd name="T121" fmla="*/ 17 h 3803"/>
                  <a:gd name="T122" fmla="*/ 1900 w 3802"/>
                  <a:gd name="T123" fmla="*/ 0 h 3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02" h="3803">
                    <a:moveTo>
                      <a:pt x="1920" y="3803"/>
                    </a:moveTo>
                    <a:cubicBezTo>
                      <a:pt x="1919" y="3790"/>
                      <a:pt x="1919" y="3790"/>
                      <a:pt x="1919" y="3790"/>
                    </a:cubicBezTo>
                    <a:cubicBezTo>
                      <a:pt x="1940" y="3790"/>
                      <a:pt x="1961" y="3789"/>
                      <a:pt x="1982" y="3788"/>
                    </a:cubicBezTo>
                    <a:cubicBezTo>
                      <a:pt x="1982" y="3801"/>
                      <a:pt x="1982" y="3801"/>
                      <a:pt x="1982" y="3801"/>
                    </a:cubicBezTo>
                    <a:cubicBezTo>
                      <a:pt x="1961" y="3802"/>
                      <a:pt x="1940" y="3803"/>
                      <a:pt x="1920" y="3803"/>
                    </a:cubicBezTo>
                    <a:moveTo>
                      <a:pt x="1857" y="3802"/>
                    </a:moveTo>
                    <a:cubicBezTo>
                      <a:pt x="1838" y="3802"/>
                      <a:pt x="1818" y="3801"/>
                      <a:pt x="1799" y="3800"/>
                    </a:cubicBezTo>
                    <a:cubicBezTo>
                      <a:pt x="1799" y="3787"/>
                      <a:pt x="1799" y="3787"/>
                      <a:pt x="1799" y="3787"/>
                    </a:cubicBezTo>
                    <a:cubicBezTo>
                      <a:pt x="1818" y="3788"/>
                      <a:pt x="1838" y="3789"/>
                      <a:pt x="1857" y="3790"/>
                    </a:cubicBezTo>
                    <a:cubicBezTo>
                      <a:pt x="1857" y="3802"/>
                      <a:pt x="1857" y="3802"/>
                      <a:pt x="1857" y="3802"/>
                    </a:cubicBezTo>
                    <a:moveTo>
                      <a:pt x="2040" y="3798"/>
                    </a:moveTo>
                    <a:cubicBezTo>
                      <a:pt x="2040" y="3785"/>
                      <a:pt x="2040" y="3785"/>
                      <a:pt x="2040" y="3785"/>
                    </a:cubicBezTo>
                    <a:cubicBezTo>
                      <a:pt x="2059" y="3784"/>
                      <a:pt x="2078" y="3782"/>
                      <a:pt x="2097" y="3780"/>
                    </a:cubicBezTo>
                    <a:cubicBezTo>
                      <a:pt x="2099" y="3793"/>
                      <a:pt x="2099" y="3793"/>
                      <a:pt x="2099" y="3793"/>
                    </a:cubicBezTo>
                    <a:cubicBezTo>
                      <a:pt x="2079" y="3795"/>
                      <a:pt x="2060" y="3796"/>
                      <a:pt x="2040" y="3798"/>
                    </a:cubicBezTo>
                    <a:moveTo>
                      <a:pt x="1740" y="3796"/>
                    </a:moveTo>
                    <a:cubicBezTo>
                      <a:pt x="1719" y="3794"/>
                      <a:pt x="1699" y="3792"/>
                      <a:pt x="1678" y="3790"/>
                    </a:cubicBezTo>
                    <a:cubicBezTo>
                      <a:pt x="1679" y="3777"/>
                      <a:pt x="1679" y="3777"/>
                      <a:pt x="1679" y="3777"/>
                    </a:cubicBezTo>
                    <a:cubicBezTo>
                      <a:pt x="1700" y="3780"/>
                      <a:pt x="1721" y="3782"/>
                      <a:pt x="1741" y="3783"/>
                    </a:cubicBezTo>
                    <a:cubicBezTo>
                      <a:pt x="1740" y="3796"/>
                      <a:pt x="1740" y="3796"/>
                      <a:pt x="1740" y="3796"/>
                    </a:cubicBezTo>
                    <a:moveTo>
                      <a:pt x="2161" y="3785"/>
                    </a:moveTo>
                    <a:cubicBezTo>
                      <a:pt x="2159" y="3773"/>
                      <a:pt x="2159" y="3773"/>
                      <a:pt x="2159" y="3773"/>
                    </a:cubicBezTo>
                    <a:cubicBezTo>
                      <a:pt x="2180" y="3770"/>
                      <a:pt x="2200" y="3767"/>
                      <a:pt x="2221" y="3763"/>
                    </a:cubicBezTo>
                    <a:cubicBezTo>
                      <a:pt x="2223" y="3776"/>
                      <a:pt x="2223" y="3776"/>
                      <a:pt x="2223" y="3776"/>
                    </a:cubicBezTo>
                    <a:cubicBezTo>
                      <a:pt x="2202" y="3779"/>
                      <a:pt x="2182" y="3782"/>
                      <a:pt x="2161" y="3785"/>
                    </a:cubicBezTo>
                    <a:moveTo>
                      <a:pt x="1616" y="3782"/>
                    </a:moveTo>
                    <a:cubicBezTo>
                      <a:pt x="1597" y="3779"/>
                      <a:pt x="1577" y="3775"/>
                      <a:pt x="1558" y="3772"/>
                    </a:cubicBezTo>
                    <a:cubicBezTo>
                      <a:pt x="1561" y="3759"/>
                      <a:pt x="1561" y="3759"/>
                      <a:pt x="1561" y="3759"/>
                    </a:cubicBezTo>
                    <a:cubicBezTo>
                      <a:pt x="1579" y="3763"/>
                      <a:pt x="1599" y="3766"/>
                      <a:pt x="1618" y="3769"/>
                    </a:cubicBezTo>
                    <a:cubicBezTo>
                      <a:pt x="1616" y="3782"/>
                      <a:pt x="1616" y="3782"/>
                      <a:pt x="1616" y="3782"/>
                    </a:cubicBezTo>
                    <a:moveTo>
                      <a:pt x="2280" y="3765"/>
                    </a:moveTo>
                    <a:cubicBezTo>
                      <a:pt x="2278" y="3752"/>
                      <a:pt x="2278" y="3752"/>
                      <a:pt x="2278" y="3752"/>
                    </a:cubicBezTo>
                    <a:cubicBezTo>
                      <a:pt x="2297" y="3749"/>
                      <a:pt x="2316" y="3744"/>
                      <a:pt x="2334" y="3740"/>
                    </a:cubicBezTo>
                    <a:cubicBezTo>
                      <a:pt x="2337" y="3752"/>
                      <a:pt x="2337" y="3752"/>
                      <a:pt x="2337" y="3752"/>
                    </a:cubicBezTo>
                    <a:cubicBezTo>
                      <a:pt x="2318" y="3757"/>
                      <a:pt x="2299" y="3761"/>
                      <a:pt x="2280" y="3765"/>
                    </a:cubicBezTo>
                    <a:moveTo>
                      <a:pt x="1501" y="3761"/>
                    </a:moveTo>
                    <a:cubicBezTo>
                      <a:pt x="1481" y="3756"/>
                      <a:pt x="1460" y="3752"/>
                      <a:pt x="1440" y="3747"/>
                    </a:cubicBezTo>
                    <a:cubicBezTo>
                      <a:pt x="1443" y="3734"/>
                      <a:pt x="1443" y="3734"/>
                      <a:pt x="1443" y="3734"/>
                    </a:cubicBezTo>
                    <a:cubicBezTo>
                      <a:pt x="1463" y="3739"/>
                      <a:pt x="1483" y="3744"/>
                      <a:pt x="1504" y="3748"/>
                    </a:cubicBezTo>
                    <a:cubicBezTo>
                      <a:pt x="1501" y="3761"/>
                      <a:pt x="1501" y="3761"/>
                      <a:pt x="1501" y="3761"/>
                    </a:cubicBezTo>
                    <a:moveTo>
                      <a:pt x="2398" y="3737"/>
                    </a:moveTo>
                    <a:cubicBezTo>
                      <a:pt x="2395" y="3725"/>
                      <a:pt x="2395" y="3725"/>
                      <a:pt x="2395" y="3725"/>
                    </a:cubicBezTo>
                    <a:cubicBezTo>
                      <a:pt x="2415" y="3719"/>
                      <a:pt x="2435" y="3714"/>
                      <a:pt x="2454" y="3708"/>
                    </a:cubicBezTo>
                    <a:cubicBezTo>
                      <a:pt x="2458" y="3720"/>
                      <a:pt x="2458" y="3720"/>
                      <a:pt x="2458" y="3720"/>
                    </a:cubicBezTo>
                    <a:cubicBezTo>
                      <a:pt x="2438" y="3726"/>
                      <a:pt x="2418" y="3732"/>
                      <a:pt x="2398" y="3737"/>
                    </a:cubicBezTo>
                    <a:moveTo>
                      <a:pt x="1379" y="3730"/>
                    </a:moveTo>
                    <a:cubicBezTo>
                      <a:pt x="1361" y="3725"/>
                      <a:pt x="1342" y="3719"/>
                      <a:pt x="1323" y="3714"/>
                    </a:cubicBezTo>
                    <a:cubicBezTo>
                      <a:pt x="1327" y="3701"/>
                      <a:pt x="1327" y="3701"/>
                      <a:pt x="1327" y="3701"/>
                    </a:cubicBezTo>
                    <a:cubicBezTo>
                      <a:pt x="1346" y="3707"/>
                      <a:pt x="1364" y="3713"/>
                      <a:pt x="1383" y="3718"/>
                    </a:cubicBezTo>
                    <a:cubicBezTo>
                      <a:pt x="1379" y="3730"/>
                      <a:pt x="1379" y="3730"/>
                      <a:pt x="1379" y="3730"/>
                    </a:cubicBezTo>
                    <a:moveTo>
                      <a:pt x="2514" y="3702"/>
                    </a:moveTo>
                    <a:cubicBezTo>
                      <a:pt x="2510" y="3690"/>
                      <a:pt x="2510" y="3690"/>
                      <a:pt x="2510" y="3690"/>
                    </a:cubicBezTo>
                    <a:cubicBezTo>
                      <a:pt x="2528" y="3684"/>
                      <a:pt x="2546" y="3677"/>
                      <a:pt x="2564" y="3670"/>
                    </a:cubicBezTo>
                    <a:cubicBezTo>
                      <a:pt x="2569" y="3682"/>
                      <a:pt x="2569" y="3682"/>
                      <a:pt x="2569" y="3682"/>
                    </a:cubicBezTo>
                    <a:cubicBezTo>
                      <a:pt x="2551" y="3689"/>
                      <a:pt x="2532" y="3696"/>
                      <a:pt x="2514" y="3702"/>
                    </a:cubicBezTo>
                    <a:moveTo>
                      <a:pt x="1268" y="3695"/>
                    </a:moveTo>
                    <a:cubicBezTo>
                      <a:pt x="1248" y="3688"/>
                      <a:pt x="1228" y="3681"/>
                      <a:pt x="1209" y="3673"/>
                    </a:cubicBezTo>
                    <a:cubicBezTo>
                      <a:pt x="1214" y="3661"/>
                      <a:pt x="1214" y="3661"/>
                      <a:pt x="1214" y="3661"/>
                    </a:cubicBezTo>
                    <a:cubicBezTo>
                      <a:pt x="1233" y="3669"/>
                      <a:pt x="1253" y="3676"/>
                      <a:pt x="1272" y="3683"/>
                    </a:cubicBezTo>
                    <a:cubicBezTo>
                      <a:pt x="1268" y="3695"/>
                      <a:pt x="1268" y="3695"/>
                      <a:pt x="1268" y="3695"/>
                    </a:cubicBezTo>
                    <a:moveTo>
                      <a:pt x="2627" y="3659"/>
                    </a:moveTo>
                    <a:cubicBezTo>
                      <a:pt x="2622" y="3647"/>
                      <a:pt x="2622" y="3647"/>
                      <a:pt x="2622" y="3647"/>
                    </a:cubicBezTo>
                    <a:cubicBezTo>
                      <a:pt x="2641" y="3640"/>
                      <a:pt x="2660" y="3631"/>
                      <a:pt x="2679" y="3623"/>
                    </a:cubicBezTo>
                    <a:cubicBezTo>
                      <a:pt x="2684" y="3634"/>
                      <a:pt x="2684" y="3634"/>
                      <a:pt x="2684" y="3634"/>
                    </a:cubicBezTo>
                    <a:cubicBezTo>
                      <a:pt x="2666" y="3643"/>
                      <a:pt x="2646" y="3651"/>
                      <a:pt x="2627" y="3659"/>
                    </a:cubicBezTo>
                    <a:moveTo>
                      <a:pt x="1151" y="3649"/>
                    </a:moveTo>
                    <a:cubicBezTo>
                      <a:pt x="1133" y="3642"/>
                      <a:pt x="1115" y="3633"/>
                      <a:pt x="1097" y="3625"/>
                    </a:cubicBezTo>
                    <a:cubicBezTo>
                      <a:pt x="1103" y="3614"/>
                      <a:pt x="1103" y="3614"/>
                      <a:pt x="1103" y="3614"/>
                    </a:cubicBezTo>
                    <a:cubicBezTo>
                      <a:pt x="1120" y="3622"/>
                      <a:pt x="1138" y="3630"/>
                      <a:pt x="1156" y="3637"/>
                    </a:cubicBezTo>
                    <a:cubicBezTo>
                      <a:pt x="1151" y="3649"/>
                      <a:pt x="1151" y="3649"/>
                      <a:pt x="1151" y="3649"/>
                    </a:cubicBezTo>
                    <a:moveTo>
                      <a:pt x="2737" y="3610"/>
                    </a:moveTo>
                    <a:cubicBezTo>
                      <a:pt x="2731" y="3598"/>
                      <a:pt x="2731" y="3598"/>
                      <a:pt x="2731" y="3598"/>
                    </a:cubicBezTo>
                    <a:cubicBezTo>
                      <a:pt x="2749" y="3590"/>
                      <a:pt x="2766" y="3581"/>
                      <a:pt x="2783" y="3572"/>
                    </a:cubicBezTo>
                    <a:cubicBezTo>
                      <a:pt x="2789" y="3583"/>
                      <a:pt x="2789" y="3583"/>
                      <a:pt x="2789" y="3583"/>
                    </a:cubicBezTo>
                    <a:cubicBezTo>
                      <a:pt x="2772" y="3592"/>
                      <a:pt x="2754" y="3601"/>
                      <a:pt x="2737" y="3610"/>
                    </a:cubicBezTo>
                    <a:moveTo>
                      <a:pt x="1045" y="3600"/>
                    </a:moveTo>
                    <a:cubicBezTo>
                      <a:pt x="1026" y="3590"/>
                      <a:pt x="1008" y="3580"/>
                      <a:pt x="989" y="3570"/>
                    </a:cubicBezTo>
                    <a:cubicBezTo>
                      <a:pt x="995" y="3559"/>
                      <a:pt x="995" y="3559"/>
                      <a:pt x="995" y="3559"/>
                    </a:cubicBezTo>
                    <a:cubicBezTo>
                      <a:pt x="1014" y="3569"/>
                      <a:pt x="1032" y="3579"/>
                      <a:pt x="1051" y="3588"/>
                    </a:cubicBezTo>
                    <a:cubicBezTo>
                      <a:pt x="1045" y="3600"/>
                      <a:pt x="1045" y="3600"/>
                      <a:pt x="1045" y="3600"/>
                    </a:cubicBezTo>
                    <a:moveTo>
                      <a:pt x="2844" y="3553"/>
                    </a:moveTo>
                    <a:cubicBezTo>
                      <a:pt x="2837" y="3542"/>
                      <a:pt x="2837" y="3542"/>
                      <a:pt x="2837" y="3542"/>
                    </a:cubicBezTo>
                    <a:cubicBezTo>
                      <a:pt x="2855" y="3532"/>
                      <a:pt x="2873" y="3521"/>
                      <a:pt x="2891" y="3510"/>
                    </a:cubicBezTo>
                    <a:cubicBezTo>
                      <a:pt x="2898" y="3521"/>
                      <a:pt x="2898" y="3521"/>
                      <a:pt x="2898" y="3521"/>
                    </a:cubicBezTo>
                    <a:cubicBezTo>
                      <a:pt x="2880" y="3532"/>
                      <a:pt x="2862" y="3543"/>
                      <a:pt x="2844" y="3553"/>
                    </a:cubicBezTo>
                    <a:moveTo>
                      <a:pt x="935" y="3539"/>
                    </a:moveTo>
                    <a:cubicBezTo>
                      <a:pt x="918" y="3530"/>
                      <a:pt x="901" y="3519"/>
                      <a:pt x="885" y="3509"/>
                    </a:cubicBezTo>
                    <a:cubicBezTo>
                      <a:pt x="892" y="3498"/>
                      <a:pt x="892" y="3498"/>
                      <a:pt x="892" y="3498"/>
                    </a:cubicBezTo>
                    <a:cubicBezTo>
                      <a:pt x="908" y="3508"/>
                      <a:pt x="925" y="3519"/>
                      <a:pt x="941" y="3528"/>
                    </a:cubicBezTo>
                    <a:cubicBezTo>
                      <a:pt x="935" y="3539"/>
                      <a:pt x="935" y="3539"/>
                      <a:pt x="935" y="3539"/>
                    </a:cubicBezTo>
                    <a:moveTo>
                      <a:pt x="2947" y="3490"/>
                    </a:moveTo>
                    <a:cubicBezTo>
                      <a:pt x="2940" y="3479"/>
                      <a:pt x="2940" y="3479"/>
                      <a:pt x="2940" y="3479"/>
                    </a:cubicBezTo>
                    <a:cubicBezTo>
                      <a:pt x="2956" y="3468"/>
                      <a:pt x="2972" y="3457"/>
                      <a:pt x="2988" y="3446"/>
                    </a:cubicBezTo>
                    <a:cubicBezTo>
                      <a:pt x="2995" y="3457"/>
                      <a:pt x="2995" y="3457"/>
                      <a:pt x="2995" y="3457"/>
                    </a:cubicBezTo>
                    <a:cubicBezTo>
                      <a:pt x="2979" y="3468"/>
                      <a:pt x="2963" y="3479"/>
                      <a:pt x="2947" y="3490"/>
                    </a:cubicBezTo>
                    <a:moveTo>
                      <a:pt x="836" y="3477"/>
                    </a:moveTo>
                    <a:cubicBezTo>
                      <a:pt x="819" y="3465"/>
                      <a:pt x="801" y="3453"/>
                      <a:pt x="785" y="3441"/>
                    </a:cubicBezTo>
                    <a:cubicBezTo>
                      <a:pt x="792" y="3430"/>
                      <a:pt x="792" y="3430"/>
                      <a:pt x="792" y="3430"/>
                    </a:cubicBezTo>
                    <a:cubicBezTo>
                      <a:pt x="809" y="3443"/>
                      <a:pt x="826" y="3455"/>
                      <a:pt x="843" y="3466"/>
                    </a:cubicBezTo>
                    <a:cubicBezTo>
                      <a:pt x="836" y="3477"/>
                      <a:pt x="836" y="3477"/>
                      <a:pt x="836" y="3477"/>
                    </a:cubicBezTo>
                    <a:moveTo>
                      <a:pt x="3045" y="3420"/>
                    </a:moveTo>
                    <a:cubicBezTo>
                      <a:pt x="3038" y="3410"/>
                      <a:pt x="3038" y="3410"/>
                      <a:pt x="3038" y="3410"/>
                    </a:cubicBezTo>
                    <a:cubicBezTo>
                      <a:pt x="3054" y="3397"/>
                      <a:pt x="3071" y="3384"/>
                      <a:pt x="3087" y="3371"/>
                    </a:cubicBezTo>
                    <a:cubicBezTo>
                      <a:pt x="3095" y="3381"/>
                      <a:pt x="3095" y="3381"/>
                      <a:pt x="3095" y="3381"/>
                    </a:cubicBezTo>
                    <a:cubicBezTo>
                      <a:pt x="3079" y="3394"/>
                      <a:pt x="3062" y="3407"/>
                      <a:pt x="3045" y="3420"/>
                    </a:cubicBezTo>
                    <a:moveTo>
                      <a:pt x="735" y="3403"/>
                    </a:moveTo>
                    <a:cubicBezTo>
                      <a:pt x="719" y="3391"/>
                      <a:pt x="704" y="3379"/>
                      <a:pt x="689" y="3366"/>
                    </a:cubicBezTo>
                    <a:cubicBezTo>
                      <a:pt x="697" y="3357"/>
                      <a:pt x="697" y="3357"/>
                      <a:pt x="697" y="3357"/>
                    </a:cubicBezTo>
                    <a:cubicBezTo>
                      <a:pt x="712" y="3369"/>
                      <a:pt x="727" y="3381"/>
                      <a:pt x="742" y="3393"/>
                    </a:cubicBezTo>
                    <a:cubicBezTo>
                      <a:pt x="735" y="3403"/>
                      <a:pt x="735" y="3403"/>
                      <a:pt x="735" y="3403"/>
                    </a:cubicBezTo>
                    <a:moveTo>
                      <a:pt x="3140" y="3344"/>
                    </a:moveTo>
                    <a:cubicBezTo>
                      <a:pt x="3131" y="3334"/>
                      <a:pt x="3131" y="3334"/>
                      <a:pt x="3131" y="3334"/>
                    </a:cubicBezTo>
                    <a:cubicBezTo>
                      <a:pt x="3146" y="3322"/>
                      <a:pt x="3161" y="3309"/>
                      <a:pt x="3175" y="3296"/>
                    </a:cubicBezTo>
                    <a:cubicBezTo>
                      <a:pt x="3183" y="3305"/>
                      <a:pt x="3183" y="3305"/>
                      <a:pt x="3183" y="3305"/>
                    </a:cubicBezTo>
                    <a:cubicBezTo>
                      <a:pt x="3169" y="3318"/>
                      <a:pt x="3154" y="3331"/>
                      <a:pt x="3140" y="3344"/>
                    </a:cubicBezTo>
                    <a:moveTo>
                      <a:pt x="644" y="3328"/>
                    </a:moveTo>
                    <a:cubicBezTo>
                      <a:pt x="629" y="3315"/>
                      <a:pt x="613" y="3301"/>
                      <a:pt x="598" y="3286"/>
                    </a:cubicBezTo>
                    <a:cubicBezTo>
                      <a:pt x="607" y="3277"/>
                      <a:pt x="607" y="3277"/>
                      <a:pt x="607" y="3277"/>
                    </a:cubicBezTo>
                    <a:cubicBezTo>
                      <a:pt x="622" y="3291"/>
                      <a:pt x="637" y="3305"/>
                      <a:pt x="653" y="3319"/>
                    </a:cubicBezTo>
                    <a:cubicBezTo>
                      <a:pt x="644" y="3328"/>
                      <a:pt x="644" y="3328"/>
                      <a:pt x="644" y="3328"/>
                    </a:cubicBezTo>
                    <a:moveTo>
                      <a:pt x="3229" y="3262"/>
                    </a:moveTo>
                    <a:cubicBezTo>
                      <a:pt x="3220" y="3253"/>
                      <a:pt x="3220" y="3253"/>
                      <a:pt x="3220" y="3253"/>
                    </a:cubicBezTo>
                    <a:cubicBezTo>
                      <a:pt x="3235" y="3239"/>
                      <a:pt x="3249" y="3224"/>
                      <a:pt x="3264" y="3209"/>
                    </a:cubicBezTo>
                    <a:cubicBezTo>
                      <a:pt x="3273" y="3218"/>
                      <a:pt x="3273" y="3218"/>
                      <a:pt x="3273" y="3218"/>
                    </a:cubicBezTo>
                    <a:cubicBezTo>
                      <a:pt x="3259" y="3233"/>
                      <a:pt x="3244" y="3248"/>
                      <a:pt x="3229" y="3262"/>
                    </a:cubicBezTo>
                    <a:moveTo>
                      <a:pt x="553" y="3243"/>
                    </a:moveTo>
                    <a:cubicBezTo>
                      <a:pt x="540" y="3229"/>
                      <a:pt x="526" y="3215"/>
                      <a:pt x="513" y="3201"/>
                    </a:cubicBezTo>
                    <a:cubicBezTo>
                      <a:pt x="522" y="3192"/>
                      <a:pt x="522" y="3192"/>
                      <a:pt x="522" y="3192"/>
                    </a:cubicBezTo>
                    <a:cubicBezTo>
                      <a:pt x="535" y="3206"/>
                      <a:pt x="549" y="3220"/>
                      <a:pt x="562" y="3234"/>
                    </a:cubicBezTo>
                    <a:cubicBezTo>
                      <a:pt x="553" y="3243"/>
                      <a:pt x="553" y="3243"/>
                      <a:pt x="553" y="3243"/>
                    </a:cubicBezTo>
                    <a:moveTo>
                      <a:pt x="3313" y="3175"/>
                    </a:moveTo>
                    <a:cubicBezTo>
                      <a:pt x="3303" y="3166"/>
                      <a:pt x="3303" y="3166"/>
                      <a:pt x="3303" y="3166"/>
                    </a:cubicBezTo>
                    <a:cubicBezTo>
                      <a:pt x="3316" y="3152"/>
                      <a:pt x="3329" y="3137"/>
                      <a:pt x="3342" y="3123"/>
                    </a:cubicBezTo>
                    <a:cubicBezTo>
                      <a:pt x="3351" y="3131"/>
                      <a:pt x="3351" y="3131"/>
                      <a:pt x="3351" y="3131"/>
                    </a:cubicBezTo>
                    <a:cubicBezTo>
                      <a:pt x="3339" y="3146"/>
                      <a:pt x="3326" y="3161"/>
                      <a:pt x="3313" y="3175"/>
                    </a:cubicBezTo>
                    <a:moveTo>
                      <a:pt x="473" y="3157"/>
                    </a:moveTo>
                    <a:cubicBezTo>
                      <a:pt x="460" y="3142"/>
                      <a:pt x="446" y="3126"/>
                      <a:pt x="433" y="3110"/>
                    </a:cubicBezTo>
                    <a:cubicBezTo>
                      <a:pt x="443" y="3102"/>
                      <a:pt x="443" y="3102"/>
                      <a:pt x="443" y="3102"/>
                    </a:cubicBezTo>
                    <a:cubicBezTo>
                      <a:pt x="456" y="3118"/>
                      <a:pt x="469" y="3133"/>
                      <a:pt x="483" y="3149"/>
                    </a:cubicBezTo>
                    <a:cubicBezTo>
                      <a:pt x="473" y="3157"/>
                      <a:pt x="473" y="3157"/>
                      <a:pt x="473" y="3157"/>
                    </a:cubicBezTo>
                    <a:moveTo>
                      <a:pt x="3391" y="3083"/>
                    </a:moveTo>
                    <a:cubicBezTo>
                      <a:pt x="3381" y="3075"/>
                      <a:pt x="3381" y="3075"/>
                      <a:pt x="3381" y="3075"/>
                    </a:cubicBezTo>
                    <a:cubicBezTo>
                      <a:pt x="3394" y="3058"/>
                      <a:pt x="3407" y="3042"/>
                      <a:pt x="3419" y="3025"/>
                    </a:cubicBezTo>
                    <a:cubicBezTo>
                      <a:pt x="3429" y="3033"/>
                      <a:pt x="3429" y="3033"/>
                      <a:pt x="3429" y="3033"/>
                    </a:cubicBezTo>
                    <a:cubicBezTo>
                      <a:pt x="3417" y="3050"/>
                      <a:pt x="3404" y="3066"/>
                      <a:pt x="3391" y="3083"/>
                    </a:cubicBezTo>
                    <a:moveTo>
                      <a:pt x="394" y="3061"/>
                    </a:moveTo>
                    <a:cubicBezTo>
                      <a:pt x="382" y="3045"/>
                      <a:pt x="370" y="3030"/>
                      <a:pt x="359" y="3014"/>
                    </a:cubicBezTo>
                    <a:cubicBezTo>
                      <a:pt x="369" y="3007"/>
                      <a:pt x="369" y="3007"/>
                      <a:pt x="369" y="3007"/>
                    </a:cubicBezTo>
                    <a:cubicBezTo>
                      <a:pt x="381" y="3022"/>
                      <a:pt x="392" y="3038"/>
                      <a:pt x="404" y="3053"/>
                    </a:cubicBezTo>
                    <a:cubicBezTo>
                      <a:pt x="394" y="3061"/>
                      <a:pt x="394" y="3061"/>
                      <a:pt x="394" y="3061"/>
                    </a:cubicBezTo>
                    <a:moveTo>
                      <a:pt x="3463" y="2985"/>
                    </a:moveTo>
                    <a:cubicBezTo>
                      <a:pt x="3453" y="2978"/>
                      <a:pt x="3453" y="2978"/>
                      <a:pt x="3453" y="2978"/>
                    </a:cubicBezTo>
                    <a:cubicBezTo>
                      <a:pt x="3464" y="2962"/>
                      <a:pt x="3475" y="2946"/>
                      <a:pt x="3485" y="2930"/>
                    </a:cubicBezTo>
                    <a:cubicBezTo>
                      <a:pt x="3496" y="2937"/>
                      <a:pt x="3496" y="2937"/>
                      <a:pt x="3496" y="2937"/>
                    </a:cubicBezTo>
                    <a:cubicBezTo>
                      <a:pt x="3485" y="2953"/>
                      <a:pt x="3474" y="2969"/>
                      <a:pt x="3463" y="2985"/>
                    </a:cubicBezTo>
                    <a:moveTo>
                      <a:pt x="325" y="2966"/>
                    </a:moveTo>
                    <a:cubicBezTo>
                      <a:pt x="314" y="2949"/>
                      <a:pt x="302" y="2931"/>
                      <a:pt x="291" y="2914"/>
                    </a:cubicBezTo>
                    <a:cubicBezTo>
                      <a:pt x="302" y="2907"/>
                      <a:pt x="302" y="2907"/>
                      <a:pt x="302" y="2907"/>
                    </a:cubicBezTo>
                    <a:cubicBezTo>
                      <a:pt x="313" y="2924"/>
                      <a:pt x="324" y="2942"/>
                      <a:pt x="336" y="2959"/>
                    </a:cubicBezTo>
                    <a:cubicBezTo>
                      <a:pt x="325" y="2966"/>
                      <a:pt x="325" y="2966"/>
                      <a:pt x="325" y="2966"/>
                    </a:cubicBezTo>
                    <a:moveTo>
                      <a:pt x="3529" y="2884"/>
                    </a:moveTo>
                    <a:cubicBezTo>
                      <a:pt x="3518" y="2877"/>
                      <a:pt x="3518" y="2877"/>
                      <a:pt x="3518" y="2877"/>
                    </a:cubicBezTo>
                    <a:cubicBezTo>
                      <a:pt x="3529" y="2859"/>
                      <a:pt x="3540" y="2841"/>
                      <a:pt x="3550" y="2823"/>
                    </a:cubicBezTo>
                    <a:cubicBezTo>
                      <a:pt x="3561" y="2829"/>
                      <a:pt x="3561" y="2829"/>
                      <a:pt x="3561" y="2829"/>
                    </a:cubicBezTo>
                    <a:cubicBezTo>
                      <a:pt x="3551" y="2848"/>
                      <a:pt x="3540" y="2866"/>
                      <a:pt x="3529" y="2884"/>
                    </a:cubicBezTo>
                    <a:moveTo>
                      <a:pt x="259" y="2860"/>
                    </a:moveTo>
                    <a:cubicBezTo>
                      <a:pt x="249" y="2844"/>
                      <a:pt x="239" y="2827"/>
                      <a:pt x="230" y="2810"/>
                    </a:cubicBezTo>
                    <a:cubicBezTo>
                      <a:pt x="241" y="2803"/>
                      <a:pt x="241" y="2803"/>
                      <a:pt x="241" y="2803"/>
                    </a:cubicBezTo>
                    <a:cubicBezTo>
                      <a:pt x="251" y="2820"/>
                      <a:pt x="260" y="2837"/>
                      <a:pt x="270" y="2854"/>
                    </a:cubicBezTo>
                    <a:cubicBezTo>
                      <a:pt x="259" y="2860"/>
                      <a:pt x="259" y="2860"/>
                      <a:pt x="259" y="2860"/>
                    </a:cubicBezTo>
                    <a:moveTo>
                      <a:pt x="3589" y="2778"/>
                    </a:moveTo>
                    <a:cubicBezTo>
                      <a:pt x="3577" y="2772"/>
                      <a:pt x="3577" y="2772"/>
                      <a:pt x="3577" y="2772"/>
                    </a:cubicBezTo>
                    <a:cubicBezTo>
                      <a:pt x="3586" y="2755"/>
                      <a:pt x="3595" y="2737"/>
                      <a:pt x="3603" y="2720"/>
                    </a:cubicBezTo>
                    <a:cubicBezTo>
                      <a:pt x="3615" y="2726"/>
                      <a:pt x="3615" y="2726"/>
                      <a:pt x="3615" y="2726"/>
                    </a:cubicBezTo>
                    <a:cubicBezTo>
                      <a:pt x="3606" y="2743"/>
                      <a:pt x="3598" y="2761"/>
                      <a:pt x="3589" y="2778"/>
                    </a:cubicBezTo>
                    <a:moveTo>
                      <a:pt x="203" y="2758"/>
                    </a:moveTo>
                    <a:cubicBezTo>
                      <a:pt x="194" y="2739"/>
                      <a:pt x="184" y="2721"/>
                      <a:pt x="176" y="2702"/>
                    </a:cubicBezTo>
                    <a:cubicBezTo>
                      <a:pt x="187" y="2696"/>
                      <a:pt x="187" y="2696"/>
                      <a:pt x="187" y="2696"/>
                    </a:cubicBezTo>
                    <a:cubicBezTo>
                      <a:pt x="196" y="2715"/>
                      <a:pt x="205" y="2734"/>
                      <a:pt x="214" y="2752"/>
                    </a:cubicBezTo>
                    <a:cubicBezTo>
                      <a:pt x="203" y="2758"/>
                      <a:pt x="203" y="2758"/>
                      <a:pt x="203" y="2758"/>
                    </a:cubicBezTo>
                    <a:moveTo>
                      <a:pt x="3641" y="2669"/>
                    </a:moveTo>
                    <a:cubicBezTo>
                      <a:pt x="3629" y="2663"/>
                      <a:pt x="3629" y="2663"/>
                      <a:pt x="3629" y="2663"/>
                    </a:cubicBezTo>
                    <a:cubicBezTo>
                      <a:pt x="3638" y="2644"/>
                      <a:pt x="3646" y="2625"/>
                      <a:pt x="3654" y="2606"/>
                    </a:cubicBezTo>
                    <a:cubicBezTo>
                      <a:pt x="3666" y="2611"/>
                      <a:pt x="3666" y="2611"/>
                      <a:pt x="3666" y="2611"/>
                    </a:cubicBezTo>
                    <a:cubicBezTo>
                      <a:pt x="3658" y="2630"/>
                      <a:pt x="3650" y="2649"/>
                      <a:pt x="3641" y="2669"/>
                    </a:cubicBezTo>
                    <a:moveTo>
                      <a:pt x="150" y="2645"/>
                    </a:moveTo>
                    <a:cubicBezTo>
                      <a:pt x="143" y="2627"/>
                      <a:pt x="135" y="2609"/>
                      <a:pt x="128" y="2591"/>
                    </a:cubicBezTo>
                    <a:cubicBezTo>
                      <a:pt x="140" y="2586"/>
                      <a:pt x="140" y="2586"/>
                      <a:pt x="140" y="2586"/>
                    </a:cubicBezTo>
                    <a:cubicBezTo>
                      <a:pt x="147" y="2604"/>
                      <a:pt x="155" y="2622"/>
                      <a:pt x="162" y="2640"/>
                    </a:cubicBezTo>
                    <a:cubicBezTo>
                      <a:pt x="150" y="2645"/>
                      <a:pt x="150" y="2645"/>
                      <a:pt x="150" y="2645"/>
                    </a:cubicBezTo>
                    <a:moveTo>
                      <a:pt x="3687" y="2556"/>
                    </a:moveTo>
                    <a:cubicBezTo>
                      <a:pt x="3675" y="2552"/>
                      <a:pt x="3675" y="2552"/>
                      <a:pt x="3675" y="2552"/>
                    </a:cubicBezTo>
                    <a:cubicBezTo>
                      <a:pt x="3681" y="2533"/>
                      <a:pt x="3688" y="2515"/>
                      <a:pt x="3694" y="2497"/>
                    </a:cubicBezTo>
                    <a:cubicBezTo>
                      <a:pt x="3706" y="2501"/>
                      <a:pt x="3706" y="2501"/>
                      <a:pt x="3706" y="2501"/>
                    </a:cubicBezTo>
                    <a:cubicBezTo>
                      <a:pt x="3700" y="2519"/>
                      <a:pt x="3693" y="2538"/>
                      <a:pt x="3687" y="2556"/>
                    </a:cubicBezTo>
                    <a:moveTo>
                      <a:pt x="108" y="2536"/>
                    </a:moveTo>
                    <a:cubicBezTo>
                      <a:pt x="101" y="2516"/>
                      <a:pt x="94" y="2496"/>
                      <a:pt x="88" y="2477"/>
                    </a:cubicBezTo>
                    <a:cubicBezTo>
                      <a:pt x="100" y="2473"/>
                      <a:pt x="100" y="2473"/>
                      <a:pt x="100" y="2473"/>
                    </a:cubicBezTo>
                    <a:cubicBezTo>
                      <a:pt x="107" y="2492"/>
                      <a:pt x="113" y="2512"/>
                      <a:pt x="120" y="2532"/>
                    </a:cubicBezTo>
                    <a:cubicBezTo>
                      <a:pt x="108" y="2536"/>
                      <a:pt x="108" y="2536"/>
                      <a:pt x="108" y="2536"/>
                    </a:cubicBezTo>
                    <a:moveTo>
                      <a:pt x="3725" y="2441"/>
                    </a:moveTo>
                    <a:cubicBezTo>
                      <a:pt x="3712" y="2437"/>
                      <a:pt x="3712" y="2437"/>
                      <a:pt x="3712" y="2437"/>
                    </a:cubicBezTo>
                    <a:cubicBezTo>
                      <a:pt x="3718" y="2418"/>
                      <a:pt x="3724" y="2397"/>
                      <a:pt x="3729" y="2377"/>
                    </a:cubicBezTo>
                    <a:cubicBezTo>
                      <a:pt x="3741" y="2381"/>
                      <a:pt x="3741" y="2381"/>
                      <a:pt x="3741" y="2381"/>
                    </a:cubicBezTo>
                    <a:cubicBezTo>
                      <a:pt x="3736" y="2401"/>
                      <a:pt x="3731" y="2421"/>
                      <a:pt x="3725" y="2441"/>
                    </a:cubicBezTo>
                    <a:moveTo>
                      <a:pt x="70" y="2417"/>
                    </a:moveTo>
                    <a:cubicBezTo>
                      <a:pt x="65" y="2398"/>
                      <a:pt x="60" y="2379"/>
                      <a:pt x="55" y="2360"/>
                    </a:cubicBezTo>
                    <a:cubicBezTo>
                      <a:pt x="68" y="2357"/>
                      <a:pt x="68" y="2357"/>
                      <a:pt x="68" y="2357"/>
                    </a:cubicBezTo>
                    <a:cubicBezTo>
                      <a:pt x="72" y="2376"/>
                      <a:pt x="77" y="2395"/>
                      <a:pt x="83" y="2413"/>
                    </a:cubicBezTo>
                    <a:cubicBezTo>
                      <a:pt x="70" y="2417"/>
                      <a:pt x="70" y="2417"/>
                      <a:pt x="70" y="2417"/>
                    </a:cubicBezTo>
                    <a:moveTo>
                      <a:pt x="3755" y="2324"/>
                    </a:moveTo>
                    <a:cubicBezTo>
                      <a:pt x="3743" y="2321"/>
                      <a:pt x="3743" y="2321"/>
                      <a:pt x="3743" y="2321"/>
                    </a:cubicBezTo>
                    <a:cubicBezTo>
                      <a:pt x="3747" y="2302"/>
                      <a:pt x="3751" y="2283"/>
                      <a:pt x="3755" y="2264"/>
                    </a:cubicBezTo>
                    <a:cubicBezTo>
                      <a:pt x="3767" y="2267"/>
                      <a:pt x="3767" y="2267"/>
                      <a:pt x="3767" y="2267"/>
                    </a:cubicBezTo>
                    <a:cubicBezTo>
                      <a:pt x="3764" y="2286"/>
                      <a:pt x="3759" y="2305"/>
                      <a:pt x="3755" y="2324"/>
                    </a:cubicBezTo>
                    <a:moveTo>
                      <a:pt x="42" y="2303"/>
                    </a:moveTo>
                    <a:cubicBezTo>
                      <a:pt x="38" y="2283"/>
                      <a:pt x="34" y="2262"/>
                      <a:pt x="30" y="2242"/>
                    </a:cubicBezTo>
                    <a:cubicBezTo>
                      <a:pt x="43" y="2239"/>
                      <a:pt x="43" y="2239"/>
                      <a:pt x="43" y="2239"/>
                    </a:cubicBezTo>
                    <a:cubicBezTo>
                      <a:pt x="46" y="2260"/>
                      <a:pt x="50" y="2280"/>
                      <a:pt x="55" y="2300"/>
                    </a:cubicBezTo>
                    <a:cubicBezTo>
                      <a:pt x="42" y="2303"/>
                      <a:pt x="42" y="2303"/>
                      <a:pt x="42" y="2303"/>
                    </a:cubicBezTo>
                    <a:moveTo>
                      <a:pt x="3778" y="2205"/>
                    </a:moveTo>
                    <a:cubicBezTo>
                      <a:pt x="3766" y="2203"/>
                      <a:pt x="3766" y="2203"/>
                      <a:pt x="3766" y="2203"/>
                    </a:cubicBezTo>
                    <a:cubicBezTo>
                      <a:pt x="3769" y="2182"/>
                      <a:pt x="3772" y="2162"/>
                      <a:pt x="3774" y="2141"/>
                    </a:cubicBezTo>
                    <a:cubicBezTo>
                      <a:pt x="3787" y="2143"/>
                      <a:pt x="3787" y="2143"/>
                      <a:pt x="3787" y="2143"/>
                    </a:cubicBezTo>
                    <a:cubicBezTo>
                      <a:pt x="3784" y="2164"/>
                      <a:pt x="3781" y="2184"/>
                      <a:pt x="3778" y="2205"/>
                    </a:cubicBezTo>
                    <a:moveTo>
                      <a:pt x="20" y="2180"/>
                    </a:moveTo>
                    <a:cubicBezTo>
                      <a:pt x="17" y="2161"/>
                      <a:pt x="15" y="2141"/>
                      <a:pt x="12" y="2122"/>
                    </a:cubicBezTo>
                    <a:cubicBezTo>
                      <a:pt x="25" y="2121"/>
                      <a:pt x="25" y="2121"/>
                      <a:pt x="25" y="2121"/>
                    </a:cubicBezTo>
                    <a:cubicBezTo>
                      <a:pt x="27" y="2140"/>
                      <a:pt x="30" y="2159"/>
                      <a:pt x="33" y="2178"/>
                    </a:cubicBezTo>
                    <a:cubicBezTo>
                      <a:pt x="20" y="2180"/>
                      <a:pt x="20" y="2180"/>
                      <a:pt x="20" y="2180"/>
                    </a:cubicBezTo>
                    <a:moveTo>
                      <a:pt x="3794" y="2085"/>
                    </a:moveTo>
                    <a:cubicBezTo>
                      <a:pt x="3781" y="2084"/>
                      <a:pt x="3781" y="2084"/>
                      <a:pt x="3781" y="2084"/>
                    </a:cubicBezTo>
                    <a:cubicBezTo>
                      <a:pt x="3783" y="2065"/>
                      <a:pt x="3784" y="2045"/>
                      <a:pt x="3785" y="2026"/>
                    </a:cubicBezTo>
                    <a:cubicBezTo>
                      <a:pt x="3798" y="2027"/>
                      <a:pt x="3798" y="2027"/>
                      <a:pt x="3798" y="2027"/>
                    </a:cubicBezTo>
                    <a:cubicBezTo>
                      <a:pt x="3797" y="2046"/>
                      <a:pt x="3795" y="2066"/>
                      <a:pt x="3794" y="2085"/>
                    </a:cubicBezTo>
                    <a:moveTo>
                      <a:pt x="6" y="2064"/>
                    </a:moveTo>
                    <a:cubicBezTo>
                      <a:pt x="5" y="2043"/>
                      <a:pt x="3" y="2022"/>
                      <a:pt x="2" y="2001"/>
                    </a:cubicBezTo>
                    <a:cubicBezTo>
                      <a:pt x="15" y="2001"/>
                      <a:pt x="15" y="2001"/>
                      <a:pt x="15" y="2001"/>
                    </a:cubicBezTo>
                    <a:cubicBezTo>
                      <a:pt x="16" y="2021"/>
                      <a:pt x="17" y="2042"/>
                      <a:pt x="19" y="2063"/>
                    </a:cubicBezTo>
                    <a:cubicBezTo>
                      <a:pt x="6" y="2064"/>
                      <a:pt x="6" y="2064"/>
                      <a:pt x="6" y="2064"/>
                    </a:cubicBezTo>
                    <a:moveTo>
                      <a:pt x="3801" y="1964"/>
                    </a:moveTo>
                    <a:cubicBezTo>
                      <a:pt x="3788" y="1964"/>
                      <a:pt x="3788" y="1964"/>
                      <a:pt x="3788" y="1964"/>
                    </a:cubicBezTo>
                    <a:cubicBezTo>
                      <a:pt x="3789" y="1943"/>
                      <a:pt x="3789" y="1922"/>
                      <a:pt x="3789" y="1902"/>
                    </a:cubicBezTo>
                    <a:cubicBezTo>
                      <a:pt x="3802" y="1902"/>
                      <a:pt x="3802" y="1902"/>
                      <a:pt x="3802" y="1902"/>
                    </a:cubicBezTo>
                    <a:cubicBezTo>
                      <a:pt x="3802" y="1922"/>
                      <a:pt x="3802" y="1943"/>
                      <a:pt x="3801" y="1964"/>
                    </a:cubicBezTo>
                    <a:moveTo>
                      <a:pt x="0" y="1939"/>
                    </a:moveTo>
                    <a:cubicBezTo>
                      <a:pt x="0" y="1927"/>
                      <a:pt x="0" y="1914"/>
                      <a:pt x="0" y="1902"/>
                    </a:cubicBezTo>
                    <a:cubicBezTo>
                      <a:pt x="0" y="1894"/>
                      <a:pt x="0" y="1887"/>
                      <a:pt x="0" y="1880"/>
                    </a:cubicBezTo>
                    <a:cubicBezTo>
                      <a:pt x="13" y="1880"/>
                      <a:pt x="13" y="1880"/>
                      <a:pt x="13" y="1880"/>
                    </a:cubicBezTo>
                    <a:cubicBezTo>
                      <a:pt x="12" y="1887"/>
                      <a:pt x="12" y="1895"/>
                      <a:pt x="12" y="1902"/>
                    </a:cubicBezTo>
                    <a:cubicBezTo>
                      <a:pt x="12" y="1914"/>
                      <a:pt x="13" y="1926"/>
                      <a:pt x="13" y="1939"/>
                    </a:cubicBezTo>
                    <a:cubicBezTo>
                      <a:pt x="0" y="1939"/>
                      <a:pt x="0" y="1939"/>
                      <a:pt x="0" y="1939"/>
                    </a:cubicBezTo>
                    <a:moveTo>
                      <a:pt x="3789" y="1882"/>
                    </a:moveTo>
                    <a:cubicBezTo>
                      <a:pt x="3789" y="1861"/>
                      <a:pt x="3789" y="1840"/>
                      <a:pt x="3788" y="1819"/>
                    </a:cubicBezTo>
                    <a:cubicBezTo>
                      <a:pt x="3800" y="1819"/>
                      <a:pt x="3800" y="1819"/>
                      <a:pt x="3800" y="1819"/>
                    </a:cubicBezTo>
                    <a:cubicBezTo>
                      <a:pt x="3801" y="1840"/>
                      <a:pt x="3802" y="1861"/>
                      <a:pt x="3802" y="1881"/>
                    </a:cubicBezTo>
                    <a:cubicBezTo>
                      <a:pt x="3789" y="1882"/>
                      <a:pt x="3789" y="1882"/>
                      <a:pt x="3789" y="1882"/>
                    </a:cubicBezTo>
                    <a:moveTo>
                      <a:pt x="14" y="1822"/>
                    </a:moveTo>
                    <a:cubicBezTo>
                      <a:pt x="1" y="1822"/>
                      <a:pt x="1" y="1822"/>
                      <a:pt x="1" y="1822"/>
                    </a:cubicBezTo>
                    <a:cubicBezTo>
                      <a:pt x="2" y="1801"/>
                      <a:pt x="3" y="1780"/>
                      <a:pt x="5" y="1759"/>
                    </a:cubicBezTo>
                    <a:cubicBezTo>
                      <a:pt x="18" y="1760"/>
                      <a:pt x="18" y="1760"/>
                      <a:pt x="18" y="1760"/>
                    </a:cubicBezTo>
                    <a:cubicBezTo>
                      <a:pt x="16" y="1781"/>
                      <a:pt x="15" y="1802"/>
                      <a:pt x="14" y="1822"/>
                    </a:cubicBezTo>
                    <a:moveTo>
                      <a:pt x="3784" y="1761"/>
                    </a:moveTo>
                    <a:cubicBezTo>
                      <a:pt x="3783" y="1742"/>
                      <a:pt x="3781" y="1723"/>
                      <a:pt x="3779" y="1704"/>
                    </a:cubicBezTo>
                    <a:cubicBezTo>
                      <a:pt x="3792" y="1702"/>
                      <a:pt x="3792" y="1702"/>
                      <a:pt x="3792" y="1702"/>
                    </a:cubicBezTo>
                    <a:cubicBezTo>
                      <a:pt x="3794" y="1722"/>
                      <a:pt x="3796" y="1741"/>
                      <a:pt x="3797" y="1761"/>
                    </a:cubicBezTo>
                    <a:cubicBezTo>
                      <a:pt x="3784" y="1761"/>
                      <a:pt x="3784" y="1761"/>
                      <a:pt x="3784" y="1761"/>
                    </a:cubicBezTo>
                    <a:moveTo>
                      <a:pt x="23" y="1698"/>
                    </a:moveTo>
                    <a:cubicBezTo>
                      <a:pt x="11" y="1697"/>
                      <a:pt x="11" y="1697"/>
                      <a:pt x="11" y="1697"/>
                    </a:cubicBezTo>
                    <a:cubicBezTo>
                      <a:pt x="13" y="1678"/>
                      <a:pt x="15" y="1658"/>
                      <a:pt x="18" y="1639"/>
                    </a:cubicBezTo>
                    <a:cubicBezTo>
                      <a:pt x="30" y="1641"/>
                      <a:pt x="30" y="1641"/>
                      <a:pt x="30" y="1641"/>
                    </a:cubicBezTo>
                    <a:cubicBezTo>
                      <a:pt x="28" y="1660"/>
                      <a:pt x="25" y="1679"/>
                      <a:pt x="23" y="1698"/>
                    </a:cubicBezTo>
                    <a:moveTo>
                      <a:pt x="3772" y="1642"/>
                    </a:moveTo>
                    <a:cubicBezTo>
                      <a:pt x="3769" y="1621"/>
                      <a:pt x="3766" y="1601"/>
                      <a:pt x="3762" y="1580"/>
                    </a:cubicBezTo>
                    <a:cubicBezTo>
                      <a:pt x="3775" y="1578"/>
                      <a:pt x="3775" y="1578"/>
                      <a:pt x="3775" y="1578"/>
                    </a:cubicBezTo>
                    <a:cubicBezTo>
                      <a:pt x="3778" y="1599"/>
                      <a:pt x="3782" y="1620"/>
                      <a:pt x="3784" y="1640"/>
                    </a:cubicBezTo>
                    <a:cubicBezTo>
                      <a:pt x="3772" y="1642"/>
                      <a:pt x="3772" y="1642"/>
                      <a:pt x="3772" y="1642"/>
                    </a:cubicBezTo>
                    <a:moveTo>
                      <a:pt x="39" y="1583"/>
                    </a:moveTo>
                    <a:cubicBezTo>
                      <a:pt x="27" y="1581"/>
                      <a:pt x="27" y="1581"/>
                      <a:pt x="27" y="1581"/>
                    </a:cubicBezTo>
                    <a:cubicBezTo>
                      <a:pt x="30" y="1561"/>
                      <a:pt x="34" y="1540"/>
                      <a:pt x="38" y="1520"/>
                    </a:cubicBezTo>
                    <a:cubicBezTo>
                      <a:pt x="51" y="1522"/>
                      <a:pt x="51" y="1522"/>
                      <a:pt x="51" y="1522"/>
                    </a:cubicBezTo>
                    <a:cubicBezTo>
                      <a:pt x="46" y="1542"/>
                      <a:pt x="43" y="1563"/>
                      <a:pt x="39" y="1583"/>
                    </a:cubicBezTo>
                    <a:moveTo>
                      <a:pt x="3752" y="1523"/>
                    </a:moveTo>
                    <a:cubicBezTo>
                      <a:pt x="3748" y="1505"/>
                      <a:pt x="3744" y="1485"/>
                      <a:pt x="3739" y="1467"/>
                    </a:cubicBezTo>
                    <a:cubicBezTo>
                      <a:pt x="3752" y="1464"/>
                      <a:pt x="3752" y="1464"/>
                      <a:pt x="3752" y="1464"/>
                    </a:cubicBezTo>
                    <a:cubicBezTo>
                      <a:pt x="3756" y="1483"/>
                      <a:pt x="3760" y="1502"/>
                      <a:pt x="3764" y="1521"/>
                    </a:cubicBezTo>
                    <a:cubicBezTo>
                      <a:pt x="3752" y="1523"/>
                      <a:pt x="3752" y="1523"/>
                      <a:pt x="3752" y="1523"/>
                    </a:cubicBezTo>
                    <a:moveTo>
                      <a:pt x="64" y="1462"/>
                    </a:moveTo>
                    <a:cubicBezTo>
                      <a:pt x="52" y="1459"/>
                      <a:pt x="52" y="1459"/>
                      <a:pt x="52" y="1459"/>
                    </a:cubicBezTo>
                    <a:cubicBezTo>
                      <a:pt x="56" y="1440"/>
                      <a:pt x="61" y="1421"/>
                      <a:pt x="66" y="1402"/>
                    </a:cubicBezTo>
                    <a:cubicBezTo>
                      <a:pt x="78" y="1405"/>
                      <a:pt x="78" y="1405"/>
                      <a:pt x="78" y="1405"/>
                    </a:cubicBezTo>
                    <a:cubicBezTo>
                      <a:pt x="73" y="1424"/>
                      <a:pt x="68" y="1443"/>
                      <a:pt x="64" y="1462"/>
                    </a:cubicBezTo>
                    <a:moveTo>
                      <a:pt x="3724" y="1406"/>
                    </a:moveTo>
                    <a:cubicBezTo>
                      <a:pt x="3718" y="1386"/>
                      <a:pt x="3713" y="1366"/>
                      <a:pt x="3707" y="1347"/>
                    </a:cubicBezTo>
                    <a:cubicBezTo>
                      <a:pt x="3719" y="1343"/>
                      <a:pt x="3719" y="1343"/>
                      <a:pt x="3719" y="1343"/>
                    </a:cubicBezTo>
                    <a:cubicBezTo>
                      <a:pt x="3725" y="1363"/>
                      <a:pt x="3731" y="1383"/>
                      <a:pt x="3736" y="1403"/>
                    </a:cubicBezTo>
                    <a:cubicBezTo>
                      <a:pt x="3724" y="1406"/>
                      <a:pt x="3724" y="1406"/>
                      <a:pt x="3724" y="1406"/>
                    </a:cubicBezTo>
                    <a:moveTo>
                      <a:pt x="94" y="1350"/>
                    </a:moveTo>
                    <a:cubicBezTo>
                      <a:pt x="82" y="1346"/>
                      <a:pt x="82" y="1346"/>
                      <a:pt x="82" y="1346"/>
                    </a:cubicBezTo>
                    <a:cubicBezTo>
                      <a:pt x="88" y="1326"/>
                      <a:pt x="95" y="1306"/>
                      <a:pt x="101" y="1286"/>
                    </a:cubicBezTo>
                    <a:cubicBezTo>
                      <a:pt x="114" y="1290"/>
                      <a:pt x="114" y="1290"/>
                      <a:pt x="114" y="1290"/>
                    </a:cubicBezTo>
                    <a:cubicBezTo>
                      <a:pt x="107" y="1310"/>
                      <a:pt x="100" y="1330"/>
                      <a:pt x="94" y="1350"/>
                    </a:cubicBezTo>
                    <a:moveTo>
                      <a:pt x="3689" y="1291"/>
                    </a:moveTo>
                    <a:cubicBezTo>
                      <a:pt x="3682" y="1273"/>
                      <a:pt x="3676" y="1255"/>
                      <a:pt x="3669" y="1237"/>
                    </a:cubicBezTo>
                    <a:cubicBezTo>
                      <a:pt x="3681" y="1232"/>
                      <a:pt x="3681" y="1232"/>
                      <a:pt x="3681" y="1232"/>
                    </a:cubicBezTo>
                    <a:cubicBezTo>
                      <a:pt x="3688" y="1250"/>
                      <a:pt x="3695" y="1269"/>
                      <a:pt x="3701" y="1287"/>
                    </a:cubicBezTo>
                    <a:cubicBezTo>
                      <a:pt x="3689" y="1291"/>
                      <a:pt x="3689" y="1291"/>
                      <a:pt x="3689" y="1291"/>
                    </a:cubicBezTo>
                    <a:moveTo>
                      <a:pt x="135" y="1232"/>
                    </a:moveTo>
                    <a:cubicBezTo>
                      <a:pt x="123" y="1227"/>
                      <a:pt x="123" y="1227"/>
                      <a:pt x="123" y="1227"/>
                    </a:cubicBezTo>
                    <a:cubicBezTo>
                      <a:pt x="130" y="1209"/>
                      <a:pt x="137" y="1190"/>
                      <a:pt x="144" y="1172"/>
                    </a:cubicBezTo>
                    <a:cubicBezTo>
                      <a:pt x="156" y="1177"/>
                      <a:pt x="156" y="1177"/>
                      <a:pt x="156" y="1177"/>
                    </a:cubicBezTo>
                    <a:cubicBezTo>
                      <a:pt x="149" y="1195"/>
                      <a:pt x="142" y="1213"/>
                      <a:pt x="135" y="1232"/>
                    </a:cubicBezTo>
                    <a:moveTo>
                      <a:pt x="3646" y="1179"/>
                    </a:moveTo>
                    <a:cubicBezTo>
                      <a:pt x="3638" y="1160"/>
                      <a:pt x="3630" y="1141"/>
                      <a:pt x="3622" y="1122"/>
                    </a:cubicBezTo>
                    <a:cubicBezTo>
                      <a:pt x="3633" y="1117"/>
                      <a:pt x="3633" y="1117"/>
                      <a:pt x="3633" y="1117"/>
                    </a:cubicBezTo>
                    <a:cubicBezTo>
                      <a:pt x="3642" y="1136"/>
                      <a:pt x="3650" y="1155"/>
                      <a:pt x="3658" y="1174"/>
                    </a:cubicBezTo>
                    <a:cubicBezTo>
                      <a:pt x="3646" y="1179"/>
                      <a:pt x="3646" y="1179"/>
                      <a:pt x="3646" y="1179"/>
                    </a:cubicBezTo>
                    <a:moveTo>
                      <a:pt x="179" y="1124"/>
                    </a:moveTo>
                    <a:cubicBezTo>
                      <a:pt x="168" y="1119"/>
                      <a:pt x="168" y="1119"/>
                      <a:pt x="168" y="1119"/>
                    </a:cubicBezTo>
                    <a:cubicBezTo>
                      <a:pt x="176" y="1100"/>
                      <a:pt x="185" y="1081"/>
                      <a:pt x="195" y="1062"/>
                    </a:cubicBezTo>
                    <a:cubicBezTo>
                      <a:pt x="206" y="1068"/>
                      <a:pt x="206" y="1068"/>
                      <a:pt x="206" y="1068"/>
                    </a:cubicBezTo>
                    <a:cubicBezTo>
                      <a:pt x="197" y="1086"/>
                      <a:pt x="188" y="1105"/>
                      <a:pt x="179" y="1124"/>
                    </a:cubicBezTo>
                    <a:moveTo>
                      <a:pt x="3597" y="1070"/>
                    </a:moveTo>
                    <a:cubicBezTo>
                      <a:pt x="3588" y="1052"/>
                      <a:pt x="3579" y="1035"/>
                      <a:pt x="3570" y="1018"/>
                    </a:cubicBezTo>
                    <a:cubicBezTo>
                      <a:pt x="3582" y="1012"/>
                      <a:pt x="3582" y="1012"/>
                      <a:pt x="3582" y="1012"/>
                    </a:cubicBezTo>
                    <a:cubicBezTo>
                      <a:pt x="3591" y="1029"/>
                      <a:pt x="3600" y="1047"/>
                      <a:pt x="3608" y="1064"/>
                    </a:cubicBezTo>
                    <a:cubicBezTo>
                      <a:pt x="3597" y="1070"/>
                      <a:pt x="3597" y="1070"/>
                      <a:pt x="3597" y="1070"/>
                    </a:cubicBezTo>
                    <a:moveTo>
                      <a:pt x="234" y="1012"/>
                    </a:moveTo>
                    <a:cubicBezTo>
                      <a:pt x="223" y="1006"/>
                      <a:pt x="223" y="1006"/>
                      <a:pt x="223" y="1006"/>
                    </a:cubicBezTo>
                    <a:cubicBezTo>
                      <a:pt x="232" y="989"/>
                      <a:pt x="242" y="972"/>
                      <a:pt x="252" y="955"/>
                    </a:cubicBezTo>
                    <a:cubicBezTo>
                      <a:pt x="263" y="961"/>
                      <a:pt x="263" y="961"/>
                      <a:pt x="263" y="961"/>
                    </a:cubicBezTo>
                    <a:cubicBezTo>
                      <a:pt x="253" y="978"/>
                      <a:pt x="244" y="995"/>
                      <a:pt x="234" y="1012"/>
                    </a:cubicBezTo>
                    <a:moveTo>
                      <a:pt x="3541" y="964"/>
                    </a:moveTo>
                    <a:cubicBezTo>
                      <a:pt x="3530" y="946"/>
                      <a:pt x="3520" y="928"/>
                      <a:pt x="3509" y="910"/>
                    </a:cubicBezTo>
                    <a:cubicBezTo>
                      <a:pt x="3520" y="904"/>
                      <a:pt x="3520" y="904"/>
                      <a:pt x="3520" y="904"/>
                    </a:cubicBezTo>
                    <a:cubicBezTo>
                      <a:pt x="3531" y="921"/>
                      <a:pt x="3541" y="939"/>
                      <a:pt x="3552" y="957"/>
                    </a:cubicBezTo>
                    <a:cubicBezTo>
                      <a:pt x="3541" y="964"/>
                      <a:pt x="3541" y="964"/>
                      <a:pt x="3541" y="964"/>
                    </a:cubicBezTo>
                    <a:moveTo>
                      <a:pt x="293" y="911"/>
                    </a:moveTo>
                    <a:cubicBezTo>
                      <a:pt x="282" y="905"/>
                      <a:pt x="282" y="905"/>
                      <a:pt x="282" y="905"/>
                    </a:cubicBezTo>
                    <a:cubicBezTo>
                      <a:pt x="293" y="887"/>
                      <a:pt x="304" y="869"/>
                      <a:pt x="315" y="852"/>
                    </a:cubicBezTo>
                    <a:cubicBezTo>
                      <a:pt x="326" y="859"/>
                      <a:pt x="326" y="859"/>
                      <a:pt x="326" y="859"/>
                    </a:cubicBezTo>
                    <a:cubicBezTo>
                      <a:pt x="315" y="876"/>
                      <a:pt x="303" y="894"/>
                      <a:pt x="293" y="911"/>
                    </a:cubicBezTo>
                    <a:moveTo>
                      <a:pt x="3478" y="862"/>
                    </a:moveTo>
                    <a:cubicBezTo>
                      <a:pt x="3467" y="846"/>
                      <a:pt x="3456" y="829"/>
                      <a:pt x="3445" y="814"/>
                    </a:cubicBezTo>
                    <a:cubicBezTo>
                      <a:pt x="3455" y="806"/>
                      <a:pt x="3455" y="806"/>
                      <a:pt x="3455" y="806"/>
                    </a:cubicBezTo>
                    <a:cubicBezTo>
                      <a:pt x="3466" y="822"/>
                      <a:pt x="3478" y="838"/>
                      <a:pt x="3488" y="855"/>
                    </a:cubicBezTo>
                    <a:cubicBezTo>
                      <a:pt x="3478" y="862"/>
                      <a:pt x="3478" y="862"/>
                      <a:pt x="3478" y="862"/>
                    </a:cubicBezTo>
                    <a:moveTo>
                      <a:pt x="361" y="808"/>
                    </a:moveTo>
                    <a:cubicBezTo>
                      <a:pt x="351" y="800"/>
                      <a:pt x="351" y="800"/>
                      <a:pt x="351" y="800"/>
                    </a:cubicBezTo>
                    <a:cubicBezTo>
                      <a:pt x="362" y="784"/>
                      <a:pt x="374" y="769"/>
                      <a:pt x="386" y="753"/>
                    </a:cubicBezTo>
                    <a:cubicBezTo>
                      <a:pt x="396" y="761"/>
                      <a:pt x="396" y="761"/>
                      <a:pt x="396" y="761"/>
                    </a:cubicBezTo>
                    <a:cubicBezTo>
                      <a:pt x="384" y="776"/>
                      <a:pt x="372" y="792"/>
                      <a:pt x="361" y="808"/>
                    </a:cubicBezTo>
                    <a:moveTo>
                      <a:pt x="3408" y="764"/>
                    </a:moveTo>
                    <a:cubicBezTo>
                      <a:pt x="3396" y="747"/>
                      <a:pt x="3383" y="731"/>
                      <a:pt x="3370" y="715"/>
                    </a:cubicBezTo>
                    <a:cubicBezTo>
                      <a:pt x="3380" y="707"/>
                      <a:pt x="3380" y="707"/>
                      <a:pt x="3380" y="707"/>
                    </a:cubicBezTo>
                    <a:cubicBezTo>
                      <a:pt x="3393" y="723"/>
                      <a:pt x="3406" y="739"/>
                      <a:pt x="3418" y="756"/>
                    </a:cubicBezTo>
                    <a:cubicBezTo>
                      <a:pt x="3408" y="764"/>
                      <a:pt x="3408" y="764"/>
                      <a:pt x="3408" y="764"/>
                    </a:cubicBezTo>
                    <a:moveTo>
                      <a:pt x="432" y="715"/>
                    </a:moveTo>
                    <a:cubicBezTo>
                      <a:pt x="422" y="707"/>
                      <a:pt x="422" y="707"/>
                      <a:pt x="422" y="707"/>
                    </a:cubicBezTo>
                    <a:cubicBezTo>
                      <a:pt x="435" y="691"/>
                      <a:pt x="448" y="675"/>
                      <a:pt x="462" y="659"/>
                    </a:cubicBezTo>
                    <a:cubicBezTo>
                      <a:pt x="471" y="667"/>
                      <a:pt x="471" y="667"/>
                      <a:pt x="471" y="667"/>
                    </a:cubicBezTo>
                    <a:cubicBezTo>
                      <a:pt x="458" y="683"/>
                      <a:pt x="445" y="699"/>
                      <a:pt x="432" y="715"/>
                    </a:cubicBezTo>
                    <a:moveTo>
                      <a:pt x="3333" y="670"/>
                    </a:moveTo>
                    <a:cubicBezTo>
                      <a:pt x="3320" y="655"/>
                      <a:pt x="3307" y="641"/>
                      <a:pt x="3294" y="627"/>
                    </a:cubicBezTo>
                    <a:cubicBezTo>
                      <a:pt x="3304" y="618"/>
                      <a:pt x="3304" y="618"/>
                      <a:pt x="3304" y="618"/>
                    </a:cubicBezTo>
                    <a:cubicBezTo>
                      <a:pt x="3317" y="632"/>
                      <a:pt x="3330" y="647"/>
                      <a:pt x="3342" y="662"/>
                    </a:cubicBezTo>
                    <a:cubicBezTo>
                      <a:pt x="3333" y="670"/>
                      <a:pt x="3333" y="670"/>
                      <a:pt x="3333" y="670"/>
                    </a:cubicBezTo>
                    <a:moveTo>
                      <a:pt x="513" y="621"/>
                    </a:moveTo>
                    <a:cubicBezTo>
                      <a:pt x="503" y="612"/>
                      <a:pt x="503" y="612"/>
                      <a:pt x="503" y="612"/>
                    </a:cubicBezTo>
                    <a:cubicBezTo>
                      <a:pt x="517" y="598"/>
                      <a:pt x="530" y="584"/>
                      <a:pt x="544" y="570"/>
                    </a:cubicBezTo>
                    <a:cubicBezTo>
                      <a:pt x="553" y="579"/>
                      <a:pt x="553" y="579"/>
                      <a:pt x="553" y="579"/>
                    </a:cubicBezTo>
                    <a:cubicBezTo>
                      <a:pt x="539" y="593"/>
                      <a:pt x="526" y="607"/>
                      <a:pt x="513" y="621"/>
                    </a:cubicBezTo>
                    <a:moveTo>
                      <a:pt x="3251" y="582"/>
                    </a:moveTo>
                    <a:cubicBezTo>
                      <a:pt x="3237" y="567"/>
                      <a:pt x="3222" y="552"/>
                      <a:pt x="3207" y="538"/>
                    </a:cubicBezTo>
                    <a:cubicBezTo>
                      <a:pt x="3216" y="529"/>
                      <a:pt x="3216" y="529"/>
                      <a:pt x="3216" y="529"/>
                    </a:cubicBezTo>
                    <a:cubicBezTo>
                      <a:pt x="3231" y="543"/>
                      <a:pt x="3246" y="558"/>
                      <a:pt x="3261" y="573"/>
                    </a:cubicBezTo>
                    <a:cubicBezTo>
                      <a:pt x="3251" y="582"/>
                      <a:pt x="3251" y="582"/>
                      <a:pt x="3251" y="582"/>
                    </a:cubicBezTo>
                    <a:moveTo>
                      <a:pt x="594" y="538"/>
                    </a:moveTo>
                    <a:cubicBezTo>
                      <a:pt x="585" y="529"/>
                      <a:pt x="585" y="529"/>
                      <a:pt x="585" y="529"/>
                    </a:cubicBezTo>
                    <a:cubicBezTo>
                      <a:pt x="600" y="514"/>
                      <a:pt x="616" y="500"/>
                      <a:pt x="631" y="486"/>
                    </a:cubicBezTo>
                    <a:cubicBezTo>
                      <a:pt x="640" y="496"/>
                      <a:pt x="640" y="496"/>
                      <a:pt x="640" y="496"/>
                    </a:cubicBezTo>
                    <a:cubicBezTo>
                      <a:pt x="624" y="510"/>
                      <a:pt x="609" y="524"/>
                      <a:pt x="594" y="538"/>
                    </a:cubicBezTo>
                    <a:moveTo>
                      <a:pt x="3165" y="498"/>
                    </a:moveTo>
                    <a:cubicBezTo>
                      <a:pt x="3150" y="485"/>
                      <a:pt x="3136" y="472"/>
                      <a:pt x="3121" y="460"/>
                    </a:cubicBezTo>
                    <a:cubicBezTo>
                      <a:pt x="3129" y="450"/>
                      <a:pt x="3129" y="450"/>
                      <a:pt x="3129" y="450"/>
                    </a:cubicBezTo>
                    <a:cubicBezTo>
                      <a:pt x="3144" y="463"/>
                      <a:pt x="3159" y="476"/>
                      <a:pt x="3173" y="489"/>
                    </a:cubicBezTo>
                    <a:cubicBezTo>
                      <a:pt x="3165" y="498"/>
                      <a:pt x="3165" y="498"/>
                      <a:pt x="3165" y="498"/>
                    </a:cubicBezTo>
                    <a:moveTo>
                      <a:pt x="687" y="455"/>
                    </a:moveTo>
                    <a:cubicBezTo>
                      <a:pt x="678" y="445"/>
                      <a:pt x="678" y="445"/>
                      <a:pt x="678" y="445"/>
                    </a:cubicBezTo>
                    <a:cubicBezTo>
                      <a:pt x="693" y="433"/>
                      <a:pt x="709" y="420"/>
                      <a:pt x="724" y="408"/>
                    </a:cubicBezTo>
                    <a:cubicBezTo>
                      <a:pt x="732" y="418"/>
                      <a:pt x="732" y="418"/>
                      <a:pt x="732" y="418"/>
                    </a:cubicBezTo>
                    <a:cubicBezTo>
                      <a:pt x="717" y="430"/>
                      <a:pt x="701" y="443"/>
                      <a:pt x="687" y="455"/>
                    </a:cubicBezTo>
                    <a:moveTo>
                      <a:pt x="3073" y="421"/>
                    </a:moveTo>
                    <a:cubicBezTo>
                      <a:pt x="3057" y="408"/>
                      <a:pt x="3040" y="395"/>
                      <a:pt x="3024" y="383"/>
                    </a:cubicBezTo>
                    <a:cubicBezTo>
                      <a:pt x="3031" y="372"/>
                      <a:pt x="3031" y="372"/>
                      <a:pt x="3031" y="372"/>
                    </a:cubicBezTo>
                    <a:cubicBezTo>
                      <a:pt x="3048" y="385"/>
                      <a:pt x="3065" y="398"/>
                      <a:pt x="3081" y="411"/>
                    </a:cubicBezTo>
                    <a:cubicBezTo>
                      <a:pt x="3073" y="421"/>
                      <a:pt x="3073" y="421"/>
                      <a:pt x="3073" y="421"/>
                    </a:cubicBezTo>
                    <a:moveTo>
                      <a:pt x="778" y="383"/>
                    </a:moveTo>
                    <a:cubicBezTo>
                      <a:pt x="770" y="373"/>
                      <a:pt x="770" y="373"/>
                      <a:pt x="770" y="373"/>
                    </a:cubicBezTo>
                    <a:cubicBezTo>
                      <a:pt x="787" y="361"/>
                      <a:pt x="804" y="348"/>
                      <a:pt x="821" y="336"/>
                    </a:cubicBezTo>
                    <a:cubicBezTo>
                      <a:pt x="828" y="347"/>
                      <a:pt x="828" y="347"/>
                      <a:pt x="828" y="347"/>
                    </a:cubicBezTo>
                    <a:cubicBezTo>
                      <a:pt x="811" y="359"/>
                      <a:pt x="794" y="371"/>
                      <a:pt x="778" y="383"/>
                    </a:cubicBezTo>
                    <a:moveTo>
                      <a:pt x="2976" y="349"/>
                    </a:moveTo>
                    <a:cubicBezTo>
                      <a:pt x="2960" y="338"/>
                      <a:pt x="2944" y="327"/>
                      <a:pt x="2928" y="316"/>
                    </a:cubicBezTo>
                    <a:cubicBezTo>
                      <a:pt x="2935" y="306"/>
                      <a:pt x="2935" y="306"/>
                      <a:pt x="2935" y="306"/>
                    </a:cubicBezTo>
                    <a:cubicBezTo>
                      <a:pt x="2951" y="316"/>
                      <a:pt x="2968" y="327"/>
                      <a:pt x="2984" y="338"/>
                    </a:cubicBezTo>
                    <a:cubicBezTo>
                      <a:pt x="2976" y="349"/>
                      <a:pt x="2976" y="349"/>
                      <a:pt x="2976" y="349"/>
                    </a:cubicBezTo>
                    <a:moveTo>
                      <a:pt x="880" y="313"/>
                    </a:moveTo>
                    <a:cubicBezTo>
                      <a:pt x="873" y="302"/>
                      <a:pt x="873" y="302"/>
                      <a:pt x="873" y="302"/>
                    </a:cubicBezTo>
                    <a:cubicBezTo>
                      <a:pt x="889" y="291"/>
                      <a:pt x="906" y="281"/>
                      <a:pt x="923" y="271"/>
                    </a:cubicBezTo>
                    <a:cubicBezTo>
                      <a:pt x="929" y="282"/>
                      <a:pt x="929" y="282"/>
                      <a:pt x="929" y="282"/>
                    </a:cubicBezTo>
                    <a:cubicBezTo>
                      <a:pt x="913" y="292"/>
                      <a:pt x="896" y="302"/>
                      <a:pt x="880" y="313"/>
                    </a:cubicBezTo>
                    <a:moveTo>
                      <a:pt x="2875" y="283"/>
                    </a:moveTo>
                    <a:cubicBezTo>
                      <a:pt x="2858" y="273"/>
                      <a:pt x="2839" y="262"/>
                      <a:pt x="2821" y="252"/>
                    </a:cubicBezTo>
                    <a:cubicBezTo>
                      <a:pt x="2828" y="241"/>
                      <a:pt x="2828" y="241"/>
                      <a:pt x="2828" y="241"/>
                    </a:cubicBezTo>
                    <a:cubicBezTo>
                      <a:pt x="2846" y="251"/>
                      <a:pt x="2864" y="262"/>
                      <a:pt x="2882" y="272"/>
                    </a:cubicBezTo>
                    <a:cubicBezTo>
                      <a:pt x="2875" y="283"/>
                      <a:pt x="2875" y="283"/>
                      <a:pt x="2875" y="283"/>
                    </a:cubicBezTo>
                    <a:moveTo>
                      <a:pt x="979" y="253"/>
                    </a:moveTo>
                    <a:cubicBezTo>
                      <a:pt x="973" y="242"/>
                      <a:pt x="973" y="242"/>
                      <a:pt x="973" y="242"/>
                    </a:cubicBezTo>
                    <a:cubicBezTo>
                      <a:pt x="991" y="232"/>
                      <a:pt x="1010" y="222"/>
                      <a:pt x="1028" y="212"/>
                    </a:cubicBezTo>
                    <a:cubicBezTo>
                      <a:pt x="1034" y="223"/>
                      <a:pt x="1034" y="223"/>
                      <a:pt x="1034" y="223"/>
                    </a:cubicBezTo>
                    <a:cubicBezTo>
                      <a:pt x="1016" y="233"/>
                      <a:pt x="997" y="243"/>
                      <a:pt x="979" y="253"/>
                    </a:cubicBezTo>
                    <a:moveTo>
                      <a:pt x="2770" y="225"/>
                    </a:moveTo>
                    <a:cubicBezTo>
                      <a:pt x="2753" y="216"/>
                      <a:pt x="2736" y="207"/>
                      <a:pt x="2718" y="198"/>
                    </a:cubicBezTo>
                    <a:cubicBezTo>
                      <a:pt x="2724" y="187"/>
                      <a:pt x="2724" y="187"/>
                      <a:pt x="2724" y="187"/>
                    </a:cubicBezTo>
                    <a:cubicBezTo>
                      <a:pt x="2741" y="195"/>
                      <a:pt x="2759" y="204"/>
                      <a:pt x="2776" y="213"/>
                    </a:cubicBezTo>
                    <a:cubicBezTo>
                      <a:pt x="2770" y="225"/>
                      <a:pt x="2770" y="225"/>
                      <a:pt x="2770" y="225"/>
                    </a:cubicBezTo>
                    <a:moveTo>
                      <a:pt x="1089" y="196"/>
                    </a:moveTo>
                    <a:cubicBezTo>
                      <a:pt x="1084" y="184"/>
                      <a:pt x="1084" y="184"/>
                      <a:pt x="1084" y="184"/>
                    </a:cubicBezTo>
                    <a:cubicBezTo>
                      <a:pt x="1101" y="176"/>
                      <a:pt x="1119" y="168"/>
                      <a:pt x="1137" y="160"/>
                    </a:cubicBezTo>
                    <a:cubicBezTo>
                      <a:pt x="1142" y="172"/>
                      <a:pt x="1142" y="172"/>
                      <a:pt x="1142" y="172"/>
                    </a:cubicBezTo>
                    <a:cubicBezTo>
                      <a:pt x="1124" y="179"/>
                      <a:pt x="1107" y="188"/>
                      <a:pt x="1089" y="196"/>
                    </a:cubicBezTo>
                    <a:moveTo>
                      <a:pt x="2662" y="172"/>
                    </a:moveTo>
                    <a:cubicBezTo>
                      <a:pt x="2643" y="164"/>
                      <a:pt x="2623" y="156"/>
                      <a:pt x="2604" y="148"/>
                    </a:cubicBezTo>
                    <a:cubicBezTo>
                      <a:pt x="2609" y="136"/>
                      <a:pt x="2609" y="136"/>
                      <a:pt x="2609" y="136"/>
                    </a:cubicBezTo>
                    <a:cubicBezTo>
                      <a:pt x="2628" y="144"/>
                      <a:pt x="2648" y="152"/>
                      <a:pt x="2667" y="161"/>
                    </a:cubicBezTo>
                    <a:cubicBezTo>
                      <a:pt x="2662" y="172"/>
                      <a:pt x="2662" y="172"/>
                      <a:pt x="2662" y="172"/>
                    </a:cubicBezTo>
                    <a:moveTo>
                      <a:pt x="1195" y="149"/>
                    </a:moveTo>
                    <a:cubicBezTo>
                      <a:pt x="1191" y="137"/>
                      <a:pt x="1191" y="137"/>
                      <a:pt x="1191" y="137"/>
                    </a:cubicBezTo>
                    <a:cubicBezTo>
                      <a:pt x="1210" y="130"/>
                      <a:pt x="1230" y="122"/>
                      <a:pt x="1249" y="115"/>
                    </a:cubicBezTo>
                    <a:cubicBezTo>
                      <a:pt x="1253" y="127"/>
                      <a:pt x="1253" y="127"/>
                      <a:pt x="1253" y="127"/>
                    </a:cubicBezTo>
                    <a:cubicBezTo>
                      <a:pt x="1234" y="134"/>
                      <a:pt x="1215" y="141"/>
                      <a:pt x="1195" y="149"/>
                    </a:cubicBezTo>
                    <a:moveTo>
                      <a:pt x="2550" y="127"/>
                    </a:moveTo>
                    <a:cubicBezTo>
                      <a:pt x="2532" y="121"/>
                      <a:pt x="2513" y="114"/>
                      <a:pt x="2495" y="108"/>
                    </a:cubicBezTo>
                    <a:cubicBezTo>
                      <a:pt x="2499" y="96"/>
                      <a:pt x="2499" y="96"/>
                      <a:pt x="2499" y="96"/>
                    </a:cubicBezTo>
                    <a:cubicBezTo>
                      <a:pt x="2517" y="102"/>
                      <a:pt x="2536" y="109"/>
                      <a:pt x="2554" y="115"/>
                    </a:cubicBezTo>
                    <a:cubicBezTo>
                      <a:pt x="2550" y="127"/>
                      <a:pt x="2550" y="127"/>
                      <a:pt x="2550" y="127"/>
                    </a:cubicBezTo>
                    <a:moveTo>
                      <a:pt x="1312" y="107"/>
                    </a:moveTo>
                    <a:cubicBezTo>
                      <a:pt x="1308" y="94"/>
                      <a:pt x="1308" y="94"/>
                      <a:pt x="1308" y="94"/>
                    </a:cubicBezTo>
                    <a:cubicBezTo>
                      <a:pt x="1327" y="88"/>
                      <a:pt x="1345" y="83"/>
                      <a:pt x="1364" y="77"/>
                    </a:cubicBezTo>
                    <a:cubicBezTo>
                      <a:pt x="1368" y="89"/>
                      <a:pt x="1368" y="89"/>
                      <a:pt x="1368" y="89"/>
                    </a:cubicBezTo>
                    <a:cubicBezTo>
                      <a:pt x="1349" y="95"/>
                      <a:pt x="1331" y="101"/>
                      <a:pt x="1312" y="107"/>
                    </a:cubicBezTo>
                    <a:moveTo>
                      <a:pt x="2435" y="90"/>
                    </a:moveTo>
                    <a:cubicBezTo>
                      <a:pt x="2416" y="84"/>
                      <a:pt x="2395" y="78"/>
                      <a:pt x="2375" y="73"/>
                    </a:cubicBezTo>
                    <a:cubicBezTo>
                      <a:pt x="2379" y="61"/>
                      <a:pt x="2379" y="61"/>
                      <a:pt x="2379" y="61"/>
                    </a:cubicBezTo>
                    <a:cubicBezTo>
                      <a:pt x="2399" y="66"/>
                      <a:pt x="2419" y="72"/>
                      <a:pt x="2439" y="77"/>
                    </a:cubicBezTo>
                    <a:cubicBezTo>
                      <a:pt x="2435" y="90"/>
                      <a:pt x="2435" y="90"/>
                      <a:pt x="2435" y="90"/>
                    </a:cubicBezTo>
                    <a:moveTo>
                      <a:pt x="1424" y="74"/>
                    </a:moveTo>
                    <a:cubicBezTo>
                      <a:pt x="1420" y="61"/>
                      <a:pt x="1420" y="61"/>
                      <a:pt x="1420" y="61"/>
                    </a:cubicBezTo>
                    <a:cubicBezTo>
                      <a:pt x="1441" y="56"/>
                      <a:pt x="1461" y="51"/>
                      <a:pt x="1481" y="47"/>
                    </a:cubicBezTo>
                    <a:cubicBezTo>
                      <a:pt x="1484" y="59"/>
                      <a:pt x="1484" y="59"/>
                      <a:pt x="1484" y="59"/>
                    </a:cubicBezTo>
                    <a:cubicBezTo>
                      <a:pt x="1464" y="64"/>
                      <a:pt x="1444" y="69"/>
                      <a:pt x="1424" y="74"/>
                    </a:cubicBezTo>
                    <a:moveTo>
                      <a:pt x="2319" y="59"/>
                    </a:moveTo>
                    <a:cubicBezTo>
                      <a:pt x="2300" y="55"/>
                      <a:pt x="2281" y="51"/>
                      <a:pt x="2262" y="48"/>
                    </a:cubicBezTo>
                    <a:cubicBezTo>
                      <a:pt x="2265" y="35"/>
                      <a:pt x="2265" y="35"/>
                      <a:pt x="2265" y="35"/>
                    </a:cubicBezTo>
                    <a:cubicBezTo>
                      <a:pt x="2284" y="39"/>
                      <a:pt x="2303" y="43"/>
                      <a:pt x="2322" y="47"/>
                    </a:cubicBezTo>
                    <a:cubicBezTo>
                      <a:pt x="2319" y="59"/>
                      <a:pt x="2319" y="59"/>
                      <a:pt x="2319" y="59"/>
                    </a:cubicBezTo>
                    <a:moveTo>
                      <a:pt x="1545" y="47"/>
                    </a:moveTo>
                    <a:cubicBezTo>
                      <a:pt x="1543" y="34"/>
                      <a:pt x="1543" y="34"/>
                      <a:pt x="1543" y="34"/>
                    </a:cubicBezTo>
                    <a:cubicBezTo>
                      <a:pt x="1562" y="30"/>
                      <a:pt x="1581" y="27"/>
                      <a:pt x="1600" y="24"/>
                    </a:cubicBezTo>
                    <a:cubicBezTo>
                      <a:pt x="1602" y="37"/>
                      <a:pt x="1602" y="37"/>
                      <a:pt x="1602" y="37"/>
                    </a:cubicBezTo>
                    <a:cubicBezTo>
                      <a:pt x="1583" y="40"/>
                      <a:pt x="1564" y="43"/>
                      <a:pt x="1545" y="47"/>
                    </a:cubicBezTo>
                    <a:moveTo>
                      <a:pt x="2201" y="37"/>
                    </a:moveTo>
                    <a:cubicBezTo>
                      <a:pt x="2181" y="33"/>
                      <a:pt x="2160" y="31"/>
                      <a:pt x="2139" y="28"/>
                    </a:cubicBezTo>
                    <a:cubicBezTo>
                      <a:pt x="2141" y="15"/>
                      <a:pt x="2141" y="15"/>
                      <a:pt x="2141" y="15"/>
                    </a:cubicBezTo>
                    <a:cubicBezTo>
                      <a:pt x="2162" y="18"/>
                      <a:pt x="2182" y="21"/>
                      <a:pt x="2203" y="24"/>
                    </a:cubicBezTo>
                    <a:cubicBezTo>
                      <a:pt x="2201" y="37"/>
                      <a:pt x="2201" y="37"/>
                      <a:pt x="2201" y="37"/>
                    </a:cubicBezTo>
                    <a:moveTo>
                      <a:pt x="1660" y="28"/>
                    </a:moveTo>
                    <a:cubicBezTo>
                      <a:pt x="1658" y="16"/>
                      <a:pt x="1658" y="16"/>
                      <a:pt x="1658" y="16"/>
                    </a:cubicBezTo>
                    <a:cubicBezTo>
                      <a:pt x="1679" y="13"/>
                      <a:pt x="1700" y="11"/>
                      <a:pt x="1720" y="9"/>
                    </a:cubicBezTo>
                    <a:cubicBezTo>
                      <a:pt x="1721" y="21"/>
                      <a:pt x="1721" y="21"/>
                      <a:pt x="1721" y="21"/>
                    </a:cubicBezTo>
                    <a:cubicBezTo>
                      <a:pt x="1701" y="23"/>
                      <a:pt x="1680" y="26"/>
                      <a:pt x="1660" y="28"/>
                    </a:cubicBezTo>
                    <a:moveTo>
                      <a:pt x="2082" y="22"/>
                    </a:moveTo>
                    <a:cubicBezTo>
                      <a:pt x="2063" y="20"/>
                      <a:pt x="2043" y="18"/>
                      <a:pt x="2024" y="17"/>
                    </a:cubicBezTo>
                    <a:cubicBezTo>
                      <a:pt x="2025" y="4"/>
                      <a:pt x="2025" y="4"/>
                      <a:pt x="2025" y="4"/>
                    </a:cubicBezTo>
                    <a:cubicBezTo>
                      <a:pt x="2044" y="5"/>
                      <a:pt x="2064" y="7"/>
                      <a:pt x="2083" y="9"/>
                    </a:cubicBezTo>
                    <a:cubicBezTo>
                      <a:pt x="2082" y="22"/>
                      <a:pt x="2082" y="22"/>
                      <a:pt x="2082" y="22"/>
                    </a:cubicBezTo>
                    <a:moveTo>
                      <a:pt x="1783" y="17"/>
                    </a:moveTo>
                    <a:cubicBezTo>
                      <a:pt x="1783" y="4"/>
                      <a:pt x="1783" y="4"/>
                      <a:pt x="1783" y="4"/>
                    </a:cubicBezTo>
                    <a:cubicBezTo>
                      <a:pt x="1802" y="3"/>
                      <a:pt x="1822" y="2"/>
                      <a:pt x="1841" y="1"/>
                    </a:cubicBezTo>
                    <a:cubicBezTo>
                      <a:pt x="1841" y="14"/>
                      <a:pt x="1841" y="14"/>
                      <a:pt x="1841" y="14"/>
                    </a:cubicBezTo>
                    <a:cubicBezTo>
                      <a:pt x="1822" y="15"/>
                      <a:pt x="1803" y="15"/>
                      <a:pt x="1783" y="17"/>
                    </a:cubicBezTo>
                    <a:moveTo>
                      <a:pt x="1962" y="14"/>
                    </a:moveTo>
                    <a:cubicBezTo>
                      <a:pt x="1942" y="13"/>
                      <a:pt x="1921" y="13"/>
                      <a:pt x="1901" y="13"/>
                    </a:cubicBezTo>
                    <a:cubicBezTo>
                      <a:pt x="1900" y="13"/>
                      <a:pt x="1900" y="13"/>
                      <a:pt x="1900" y="13"/>
                    </a:cubicBezTo>
                    <a:cubicBezTo>
                      <a:pt x="1900" y="0"/>
                      <a:pt x="1900" y="0"/>
                      <a:pt x="1900" y="0"/>
                    </a:cubicBezTo>
                    <a:cubicBezTo>
                      <a:pt x="1901" y="0"/>
                      <a:pt x="1901" y="0"/>
                      <a:pt x="1901" y="0"/>
                    </a:cubicBezTo>
                    <a:cubicBezTo>
                      <a:pt x="1921" y="0"/>
                      <a:pt x="1942" y="1"/>
                      <a:pt x="1962" y="1"/>
                    </a:cubicBezTo>
                    <a:cubicBezTo>
                      <a:pt x="1962" y="14"/>
                      <a:pt x="1962" y="14"/>
                      <a:pt x="1962" y="14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B4D848B-598E-0745-BECF-C62607C2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3351" y="4061526"/>
                <a:ext cx="106363" cy="104775"/>
              </a:xfrm>
              <a:prstGeom prst="ellipse">
                <a:avLst/>
              </a:prstGeom>
              <a:solidFill>
                <a:srgbClr val="0D3D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CBC93CD-7248-164D-93C0-79F16C1C2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51426" y="3901189"/>
                <a:ext cx="428625" cy="425450"/>
              </a:xfrm>
              <a:custGeom>
                <a:avLst/>
                <a:gdLst>
                  <a:gd name="T0" fmla="*/ 179 w 400"/>
                  <a:gd name="T1" fmla="*/ 381 h 399"/>
                  <a:gd name="T2" fmla="*/ 167 w 400"/>
                  <a:gd name="T3" fmla="*/ 379 h 399"/>
                  <a:gd name="T4" fmla="*/ 175 w 400"/>
                  <a:gd name="T5" fmla="*/ 317 h 399"/>
                  <a:gd name="T6" fmla="*/ 188 w 400"/>
                  <a:gd name="T7" fmla="*/ 319 h 399"/>
                  <a:gd name="T8" fmla="*/ 179 w 400"/>
                  <a:gd name="T9" fmla="*/ 381 h 399"/>
                  <a:gd name="T10" fmla="*/ 183 w 400"/>
                  <a:gd name="T11" fmla="*/ 246 h 399"/>
                  <a:gd name="T12" fmla="*/ 151 w 400"/>
                  <a:gd name="T13" fmla="*/ 199 h 399"/>
                  <a:gd name="T14" fmla="*/ 200 w 400"/>
                  <a:gd name="T15" fmla="*/ 150 h 399"/>
                  <a:gd name="T16" fmla="*/ 250 w 400"/>
                  <a:gd name="T17" fmla="*/ 199 h 399"/>
                  <a:gd name="T18" fmla="*/ 200 w 400"/>
                  <a:gd name="T19" fmla="*/ 249 h 399"/>
                  <a:gd name="T20" fmla="*/ 196 w 400"/>
                  <a:gd name="T21" fmla="*/ 249 h 399"/>
                  <a:gd name="T22" fmla="*/ 195 w 400"/>
                  <a:gd name="T23" fmla="*/ 261 h 399"/>
                  <a:gd name="T24" fmla="*/ 182 w 400"/>
                  <a:gd name="T25" fmla="*/ 260 h 399"/>
                  <a:gd name="T26" fmla="*/ 183 w 400"/>
                  <a:gd name="T27" fmla="*/ 246 h 399"/>
                  <a:gd name="T28" fmla="*/ 202 w 400"/>
                  <a:gd name="T29" fmla="*/ 140 h 399"/>
                  <a:gd name="T30" fmla="*/ 189 w 400"/>
                  <a:gd name="T31" fmla="*/ 140 h 399"/>
                  <a:gd name="T32" fmla="*/ 190 w 400"/>
                  <a:gd name="T33" fmla="*/ 78 h 399"/>
                  <a:gd name="T34" fmla="*/ 203 w 400"/>
                  <a:gd name="T35" fmla="*/ 78 h 399"/>
                  <a:gd name="T36" fmla="*/ 202 w 400"/>
                  <a:gd name="T37" fmla="*/ 140 h 399"/>
                  <a:gd name="T38" fmla="*/ 202 w 400"/>
                  <a:gd name="T39" fmla="*/ 0 h 399"/>
                  <a:gd name="T40" fmla="*/ 203 w 400"/>
                  <a:gd name="T41" fmla="*/ 57 h 399"/>
                  <a:gd name="T42" fmla="*/ 190 w 400"/>
                  <a:gd name="T43" fmla="*/ 58 h 399"/>
                  <a:gd name="T44" fmla="*/ 189 w 400"/>
                  <a:gd name="T45" fmla="*/ 0 h 399"/>
                  <a:gd name="T46" fmla="*/ 0 w 400"/>
                  <a:gd name="T47" fmla="*/ 199 h 399"/>
                  <a:gd name="T48" fmla="*/ 200 w 400"/>
                  <a:gd name="T49" fmla="*/ 399 h 399"/>
                  <a:gd name="T50" fmla="*/ 400 w 400"/>
                  <a:gd name="T51" fmla="*/ 199 h 399"/>
                  <a:gd name="T52" fmla="*/ 202 w 400"/>
                  <a:gd name="T5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0" h="399">
                    <a:moveTo>
                      <a:pt x="179" y="381"/>
                    </a:moveTo>
                    <a:cubicBezTo>
                      <a:pt x="167" y="379"/>
                      <a:pt x="167" y="379"/>
                      <a:pt x="167" y="379"/>
                    </a:cubicBezTo>
                    <a:cubicBezTo>
                      <a:pt x="170" y="358"/>
                      <a:pt x="173" y="338"/>
                      <a:pt x="175" y="317"/>
                    </a:cubicBez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5" y="340"/>
                      <a:pt x="182" y="360"/>
                      <a:pt x="179" y="381"/>
                    </a:cubicBezTo>
                    <a:moveTo>
                      <a:pt x="183" y="246"/>
                    </a:moveTo>
                    <a:cubicBezTo>
                      <a:pt x="164" y="239"/>
                      <a:pt x="151" y="221"/>
                      <a:pt x="151" y="199"/>
                    </a:cubicBezTo>
                    <a:cubicBezTo>
                      <a:pt x="151" y="172"/>
                      <a:pt x="173" y="150"/>
                      <a:pt x="200" y="150"/>
                    </a:cubicBezTo>
                    <a:cubicBezTo>
                      <a:pt x="228" y="150"/>
                      <a:pt x="250" y="172"/>
                      <a:pt x="250" y="199"/>
                    </a:cubicBezTo>
                    <a:cubicBezTo>
                      <a:pt x="250" y="227"/>
                      <a:pt x="228" y="249"/>
                      <a:pt x="200" y="249"/>
                    </a:cubicBezTo>
                    <a:cubicBezTo>
                      <a:pt x="199" y="249"/>
                      <a:pt x="197" y="249"/>
                      <a:pt x="196" y="249"/>
                    </a:cubicBezTo>
                    <a:cubicBezTo>
                      <a:pt x="195" y="253"/>
                      <a:pt x="195" y="257"/>
                      <a:pt x="195" y="261"/>
                    </a:cubicBezTo>
                    <a:cubicBezTo>
                      <a:pt x="182" y="260"/>
                      <a:pt x="182" y="260"/>
                      <a:pt x="182" y="260"/>
                    </a:cubicBezTo>
                    <a:cubicBezTo>
                      <a:pt x="182" y="255"/>
                      <a:pt x="183" y="251"/>
                      <a:pt x="183" y="246"/>
                    </a:cubicBezTo>
                    <a:moveTo>
                      <a:pt x="202" y="140"/>
                    </a:moveTo>
                    <a:cubicBezTo>
                      <a:pt x="189" y="140"/>
                      <a:pt x="189" y="140"/>
                      <a:pt x="189" y="140"/>
                    </a:cubicBezTo>
                    <a:cubicBezTo>
                      <a:pt x="190" y="119"/>
                      <a:pt x="190" y="98"/>
                      <a:pt x="190" y="78"/>
                    </a:cubicBezTo>
                    <a:cubicBezTo>
                      <a:pt x="203" y="78"/>
                      <a:pt x="203" y="78"/>
                      <a:pt x="203" y="78"/>
                    </a:cubicBezTo>
                    <a:cubicBezTo>
                      <a:pt x="203" y="98"/>
                      <a:pt x="203" y="119"/>
                      <a:pt x="202" y="140"/>
                    </a:cubicBezTo>
                    <a:moveTo>
                      <a:pt x="202" y="0"/>
                    </a:moveTo>
                    <a:cubicBezTo>
                      <a:pt x="202" y="19"/>
                      <a:pt x="203" y="38"/>
                      <a:pt x="203" y="57"/>
                    </a:cubicBezTo>
                    <a:cubicBezTo>
                      <a:pt x="190" y="58"/>
                      <a:pt x="190" y="58"/>
                      <a:pt x="190" y="58"/>
                    </a:cubicBezTo>
                    <a:cubicBezTo>
                      <a:pt x="190" y="38"/>
                      <a:pt x="190" y="19"/>
                      <a:pt x="189" y="0"/>
                    </a:cubicBezTo>
                    <a:cubicBezTo>
                      <a:pt x="84" y="6"/>
                      <a:pt x="0" y="93"/>
                      <a:pt x="0" y="199"/>
                    </a:cubicBezTo>
                    <a:cubicBezTo>
                      <a:pt x="0" y="310"/>
                      <a:pt x="90" y="399"/>
                      <a:pt x="200" y="399"/>
                    </a:cubicBezTo>
                    <a:cubicBezTo>
                      <a:pt x="311" y="399"/>
                      <a:pt x="400" y="310"/>
                      <a:pt x="400" y="199"/>
                    </a:cubicBezTo>
                    <a:cubicBezTo>
                      <a:pt x="400" y="90"/>
                      <a:pt x="311" y="0"/>
                      <a:pt x="202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A1457DA-8C9C-2B41-BDED-8C713E5B0F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4" y="3901189"/>
                <a:ext cx="38100" cy="406400"/>
              </a:xfrm>
              <a:custGeom>
                <a:avLst/>
                <a:gdLst>
                  <a:gd name="T0" fmla="*/ 8 w 36"/>
                  <a:gd name="T1" fmla="*/ 317 h 381"/>
                  <a:gd name="T2" fmla="*/ 0 w 36"/>
                  <a:gd name="T3" fmla="*/ 379 h 381"/>
                  <a:gd name="T4" fmla="*/ 12 w 36"/>
                  <a:gd name="T5" fmla="*/ 381 h 381"/>
                  <a:gd name="T6" fmla="*/ 21 w 36"/>
                  <a:gd name="T7" fmla="*/ 319 h 381"/>
                  <a:gd name="T8" fmla="*/ 8 w 36"/>
                  <a:gd name="T9" fmla="*/ 317 h 381"/>
                  <a:gd name="T10" fmla="*/ 16 w 36"/>
                  <a:gd name="T11" fmla="*/ 246 h 381"/>
                  <a:gd name="T12" fmla="*/ 15 w 36"/>
                  <a:gd name="T13" fmla="*/ 260 h 381"/>
                  <a:gd name="T14" fmla="*/ 28 w 36"/>
                  <a:gd name="T15" fmla="*/ 261 h 381"/>
                  <a:gd name="T16" fmla="*/ 29 w 36"/>
                  <a:gd name="T17" fmla="*/ 249 h 381"/>
                  <a:gd name="T18" fmla="*/ 16 w 36"/>
                  <a:gd name="T19" fmla="*/ 246 h 381"/>
                  <a:gd name="T20" fmla="*/ 36 w 36"/>
                  <a:gd name="T21" fmla="*/ 78 h 381"/>
                  <a:gd name="T22" fmla="*/ 23 w 36"/>
                  <a:gd name="T23" fmla="*/ 78 h 381"/>
                  <a:gd name="T24" fmla="*/ 22 w 36"/>
                  <a:gd name="T25" fmla="*/ 140 h 381"/>
                  <a:gd name="T26" fmla="*/ 35 w 36"/>
                  <a:gd name="T27" fmla="*/ 140 h 381"/>
                  <a:gd name="T28" fmla="*/ 36 w 36"/>
                  <a:gd name="T29" fmla="*/ 78 h 381"/>
                  <a:gd name="T30" fmla="*/ 33 w 36"/>
                  <a:gd name="T31" fmla="*/ 0 h 381"/>
                  <a:gd name="T32" fmla="*/ 22 w 36"/>
                  <a:gd name="T33" fmla="*/ 0 h 381"/>
                  <a:gd name="T34" fmla="*/ 23 w 36"/>
                  <a:gd name="T35" fmla="*/ 58 h 381"/>
                  <a:gd name="T36" fmla="*/ 36 w 36"/>
                  <a:gd name="T37" fmla="*/ 57 h 381"/>
                  <a:gd name="T38" fmla="*/ 35 w 36"/>
                  <a:gd name="T39" fmla="*/ 0 h 381"/>
                  <a:gd name="T40" fmla="*/ 33 w 36"/>
                  <a:gd name="T4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381">
                    <a:moveTo>
                      <a:pt x="8" y="317"/>
                    </a:moveTo>
                    <a:cubicBezTo>
                      <a:pt x="6" y="338"/>
                      <a:pt x="3" y="358"/>
                      <a:pt x="0" y="379"/>
                    </a:cubicBezTo>
                    <a:cubicBezTo>
                      <a:pt x="12" y="381"/>
                      <a:pt x="12" y="381"/>
                      <a:pt x="12" y="381"/>
                    </a:cubicBezTo>
                    <a:cubicBezTo>
                      <a:pt x="15" y="360"/>
                      <a:pt x="18" y="340"/>
                      <a:pt x="21" y="319"/>
                    </a:cubicBezTo>
                    <a:cubicBezTo>
                      <a:pt x="8" y="317"/>
                      <a:pt x="8" y="317"/>
                      <a:pt x="8" y="317"/>
                    </a:cubicBezTo>
                    <a:moveTo>
                      <a:pt x="16" y="246"/>
                    </a:moveTo>
                    <a:cubicBezTo>
                      <a:pt x="16" y="251"/>
                      <a:pt x="15" y="255"/>
                      <a:pt x="15" y="260"/>
                    </a:cubicBezTo>
                    <a:cubicBezTo>
                      <a:pt x="28" y="261"/>
                      <a:pt x="28" y="261"/>
                      <a:pt x="28" y="261"/>
                    </a:cubicBezTo>
                    <a:cubicBezTo>
                      <a:pt x="28" y="257"/>
                      <a:pt x="28" y="253"/>
                      <a:pt x="29" y="249"/>
                    </a:cubicBezTo>
                    <a:cubicBezTo>
                      <a:pt x="24" y="248"/>
                      <a:pt x="20" y="247"/>
                      <a:pt x="16" y="246"/>
                    </a:cubicBezTo>
                    <a:moveTo>
                      <a:pt x="36" y="78"/>
                    </a:moveTo>
                    <a:cubicBezTo>
                      <a:pt x="23" y="78"/>
                      <a:pt x="23" y="78"/>
                      <a:pt x="23" y="78"/>
                    </a:cubicBezTo>
                    <a:cubicBezTo>
                      <a:pt x="23" y="98"/>
                      <a:pt x="23" y="119"/>
                      <a:pt x="22" y="140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6" y="119"/>
                      <a:pt x="36" y="98"/>
                      <a:pt x="36" y="78"/>
                    </a:cubicBezTo>
                    <a:moveTo>
                      <a:pt x="33" y="0"/>
                    </a:moveTo>
                    <a:cubicBezTo>
                      <a:pt x="29" y="0"/>
                      <a:pt x="26" y="0"/>
                      <a:pt x="22" y="0"/>
                    </a:cubicBezTo>
                    <a:cubicBezTo>
                      <a:pt x="23" y="19"/>
                      <a:pt x="23" y="38"/>
                      <a:pt x="23" y="58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6" y="38"/>
                      <a:pt x="35" y="19"/>
                      <a:pt x="35" y="0"/>
                    </a:cubicBezTo>
                    <a:cubicBezTo>
                      <a:pt x="34" y="0"/>
                      <a:pt x="34" y="0"/>
                      <a:pt x="3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1349F33-8F94-2E48-AA27-91E338C95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351" y="4061526"/>
                <a:ext cx="106363" cy="104775"/>
              </a:xfrm>
              <a:custGeom>
                <a:avLst/>
                <a:gdLst>
                  <a:gd name="T0" fmla="*/ 49 w 99"/>
                  <a:gd name="T1" fmla="*/ 0 h 99"/>
                  <a:gd name="T2" fmla="*/ 0 w 99"/>
                  <a:gd name="T3" fmla="*/ 49 h 99"/>
                  <a:gd name="T4" fmla="*/ 32 w 99"/>
                  <a:gd name="T5" fmla="*/ 96 h 99"/>
                  <a:gd name="T6" fmla="*/ 45 w 99"/>
                  <a:gd name="T7" fmla="*/ 99 h 99"/>
                  <a:gd name="T8" fmla="*/ 49 w 99"/>
                  <a:gd name="T9" fmla="*/ 99 h 99"/>
                  <a:gd name="T10" fmla="*/ 99 w 99"/>
                  <a:gd name="T11" fmla="*/ 49 h 99"/>
                  <a:gd name="T12" fmla="*/ 49 w 99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49" y="0"/>
                    </a:moveTo>
                    <a:cubicBezTo>
                      <a:pt x="22" y="0"/>
                      <a:pt x="0" y="22"/>
                      <a:pt x="0" y="49"/>
                    </a:cubicBezTo>
                    <a:cubicBezTo>
                      <a:pt x="0" y="71"/>
                      <a:pt x="13" y="89"/>
                      <a:pt x="32" y="96"/>
                    </a:cubicBezTo>
                    <a:cubicBezTo>
                      <a:pt x="36" y="97"/>
                      <a:pt x="40" y="98"/>
                      <a:pt x="45" y="99"/>
                    </a:cubicBezTo>
                    <a:cubicBezTo>
                      <a:pt x="46" y="99"/>
                      <a:pt x="48" y="99"/>
                      <a:pt x="49" y="99"/>
                    </a:cubicBezTo>
                    <a:cubicBezTo>
                      <a:pt x="77" y="99"/>
                      <a:pt x="99" y="77"/>
                      <a:pt x="99" y="49"/>
                    </a:cubicBezTo>
                    <a:cubicBezTo>
                      <a:pt x="99" y="22"/>
                      <a:pt x="77" y="0"/>
                      <a:pt x="49" y="0"/>
                    </a:cubicBezTo>
                  </a:path>
                </a:pathLst>
              </a:custGeom>
              <a:ln w="9525">
                <a:noFill/>
                <a:round/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0BD2C03-D7C6-6940-81AC-557419DD9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0739" y="3053464"/>
                <a:ext cx="106363" cy="104775"/>
              </a:xfrm>
              <a:prstGeom prst="ellipse">
                <a:avLst/>
              </a:prstGeom>
              <a:solidFill>
                <a:srgbClr val="0D3D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3EB34AC2-F3A9-E94C-ABE7-D73045CCC1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24376" y="2947101"/>
                <a:ext cx="317500" cy="317500"/>
              </a:xfrm>
              <a:custGeom>
                <a:avLst/>
                <a:gdLst>
                  <a:gd name="T0" fmla="*/ 201 w 298"/>
                  <a:gd name="T1" fmla="*/ 279 h 298"/>
                  <a:gd name="T2" fmla="*/ 178 w 298"/>
                  <a:gd name="T3" fmla="*/ 234 h 298"/>
                  <a:gd name="T4" fmla="*/ 187 w 298"/>
                  <a:gd name="T5" fmla="*/ 229 h 298"/>
                  <a:gd name="T6" fmla="*/ 211 w 298"/>
                  <a:gd name="T7" fmla="*/ 275 h 298"/>
                  <a:gd name="T8" fmla="*/ 201 w 298"/>
                  <a:gd name="T9" fmla="*/ 279 h 298"/>
                  <a:gd name="T10" fmla="*/ 149 w 298"/>
                  <a:gd name="T11" fmla="*/ 198 h 298"/>
                  <a:gd name="T12" fmla="*/ 100 w 298"/>
                  <a:gd name="T13" fmla="*/ 149 h 298"/>
                  <a:gd name="T14" fmla="*/ 149 w 298"/>
                  <a:gd name="T15" fmla="*/ 99 h 298"/>
                  <a:gd name="T16" fmla="*/ 199 w 298"/>
                  <a:gd name="T17" fmla="*/ 149 h 298"/>
                  <a:gd name="T18" fmla="*/ 149 w 298"/>
                  <a:gd name="T19" fmla="*/ 198 h 298"/>
                  <a:gd name="T20" fmla="*/ 98 w 298"/>
                  <a:gd name="T21" fmla="*/ 101 h 298"/>
                  <a:gd name="T22" fmla="*/ 69 w 298"/>
                  <a:gd name="T23" fmla="*/ 59 h 298"/>
                  <a:gd name="T24" fmla="*/ 78 w 298"/>
                  <a:gd name="T25" fmla="*/ 53 h 298"/>
                  <a:gd name="T26" fmla="*/ 107 w 298"/>
                  <a:gd name="T27" fmla="*/ 95 h 298"/>
                  <a:gd name="T28" fmla="*/ 98 w 298"/>
                  <a:gd name="T29" fmla="*/ 101 h 298"/>
                  <a:gd name="T30" fmla="*/ 149 w 298"/>
                  <a:gd name="T31" fmla="*/ 0 h 298"/>
                  <a:gd name="T32" fmla="*/ 0 w 298"/>
                  <a:gd name="T33" fmla="*/ 149 h 298"/>
                  <a:gd name="T34" fmla="*/ 149 w 298"/>
                  <a:gd name="T35" fmla="*/ 298 h 298"/>
                  <a:gd name="T36" fmla="*/ 298 w 298"/>
                  <a:gd name="T37" fmla="*/ 149 h 298"/>
                  <a:gd name="T38" fmla="*/ 149 w 298"/>
                  <a:gd name="T3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8" h="298">
                    <a:moveTo>
                      <a:pt x="201" y="279"/>
                    </a:moveTo>
                    <a:cubicBezTo>
                      <a:pt x="194" y="264"/>
                      <a:pt x="186" y="249"/>
                      <a:pt x="178" y="234"/>
                    </a:cubicBezTo>
                    <a:cubicBezTo>
                      <a:pt x="187" y="229"/>
                      <a:pt x="187" y="229"/>
                      <a:pt x="187" y="229"/>
                    </a:cubicBezTo>
                    <a:cubicBezTo>
                      <a:pt x="195" y="244"/>
                      <a:pt x="203" y="259"/>
                      <a:pt x="211" y="275"/>
                    </a:cubicBezTo>
                    <a:cubicBezTo>
                      <a:pt x="201" y="279"/>
                      <a:pt x="201" y="279"/>
                      <a:pt x="201" y="279"/>
                    </a:cubicBezTo>
                    <a:moveTo>
                      <a:pt x="149" y="198"/>
                    </a:moveTo>
                    <a:cubicBezTo>
                      <a:pt x="122" y="198"/>
                      <a:pt x="100" y="176"/>
                      <a:pt x="100" y="149"/>
                    </a:cubicBezTo>
                    <a:cubicBezTo>
                      <a:pt x="100" y="122"/>
                      <a:pt x="122" y="99"/>
                      <a:pt x="149" y="99"/>
                    </a:cubicBezTo>
                    <a:cubicBezTo>
                      <a:pt x="176" y="99"/>
                      <a:pt x="199" y="122"/>
                      <a:pt x="199" y="149"/>
                    </a:cubicBezTo>
                    <a:cubicBezTo>
                      <a:pt x="199" y="176"/>
                      <a:pt x="176" y="198"/>
                      <a:pt x="149" y="198"/>
                    </a:cubicBezTo>
                    <a:moveTo>
                      <a:pt x="98" y="101"/>
                    </a:moveTo>
                    <a:cubicBezTo>
                      <a:pt x="89" y="87"/>
                      <a:pt x="79" y="73"/>
                      <a:pt x="69" y="59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88" y="67"/>
                      <a:pt x="98" y="81"/>
                      <a:pt x="107" y="95"/>
                    </a:cubicBezTo>
                    <a:cubicBezTo>
                      <a:pt x="98" y="101"/>
                      <a:pt x="98" y="101"/>
                      <a:pt x="98" y="101"/>
                    </a:cubicBezTo>
                    <a:moveTo>
                      <a:pt x="149" y="0"/>
                    </a:moveTo>
                    <a:cubicBezTo>
                      <a:pt x="67" y="0"/>
                      <a:pt x="0" y="67"/>
                      <a:pt x="0" y="149"/>
                    </a:cubicBezTo>
                    <a:cubicBezTo>
                      <a:pt x="0" y="231"/>
                      <a:pt x="67" y="298"/>
                      <a:pt x="149" y="298"/>
                    </a:cubicBezTo>
                    <a:cubicBezTo>
                      <a:pt x="231" y="298"/>
                      <a:pt x="298" y="231"/>
                      <a:pt x="298" y="149"/>
                    </a:cubicBezTo>
                    <a:cubicBezTo>
                      <a:pt x="298" y="67"/>
                      <a:pt x="231" y="0"/>
                      <a:pt x="149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16FE0D1-EDE7-344F-82BE-98617E5D02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7401" y="3004251"/>
                <a:ext cx="152400" cy="241300"/>
              </a:xfrm>
              <a:custGeom>
                <a:avLst/>
                <a:gdLst>
                  <a:gd name="T0" fmla="*/ 118 w 142"/>
                  <a:gd name="T1" fmla="*/ 176 h 226"/>
                  <a:gd name="T2" fmla="*/ 109 w 142"/>
                  <a:gd name="T3" fmla="*/ 181 h 226"/>
                  <a:gd name="T4" fmla="*/ 132 w 142"/>
                  <a:gd name="T5" fmla="*/ 226 h 226"/>
                  <a:gd name="T6" fmla="*/ 142 w 142"/>
                  <a:gd name="T7" fmla="*/ 222 h 226"/>
                  <a:gd name="T8" fmla="*/ 118 w 142"/>
                  <a:gd name="T9" fmla="*/ 176 h 226"/>
                  <a:gd name="T10" fmla="*/ 9 w 142"/>
                  <a:gd name="T11" fmla="*/ 0 h 226"/>
                  <a:gd name="T12" fmla="*/ 0 w 142"/>
                  <a:gd name="T13" fmla="*/ 6 h 226"/>
                  <a:gd name="T14" fmla="*/ 29 w 142"/>
                  <a:gd name="T15" fmla="*/ 48 h 226"/>
                  <a:gd name="T16" fmla="*/ 38 w 142"/>
                  <a:gd name="T17" fmla="*/ 42 h 226"/>
                  <a:gd name="T18" fmla="*/ 9 w 142"/>
                  <a:gd name="T1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226">
                    <a:moveTo>
                      <a:pt x="118" y="176"/>
                    </a:moveTo>
                    <a:cubicBezTo>
                      <a:pt x="109" y="181"/>
                      <a:pt x="109" y="181"/>
                      <a:pt x="109" y="181"/>
                    </a:cubicBezTo>
                    <a:cubicBezTo>
                      <a:pt x="117" y="196"/>
                      <a:pt x="125" y="211"/>
                      <a:pt x="132" y="226"/>
                    </a:cubicBezTo>
                    <a:cubicBezTo>
                      <a:pt x="142" y="222"/>
                      <a:pt x="142" y="222"/>
                      <a:pt x="142" y="222"/>
                    </a:cubicBezTo>
                    <a:cubicBezTo>
                      <a:pt x="134" y="206"/>
                      <a:pt x="126" y="191"/>
                      <a:pt x="118" y="176"/>
                    </a:cubicBezTo>
                    <a:moveTo>
                      <a:pt x="9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0" y="20"/>
                      <a:pt x="20" y="34"/>
                      <a:pt x="29" y="48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29" y="28"/>
                      <a:pt x="19" y="14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174D2E-5893-1248-B652-4AFEDD999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0739" y="3053464"/>
                <a:ext cx="106363" cy="104775"/>
              </a:xfrm>
              <a:prstGeom prst="ellipse">
                <a:avLst/>
              </a:prstGeom>
              <a:ln w="9525">
                <a:noFill/>
                <a:round/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F983D12-D5A9-DB41-9656-F98366892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076" y="5690301"/>
                <a:ext cx="107950" cy="106363"/>
              </a:xfrm>
              <a:prstGeom prst="ellipse">
                <a:avLst/>
              </a:prstGeom>
              <a:solidFill>
                <a:srgbClr val="0D3D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74CF4B9D-86E1-2F47-A39E-5BF16725E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5383914"/>
                <a:ext cx="717550" cy="717550"/>
              </a:xfrm>
              <a:custGeom>
                <a:avLst/>
                <a:gdLst>
                  <a:gd name="T0" fmla="*/ 39 w 672"/>
                  <a:gd name="T1" fmla="*/ 487 h 672"/>
                  <a:gd name="T2" fmla="*/ 35 w 672"/>
                  <a:gd name="T3" fmla="*/ 475 h 672"/>
                  <a:gd name="T4" fmla="*/ 89 w 672"/>
                  <a:gd name="T5" fmla="*/ 455 h 672"/>
                  <a:gd name="T6" fmla="*/ 94 w 672"/>
                  <a:gd name="T7" fmla="*/ 467 h 672"/>
                  <a:gd name="T8" fmla="*/ 39 w 672"/>
                  <a:gd name="T9" fmla="*/ 487 h 672"/>
                  <a:gd name="T10" fmla="*/ 152 w 672"/>
                  <a:gd name="T11" fmla="*/ 444 h 672"/>
                  <a:gd name="T12" fmla="*/ 147 w 672"/>
                  <a:gd name="T13" fmla="*/ 432 h 672"/>
                  <a:gd name="T14" fmla="*/ 204 w 672"/>
                  <a:gd name="T15" fmla="*/ 408 h 672"/>
                  <a:gd name="T16" fmla="*/ 209 w 672"/>
                  <a:gd name="T17" fmla="*/ 419 h 672"/>
                  <a:gd name="T18" fmla="*/ 152 w 672"/>
                  <a:gd name="T19" fmla="*/ 444 h 672"/>
                  <a:gd name="T20" fmla="*/ 295 w 672"/>
                  <a:gd name="T21" fmla="*/ 364 h 672"/>
                  <a:gd name="T22" fmla="*/ 286 w 672"/>
                  <a:gd name="T23" fmla="*/ 336 h 672"/>
                  <a:gd name="T24" fmla="*/ 336 w 672"/>
                  <a:gd name="T25" fmla="*/ 287 h 672"/>
                  <a:gd name="T26" fmla="*/ 381 w 672"/>
                  <a:gd name="T27" fmla="*/ 316 h 672"/>
                  <a:gd name="T28" fmla="*/ 416 w 672"/>
                  <a:gd name="T29" fmla="*/ 295 h 672"/>
                  <a:gd name="T30" fmla="*/ 423 w 672"/>
                  <a:gd name="T31" fmla="*/ 306 h 672"/>
                  <a:gd name="T32" fmla="*/ 385 w 672"/>
                  <a:gd name="T33" fmla="*/ 329 h 672"/>
                  <a:gd name="T34" fmla="*/ 386 w 672"/>
                  <a:gd name="T35" fmla="*/ 336 h 672"/>
                  <a:gd name="T36" fmla="*/ 336 w 672"/>
                  <a:gd name="T37" fmla="*/ 386 h 672"/>
                  <a:gd name="T38" fmla="*/ 304 w 672"/>
                  <a:gd name="T39" fmla="*/ 374 h 672"/>
                  <a:gd name="T40" fmla="*/ 262 w 672"/>
                  <a:gd name="T41" fmla="*/ 395 h 672"/>
                  <a:gd name="T42" fmla="*/ 256 w 672"/>
                  <a:gd name="T43" fmla="*/ 383 h 672"/>
                  <a:gd name="T44" fmla="*/ 295 w 672"/>
                  <a:gd name="T45" fmla="*/ 364 h 672"/>
                  <a:gd name="T46" fmla="*/ 472 w 672"/>
                  <a:gd name="T47" fmla="*/ 275 h 672"/>
                  <a:gd name="T48" fmla="*/ 465 w 672"/>
                  <a:gd name="T49" fmla="*/ 264 h 672"/>
                  <a:gd name="T50" fmla="*/ 513 w 672"/>
                  <a:gd name="T51" fmla="*/ 231 h 672"/>
                  <a:gd name="T52" fmla="*/ 520 w 672"/>
                  <a:gd name="T53" fmla="*/ 242 h 672"/>
                  <a:gd name="T54" fmla="*/ 472 w 672"/>
                  <a:gd name="T55" fmla="*/ 275 h 672"/>
                  <a:gd name="T56" fmla="*/ 570 w 672"/>
                  <a:gd name="T57" fmla="*/ 205 h 672"/>
                  <a:gd name="T58" fmla="*/ 563 w 672"/>
                  <a:gd name="T59" fmla="*/ 195 h 672"/>
                  <a:gd name="T60" fmla="*/ 612 w 672"/>
                  <a:gd name="T61" fmla="*/ 156 h 672"/>
                  <a:gd name="T62" fmla="*/ 620 w 672"/>
                  <a:gd name="T63" fmla="*/ 166 h 672"/>
                  <a:gd name="T64" fmla="*/ 570 w 672"/>
                  <a:gd name="T65" fmla="*/ 205 h 672"/>
                  <a:gd name="T66" fmla="*/ 160 w 672"/>
                  <a:gd name="T67" fmla="*/ 82 h 672"/>
                  <a:gd name="T68" fmla="*/ 155 w 672"/>
                  <a:gd name="T69" fmla="*/ 73 h 672"/>
                  <a:gd name="T70" fmla="*/ 200 w 672"/>
                  <a:gd name="T71" fmla="*/ 48 h 672"/>
                  <a:gd name="T72" fmla="*/ 206 w 672"/>
                  <a:gd name="T73" fmla="*/ 57 h 672"/>
                  <a:gd name="T74" fmla="*/ 160 w 672"/>
                  <a:gd name="T75" fmla="*/ 82 h 672"/>
                  <a:gd name="T76" fmla="*/ 336 w 672"/>
                  <a:gd name="T77" fmla="*/ 0 h 672"/>
                  <a:gd name="T78" fmla="*/ 294 w 672"/>
                  <a:gd name="T79" fmla="*/ 2 h 672"/>
                  <a:gd name="T80" fmla="*/ 294 w 672"/>
                  <a:gd name="T81" fmla="*/ 3 h 672"/>
                  <a:gd name="T82" fmla="*/ 250 w 672"/>
                  <a:gd name="T83" fmla="*/ 31 h 672"/>
                  <a:gd name="T84" fmla="*/ 245 w 672"/>
                  <a:gd name="T85" fmla="*/ 22 h 672"/>
                  <a:gd name="T86" fmla="*/ 270 w 672"/>
                  <a:gd name="T87" fmla="*/ 6 h 672"/>
                  <a:gd name="T88" fmla="*/ 92 w 672"/>
                  <a:gd name="T89" fmla="*/ 104 h 672"/>
                  <a:gd name="T90" fmla="*/ 109 w 672"/>
                  <a:gd name="T91" fmla="*/ 96 h 672"/>
                  <a:gd name="T92" fmla="*/ 114 w 672"/>
                  <a:gd name="T93" fmla="*/ 106 h 672"/>
                  <a:gd name="T94" fmla="*/ 75 w 672"/>
                  <a:gd name="T95" fmla="*/ 124 h 672"/>
                  <a:gd name="T96" fmla="*/ 0 w 672"/>
                  <a:gd name="T97" fmla="*/ 336 h 672"/>
                  <a:gd name="T98" fmla="*/ 336 w 672"/>
                  <a:gd name="T99" fmla="*/ 672 h 672"/>
                  <a:gd name="T100" fmla="*/ 672 w 672"/>
                  <a:gd name="T101" fmla="*/ 336 h 672"/>
                  <a:gd name="T102" fmla="*/ 336 w 672"/>
                  <a:gd name="T103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2" h="672">
                    <a:moveTo>
                      <a:pt x="39" y="487"/>
                    </a:moveTo>
                    <a:cubicBezTo>
                      <a:pt x="35" y="475"/>
                      <a:pt x="35" y="475"/>
                      <a:pt x="35" y="475"/>
                    </a:cubicBezTo>
                    <a:cubicBezTo>
                      <a:pt x="53" y="469"/>
                      <a:pt x="71" y="462"/>
                      <a:pt x="89" y="455"/>
                    </a:cubicBezTo>
                    <a:cubicBezTo>
                      <a:pt x="94" y="467"/>
                      <a:pt x="94" y="467"/>
                      <a:pt x="94" y="467"/>
                    </a:cubicBezTo>
                    <a:cubicBezTo>
                      <a:pt x="76" y="474"/>
                      <a:pt x="57" y="481"/>
                      <a:pt x="39" y="487"/>
                    </a:cubicBezTo>
                    <a:moveTo>
                      <a:pt x="152" y="444"/>
                    </a:moveTo>
                    <a:cubicBezTo>
                      <a:pt x="147" y="432"/>
                      <a:pt x="147" y="432"/>
                      <a:pt x="147" y="432"/>
                    </a:cubicBezTo>
                    <a:cubicBezTo>
                      <a:pt x="166" y="425"/>
                      <a:pt x="185" y="416"/>
                      <a:pt x="204" y="408"/>
                    </a:cubicBezTo>
                    <a:cubicBezTo>
                      <a:pt x="209" y="419"/>
                      <a:pt x="209" y="419"/>
                      <a:pt x="209" y="419"/>
                    </a:cubicBezTo>
                    <a:cubicBezTo>
                      <a:pt x="191" y="428"/>
                      <a:pt x="171" y="436"/>
                      <a:pt x="152" y="444"/>
                    </a:cubicBezTo>
                    <a:moveTo>
                      <a:pt x="295" y="364"/>
                    </a:moveTo>
                    <a:cubicBezTo>
                      <a:pt x="290" y="356"/>
                      <a:pt x="286" y="346"/>
                      <a:pt x="286" y="336"/>
                    </a:cubicBezTo>
                    <a:cubicBezTo>
                      <a:pt x="286" y="309"/>
                      <a:pt x="309" y="287"/>
                      <a:pt x="336" y="287"/>
                    </a:cubicBezTo>
                    <a:cubicBezTo>
                      <a:pt x="356" y="287"/>
                      <a:pt x="374" y="299"/>
                      <a:pt x="381" y="316"/>
                    </a:cubicBezTo>
                    <a:cubicBezTo>
                      <a:pt x="393" y="309"/>
                      <a:pt x="404" y="302"/>
                      <a:pt x="416" y="295"/>
                    </a:cubicBezTo>
                    <a:cubicBezTo>
                      <a:pt x="423" y="306"/>
                      <a:pt x="423" y="306"/>
                      <a:pt x="423" y="306"/>
                    </a:cubicBezTo>
                    <a:cubicBezTo>
                      <a:pt x="410" y="314"/>
                      <a:pt x="398" y="321"/>
                      <a:pt x="385" y="329"/>
                    </a:cubicBezTo>
                    <a:cubicBezTo>
                      <a:pt x="385" y="331"/>
                      <a:pt x="386" y="334"/>
                      <a:pt x="386" y="336"/>
                    </a:cubicBezTo>
                    <a:cubicBezTo>
                      <a:pt x="386" y="363"/>
                      <a:pt x="363" y="386"/>
                      <a:pt x="336" y="386"/>
                    </a:cubicBezTo>
                    <a:cubicBezTo>
                      <a:pt x="324" y="386"/>
                      <a:pt x="312" y="381"/>
                      <a:pt x="304" y="374"/>
                    </a:cubicBezTo>
                    <a:cubicBezTo>
                      <a:pt x="290" y="381"/>
                      <a:pt x="276" y="388"/>
                      <a:pt x="262" y="395"/>
                    </a:cubicBezTo>
                    <a:cubicBezTo>
                      <a:pt x="256" y="383"/>
                      <a:pt x="256" y="383"/>
                      <a:pt x="256" y="383"/>
                    </a:cubicBezTo>
                    <a:cubicBezTo>
                      <a:pt x="269" y="377"/>
                      <a:pt x="282" y="370"/>
                      <a:pt x="295" y="364"/>
                    </a:cubicBezTo>
                    <a:moveTo>
                      <a:pt x="472" y="275"/>
                    </a:moveTo>
                    <a:cubicBezTo>
                      <a:pt x="465" y="264"/>
                      <a:pt x="465" y="264"/>
                      <a:pt x="465" y="264"/>
                    </a:cubicBezTo>
                    <a:cubicBezTo>
                      <a:pt x="481" y="253"/>
                      <a:pt x="497" y="242"/>
                      <a:pt x="513" y="231"/>
                    </a:cubicBezTo>
                    <a:cubicBezTo>
                      <a:pt x="520" y="242"/>
                      <a:pt x="520" y="242"/>
                      <a:pt x="520" y="242"/>
                    </a:cubicBezTo>
                    <a:cubicBezTo>
                      <a:pt x="504" y="253"/>
                      <a:pt x="488" y="264"/>
                      <a:pt x="472" y="275"/>
                    </a:cubicBezTo>
                    <a:moveTo>
                      <a:pt x="570" y="205"/>
                    </a:moveTo>
                    <a:cubicBezTo>
                      <a:pt x="563" y="195"/>
                      <a:pt x="563" y="195"/>
                      <a:pt x="563" y="195"/>
                    </a:cubicBezTo>
                    <a:cubicBezTo>
                      <a:pt x="579" y="182"/>
                      <a:pt x="596" y="169"/>
                      <a:pt x="612" y="156"/>
                    </a:cubicBezTo>
                    <a:cubicBezTo>
                      <a:pt x="620" y="166"/>
                      <a:pt x="620" y="166"/>
                      <a:pt x="620" y="166"/>
                    </a:cubicBezTo>
                    <a:cubicBezTo>
                      <a:pt x="604" y="179"/>
                      <a:pt x="587" y="192"/>
                      <a:pt x="570" y="205"/>
                    </a:cubicBezTo>
                    <a:moveTo>
                      <a:pt x="160" y="82"/>
                    </a:moveTo>
                    <a:cubicBezTo>
                      <a:pt x="155" y="73"/>
                      <a:pt x="155" y="73"/>
                      <a:pt x="155" y="73"/>
                    </a:cubicBezTo>
                    <a:cubicBezTo>
                      <a:pt x="170" y="65"/>
                      <a:pt x="186" y="57"/>
                      <a:pt x="200" y="48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191" y="66"/>
                      <a:pt x="175" y="74"/>
                      <a:pt x="160" y="82"/>
                    </a:cubicBezTo>
                    <a:moveTo>
                      <a:pt x="336" y="0"/>
                    </a:moveTo>
                    <a:cubicBezTo>
                      <a:pt x="322" y="0"/>
                      <a:pt x="307" y="1"/>
                      <a:pt x="294" y="2"/>
                    </a:cubicBezTo>
                    <a:cubicBezTo>
                      <a:pt x="294" y="3"/>
                      <a:pt x="294" y="3"/>
                      <a:pt x="294" y="3"/>
                    </a:cubicBezTo>
                    <a:cubicBezTo>
                      <a:pt x="280" y="13"/>
                      <a:pt x="265" y="22"/>
                      <a:pt x="250" y="3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53" y="17"/>
                      <a:pt x="261" y="12"/>
                      <a:pt x="270" y="6"/>
                    </a:cubicBezTo>
                    <a:cubicBezTo>
                      <a:pt x="201" y="20"/>
                      <a:pt x="139" y="55"/>
                      <a:pt x="92" y="104"/>
                    </a:cubicBezTo>
                    <a:cubicBezTo>
                      <a:pt x="98" y="102"/>
                      <a:pt x="104" y="99"/>
                      <a:pt x="109" y="96"/>
                    </a:cubicBezTo>
                    <a:cubicBezTo>
                      <a:pt x="114" y="106"/>
                      <a:pt x="114" y="106"/>
                      <a:pt x="114" y="106"/>
                    </a:cubicBezTo>
                    <a:cubicBezTo>
                      <a:pt x="101" y="112"/>
                      <a:pt x="88" y="118"/>
                      <a:pt x="75" y="124"/>
                    </a:cubicBezTo>
                    <a:cubicBezTo>
                      <a:pt x="28" y="182"/>
                      <a:pt x="0" y="256"/>
                      <a:pt x="0" y="336"/>
                    </a:cubicBezTo>
                    <a:cubicBezTo>
                      <a:pt x="0" y="522"/>
                      <a:pt x="150" y="672"/>
                      <a:pt x="336" y="672"/>
                    </a:cubicBezTo>
                    <a:cubicBezTo>
                      <a:pt x="522" y="672"/>
                      <a:pt x="672" y="522"/>
                      <a:pt x="672" y="336"/>
                    </a:cubicBezTo>
                    <a:cubicBezTo>
                      <a:pt x="672" y="150"/>
                      <a:pt x="522" y="0"/>
                      <a:pt x="336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9A50738-73FC-7643-8E26-659C365FE9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0651" y="5387089"/>
                <a:ext cx="234950" cy="130175"/>
              </a:xfrm>
              <a:custGeom>
                <a:avLst/>
                <a:gdLst>
                  <a:gd name="T0" fmla="*/ 34 w 219"/>
                  <a:gd name="T1" fmla="*/ 94 h 122"/>
                  <a:gd name="T2" fmla="*/ 17 w 219"/>
                  <a:gd name="T3" fmla="*/ 102 h 122"/>
                  <a:gd name="T4" fmla="*/ 0 w 219"/>
                  <a:gd name="T5" fmla="*/ 122 h 122"/>
                  <a:gd name="T6" fmla="*/ 39 w 219"/>
                  <a:gd name="T7" fmla="*/ 104 h 122"/>
                  <a:gd name="T8" fmla="*/ 34 w 219"/>
                  <a:gd name="T9" fmla="*/ 94 h 122"/>
                  <a:gd name="T10" fmla="*/ 125 w 219"/>
                  <a:gd name="T11" fmla="*/ 46 h 122"/>
                  <a:gd name="T12" fmla="*/ 80 w 219"/>
                  <a:gd name="T13" fmla="*/ 71 h 122"/>
                  <a:gd name="T14" fmla="*/ 85 w 219"/>
                  <a:gd name="T15" fmla="*/ 80 h 122"/>
                  <a:gd name="T16" fmla="*/ 131 w 219"/>
                  <a:gd name="T17" fmla="*/ 55 h 122"/>
                  <a:gd name="T18" fmla="*/ 125 w 219"/>
                  <a:gd name="T19" fmla="*/ 46 h 122"/>
                  <a:gd name="T20" fmla="*/ 219 w 219"/>
                  <a:gd name="T21" fmla="*/ 0 h 122"/>
                  <a:gd name="T22" fmla="*/ 195 w 219"/>
                  <a:gd name="T23" fmla="*/ 4 h 122"/>
                  <a:gd name="T24" fmla="*/ 170 w 219"/>
                  <a:gd name="T25" fmla="*/ 20 h 122"/>
                  <a:gd name="T26" fmla="*/ 175 w 219"/>
                  <a:gd name="T27" fmla="*/ 29 h 122"/>
                  <a:gd name="T28" fmla="*/ 219 w 219"/>
                  <a:gd name="T29" fmla="*/ 1 h 122"/>
                  <a:gd name="T30" fmla="*/ 219 w 219"/>
                  <a:gd name="T31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9" h="122">
                    <a:moveTo>
                      <a:pt x="34" y="94"/>
                    </a:moveTo>
                    <a:cubicBezTo>
                      <a:pt x="29" y="97"/>
                      <a:pt x="23" y="100"/>
                      <a:pt x="17" y="102"/>
                    </a:cubicBezTo>
                    <a:cubicBezTo>
                      <a:pt x="11" y="109"/>
                      <a:pt x="5" y="115"/>
                      <a:pt x="0" y="122"/>
                    </a:cubicBezTo>
                    <a:cubicBezTo>
                      <a:pt x="13" y="116"/>
                      <a:pt x="26" y="110"/>
                      <a:pt x="39" y="104"/>
                    </a:cubicBezTo>
                    <a:cubicBezTo>
                      <a:pt x="34" y="94"/>
                      <a:pt x="34" y="94"/>
                      <a:pt x="34" y="94"/>
                    </a:cubicBezTo>
                    <a:moveTo>
                      <a:pt x="125" y="46"/>
                    </a:moveTo>
                    <a:cubicBezTo>
                      <a:pt x="111" y="55"/>
                      <a:pt x="95" y="63"/>
                      <a:pt x="80" y="71"/>
                    </a:cubicBezTo>
                    <a:cubicBezTo>
                      <a:pt x="85" y="80"/>
                      <a:pt x="85" y="80"/>
                      <a:pt x="85" y="80"/>
                    </a:cubicBezTo>
                    <a:cubicBezTo>
                      <a:pt x="100" y="72"/>
                      <a:pt x="116" y="64"/>
                      <a:pt x="131" y="55"/>
                    </a:cubicBezTo>
                    <a:cubicBezTo>
                      <a:pt x="125" y="46"/>
                      <a:pt x="125" y="46"/>
                      <a:pt x="125" y="46"/>
                    </a:cubicBezTo>
                    <a:moveTo>
                      <a:pt x="219" y="0"/>
                    </a:moveTo>
                    <a:cubicBezTo>
                      <a:pt x="210" y="1"/>
                      <a:pt x="203" y="3"/>
                      <a:pt x="195" y="4"/>
                    </a:cubicBezTo>
                    <a:cubicBezTo>
                      <a:pt x="186" y="10"/>
                      <a:pt x="178" y="15"/>
                      <a:pt x="170" y="20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90" y="20"/>
                      <a:pt x="205" y="11"/>
                      <a:pt x="219" y="1"/>
                    </a:cubicBezTo>
                    <a:cubicBezTo>
                      <a:pt x="219" y="0"/>
                      <a:pt x="219" y="0"/>
                      <a:pt x="219" y="0"/>
                    </a:cubicBezTo>
                  </a:path>
                </a:pathLst>
              </a:custGeom>
              <a:solidFill>
                <a:srgbClr val="C6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B404E7-FD26-0C46-88BF-8BF5EE0FE4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7789" y="5550601"/>
                <a:ext cx="625475" cy="352425"/>
              </a:xfrm>
              <a:custGeom>
                <a:avLst/>
                <a:gdLst>
                  <a:gd name="T0" fmla="*/ 54 w 585"/>
                  <a:gd name="T1" fmla="*/ 299 h 331"/>
                  <a:gd name="T2" fmla="*/ 0 w 585"/>
                  <a:gd name="T3" fmla="*/ 319 h 331"/>
                  <a:gd name="T4" fmla="*/ 4 w 585"/>
                  <a:gd name="T5" fmla="*/ 331 h 331"/>
                  <a:gd name="T6" fmla="*/ 59 w 585"/>
                  <a:gd name="T7" fmla="*/ 311 h 331"/>
                  <a:gd name="T8" fmla="*/ 54 w 585"/>
                  <a:gd name="T9" fmla="*/ 299 h 331"/>
                  <a:gd name="T10" fmla="*/ 169 w 585"/>
                  <a:gd name="T11" fmla="*/ 252 h 331"/>
                  <a:gd name="T12" fmla="*/ 112 w 585"/>
                  <a:gd name="T13" fmla="*/ 276 h 331"/>
                  <a:gd name="T14" fmla="*/ 117 w 585"/>
                  <a:gd name="T15" fmla="*/ 288 h 331"/>
                  <a:gd name="T16" fmla="*/ 174 w 585"/>
                  <a:gd name="T17" fmla="*/ 263 h 331"/>
                  <a:gd name="T18" fmla="*/ 169 w 585"/>
                  <a:gd name="T19" fmla="*/ 252 h 331"/>
                  <a:gd name="T20" fmla="*/ 260 w 585"/>
                  <a:gd name="T21" fmla="*/ 208 h 331"/>
                  <a:gd name="T22" fmla="*/ 221 w 585"/>
                  <a:gd name="T23" fmla="*/ 227 h 331"/>
                  <a:gd name="T24" fmla="*/ 227 w 585"/>
                  <a:gd name="T25" fmla="*/ 239 h 331"/>
                  <a:gd name="T26" fmla="*/ 269 w 585"/>
                  <a:gd name="T27" fmla="*/ 218 h 331"/>
                  <a:gd name="T28" fmla="*/ 260 w 585"/>
                  <a:gd name="T29" fmla="*/ 208 h 331"/>
                  <a:gd name="T30" fmla="*/ 381 w 585"/>
                  <a:gd name="T31" fmla="*/ 139 h 331"/>
                  <a:gd name="T32" fmla="*/ 346 w 585"/>
                  <a:gd name="T33" fmla="*/ 160 h 331"/>
                  <a:gd name="T34" fmla="*/ 350 w 585"/>
                  <a:gd name="T35" fmla="*/ 173 h 331"/>
                  <a:gd name="T36" fmla="*/ 388 w 585"/>
                  <a:gd name="T37" fmla="*/ 150 h 331"/>
                  <a:gd name="T38" fmla="*/ 381 w 585"/>
                  <a:gd name="T39" fmla="*/ 139 h 331"/>
                  <a:gd name="T40" fmla="*/ 478 w 585"/>
                  <a:gd name="T41" fmla="*/ 75 h 331"/>
                  <a:gd name="T42" fmla="*/ 430 w 585"/>
                  <a:gd name="T43" fmla="*/ 108 h 331"/>
                  <a:gd name="T44" fmla="*/ 437 w 585"/>
                  <a:gd name="T45" fmla="*/ 119 h 331"/>
                  <a:gd name="T46" fmla="*/ 485 w 585"/>
                  <a:gd name="T47" fmla="*/ 86 h 331"/>
                  <a:gd name="T48" fmla="*/ 478 w 585"/>
                  <a:gd name="T49" fmla="*/ 75 h 331"/>
                  <a:gd name="T50" fmla="*/ 577 w 585"/>
                  <a:gd name="T51" fmla="*/ 0 h 331"/>
                  <a:gd name="T52" fmla="*/ 528 w 585"/>
                  <a:gd name="T53" fmla="*/ 39 h 331"/>
                  <a:gd name="T54" fmla="*/ 535 w 585"/>
                  <a:gd name="T55" fmla="*/ 49 h 331"/>
                  <a:gd name="T56" fmla="*/ 585 w 585"/>
                  <a:gd name="T57" fmla="*/ 10 h 331"/>
                  <a:gd name="T58" fmla="*/ 577 w 585"/>
                  <a:gd name="T5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85" h="331">
                    <a:moveTo>
                      <a:pt x="54" y="299"/>
                    </a:moveTo>
                    <a:cubicBezTo>
                      <a:pt x="36" y="306"/>
                      <a:pt x="18" y="313"/>
                      <a:pt x="0" y="319"/>
                    </a:cubicBezTo>
                    <a:cubicBezTo>
                      <a:pt x="4" y="331"/>
                      <a:pt x="4" y="331"/>
                      <a:pt x="4" y="331"/>
                    </a:cubicBezTo>
                    <a:cubicBezTo>
                      <a:pt x="22" y="325"/>
                      <a:pt x="41" y="318"/>
                      <a:pt x="59" y="311"/>
                    </a:cubicBezTo>
                    <a:cubicBezTo>
                      <a:pt x="54" y="299"/>
                      <a:pt x="54" y="299"/>
                      <a:pt x="54" y="299"/>
                    </a:cubicBezTo>
                    <a:moveTo>
                      <a:pt x="169" y="252"/>
                    </a:moveTo>
                    <a:cubicBezTo>
                      <a:pt x="150" y="260"/>
                      <a:pt x="131" y="269"/>
                      <a:pt x="112" y="276"/>
                    </a:cubicBezTo>
                    <a:cubicBezTo>
                      <a:pt x="117" y="288"/>
                      <a:pt x="117" y="288"/>
                      <a:pt x="117" y="288"/>
                    </a:cubicBezTo>
                    <a:cubicBezTo>
                      <a:pt x="136" y="280"/>
                      <a:pt x="156" y="272"/>
                      <a:pt x="174" y="263"/>
                    </a:cubicBezTo>
                    <a:cubicBezTo>
                      <a:pt x="169" y="252"/>
                      <a:pt x="169" y="252"/>
                      <a:pt x="169" y="252"/>
                    </a:cubicBezTo>
                    <a:moveTo>
                      <a:pt x="260" y="208"/>
                    </a:moveTo>
                    <a:cubicBezTo>
                      <a:pt x="247" y="214"/>
                      <a:pt x="234" y="221"/>
                      <a:pt x="221" y="227"/>
                    </a:cubicBezTo>
                    <a:cubicBezTo>
                      <a:pt x="227" y="239"/>
                      <a:pt x="227" y="239"/>
                      <a:pt x="227" y="239"/>
                    </a:cubicBezTo>
                    <a:cubicBezTo>
                      <a:pt x="241" y="232"/>
                      <a:pt x="255" y="225"/>
                      <a:pt x="269" y="218"/>
                    </a:cubicBezTo>
                    <a:cubicBezTo>
                      <a:pt x="265" y="215"/>
                      <a:pt x="262" y="211"/>
                      <a:pt x="260" y="208"/>
                    </a:cubicBezTo>
                    <a:moveTo>
                      <a:pt x="381" y="139"/>
                    </a:moveTo>
                    <a:cubicBezTo>
                      <a:pt x="369" y="146"/>
                      <a:pt x="358" y="153"/>
                      <a:pt x="346" y="160"/>
                    </a:cubicBezTo>
                    <a:cubicBezTo>
                      <a:pt x="348" y="164"/>
                      <a:pt x="349" y="168"/>
                      <a:pt x="350" y="173"/>
                    </a:cubicBezTo>
                    <a:cubicBezTo>
                      <a:pt x="363" y="165"/>
                      <a:pt x="375" y="158"/>
                      <a:pt x="388" y="150"/>
                    </a:cubicBezTo>
                    <a:cubicBezTo>
                      <a:pt x="381" y="139"/>
                      <a:pt x="381" y="139"/>
                      <a:pt x="381" y="139"/>
                    </a:cubicBezTo>
                    <a:moveTo>
                      <a:pt x="478" y="75"/>
                    </a:moveTo>
                    <a:cubicBezTo>
                      <a:pt x="462" y="86"/>
                      <a:pt x="446" y="97"/>
                      <a:pt x="430" y="108"/>
                    </a:cubicBezTo>
                    <a:cubicBezTo>
                      <a:pt x="437" y="119"/>
                      <a:pt x="437" y="119"/>
                      <a:pt x="437" y="119"/>
                    </a:cubicBezTo>
                    <a:cubicBezTo>
                      <a:pt x="453" y="108"/>
                      <a:pt x="469" y="97"/>
                      <a:pt x="485" y="86"/>
                    </a:cubicBezTo>
                    <a:cubicBezTo>
                      <a:pt x="478" y="75"/>
                      <a:pt x="478" y="75"/>
                      <a:pt x="478" y="75"/>
                    </a:cubicBezTo>
                    <a:moveTo>
                      <a:pt x="577" y="0"/>
                    </a:moveTo>
                    <a:cubicBezTo>
                      <a:pt x="561" y="13"/>
                      <a:pt x="544" y="26"/>
                      <a:pt x="528" y="39"/>
                    </a:cubicBezTo>
                    <a:cubicBezTo>
                      <a:pt x="535" y="49"/>
                      <a:pt x="535" y="49"/>
                      <a:pt x="535" y="49"/>
                    </a:cubicBezTo>
                    <a:cubicBezTo>
                      <a:pt x="552" y="36"/>
                      <a:pt x="569" y="23"/>
                      <a:pt x="585" y="10"/>
                    </a:cubicBezTo>
                    <a:cubicBezTo>
                      <a:pt x="577" y="0"/>
                      <a:pt x="577" y="0"/>
                      <a:pt x="57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01BB847-F391-E145-BC5A-FA50ABB4C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6" y="5690301"/>
                <a:ext cx="107950" cy="106363"/>
              </a:xfrm>
              <a:custGeom>
                <a:avLst/>
                <a:gdLst>
                  <a:gd name="T0" fmla="*/ 50 w 100"/>
                  <a:gd name="T1" fmla="*/ 0 h 99"/>
                  <a:gd name="T2" fmla="*/ 0 w 100"/>
                  <a:gd name="T3" fmla="*/ 49 h 99"/>
                  <a:gd name="T4" fmla="*/ 9 w 100"/>
                  <a:gd name="T5" fmla="*/ 77 h 99"/>
                  <a:gd name="T6" fmla="*/ 18 w 100"/>
                  <a:gd name="T7" fmla="*/ 87 h 99"/>
                  <a:gd name="T8" fmla="*/ 50 w 100"/>
                  <a:gd name="T9" fmla="*/ 99 h 99"/>
                  <a:gd name="T10" fmla="*/ 100 w 100"/>
                  <a:gd name="T11" fmla="*/ 49 h 99"/>
                  <a:gd name="T12" fmla="*/ 99 w 100"/>
                  <a:gd name="T13" fmla="*/ 42 h 99"/>
                  <a:gd name="T14" fmla="*/ 95 w 100"/>
                  <a:gd name="T15" fmla="*/ 29 h 99"/>
                  <a:gd name="T16" fmla="*/ 50 w 100"/>
                  <a:gd name="T1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99">
                    <a:moveTo>
                      <a:pt x="50" y="0"/>
                    </a:moveTo>
                    <a:cubicBezTo>
                      <a:pt x="23" y="0"/>
                      <a:pt x="0" y="22"/>
                      <a:pt x="0" y="49"/>
                    </a:cubicBezTo>
                    <a:cubicBezTo>
                      <a:pt x="0" y="59"/>
                      <a:pt x="4" y="69"/>
                      <a:pt x="9" y="77"/>
                    </a:cubicBezTo>
                    <a:cubicBezTo>
                      <a:pt x="11" y="80"/>
                      <a:pt x="14" y="84"/>
                      <a:pt x="18" y="87"/>
                    </a:cubicBezTo>
                    <a:cubicBezTo>
                      <a:pt x="26" y="94"/>
                      <a:pt x="38" y="99"/>
                      <a:pt x="50" y="99"/>
                    </a:cubicBezTo>
                    <a:cubicBezTo>
                      <a:pt x="77" y="99"/>
                      <a:pt x="100" y="76"/>
                      <a:pt x="100" y="49"/>
                    </a:cubicBezTo>
                    <a:cubicBezTo>
                      <a:pt x="100" y="47"/>
                      <a:pt x="99" y="44"/>
                      <a:pt x="99" y="42"/>
                    </a:cubicBezTo>
                    <a:cubicBezTo>
                      <a:pt x="98" y="37"/>
                      <a:pt x="97" y="33"/>
                      <a:pt x="95" y="29"/>
                    </a:cubicBezTo>
                    <a:cubicBezTo>
                      <a:pt x="88" y="12"/>
                      <a:pt x="70" y="0"/>
                      <a:pt x="50" y="0"/>
                    </a:cubicBezTo>
                  </a:path>
                </a:pathLst>
              </a:custGeom>
              <a:ln w="9525">
                <a:noFill/>
                <a:round/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AB64404-B39A-F44F-875F-14FEBBBC3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814" y="5453764"/>
                <a:ext cx="106363" cy="104775"/>
              </a:xfrm>
              <a:prstGeom prst="ellipse">
                <a:avLst/>
              </a:prstGeom>
              <a:solidFill>
                <a:srgbClr val="0D3D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0A5C8A3-C1FE-E641-94D6-93E3267B7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32039" y="5347401"/>
                <a:ext cx="317500" cy="317500"/>
              </a:xfrm>
              <a:custGeom>
                <a:avLst/>
                <a:gdLst>
                  <a:gd name="T0" fmla="*/ 112 w 297"/>
                  <a:gd name="T1" fmla="*/ 115 h 297"/>
                  <a:gd name="T2" fmla="*/ 88 w 297"/>
                  <a:gd name="T3" fmla="*/ 102 h 297"/>
                  <a:gd name="T4" fmla="*/ 93 w 297"/>
                  <a:gd name="T5" fmla="*/ 93 h 297"/>
                  <a:gd name="T6" fmla="*/ 120 w 297"/>
                  <a:gd name="T7" fmla="*/ 108 h 297"/>
                  <a:gd name="T8" fmla="*/ 149 w 297"/>
                  <a:gd name="T9" fmla="*/ 99 h 297"/>
                  <a:gd name="T10" fmla="*/ 198 w 297"/>
                  <a:gd name="T11" fmla="*/ 146 h 297"/>
                  <a:gd name="T12" fmla="*/ 232 w 297"/>
                  <a:gd name="T13" fmla="*/ 161 h 297"/>
                  <a:gd name="T14" fmla="*/ 228 w 297"/>
                  <a:gd name="T15" fmla="*/ 171 h 297"/>
                  <a:gd name="T16" fmla="*/ 198 w 297"/>
                  <a:gd name="T17" fmla="*/ 157 h 297"/>
                  <a:gd name="T18" fmla="*/ 149 w 297"/>
                  <a:gd name="T19" fmla="*/ 198 h 297"/>
                  <a:gd name="T20" fmla="*/ 99 w 297"/>
                  <a:gd name="T21" fmla="*/ 148 h 297"/>
                  <a:gd name="T22" fmla="*/ 112 w 297"/>
                  <a:gd name="T23" fmla="*/ 115 h 297"/>
                  <a:gd name="T24" fmla="*/ 149 w 297"/>
                  <a:gd name="T25" fmla="*/ 0 h 297"/>
                  <a:gd name="T26" fmla="*/ 31 w 297"/>
                  <a:gd name="T27" fmla="*/ 57 h 297"/>
                  <a:gd name="T28" fmla="*/ 48 w 297"/>
                  <a:gd name="T29" fmla="*/ 67 h 297"/>
                  <a:gd name="T30" fmla="*/ 42 w 297"/>
                  <a:gd name="T31" fmla="*/ 76 h 297"/>
                  <a:gd name="T32" fmla="*/ 25 w 297"/>
                  <a:gd name="T33" fmla="*/ 66 h 297"/>
                  <a:gd name="T34" fmla="*/ 0 w 297"/>
                  <a:gd name="T35" fmla="*/ 148 h 297"/>
                  <a:gd name="T36" fmla="*/ 149 w 297"/>
                  <a:gd name="T37" fmla="*/ 297 h 297"/>
                  <a:gd name="T38" fmla="*/ 290 w 297"/>
                  <a:gd name="T39" fmla="*/ 196 h 297"/>
                  <a:gd name="T40" fmla="*/ 276 w 297"/>
                  <a:gd name="T41" fmla="*/ 190 h 297"/>
                  <a:gd name="T42" fmla="*/ 280 w 297"/>
                  <a:gd name="T43" fmla="*/ 180 h 297"/>
                  <a:gd name="T44" fmla="*/ 293 w 297"/>
                  <a:gd name="T45" fmla="*/ 186 h 297"/>
                  <a:gd name="T46" fmla="*/ 297 w 297"/>
                  <a:gd name="T47" fmla="*/ 148 h 297"/>
                  <a:gd name="T48" fmla="*/ 149 w 297"/>
                  <a:gd name="T4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7" h="297">
                    <a:moveTo>
                      <a:pt x="112" y="115"/>
                    </a:moveTo>
                    <a:cubicBezTo>
                      <a:pt x="104" y="111"/>
                      <a:pt x="96" y="107"/>
                      <a:pt x="88" y="102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02" y="98"/>
                      <a:pt x="111" y="103"/>
                      <a:pt x="120" y="108"/>
                    </a:cubicBezTo>
                    <a:cubicBezTo>
                      <a:pt x="128" y="102"/>
                      <a:pt x="138" y="99"/>
                      <a:pt x="149" y="99"/>
                    </a:cubicBezTo>
                    <a:cubicBezTo>
                      <a:pt x="175" y="99"/>
                      <a:pt x="197" y="120"/>
                      <a:pt x="198" y="146"/>
                    </a:cubicBezTo>
                    <a:cubicBezTo>
                      <a:pt x="209" y="151"/>
                      <a:pt x="221" y="156"/>
                      <a:pt x="232" y="161"/>
                    </a:cubicBezTo>
                    <a:cubicBezTo>
                      <a:pt x="228" y="171"/>
                      <a:pt x="228" y="171"/>
                      <a:pt x="228" y="171"/>
                    </a:cubicBezTo>
                    <a:cubicBezTo>
                      <a:pt x="218" y="166"/>
                      <a:pt x="207" y="162"/>
                      <a:pt x="198" y="157"/>
                    </a:cubicBezTo>
                    <a:cubicBezTo>
                      <a:pt x="193" y="181"/>
                      <a:pt x="173" y="198"/>
                      <a:pt x="149" y="198"/>
                    </a:cubicBezTo>
                    <a:cubicBezTo>
                      <a:pt x="121" y="198"/>
                      <a:pt x="99" y="176"/>
                      <a:pt x="99" y="148"/>
                    </a:cubicBezTo>
                    <a:cubicBezTo>
                      <a:pt x="99" y="136"/>
                      <a:pt x="104" y="124"/>
                      <a:pt x="112" y="115"/>
                    </a:cubicBezTo>
                    <a:moveTo>
                      <a:pt x="149" y="0"/>
                    </a:moveTo>
                    <a:cubicBezTo>
                      <a:pt x="101" y="0"/>
                      <a:pt x="59" y="22"/>
                      <a:pt x="31" y="57"/>
                    </a:cubicBezTo>
                    <a:cubicBezTo>
                      <a:pt x="37" y="61"/>
                      <a:pt x="42" y="64"/>
                      <a:pt x="48" y="67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37" y="73"/>
                      <a:pt x="31" y="69"/>
                      <a:pt x="25" y="66"/>
                    </a:cubicBezTo>
                    <a:cubicBezTo>
                      <a:pt x="9" y="90"/>
                      <a:pt x="0" y="118"/>
                      <a:pt x="0" y="148"/>
                    </a:cubicBezTo>
                    <a:cubicBezTo>
                      <a:pt x="0" y="231"/>
                      <a:pt x="67" y="297"/>
                      <a:pt x="149" y="297"/>
                    </a:cubicBezTo>
                    <a:cubicBezTo>
                      <a:pt x="214" y="297"/>
                      <a:pt x="270" y="255"/>
                      <a:pt x="290" y="196"/>
                    </a:cubicBezTo>
                    <a:cubicBezTo>
                      <a:pt x="285" y="194"/>
                      <a:pt x="280" y="192"/>
                      <a:pt x="276" y="190"/>
                    </a:cubicBezTo>
                    <a:cubicBezTo>
                      <a:pt x="280" y="180"/>
                      <a:pt x="280" y="180"/>
                      <a:pt x="280" y="180"/>
                    </a:cubicBezTo>
                    <a:cubicBezTo>
                      <a:pt x="284" y="182"/>
                      <a:pt x="288" y="184"/>
                      <a:pt x="293" y="186"/>
                    </a:cubicBezTo>
                    <a:cubicBezTo>
                      <a:pt x="296" y="174"/>
                      <a:pt x="297" y="161"/>
                      <a:pt x="297" y="148"/>
                    </a:cubicBezTo>
                    <a:cubicBezTo>
                      <a:pt x="297" y="66"/>
                      <a:pt x="231" y="0"/>
                      <a:pt x="149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27B5139-D0D6-2946-9B39-016F1D04D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59026" y="5409314"/>
                <a:ext cx="285750" cy="147638"/>
              </a:xfrm>
              <a:custGeom>
                <a:avLst/>
                <a:gdLst>
                  <a:gd name="T0" fmla="*/ 255 w 268"/>
                  <a:gd name="T1" fmla="*/ 123 h 139"/>
                  <a:gd name="T2" fmla="*/ 251 w 268"/>
                  <a:gd name="T3" fmla="*/ 133 h 139"/>
                  <a:gd name="T4" fmla="*/ 265 w 268"/>
                  <a:gd name="T5" fmla="*/ 139 h 139"/>
                  <a:gd name="T6" fmla="*/ 268 w 268"/>
                  <a:gd name="T7" fmla="*/ 129 h 139"/>
                  <a:gd name="T8" fmla="*/ 255 w 268"/>
                  <a:gd name="T9" fmla="*/ 123 h 139"/>
                  <a:gd name="T10" fmla="*/ 173 w 268"/>
                  <a:gd name="T11" fmla="*/ 89 h 139"/>
                  <a:gd name="T12" fmla="*/ 173 w 268"/>
                  <a:gd name="T13" fmla="*/ 91 h 139"/>
                  <a:gd name="T14" fmla="*/ 173 w 268"/>
                  <a:gd name="T15" fmla="*/ 100 h 139"/>
                  <a:gd name="T16" fmla="*/ 203 w 268"/>
                  <a:gd name="T17" fmla="*/ 114 h 139"/>
                  <a:gd name="T18" fmla="*/ 207 w 268"/>
                  <a:gd name="T19" fmla="*/ 104 h 139"/>
                  <a:gd name="T20" fmla="*/ 173 w 268"/>
                  <a:gd name="T21" fmla="*/ 89 h 139"/>
                  <a:gd name="T22" fmla="*/ 68 w 268"/>
                  <a:gd name="T23" fmla="*/ 36 h 139"/>
                  <a:gd name="T24" fmla="*/ 63 w 268"/>
                  <a:gd name="T25" fmla="*/ 45 h 139"/>
                  <a:gd name="T26" fmla="*/ 87 w 268"/>
                  <a:gd name="T27" fmla="*/ 58 h 139"/>
                  <a:gd name="T28" fmla="*/ 95 w 268"/>
                  <a:gd name="T29" fmla="*/ 51 h 139"/>
                  <a:gd name="T30" fmla="*/ 68 w 268"/>
                  <a:gd name="T31" fmla="*/ 36 h 139"/>
                  <a:gd name="T32" fmla="*/ 6 w 268"/>
                  <a:gd name="T33" fmla="*/ 0 h 139"/>
                  <a:gd name="T34" fmla="*/ 0 w 268"/>
                  <a:gd name="T35" fmla="*/ 9 h 139"/>
                  <a:gd name="T36" fmla="*/ 17 w 268"/>
                  <a:gd name="T37" fmla="*/ 19 h 139"/>
                  <a:gd name="T38" fmla="*/ 23 w 268"/>
                  <a:gd name="T39" fmla="*/ 10 h 139"/>
                  <a:gd name="T40" fmla="*/ 6 w 268"/>
                  <a:gd name="T4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8" h="139">
                    <a:moveTo>
                      <a:pt x="255" y="123"/>
                    </a:moveTo>
                    <a:cubicBezTo>
                      <a:pt x="251" y="133"/>
                      <a:pt x="251" y="133"/>
                      <a:pt x="251" y="133"/>
                    </a:cubicBezTo>
                    <a:cubicBezTo>
                      <a:pt x="255" y="135"/>
                      <a:pt x="260" y="137"/>
                      <a:pt x="265" y="139"/>
                    </a:cubicBezTo>
                    <a:cubicBezTo>
                      <a:pt x="266" y="135"/>
                      <a:pt x="267" y="132"/>
                      <a:pt x="268" y="129"/>
                    </a:cubicBezTo>
                    <a:cubicBezTo>
                      <a:pt x="263" y="127"/>
                      <a:pt x="259" y="125"/>
                      <a:pt x="255" y="123"/>
                    </a:cubicBezTo>
                    <a:moveTo>
                      <a:pt x="173" y="89"/>
                    </a:moveTo>
                    <a:cubicBezTo>
                      <a:pt x="173" y="90"/>
                      <a:pt x="173" y="91"/>
                      <a:pt x="173" y="91"/>
                    </a:cubicBezTo>
                    <a:cubicBezTo>
                      <a:pt x="173" y="95"/>
                      <a:pt x="173" y="98"/>
                      <a:pt x="173" y="100"/>
                    </a:cubicBezTo>
                    <a:cubicBezTo>
                      <a:pt x="182" y="105"/>
                      <a:pt x="193" y="109"/>
                      <a:pt x="203" y="114"/>
                    </a:cubicBezTo>
                    <a:cubicBezTo>
                      <a:pt x="207" y="104"/>
                      <a:pt x="207" y="104"/>
                      <a:pt x="207" y="104"/>
                    </a:cubicBezTo>
                    <a:cubicBezTo>
                      <a:pt x="196" y="99"/>
                      <a:pt x="184" y="94"/>
                      <a:pt x="173" y="89"/>
                    </a:cubicBezTo>
                    <a:moveTo>
                      <a:pt x="68" y="36"/>
                    </a:moveTo>
                    <a:cubicBezTo>
                      <a:pt x="63" y="45"/>
                      <a:pt x="63" y="45"/>
                      <a:pt x="63" y="45"/>
                    </a:cubicBezTo>
                    <a:cubicBezTo>
                      <a:pt x="71" y="50"/>
                      <a:pt x="79" y="54"/>
                      <a:pt x="87" y="58"/>
                    </a:cubicBezTo>
                    <a:cubicBezTo>
                      <a:pt x="89" y="56"/>
                      <a:pt x="92" y="53"/>
                      <a:pt x="95" y="51"/>
                    </a:cubicBezTo>
                    <a:cubicBezTo>
                      <a:pt x="86" y="46"/>
                      <a:pt x="77" y="41"/>
                      <a:pt x="68" y="36"/>
                    </a:cubicBezTo>
                    <a:moveTo>
                      <a:pt x="6" y="0"/>
                    </a:moveTo>
                    <a:cubicBezTo>
                      <a:pt x="4" y="3"/>
                      <a:pt x="2" y="6"/>
                      <a:pt x="0" y="9"/>
                    </a:cubicBezTo>
                    <a:cubicBezTo>
                      <a:pt x="6" y="12"/>
                      <a:pt x="12" y="16"/>
                      <a:pt x="17" y="1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7" y="7"/>
                      <a:pt x="12" y="4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B3B2933-A24B-6B4B-97D4-D89FDA009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6814" y="5453764"/>
                <a:ext cx="106363" cy="104775"/>
              </a:xfrm>
              <a:custGeom>
                <a:avLst/>
                <a:gdLst>
                  <a:gd name="T0" fmla="*/ 50 w 99"/>
                  <a:gd name="T1" fmla="*/ 0 h 99"/>
                  <a:gd name="T2" fmla="*/ 21 w 99"/>
                  <a:gd name="T3" fmla="*/ 9 h 99"/>
                  <a:gd name="T4" fmla="*/ 13 w 99"/>
                  <a:gd name="T5" fmla="*/ 16 h 99"/>
                  <a:gd name="T6" fmla="*/ 0 w 99"/>
                  <a:gd name="T7" fmla="*/ 49 h 99"/>
                  <a:gd name="T8" fmla="*/ 50 w 99"/>
                  <a:gd name="T9" fmla="*/ 99 h 99"/>
                  <a:gd name="T10" fmla="*/ 99 w 99"/>
                  <a:gd name="T11" fmla="*/ 58 h 99"/>
                  <a:gd name="T12" fmla="*/ 99 w 99"/>
                  <a:gd name="T13" fmla="*/ 49 h 99"/>
                  <a:gd name="T14" fmla="*/ 99 w 99"/>
                  <a:gd name="T15" fmla="*/ 47 h 99"/>
                  <a:gd name="T16" fmla="*/ 50 w 99"/>
                  <a:gd name="T1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cubicBezTo>
                      <a:pt x="39" y="0"/>
                      <a:pt x="29" y="3"/>
                      <a:pt x="21" y="9"/>
                    </a:cubicBezTo>
                    <a:cubicBezTo>
                      <a:pt x="18" y="11"/>
                      <a:pt x="15" y="14"/>
                      <a:pt x="13" y="16"/>
                    </a:cubicBezTo>
                    <a:cubicBezTo>
                      <a:pt x="5" y="25"/>
                      <a:pt x="0" y="37"/>
                      <a:pt x="0" y="49"/>
                    </a:cubicBezTo>
                    <a:cubicBezTo>
                      <a:pt x="0" y="77"/>
                      <a:pt x="22" y="99"/>
                      <a:pt x="50" y="99"/>
                    </a:cubicBezTo>
                    <a:cubicBezTo>
                      <a:pt x="74" y="99"/>
                      <a:pt x="94" y="82"/>
                      <a:pt x="99" y="58"/>
                    </a:cubicBezTo>
                    <a:cubicBezTo>
                      <a:pt x="99" y="56"/>
                      <a:pt x="99" y="53"/>
                      <a:pt x="99" y="49"/>
                    </a:cubicBezTo>
                    <a:cubicBezTo>
                      <a:pt x="99" y="49"/>
                      <a:pt x="99" y="48"/>
                      <a:pt x="99" y="47"/>
                    </a:cubicBezTo>
                    <a:cubicBezTo>
                      <a:pt x="98" y="21"/>
                      <a:pt x="76" y="0"/>
                      <a:pt x="50" y="0"/>
                    </a:cubicBezTo>
                  </a:path>
                </a:pathLst>
              </a:custGeom>
              <a:ln w="9525">
                <a:noFill/>
                <a:round/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1EBD55-2013-6142-971D-7A51394F5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801" y="5304539"/>
                <a:ext cx="106363" cy="104775"/>
              </a:xfrm>
              <a:prstGeom prst="ellipse">
                <a:avLst/>
              </a:prstGeom>
              <a:solidFill>
                <a:srgbClr val="0D3D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95B978B-4528-E94B-B6B2-2C36B823DB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2426" y="5225164"/>
                <a:ext cx="265113" cy="263525"/>
              </a:xfrm>
              <a:custGeom>
                <a:avLst/>
                <a:gdLst>
                  <a:gd name="T0" fmla="*/ 124 w 248"/>
                  <a:gd name="T1" fmla="*/ 173 h 247"/>
                  <a:gd name="T2" fmla="*/ 74 w 248"/>
                  <a:gd name="T3" fmla="*/ 124 h 247"/>
                  <a:gd name="T4" fmla="*/ 124 w 248"/>
                  <a:gd name="T5" fmla="*/ 74 h 247"/>
                  <a:gd name="T6" fmla="*/ 173 w 248"/>
                  <a:gd name="T7" fmla="*/ 124 h 247"/>
                  <a:gd name="T8" fmla="*/ 161 w 248"/>
                  <a:gd name="T9" fmla="*/ 156 h 247"/>
                  <a:gd name="T10" fmla="*/ 172 w 248"/>
                  <a:gd name="T11" fmla="*/ 168 h 247"/>
                  <a:gd name="T12" fmla="*/ 163 w 248"/>
                  <a:gd name="T13" fmla="*/ 177 h 247"/>
                  <a:gd name="T14" fmla="*/ 151 w 248"/>
                  <a:gd name="T15" fmla="*/ 165 h 247"/>
                  <a:gd name="T16" fmla="*/ 124 w 248"/>
                  <a:gd name="T17" fmla="*/ 173 h 247"/>
                  <a:gd name="T18" fmla="*/ 83 w 248"/>
                  <a:gd name="T19" fmla="*/ 91 h 247"/>
                  <a:gd name="T20" fmla="*/ 43 w 248"/>
                  <a:gd name="T21" fmla="*/ 44 h 247"/>
                  <a:gd name="T22" fmla="*/ 53 w 248"/>
                  <a:gd name="T23" fmla="*/ 36 h 247"/>
                  <a:gd name="T24" fmla="*/ 93 w 248"/>
                  <a:gd name="T25" fmla="*/ 83 h 247"/>
                  <a:gd name="T26" fmla="*/ 83 w 248"/>
                  <a:gd name="T27" fmla="*/ 91 h 247"/>
                  <a:gd name="T28" fmla="*/ 124 w 248"/>
                  <a:gd name="T29" fmla="*/ 0 h 247"/>
                  <a:gd name="T30" fmla="*/ 0 w 248"/>
                  <a:gd name="T31" fmla="*/ 124 h 247"/>
                  <a:gd name="T32" fmla="*/ 124 w 248"/>
                  <a:gd name="T33" fmla="*/ 247 h 247"/>
                  <a:gd name="T34" fmla="*/ 248 w 248"/>
                  <a:gd name="T35" fmla="*/ 124 h 247"/>
                  <a:gd name="T36" fmla="*/ 124 w 248"/>
                  <a:gd name="T37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8" h="247">
                    <a:moveTo>
                      <a:pt x="124" y="173"/>
                    </a:moveTo>
                    <a:cubicBezTo>
                      <a:pt x="96" y="173"/>
                      <a:pt x="74" y="151"/>
                      <a:pt x="74" y="124"/>
                    </a:cubicBezTo>
                    <a:cubicBezTo>
                      <a:pt x="74" y="96"/>
                      <a:pt x="96" y="74"/>
                      <a:pt x="124" y="74"/>
                    </a:cubicBezTo>
                    <a:cubicBezTo>
                      <a:pt x="151" y="74"/>
                      <a:pt x="173" y="96"/>
                      <a:pt x="173" y="124"/>
                    </a:cubicBezTo>
                    <a:cubicBezTo>
                      <a:pt x="173" y="136"/>
                      <a:pt x="169" y="147"/>
                      <a:pt x="161" y="156"/>
                    </a:cubicBezTo>
                    <a:cubicBezTo>
                      <a:pt x="165" y="160"/>
                      <a:pt x="169" y="164"/>
                      <a:pt x="172" y="168"/>
                    </a:cubicBezTo>
                    <a:cubicBezTo>
                      <a:pt x="163" y="177"/>
                      <a:pt x="163" y="177"/>
                      <a:pt x="163" y="177"/>
                    </a:cubicBezTo>
                    <a:cubicBezTo>
                      <a:pt x="159" y="173"/>
                      <a:pt x="155" y="169"/>
                      <a:pt x="151" y="165"/>
                    </a:cubicBezTo>
                    <a:cubicBezTo>
                      <a:pt x="144" y="170"/>
                      <a:pt x="134" y="173"/>
                      <a:pt x="124" y="173"/>
                    </a:cubicBezTo>
                    <a:moveTo>
                      <a:pt x="83" y="91"/>
                    </a:moveTo>
                    <a:cubicBezTo>
                      <a:pt x="70" y="76"/>
                      <a:pt x="56" y="60"/>
                      <a:pt x="4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66" y="52"/>
                      <a:pt x="79" y="67"/>
                      <a:pt x="93" y="83"/>
                    </a:cubicBezTo>
                    <a:cubicBezTo>
                      <a:pt x="83" y="91"/>
                      <a:pt x="83" y="91"/>
                      <a:pt x="83" y="91"/>
                    </a:cubicBezTo>
                    <a:moveTo>
                      <a:pt x="124" y="0"/>
                    </a:moveTo>
                    <a:cubicBezTo>
                      <a:pt x="55" y="0"/>
                      <a:pt x="0" y="55"/>
                      <a:pt x="0" y="124"/>
                    </a:cubicBezTo>
                    <a:cubicBezTo>
                      <a:pt x="0" y="192"/>
                      <a:pt x="55" y="247"/>
                      <a:pt x="124" y="247"/>
                    </a:cubicBezTo>
                    <a:cubicBezTo>
                      <a:pt x="192" y="247"/>
                      <a:pt x="248" y="192"/>
                      <a:pt x="248" y="124"/>
                    </a:cubicBezTo>
                    <a:cubicBezTo>
                      <a:pt x="248" y="55"/>
                      <a:pt x="192" y="0"/>
                      <a:pt x="124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031D332F-F9A1-2243-A73E-27C9C54D10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8464" y="5263264"/>
                <a:ext cx="138113" cy="150813"/>
              </a:xfrm>
              <a:custGeom>
                <a:avLst/>
                <a:gdLst>
                  <a:gd name="T0" fmla="*/ 118 w 129"/>
                  <a:gd name="T1" fmla="*/ 120 h 141"/>
                  <a:gd name="T2" fmla="*/ 108 w 129"/>
                  <a:gd name="T3" fmla="*/ 129 h 141"/>
                  <a:gd name="T4" fmla="*/ 120 w 129"/>
                  <a:gd name="T5" fmla="*/ 141 h 141"/>
                  <a:gd name="T6" fmla="*/ 129 w 129"/>
                  <a:gd name="T7" fmla="*/ 132 h 141"/>
                  <a:gd name="T8" fmla="*/ 118 w 129"/>
                  <a:gd name="T9" fmla="*/ 120 h 141"/>
                  <a:gd name="T10" fmla="*/ 10 w 129"/>
                  <a:gd name="T11" fmla="*/ 0 h 141"/>
                  <a:gd name="T12" fmla="*/ 0 w 129"/>
                  <a:gd name="T13" fmla="*/ 8 h 141"/>
                  <a:gd name="T14" fmla="*/ 40 w 129"/>
                  <a:gd name="T15" fmla="*/ 55 h 141"/>
                  <a:gd name="T16" fmla="*/ 50 w 129"/>
                  <a:gd name="T17" fmla="*/ 47 h 141"/>
                  <a:gd name="T18" fmla="*/ 10 w 129"/>
                  <a:gd name="T1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41">
                    <a:moveTo>
                      <a:pt x="118" y="120"/>
                    </a:moveTo>
                    <a:cubicBezTo>
                      <a:pt x="115" y="123"/>
                      <a:pt x="112" y="126"/>
                      <a:pt x="108" y="129"/>
                    </a:cubicBezTo>
                    <a:cubicBezTo>
                      <a:pt x="112" y="133"/>
                      <a:pt x="116" y="137"/>
                      <a:pt x="120" y="141"/>
                    </a:cubicBezTo>
                    <a:cubicBezTo>
                      <a:pt x="129" y="132"/>
                      <a:pt x="129" y="132"/>
                      <a:pt x="129" y="132"/>
                    </a:cubicBezTo>
                    <a:cubicBezTo>
                      <a:pt x="126" y="128"/>
                      <a:pt x="122" y="124"/>
                      <a:pt x="118" y="120"/>
                    </a:cubicBezTo>
                    <a:moveTo>
                      <a:pt x="1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13" y="24"/>
                      <a:pt x="27" y="40"/>
                      <a:pt x="40" y="55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36" y="31"/>
                      <a:pt x="23" y="16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D289E61C-5530-3047-A959-FF4FD97EC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801" y="5304539"/>
                <a:ext cx="106363" cy="104775"/>
              </a:xfrm>
              <a:custGeom>
                <a:avLst/>
                <a:gdLst>
                  <a:gd name="T0" fmla="*/ 50 w 99"/>
                  <a:gd name="T1" fmla="*/ 0 h 99"/>
                  <a:gd name="T2" fmla="*/ 0 w 99"/>
                  <a:gd name="T3" fmla="*/ 50 h 99"/>
                  <a:gd name="T4" fmla="*/ 50 w 99"/>
                  <a:gd name="T5" fmla="*/ 99 h 99"/>
                  <a:gd name="T6" fmla="*/ 77 w 99"/>
                  <a:gd name="T7" fmla="*/ 91 h 99"/>
                  <a:gd name="T8" fmla="*/ 87 w 99"/>
                  <a:gd name="T9" fmla="*/ 82 h 99"/>
                  <a:gd name="T10" fmla="*/ 99 w 99"/>
                  <a:gd name="T11" fmla="*/ 50 h 99"/>
                  <a:gd name="T12" fmla="*/ 50 w 99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cubicBezTo>
                      <a:pt x="22" y="0"/>
                      <a:pt x="0" y="22"/>
                      <a:pt x="0" y="50"/>
                    </a:cubicBezTo>
                    <a:cubicBezTo>
                      <a:pt x="0" y="77"/>
                      <a:pt x="22" y="99"/>
                      <a:pt x="50" y="99"/>
                    </a:cubicBezTo>
                    <a:cubicBezTo>
                      <a:pt x="60" y="99"/>
                      <a:pt x="70" y="96"/>
                      <a:pt x="77" y="91"/>
                    </a:cubicBezTo>
                    <a:cubicBezTo>
                      <a:pt x="81" y="88"/>
                      <a:pt x="84" y="85"/>
                      <a:pt x="87" y="82"/>
                    </a:cubicBezTo>
                    <a:cubicBezTo>
                      <a:pt x="95" y="73"/>
                      <a:pt x="99" y="62"/>
                      <a:pt x="99" y="50"/>
                    </a:cubicBezTo>
                    <a:cubicBezTo>
                      <a:pt x="99" y="22"/>
                      <a:pt x="77" y="0"/>
                      <a:pt x="50" y="0"/>
                    </a:cubicBezTo>
                  </a:path>
                </a:pathLst>
              </a:custGeom>
              <a:ln w="9525">
                <a:noFill/>
                <a:round/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41E0192-028B-A949-BA86-8AD63180D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864" y="3177289"/>
                <a:ext cx="104775" cy="106363"/>
              </a:xfrm>
              <a:prstGeom prst="ellipse">
                <a:avLst/>
              </a:prstGeom>
              <a:solidFill>
                <a:srgbClr val="0D3D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9142167-5BF9-7F4C-9301-40DFB06FF4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751" y="2913764"/>
                <a:ext cx="635000" cy="633413"/>
              </a:xfrm>
              <a:custGeom>
                <a:avLst/>
                <a:gdLst>
                  <a:gd name="T0" fmla="*/ 213 w 595"/>
                  <a:gd name="T1" fmla="*/ 564 h 595"/>
                  <a:gd name="T2" fmla="*/ 201 w 595"/>
                  <a:gd name="T3" fmla="*/ 561 h 595"/>
                  <a:gd name="T4" fmla="*/ 215 w 595"/>
                  <a:gd name="T5" fmla="*/ 504 h 595"/>
                  <a:gd name="T6" fmla="*/ 227 w 595"/>
                  <a:gd name="T7" fmla="*/ 507 h 595"/>
                  <a:gd name="T8" fmla="*/ 213 w 595"/>
                  <a:gd name="T9" fmla="*/ 564 h 595"/>
                  <a:gd name="T10" fmla="*/ 243 w 595"/>
                  <a:gd name="T11" fmla="*/ 452 h 595"/>
                  <a:gd name="T12" fmla="*/ 231 w 595"/>
                  <a:gd name="T13" fmla="*/ 448 h 595"/>
                  <a:gd name="T14" fmla="*/ 250 w 595"/>
                  <a:gd name="T15" fmla="*/ 388 h 595"/>
                  <a:gd name="T16" fmla="*/ 263 w 595"/>
                  <a:gd name="T17" fmla="*/ 392 h 595"/>
                  <a:gd name="T18" fmla="*/ 243 w 595"/>
                  <a:gd name="T19" fmla="*/ 452 h 595"/>
                  <a:gd name="T20" fmla="*/ 297 w 595"/>
                  <a:gd name="T21" fmla="*/ 347 h 595"/>
                  <a:gd name="T22" fmla="*/ 248 w 595"/>
                  <a:gd name="T23" fmla="*/ 298 h 595"/>
                  <a:gd name="T24" fmla="*/ 297 w 595"/>
                  <a:gd name="T25" fmla="*/ 248 h 595"/>
                  <a:gd name="T26" fmla="*/ 347 w 595"/>
                  <a:gd name="T27" fmla="*/ 298 h 595"/>
                  <a:gd name="T28" fmla="*/ 297 w 595"/>
                  <a:gd name="T29" fmla="*/ 347 h 595"/>
                  <a:gd name="T30" fmla="*/ 328 w 595"/>
                  <a:gd name="T31" fmla="*/ 226 h 595"/>
                  <a:gd name="T32" fmla="*/ 317 w 595"/>
                  <a:gd name="T33" fmla="*/ 221 h 595"/>
                  <a:gd name="T34" fmla="*/ 344 w 595"/>
                  <a:gd name="T35" fmla="*/ 164 h 595"/>
                  <a:gd name="T36" fmla="*/ 355 w 595"/>
                  <a:gd name="T37" fmla="*/ 170 h 595"/>
                  <a:gd name="T38" fmla="*/ 328 w 595"/>
                  <a:gd name="T39" fmla="*/ 226 h 595"/>
                  <a:gd name="T40" fmla="*/ 383 w 595"/>
                  <a:gd name="T41" fmla="*/ 114 h 595"/>
                  <a:gd name="T42" fmla="*/ 372 w 595"/>
                  <a:gd name="T43" fmla="*/ 108 h 595"/>
                  <a:gd name="T44" fmla="*/ 401 w 595"/>
                  <a:gd name="T45" fmla="*/ 57 h 595"/>
                  <a:gd name="T46" fmla="*/ 412 w 595"/>
                  <a:gd name="T47" fmla="*/ 63 h 595"/>
                  <a:gd name="T48" fmla="*/ 383 w 595"/>
                  <a:gd name="T49" fmla="*/ 114 h 595"/>
                  <a:gd name="T50" fmla="*/ 297 w 595"/>
                  <a:gd name="T51" fmla="*/ 0 h 595"/>
                  <a:gd name="T52" fmla="*/ 0 w 595"/>
                  <a:gd name="T53" fmla="*/ 298 h 595"/>
                  <a:gd name="T54" fmla="*/ 297 w 595"/>
                  <a:gd name="T55" fmla="*/ 595 h 595"/>
                  <a:gd name="T56" fmla="*/ 595 w 595"/>
                  <a:gd name="T57" fmla="*/ 298 h 595"/>
                  <a:gd name="T58" fmla="*/ 297 w 595"/>
                  <a:gd name="T59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5" h="595">
                    <a:moveTo>
                      <a:pt x="213" y="564"/>
                    </a:moveTo>
                    <a:cubicBezTo>
                      <a:pt x="201" y="561"/>
                      <a:pt x="201" y="561"/>
                      <a:pt x="201" y="561"/>
                    </a:cubicBezTo>
                    <a:cubicBezTo>
                      <a:pt x="205" y="542"/>
                      <a:pt x="210" y="523"/>
                      <a:pt x="215" y="504"/>
                    </a:cubicBezTo>
                    <a:cubicBezTo>
                      <a:pt x="227" y="507"/>
                      <a:pt x="227" y="507"/>
                      <a:pt x="227" y="507"/>
                    </a:cubicBezTo>
                    <a:cubicBezTo>
                      <a:pt x="222" y="526"/>
                      <a:pt x="217" y="545"/>
                      <a:pt x="213" y="564"/>
                    </a:cubicBezTo>
                    <a:moveTo>
                      <a:pt x="243" y="452"/>
                    </a:moveTo>
                    <a:cubicBezTo>
                      <a:pt x="231" y="448"/>
                      <a:pt x="231" y="448"/>
                      <a:pt x="231" y="448"/>
                    </a:cubicBezTo>
                    <a:cubicBezTo>
                      <a:pt x="237" y="428"/>
                      <a:pt x="244" y="408"/>
                      <a:pt x="250" y="388"/>
                    </a:cubicBezTo>
                    <a:cubicBezTo>
                      <a:pt x="263" y="392"/>
                      <a:pt x="263" y="392"/>
                      <a:pt x="263" y="392"/>
                    </a:cubicBezTo>
                    <a:cubicBezTo>
                      <a:pt x="256" y="412"/>
                      <a:pt x="249" y="432"/>
                      <a:pt x="243" y="452"/>
                    </a:cubicBezTo>
                    <a:moveTo>
                      <a:pt x="297" y="347"/>
                    </a:moveTo>
                    <a:cubicBezTo>
                      <a:pt x="270" y="347"/>
                      <a:pt x="248" y="325"/>
                      <a:pt x="248" y="298"/>
                    </a:cubicBezTo>
                    <a:cubicBezTo>
                      <a:pt x="248" y="270"/>
                      <a:pt x="270" y="248"/>
                      <a:pt x="297" y="248"/>
                    </a:cubicBezTo>
                    <a:cubicBezTo>
                      <a:pt x="325" y="248"/>
                      <a:pt x="347" y="270"/>
                      <a:pt x="347" y="298"/>
                    </a:cubicBezTo>
                    <a:cubicBezTo>
                      <a:pt x="347" y="325"/>
                      <a:pt x="325" y="347"/>
                      <a:pt x="297" y="347"/>
                    </a:cubicBezTo>
                    <a:moveTo>
                      <a:pt x="328" y="226"/>
                    </a:moveTo>
                    <a:cubicBezTo>
                      <a:pt x="317" y="221"/>
                      <a:pt x="317" y="221"/>
                      <a:pt x="317" y="221"/>
                    </a:cubicBezTo>
                    <a:cubicBezTo>
                      <a:pt x="325" y="202"/>
                      <a:pt x="334" y="183"/>
                      <a:pt x="344" y="164"/>
                    </a:cubicBezTo>
                    <a:cubicBezTo>
                      <a:pt x="355" y="170"/>
                      <a:pt x="355" y="170"/>
                      <a:pt x="355" y="170"/>
                    </a:cubicBezTo>
                    <a:cubicBezTo>
                      <a:pt x="346" y="188"/>
                      <a:pt x="337" y="207"/>
                      <a:pt x="328" y="226"/>
                    </a:cubicBezTo>
                    <a:moveTo>
                      <a:pt x="383" y="114"/>
                    </a:moveTo>
                    <a:cubicBezTo>
                      <a:pt x="372" y="108"/>
                      <a:pt x="372" y="108"/>
                      <a:pt x="372" y="108"/>
                    </a:cubicBezTo>
                    <a:cubicBezTo>
                      <a:pt x="381" y="91"/>
                      <a:pt x="391" y="74"/>
                      <a:pt x="401" y="57"/>
                    </a:cubicBezTo>
                    <a:cubicBezTo>
                      <a:pt x="412" y="63"/>
                      <a:pt x="412" y="63"/>
                      <a:pt x="412" y="63"/>
                    </a:cubicBezTo>
                    <a:cubicBezTo>
                      <a:pt x="402" y="80"/>
                      <a:pt x="393" y="97"/>
                      <a:pt x="383" y="114"/>
                    </a:cubicBezTo>
                    <a:moveTo>
                      <a:pt x="297" y="0"/>
                    </a:moveTo>
                    <a:cubicBezTo>
                      <a:pt x="133" y="0"/>
                      <a:pt x="0" y="133"/>
                      <a:pt x="0" y="298"/>
                    </a:cubicBezTo>
                    <a:cubicBezTo>
                      <a:pt x="0" y="462"/>
                      <a:pt x="133" y="595"/>
                      <a:pt x="297" y="595"/>
                    </a:cubicBezTo>
                    <a:cubicBezTo>
                      <a:pt x="462" y="595"/>
                      <a:pt x="595" y="462"/>
                      <a:pt x="595" y="298"/>
                    </a:cubicBezTo>
                    <a:cubicBezTo>
                      <a:pt x="595" y="133"/>
                      <a:pt x="462" y="0"/>
                      <a:pt x="297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4B514F9-EB1F-C84D-8CDE-4004D2AC73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2064" y="2974089"/>
                <a:ext cx="225425" cy="541338"/>
              </a:xfrm>
              <a:custGeom>
                <a:avLst/>
                <a:gdLst>
                  <a:gd name="T0" fmla="*/ 14 w 211"/>
                  <a:gd name="T1" fmla="*/ 447 h 507"/>
                  <a:gd name="T2" fmla="*/ 0 w 211"/>
                  <a:gd name="T3" fmla="*/ 504 h 507"/>
                  <a:gd name="T4" fmla="*/ 12 w 211"/>
                  <a:gd name="T5" fmla="*/ 507 h 507"/>
                  <a:gd name="T6" fmla="*/ 26 w 211"/>
                  <a:gd name="T7" fmla="*/ 450 h 507"/>
                  <a:gd name="T8" fmla="*/ 14 w 211"/>
                  <a:gd name="T9" fmla="*/ 447 h 507"/>
                  <a:gd name="T10" fmla="*/ 49 w 211"/>
                  <a:gd name="T11" fmla="*/ 331 h 507"/>
                  <a:gd name="T12" fmla="*/ 30 w 211"/>
                  <a:gd name="T13" fmla="*/ 391 h 507"/>
                  <a:gd name="T14" fmla="*/ 42 w 211"/>
                  <a:gd name="T15" fmla="*/ 395 h 507"/>
                  <a:gd name="T16" fmla="*/ 62 w 211"/>
                  <a:gd name="T17" fmla="*/ 335 h 507"/>
                  <a:gd name="T18" fmla="*/ 49 w 211"/>
                  <a:gd name="T19" fmla="*/ 331 h 507"/>
                  <a:gd name="T20" fmla="*/ 143 w 211"/>
                  <a:gd name="T21" fmla="*/ 107 h 507"/>
                  <a:gd name="T22" fmla="*/ 116 w 211"/>
                  <a:gd name="T23" fmla="*/ 164 h 507"/>
                  <a:gd name="T24" fmla="*/ 127 w 211"/>
                  <a:gd name="T25" fmla="*/ 169 h 507"/>
                  <a:gd name="T26" fmla="*/ 154 w 211"/>
                  <a:gd name="T27" fmla="*/ 113 h 507"/>
                  <a:gd name="T28" fmla="*/ 143 w 211"/>
                  <a:gd name="T29" fmla="*/ 107 h 507"/>
                  <a:gd name="T30" fmla="*/ 200 w 211"/>
                  <a:gd name="T31" fmla="*/ 0 h 507"/>
                  <a:gd name="T32" fmla="*/ 171 w 211"/>
                  <a:gd name="T33" fmla="*/ 51 h 507"/>
                  <a:gd name="T34" fmla="*/ 182 w 211"/>
                  <a:gd name="T35" fmla="*/ 57 h 507"/>
                  <a:gd name="T36" fmla="*/ 211 w 211"/>
                  <a:gd name="T37" fmla="*/ 6 h 507"/>
                  <a:gd name="T38" fmla="*/ 200 w 211"/>
                  <a:gd name="T39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507">
                    <a:moveTo>
                      <a:pt x="14" y="447"/>
                    </a:moveTo>
                    <a:cubicBezTo>
                      <a:pt x="9" y="466"/>
                      <a:pt x="4" y="485"/>
                      <a:pt x="0" y="504"/>
                    </a:cubicBezTo>
                    <a:cubicBezTo>
                      <a:pt x="12" y="507"/>
                      <a:pt x="12" y="507"/>
                      <a:pt x="12" y="507"/>
                    </a:cubicBezTo>
                    <a:cubicBezTo>
                      <a:pt x="16" y="488"/>
                      <a:pt x="21" y="469"/>
                      <a:pt x="26" y="450"/>
                    </a:cubicBezTo>
                    <a:cubicBezTo>
                      <a:pt x="14" y="447"/>
                      <a:pt x="14" y="447"/>
                      <a:pt x="14" y="447"/>
                    </a:cubicBezTo>
                    <a:moveTo>
                      <a:pt x="49" y="331"/>
                    </a:moveTo>
                    <a:cubicBezTo>
                      <a:pt x="43" y="351"/>
                      <a:pt x="36" y="371"/>
                      <a:pt x="30" y="391"/>
                    </a:cubicBezTo>
                    <a:cubicBezTo>
                      <a:pt x="42" y="395"/>
                      <a:pt x="42" y="395"/>
                      <a:pt x="42" y="395"/>
                    </a:cubicBezTo>
                    <a:cubicBezTo>
                      <a:pt x="48" y="375"/>
                      <a:pt x="55" y="355"/>
                      <a:pt x="62" y="335"/>
                    </a:cubicBezTo>
                    <a:cubicBezTo>
                      <a:pt x="49" y="331"/>
                      <a:pt x="49" y="331"/>
                      <a:pt x="49" y="331"/>
                    </a:cubicBezTo>
                    <a:moveTo>
                      <a:pt x="143" y="107"/>
                    </a:moveTo>
                    <a:cubicBezTo>
                      <a:pt x="133" y="126"/>
                      <a:pt x="124" y="145"/>
                      <a:pt x="116" y="164"/>
                    </a:cubicBezTo>
                    <a:cubicBezTo>
                      <a:pt x="127" y="169"/>
                      <a:pt x="127" y="169"/>
                      <a:pt x="127" y="169"/>
                    </a:cubicBezTo>
                    <a:cubicBezTo>
                      <a:pt x="136" y="150"/>
                      <a:pt x="145" y="131"/>
                      <a:pt x="154" y="113"/>
                    </a:cubicBezTo>
                    <a:cubicBezTo>
                      <a:pt x="143" y="107"/>
                      <a:pt x="143" y="107"/>
                      <a:pt x="143" y="107"/>
                    </a:cubicBezTo>
                    <a:moveTo>
                      <a:pt x="200" y="0"/>
                    </a:moveTo>
                    <a:cubicBezTo>
                      <a:pt x="190" y="17"/>
                      <a:pt x="180" y="34"/>
                      <a:pt x="171" y="51"/>
                    </a:cubicBezTo>
                    <a:cubicBezTo>
                      <a:pt x="182" y="57"/>
                      <a:pt x="182" y="57"/>
                      <a:pt x="182" y="57"/>
                    </a:cubicBezTo>
                    <a:cubicBezTo>
                      <a:pt x="192" y="40"/>
                      <a:pt x="201" y="23"/>
                      <a:pt x="211" y="6"/>
                    </a:cubicBezTo>
                    <a:cubicBezTo>
                      <a:pt x="200" y="0"/>
                      <a:pt x="200" y="0"/>
                      <a:pt x="20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0861BE-0CC4-0A43-B4B3-43A9AE65C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864" y="3177289"/>
                <a:ext cx="104775" cy="106363"/>
              </a:xfrm>
              <a:prstGeom prst="ellipse">
                <a:avLst/>
              </a:prstGeom>
              <a:ln w="9525">
                <a:noFill/>
                <a:round/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0818909-5233-8241-AE20-E608DCEED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151" y="2356551"/>
                <a:ext cx="104775" cy="104775"/>
              </a:xfrm>
              <a:prstGeom prst="ellipse">
                <a:avLst/>
              </a:prstGeom>
              <a:solidFill>
                <a:srgbClr val="0D3D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A9F0B6C-C2C7-304C-88F0-DEA4CEE26F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7776" y="2277176"/>
                <a:ext cx="263525" cy="265113"/>
              </a:xfrm>
              <a:custGeom>
                <a:avLst/>
                <a:gdLst>
                  <a:gd name="T0" fmla="*/ 16 w 247"/>
                  <a:gd name="T1" fmla="*/ 178 h 248"/>
                  <a:gd name="T2" fmla="*/ 11 w 247"/>
                  <a:gd name="T3" fmla="*/ 168 h 248"/>
                  <a:gd name="T4" fmla="*/ 59 w 247"/>
                  <a:gd name="T5" fmla="*/ 147 h 248"/>
                  <a:gd name="T6" fmla="*/ 63 w 247"/>
                  <a:gd name="T7" fmla="*/ 157 h 248"/>
                  <a:gd name="T8" fmla="*/ 16 w 247"/>
                  <a:gd name="T9" fmla="*/ 178 h 248"/>
                  <a:gd name="T10" fmla="*/ 123 w 247"/>
                  <a:gd name="T11" fmla="*/ 173 h 248"/>
                  <a:gd name="T12" fmla="*/ 74 w 247"/>
                  <a:gd name="T13" fmla="*/ 124 h 248"/>
                  <a:gd name="T14" fmla="*/ 123 w 247"/>
                  <a:gd name="T15" fmla="*/ 74 h 248"/>
                  <a:gd name="T16" fmla="*/ 173 w 247"/>
                  <a:gd name="T17" fmla="*/ 124 h 248"/>
                  <a:gd name="T18" fmla="*/ 123 w 247"/>
                  <a:gd name="T19" fmla="*/ 173 h 248"/>
                  <a:gd name="T20" fmla="*/ 123 w 247"/>
                  <a:gd name="T21" fmla="*/ 0 h 248"/>
                  <a:gd name="T22" fmla="*/ 0 w 247"/>
                  <a:gd name="T23" fmla="*/ 124 h 248"/>
                  <a:gd name="T24" fmla="*/ 123 w 247"/>
                  <a:gd name="T25" fmla="*/ 248 h 248"/>
                  <a:gd name="T26" fmla="*/ 247 w 247"/>
                  <a:gd name="T27" fmla="*/ 124 h 248"/>
                  <a:gd name="T28" fmla="*/ 243 w 247"/>
                  <a:gd name="T29" fmla="*/ 93 h 248"/>
                  <a:gd name="T30" fmla="*/ 208 w 247"/>
                  <a:gd name="T31" fmla="*/ 104 h 248"/>
                  <a:gd name="T32" fmla="*/ 204 w 247"/>
                  <a:gd name="T33" fmla="*/ 94 h 248"/>
                  <a:gd name="T34" fmla="*/ 240 w 247"/>
                  <a:gd name="T35" fmla="*/ 83 h 248"/>
                  <a:gd name="T36" fmla="*/ 123 w 247"/>
                  <a:gd name="T3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7" h="248">
                    <a:moveTo>
                      <a:pt x="16" y="178"/>
                    </a:moveTo>
                    <a:cubicBezTo>
                      <a:pt x="11" y="168"/>
                      <a:pt x="11" y="168"/>
                      <a:pt x="11" y="168"/>
                    </a:cubicBezTo>
                    <a:cubicBezTo>
                      <a:pt x="27" y="161"/>
                      <a:pt x="43" y="154"/>
                      <a:pt x="59" y="147"/>
                    </a:cubicBezTo>
                    <a:cubicBezTo>
                      <a:pt x="63" y="157"/>
                      <a:pt x="63" y="157"/>
                      <a:pt x="63" y="157"/>
                    </a:cubicBezTo>
                    <a:cubicBezTo>
                      <a:pt x="47" y="164"/>
                      <a:pt x="31" y="171"/>
                      <a:pt x="16" y="178"/>
                    </a:cubicBezTo>
                    <a:moveTo>
                      <a:pt x="123" y="173"/>
                    </a:moveTo>
                    <a:cubicBezTo>
                      <a:pt x="96" y="173"/>
                      <a:pt x="74" y="151"/>
                      <a:pt x="74" y="124"/>
                    </a:cubicBezTo>
                    <a:cubicBezTo>
                      <a:pt x="74" y="97"/>
                      <a:pt x="96" y="74"/>
                      <a:pt x="123" y="74"/>
                    </a:cubicBezTo>
                    <a:cubicBezTo>
                      <a:pt x="151" y="74"/>
                      <a:pt x="173" y="97"/>
                      <a:pt x="173" y="124"/>
                    </a:cubicBezTo>
                    <a:cubicBezTo>
                      <a:pt x="173" y="151"/>
                      <a:pt x="151" y="173"/>
                      <a:pt x="123" y="173"/>
                    </a:cubicBezTo>
                    <a:moveTo>
                      <a:pt x="123" y="0"/>
                    </a:moveTo>
                    <a:cubicBezTo>
                      <a:pt x="55" y="0"/>
                      <a:pt x="0" y="56"/>
                      <a:pt x="0" y="124"/>
                    </a:cubicBezTo>
                    <a:cubicBezTo>
                      <a:pt x="0" y="192"/>
                      <a:pt x="55" y="248"/>
                      <a:pt x="123" y="248"/>
                    </a:cubicBezTo>
                    <a:cubicBezTo>
                      <a:pt x="192" y="248"/>
                      <a:pt x="247" y="192"/>
                      <a:pt x="247" y="124"/>
                    </a:cubicBezTo>
                    <a:cubicBezTo>
                      <a:pt x="247" y="113"/>
                      <a:pt x="246" y="103"/>
                      <a:pt x="243" y="93"/>
                    </a:cubicBezTo>
                    <a:cubicBezTo>
                      <a:pt x="232" y="97"/>
                      <a:pt x="220" y="100"/>
                      <a:pt x="208" y="104"/>
                    </a:cubicBezTo>
                    <a:cubicBezTo>
                      <a:pt x="204" y="94"/>
                      <a:pt x="204" y="94"/>
                      <a:pt x="204" y="94"/>
                    </a:cubicBezTo>
                    <a:cubicBezTo>
                      <a:pt x="216" y="90"/>
                      <a:pt x="228" y="86"/>
                      <a:pt x="240" y="83"/>
                    </a:cubicBezTo>
                    <a:cubicBezTo>
                      <a:pt x="224" y="35"/>
                      <a:pt x="178" y="0"/>
                      <a:pt x="123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C0C12E0B-DC3E-4449-BEE5-FA9693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8889" y="2366076"/>
                <a:ext cx="247650" cy="101600"/>
              </a:xfrm>
              <a:custGeom>
                <a:avLst/>
                <a:gdLst>
                  <a:gd name="T0" fmla="*/ 48 w 232"/>
                  <a:gd name="T1" fmla="*/ 64 h 95"/>
                  <a:gd name="T2" fmla="*/ 0 w 232"/>
                  <a:gd name="T3" fmla="*/ 85 h 95"/>
                  <a:gd name="T4" fmla="*/ 5 w 232"/>
                  <a:gd name="T5" fmla="*/ 95 h 95"/>
                  <a:gd name="T6" fmla="*/ 52 w 232"/>
                  <a:gd name="T7" fmla="*/ 74 h 95"/>
                  <a:gd name="T8" fmla="*/ 48 w 232"/>
                  <a:gd name="T9" fmla="*/ 64 h 95"/>
                  <a:gd name="T10" fmla="*/ 229 w 232"/>
                  <a:gd name="T11" fmla="*/ 0 h 95"/>
                  <a:gd name="T12" fmla="*/ 193 w 232"/>
                  <a:gd name="T13" fmla="*/ 11 h 95"/>
                  <a:gd name="T14" fmla="*/ 197 w 232"/>
                  <a:gd name="T15" fmla="*/ 21 h 95"/>
                  <a:gd name="T16" fmla="*/ 232 w 232"/>
                  <a:gd name="T17" fmla="*/ 10 h 95"/>
                  <a:gd name="T18" fmla="*/ 229 w 232"/>
                  <a:gd name="T1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95">
                    <a:moveTo>
                      <a:pt x="48" y="64"/>
                    </a:moveTo>
                    <a:cubicBezTo>
                      <a:pt x="32" y="71"/>
                      <a:pt x="16" y="78"/>
                      <a:pt x="0" y="85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0" y="88"/>
                      <a:pt x="36" y="81"/>
                      <a:pt x="52" y="74"/>
                    </a:cubicBezTo>
                    <a:cubicBezTo>
                      <a:pt x="48" y="64"/>
                      <a:pt x="48" y="64"/>
                      <a:pt x="48" y="64"/>
                    </a:cubicBezTo>
                    <a:moveTo>
                      <a:pt x="229" y="0"/>
                    </a:moveTo>
                    <a:cubicBezTo>
                      <a:pt x="217" y="3"/>
                      <a:pt x="205" y="7"/>
                      <a:pt x="193" y="11"/>
                    </a:cubicBezTo>
                    <a:cubicBezTo>
                      <a:pt x="197" y="21"/>
                      <a:pt x="197" y="21"/>
                      <a:pt x="197" y="21"/>
                    </a:cubicBezTo>
                    <a:cubicBezTo>
                      <a:pt x="209" y="17"/>
                      <a:pt x="221" y="14"/>
                      <a:pt x="232" y="10"/>
                    </a:cubicBezTo>
                    <a:cubicBezTo>
                      <a:pt x="232" y="7"/>
                      <a:pt x="231" y="3"/>
                      <a:pt x="229" y="0"/>
                    </a:cubicBezTo>
                  </a:path>
                </a:pathLst>
              </a:custGeom>
              <a:solidFill>
                <a:srgbClr val="C6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5ED6F63-32E0-1D4B-9D87-18F22AD97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151" y="2356551"/>
                <a:ext cx="104775" cy="104775"/>
              </a:xfrm>
              <a:prstGeom prst="ellipse">
                <a:avLst/>
              </a:prstGeom>
              <a:ln w="9525">
                <a:noFill/>
                <a:round/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2249E97-F1FC-7341-A325-5A2BEE80D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26" y="1893001"/>
                <a:ext cx="106363" cy="104775"/>
              </a:xfrm>
              <a:prstGeom prst="ellipse">
                <a:avLst/>
              </a:prstGeom>
              <a:solidFill>
                <a:srgbClr val="0D3D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75760EC8-C509-F649-8476-3E00588A5E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4676" y="1746951"/>
                <a:ext cx="396875" cy="396875"/>
              </a:xfrm>
              <a:custGeom>
                <a:avLst/>
                <a:gdLst>
                  <a:gd name="T0" fmla="*/ 296 w 372"/>
                  <a:gd name="T1" fmla="*/ 217 h 372"/>
                  <a:gd name="T2" fmla="*/ 238 w 372"/>
                  <a:gd name="T3" fmla="*/ 212 h 372"/>
                  <a:gd name="T4" fmla="*/ 239 w 372"/>
                  <a:gd name="T5" fmla="*/ 199 h 372"/>
                  <a:gd name="T6" fmla="*/ 297 w 372"/>
                  <a:gd name="T7" fmla="*/ 204 h 372"/>
                  <a:gd name="T8" fmla="*/ 296 w 372"/>
                  <a:gd name="T9" fmla="*/ 217 h 372"/>
                  <a:gd name="T10" fmla="*/ 138 w 372"/>
                  <a:gd name="T11" fmla="*/ 195 h 372"/>
                  <a:gd name="T12" fmla="*/ 137 w 372"/>
                  <a:gd name="T13" fmla="*/ 186 h 372"/>
                  <a:gd name="T14" fmla="*/ 186 w 372"/>
                  <a:gd name="T15" fmla="*/ 136 h 372"/>
                  <a:gd name="T16" fmla="*/ 236 w 372"/>
                  <a:gd name="T17" fmla="*/ 186 h 372"/>
                  <a:gd name="T18" fmla="*/ 186 w 372"/>
                  <a:gd name="T19" fmla="*/ 235 h 372"/>
                  <a:gd name="T20" fmla="*/ 142 w 372"/>
                  <a:gd name="T21" fmla="*/ 208 h 372"/>
                  <a:gd name="T22" fmla="*/ 115 w 372"/>
                  <a:gd name="T23" fmla="*/ 208 h 372"/>
                  <a:gd name="T24" fmla="*/ 114 w 372"/>
                  <a:gd name="T25" fmla="*/ 208 h 372"/>
                  <a:gd name="T26" fmla="*/ 114 w 372"/>
                  <a:gd name="T27" fmla="*/ 195 h 372"/>
                  <a:gd name="T28" fmla="*/ 115 w 372"/>
                  <a:gd name="T29" fmla="*/ 195 h 372"/>
                  <a:gd name="T30" fmla="*/ 138 w 372"/>
                  <a:gd name="T31" fmla="*/ 195 h 372"/>
                  <a:gd name="T32" fmla="*/ 186 w 372"/>
                  <a:gd name="T33" fmla="*/ 0 h 372"/>
                  <a:gd name="T34" fmla="*/ 0 w 372"/>
                  <a:gd name="T35" fmla="*/ 186 h 372"/>
                  <a:gd name="T36" fmla="*/ 1 w 372"/>
                  <a:gd name="T37" fmla="*/ 199 h 372"/>
                  <a:gd name="T38" fmla="*/ 55 w 372"/>
                  <a:gd name="T39" fmla="*/ 196 h 372"/>
                  <a:gd name="T40" fmla="*/ 55 w 372"/>
                  <a:gd name="T41" fmla="*/ 209 h 372"/>
                  <a:gd name="T42" fmla="*/ 2 w 372"/>
                  <a:gd name="T43" fmla="*/ 211 h 372"/>
                  <a:gd name="T44" fmla="*/ 186 w 372"/>
                  <a:gd name="T45" fmla="*/ 372 h 372"/>
                  <a:gd name="T46" fmla="*/ 368 w 372"/>
                  <a:gd name="T47" fmla="*/ 225 h 372"/>
                  <a:gd name="T48" fmla="*/ 353 w 372"/>
                  <a:gd name="T49" fmla="*/ 223 h 372"/>
                  <a:gd name="T50" fmla="*/ 355 w 372"/>
                  <a:gd name="T51" fmla="*/ 210 h 372"/>
                  <a:gd name="T52" fmla="*/ 370 w 372"/>
                  <a:gd name="T53" fmla="*/ 212 h 372"/>
                  <a:gd name="T54" fmla="*/ 372 w 372"/>
                  <a:gd name="T55" fmla="*/ 186 h 372"/>
                  <a:gd name="T56" fmla="*/ 186 w 372"/>
                  <a:gd name="T5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2" h="372">
                    <a:moveTo>
                      <a:pt x="296" y="217"/>
                    </a:moveTo>
                    <a:cubicBezTo>
                      <a:pt x="277" y="215"/>
                      <a:pt x="257" y="213"/>
                      <a:pt x="238" y="212"/>
                    </a:cubicBezTo>
                    <a:cubicBezTo>
                      <a:pt x="239" y="199"/>
                      <a:pt x="239" y="199"/>
                      <a:pt x="239" y="199"/>
                    </a:cubicBezTo>
                    <a:cubicBezTo>
                      <a:pt x="258" y="200"/>
                      <a:pt x="278" y="202"/>
                      <a:pt x="297" y="204"/>
                    </a:cubicBezTo>
                    <a:cubicBezTo>
                      <a:pt x="296" y="217"/>
                      <a:pt x="296" y="217"/>
                      <a:pt x="296" y="217"/>
                    </a:cubicBezTo>
                    <a:moveTo>
                      <a:pt x="138" y="195"/>
                    </a:moveTo>
                    <a:cubicBezTo>
                      <a:pt x="137" y="192"/>
                      <a:pt x="137" y="189"/>
                      <a:pt x="137" y="186"/>
                    </a:cubicBezTo>
                    <a:cubicBezTo>
                      <a:pt x="137" y="158"/>
                      <a:pt x="159" y="136"/>
                      <a:pt x="186" y="136"/>
                    </a:cubicBezTo>
                    <a:cubicBezTo>
                      <a:pt x="214" y="136"/>
                      <a:pt x="236" y="158"/>
                      <a:pt x="236" y="186"/>
                    </a:cubicBezTo>
                    <a:cubicBezTo>
                      <a:pt x="236" y="213"/>
                      <a:pt x="214" y="235"/>
                      <a:pt x="186" y="235"/>
                    </a:cubicBezTo>
                    <a:cubicBezTo>
                      <a:pt x="167" y="235"/>
                      <a:pt x="151" y="224"/>
                      <a:pt x="142" y="208"/>
                    </a:cubicBezTo>
                    <a:cubicBezTo>
                      <a:pt x="133" y="208"/>
                      <a:pt x="124" y="208"/>
                      <a:pt x="115" y="208"/>
                    </a:cubicBezTo>
                    <a:cubicBezTo>
                      <a:pt x="114" y="208"/>
                      <a:pt x="114" y="208"/>
                      <a:pt x="114" y="208"/>
                    </a:cubicBezTo>
                    <a:cubicBezTo>
                      <a:pt x="114" y="195"/>
                      <a:pt x="114" y="195"/>
                      <a:pt x="114" y="195"/>
                    </a:cubicBezTo>
                    <a:cubicBezTo>
                      <a:pt x="115" y="195"/>
                      <a:pt x="115" y="195"/>
                      <a:pt x="115" y="195"/>
                    </a:cubicBezTo>
                    <a:cubicBezTo>
                      <a:pt x="123" y="195"/>
                      <a:pt x="130" y="195"/>
                      <a:pt x="138" y="195"/>
                    </a:cubicBezTo>
                    <a:moveTo>
                      <a:pt x="186" y="0"/>
                    </a:moveTo>
                    <a:cubicBezTo>
                      <a:pt x="84" y="0"/>
                      <a:pt x="0" y="83"/>
                      <a:pt x="0" y="186"/>
                    </a:cubicBezTo>
                    <a:cubicBezTo>
                      <a:pt x="0" y="190"/>
                      <a:pt x="1" y="194"/>
                      <a:pt x="1" y="199"/>
                    </a:cubicBezTo>
                    <a:cubicBezTo>
                      <a:pt x="19" y="198"/>
                      <a:pt x="37" y="197"/>
                      <a:pt x="55" y="196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38" y="209"/>
                      <a:pt x="20" y="210"/>
                      <a:pt x="2" y="211"/>
                    </a:cubicBezTo>
                    <a:cubicBezTo>
                      <a:pt x="15" y="302"/>
                      <a:pt x="92" y="372"/>
                      <a:pt x="186" y="372"/>
                    </a:cubicBezTo>
                    <a:cubicBezTo>
                      <a:pt x="276" y="372"/>
                      <a:pt x="350" y="309"/>
                      <a:pt x="368" y="225"/>
                    </a:cubicBezTo>
                    <a:cubicBezTo>
                      <a:pt x="363" y="224"/>
                      <a:pt x="358" y="224"/>
                      <a:pt x="353" y="223"/>
                    </a:cubicBezTo>
                    <a:cubicBezTo>
                      <a:pt x="355" y="210"/>
                      <a:pt x="355" y="210"/>
                      <a:pt x="355" y="210"/>
                    </a:cubicBezTo>
                    <a:cubicBezTo>
                      <a:pt x="360" y="211"/>
                      <a:pt x="365" y="212"/>
                      <a:pt x="370" y="212"/>
                    </a:cubicBezTo>
                    <a:cubicBezTo>
                      <a:pt x="372" y="204"/>
                      <a:pt x="372" y="195"/>
                      <a:pt x="372" y="186"/>
                    </a:cubicBezTo>
                    <a:cubicBezTo>
                      <a:pt x="372" y="83"/>
                      <a:pt x="289" y="0"/>
                      <a:pt x="186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156DE7C-19B6-D54A-AB05-584F16D0D8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6264" y="1954914"/>
                <a:ext cx="393700" cy="33338"/>
              </a:xfrm>
              <a:custGeom>
                <a:avLst/>
                <a:gdLst>
                  <a:gd name="T0" fmla="*/ 354 w 369"/>
                  <a:gd name="T1" fmla="*/ 15 h 30"/>
                  <a:gd name="T2" fmla="*/ 352 w 369"/>
                  <a:gd name="T3" fmla="*/ 28 h 30"/>
                  <a:gd name="T4" fmla="*/ 367 w 369"/>
                  <a:gd name="T5" fmla="*/ 30 h 30"/>
                  <a:gd name="T6" fmla="*/ 369 w 369"/>
                  <a:gd name="T7" fmla="*/ 17 h 30"/>
                  <a:gd name="T8" fmla="*/ 354 w 369"/>
                  <a:gd name="T9" fmla="*/ 15 h 30"/>
                  <a:gd name="T10" fmla="*/ 238 w 369"/>
                  <a:gd name="T11" fmla="*/ 4 h 30"/>
                  <a:gd name="T12" fmla="*/ 237 w 369"/>
                  <a:gd name="T13" fmla="*/ 17 h 30"/>
                  <a:gd name="T14" fmla="*/ 295 w 369"/>
                  <a:gd name="T15" fmla="*/ 22 h 30"/>
                  <a:gd name="T16" fmla="*/ 296 w 369"/>
                  <a:gd name="T17" fmla="*/ 9 h 30"/>
                  <a:gd name="T18" fmla="*/ 238 w 369"/>
                  <a:gd name="T19" fmla="*/ 4 h 30"/>
                  <a:gd name="T20" fmla="*/ 54 w 369"/>
                  <a:gd name="T21" fmla="*/ 1 h 30"/>
                  <a:gd name="T22" fmla="*/ 0 w 369"/>
                  <a:gd name="T23" fmla="*/ 4 h 30"/>
                  <a:gd name="T24" fmla="*/ 1 w 369"/>
                  <a:gd name="T25" fmla="*/ 16 h 30"/>
                  <a:gd name="T26" fmla="*/ 54 w 369"/>
                  <a:gd name="T27" fmla="*/ 14 h 30"/>
                  <a:gd name="T28" fmla="*/ 54 w 369"/>
                  <a:gd name="T29" fmla="*/ 1 h 30"/>
                  <a:gd name="T30" fmla="*/ 114 w 369"/>
                  <a:gd name="T31" fmla="*/ 0 h 30"/>
                  <a:gd name="T32" fmla="*/ 113 w 369"/>
                  <a:gd name="T33" fmla="*/ 0 h 30"/>
                  <a:gd name="T34" fmla="*/ 113 w 369"/>
                  <a:gd name="T35" fmla="*/ 13 h 30"/>
                  <a:gd name="T36" fmla="*/ 114 w 369"/>
                  <a:gd name="T37" fmla="*/ 13 h 30"/>
                  <a:gd name="T38" fmla="*/ 141 w 369"/>
                  <a:gd name="T39" fmla="*/ 13 h 30"/>
                  <a:gd name="T40" fmla="*/ 137 w 369"/>
                  <a:gd name="T41" fmla="*/ 0 h 30"/>
                  <a:gd name="T42" fmla="*/ 114 w 369"/>
                  <a:gd name="T4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9" h="30">
                    <a:moveTo>
                      <a:pt x="354" y="15"/>
                    </a:moveTo>
                    <a:cubicBezTo>
                      <a:pt x="352" y="28"/>
                      <a:pt x="352" y="28"/>
                      <a:pt x="352" y="28"/>
                    </a:cubicBezTo>
                    <a:cubicBezTo>
                      <a:pt x="357" y="29"/>
                      <a:pt x="362" y="29"/>
                      <a:pt x="367" y="30"/>
                    </a:cubicBezTo>
                    <a:cubicBezTo>
                      <a:pt x="368" y="26"/>
                      <a:pt x="369" y="21"/>
                      <a:pt x="369" y="17"/>
                    </a:cubicBezTo>
                    <a:cubicBezTo>
                      <a:pt x="364" y="17"/>
                      <a:pt x="359" y="16"/>
                      <a:pt x="354" y="15"/>
                    </a:cubicBezTo>
                    <a:moveTo>
                      <a:pt x="238" y="4"/>
                    </a:moveTo>
                    <a:cubicBezTo>
                      <a:pt x="237" y="17"/>
                      <a:pt x="237" y="17"/>
                      <a:pt x="237" y="17"/>
                    </a:cubicBezTo>
                    <a:cubicBezTo>
                      <a:pt x="256" y="18"/>
                      <a:pt x="276" y="20"/>
                      <a:pt x="295" y="22"/>
                    </a:cubicBezTo>
                    <a:cubicBezTo>
                      <a:pt x="296" y="9"/>
                      <a:pt x="296" y="9"/>
                      <a:pt x="296" y="9"/>
                    </a:cubicBezTo>
                    <a:cubicBezTo>
                      <a:pt x="277" y="7"/>
                      <a:pt x="257" y="5"/>
                      <a:pt x="238" y="4"/>
                    </a:cubicBezTo>
                    <a:moveTo>
                      <a:pt x="54" y="1"/>
                    </a:moveTo>
                    <a:cubicBezTo>
                      <a:pt x="36" y="2"/>
                      <a:pt x="18" y="3"/>
                      <a:pt x="0" y="4"/>
                    </a:cubicBezTo>
                    <a:cubicBezTo>
                      <a:pt x="0" y="8"/>
                      <a:pt x="1" y="12"/>
                      <a:pt x="1" y="16"/>
                    </a:cubicBezTo>
                    <a:cubicBezTo>
                      <a:pt x="19" y="15"/>
                      <a:pt x="37" y="14"/>
                      <a:pt x="54" y="14"/>
                    </a:cubicBezTo>
                    <a:cubicBezTo>
                      <a:pt x="54" y="1"/>
                      <a:pt x="54" y="1"/>
                      <a:pt x="54" y="1"/>
                    </a:cubicBezTo>
                    <a:moveTo>
                      <a:pt x="114" y="0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113" y="13"/>
                      <a:pt x="113" y="13"/>
                      <a:pt x="113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23" y="13"/>
                      <a:pt x="132" y="13"/>
                      <a:pt x="141" y="13"/>
                    </a:cubicBezTo>
                    <a:cubicBezTo>
                      <a:pt x="139" y="9"/>
                      <a:pt x="138" y="5"/>
                      <a:pt x="137" y="0"/>
                    </a:cubicBezTo>
                    <a:cubicBezTo>
                      <a:pt x="129" y="0"/>
                      <a:pt x="122" y="0"/>
                      <a:pt x="11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A0F024BE-F396-CC49-902F-8185F0B80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6" y="1893001"/>
                <a:ext cx="106363" cy="104775"/>
              </a:xfrm>
              <a:custGeom>
                <a:avLst/>
                <a:gdLst>
                  <a:gd name="T0" fmla="*/ 49 w 99"/>
                  <a:gd name="T1" fmla="*/ 0 h 99"/>
                  <a:gd name="T2" fmla="*/ 0 w 99"/>
                  <a:gd name="T3" fmla="*/ 50 h 99"/>
                  <a:gd name="T4" fmla="*/ 1 w 99"/>
                  <a:gd name="T5" fmla="*/ 59 h 99"/>
                  <a:gd name="T6" fmla="*/ 5 w 99"/>
                  <a:gd name="T7" fmla="*/ 72 h 99"/>
                  <a:gd name="T8" fmla="*/ 49 w 99"/>
                  <a:gd name="T9" fmla="*/ 99 h 99"/>
                  <a:gd name="T10" fmla="*/ 99 w 99"/>
                  <a:gd name="T11" fmla="*/ 50 h 99"/>
                  <a:gd name="T12" fmla="*/ 49 w 99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9">
                    <a:moveTo>
                      <a:pt x="49" y="0"/>
                    </a:moveTo>
                    <a:cubicBezTo>
                      <a:pt x="22" y="0"/>
                      <a:pt x="0" y="22"/>
                      <a:pt x="0" y="50"/>
                    </a:cubicBezTo>
                    <a:cubicBezTo>
                      <a:pt x="0" y="53"/>
                      <a:pt x="0" y="56"/>
                      <a:pt x="1" y="59"/>
                    </a:cubicBezTo>
                    <a:cubicBezTo>
                      <a:pt x="2" y="64"/>
                      <a:pt x="3" y="68"/>
                      <a:pt x="5" y="72"/>
                    </a:cubicBezTo>
                    <a:cubicBezTo>
                      <a:pt x="14" y="88"/>
                      <a:pt x="30" y="99"/>
                      <a:pt x="49" y="99"/>
                    </a:cubicBezTo>
                    <a:cubicBezTo>
                      <a:pt x="77" y="99"/>
                      <a:pt x="99" y="77"/>
                      <a:pt x="99" y="50"/>
                    </a:cubicBezTo>
                    <a:cubicBezTo>
                      <a:pt x="99" y="22"/>
                      <a:pt x="77" y="0"/>
                      <a:pt x="49" y="0"/>
                    </a:cubicBezTo>
                  </a:path>
                </a:pathLst>
              </a:custGeom>
              <a:ln w="9525">
                <a:noFill/>
                <a:round/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C1293DD-CFE0-F34E-9EB2-4B3131529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14" y="2469264"/>
                <a:ext cx="2347913" cy="3024188"/>
              </a:xfrm>
              <a:custGeom>
                <a:avLst/>
                <a:gdLst>
                  <a:gd name="T0" fmla="*/ 1419 w 2198"/>
                  <a:gd name="T1" fmla="*/ 2745 h 2837"/>
                  <a:gd name="T2" fmla="*/ 92 w 2198"/>
                  <a:gd name="T3" fmla="*/ 1418 h 2837"/>
                  <a:gd name="T4" fmla="*/ 1419 w 2198"/>
                  <a:gd name="T5" fmla="*/ 92 h 2837"/>
                  <a:gd name="T6" fmla="*/ 1723 w 2198"/>
                  <a:gd name="T7" fmla="*/ 127 h 2837"/>
                  <a:gd name="T8" fmla="*/ 1743 w 2198"/>
                  <a:gd name="T9" fmla="*/ 36 h 2837"/>
                  <a:gd name="T10" fmla="*/ 1419 w 2198"/>
                  <a:gd name="T11" fmla="*/ 0 h 2837"/>
                  <a:gd name="T12" fmla="*/ 0 w 2198"/>
                  <a:gd name="T13" fmla="*/ 1418 h 2837"/>
                  <a:gd name="T14" fmla="*/ 1419 w 2198"/>
                  <a:gd name="T15" fmla="*/ 2837 h 2837"/>
                  <a:gd name="T16" fmla="*/ 2198 w 2198"/>
                  <a:gd name="T17" fmla="*/ 2604 h 2837"/>
                  <a:gd name="T18" fmla="*/ 2149 w 2198"/>
                  <a:gd name="T19" fmla="*/ 2526 h 2837"/>
                  <a:gd name="T20" fmla="*/ 1419 w 2198"/>
                  <a:gd name="T21" fmla="*/ 2745 h 2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98" h="2837">
                    <a:moveTo>
                      <a:pt x="1419" y="2745"/>
                    </a:moveTo>
                    <a:cubicBezTo>
                      <a:pt x="686" y="2745"/>
                      <a:pt x="92" y="2151"/>
                      <a:pt x="92" y="1418"/>
                    </a:cubicBezTo>
                    <a:cubicBezTo>
                      <a:pt x="92" y="686"/>
                      <a:pt x="686" y="92"/>
                      <a:pt x="1419" y="92"/>
                    </a:cubicBezTo>
                    <a:cubicBezTo>
                      <a:pt x="1523" y="92"/>
                      <a:pt x="1625" y="104"/>
                      <a:pt x="1723" y="127"/>
                    </a:cubicBezTo>
                    <a:cubicBezTo>
                      <a:pt x="1743" y="36"/>
                      <a:pt x="1743" y="36"/>
                      <a:pt x="1743" y="36"/>
                    </a:cubicBezTo>
                    <a:cubicBezTo>
                      <a:pt x="1645" y="15"/>
                      <a:pt x="1523" y="0"/>
                      <a:pt x="1419" y="0"/>
                    </a:cubicBezTo>
                    <a:cubicBezTo>
                      <a:pt x="635" y="0"/>
                      <a:pt x="0" y="635"/>
                      <a:pt x="0" y="1418"/>
                    </a:cubicBezTo>
                    <a:cubicBezTo>
                      <a:pt x="0" y="2202"/>
                      <a:pt x="635" y="2837"/>
                      <a:pt x="1419" y="2837"/>
                    </a:cubicBezTo>
                    <a:cubicBezTo>
                      <a:pt x="1714" y="2837"/>
                      <a:pt x="1971" y="2758"/>
                      <a:pt x="2198" y="2604"/>
                    </a:cubicBezTo>
                    <a:cubicBezTo>
                      <a:pt x="2149" y="2526"/>
                      <a:pt x="2149" y="2526"/>
                      <a:pt x="2149" y="2526"/>
                    </a:cubicBezTo>
                    <a:cubicBezTo>
                      <a:pt x="1939" y="2664"/>
                      <a:pt x="1688" y="2745"/>
                      <a:pt x="1419" y="27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FC7FD365-2CE1-004F-9EE3-7248E21DC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7726" y="2777239"/>
                <a:ext cx="771525" cy="708025"/>
              </a:xfrm>
              <a:custGeom>
                <a:avLst/>
                <a:gdLst>
                  <a:gd name="T0" fmla="*/ 722 w 722"/>
                  <a:gd name="T1" fmla="*/ 256 h 665"/>
                  <a:gd name="T2" fmla="*/ 629 w 722"/>
                  <a:gd name="T3" fmla="*/ 0 h 665"/>
                  <a:gd name="T4" fmla="*/ 0 w 722"/>
                  <a:gd name="T5" fmla="*/ 529 h 665"/>
                  <a:gd name="T6" fmla="*/ 235 w 722"/>
                  <a:gd name="T7" fmla="*/ 665 h 665"/>
                  <a:gd name="T8" fmla="*/ 722 w 722"/>
                  <a:gd name="T9" fmla="*/ 256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2" h="665">
                    <a:moveTo>
                      <a:pt x="722" y="256"/>
                    </a:moveTo>
                    <a:cubicBezTo>
                      <a:pt x="629" y="0"/>
                      <a:pt x="629" y="0"/>
                      <a:pt x="629" y="0"/>
                    </a:cubicBezTo>
                    <a:cubicBezTo>
                      <a:pt x="362" y="97"/>
                      <a:pt x="140" y="286"/>
                      <a:pt x="0" y="529"/>
                    </a:cubicBezTo>
                    <a:cubicBezTo>
                      <a:pt x="235" y="665"/>
                      <a:pt x="235" y="665"/>
                      <a:pt x="235" y="665"/>
                    </a:cubicBezTo>
                    <a:cubicBezTo>
                      <a:pt x="344" y="477"/>
                      <a:pt x="516" y="331"/>
                      <a:pt x="722" y="2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500B7D4D-BD66-9A4B-8333-44A4F4922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814" y="3340801"/>
                <a:ext cx="425450" cy="863600"/>
              </a:xfrm>
              <a:custGeom>
                <a:avLst/>
                <a:gdLst>
                  <a:gd name="T0" fmla="*/ 125 w 397"/>
                  <a:gd name="T1" fmla="*/ 600 h 809"/>
                  <a:gd name="T2" fmla="*/ 111 w 397"/>
                  <a:gd name="T3" fmla="*/ 762 h 809"/>
                  <a:gd name="T4" fmla="*/ 379 w 397"/>
                  <a:gd name="T5" fmla="*/ 809 h 809"/>
                  <a:gd name="T6" fmla="*/ 397 w 397"/>
                  <a:gd name="T7" fmla="*/ 600 h 809"/>
                  <a:gd name="T8" fmla="*/ 236 w 397"/>
                  <a:gd name="T9" fmla="*/ 0 h 809"/>
                  <a:gd name="T10" fmla="*/ 0 w 397"/>
                  <a:gd name="T11" fmla="*/ 136 h 809"/>
                  <a:gd name="T12" fmla="*/ 125 w 397"/>
                  <a:gd name="T13" fmla="*/ 60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809">
                    <a:moveTo>
                      <a:pt x="125" y="600"/>
                    </a:moveTo>
                    <a:cubicBezTo>
                      <a:pt x="125" y="655"/>
                      <a:pt x="120" y="709"/>
                      <a:pt x="111" y="762"/>
                    </a:cubicBezTo>
                    <a:cubicBezTo>
                      <a:pt x="379" y="809"/>
                      <a:pt x="379" y="809"/>
                      <a:pt x="379" y="809"/>
                    </a:cubicBezTo>
                    <a:cubicBezTo>
                      <a:pt x="391" y="741"/>
                      <a:pt x="397" y="671"/>
                      <a:pt x="397" y="600"/>
                    </a:cubicBezTo>
                    <a:cubicBezTo>
                      <a:pt x="397" y="381"/>
                      <a:pt x="338" y="176"/>
                      <a:pt x="236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79" y="273"/>
                      <a:pt x="125" y="431"/>
                      <a:pt x="125" y="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D72EC76E-805E-284C-A5C2-2AECAA8AC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9239" y="2699451"/>
                <a:ext cx="1550988" cy="785813"/>
              </a:xfrm>
              <a:custGeom>
                <a:avLst/>
                <a:gdLst>
                  <a:gd name="T0" fmla="*/ 822 w 1451"/>
                  <a:gd name="T1" fmla="*/ 72 h 737"/>
                  <a:gd name="T2" fmla="*/ 411 w 1451"/>
                  <a:gd name="T3" fmla="*/ 0 h 737"/>
                  <a:gd name="T4" fmla="*/ 0 w 1451"/>
                  <a:gd name="T5" fmla="*/ 72 h 737"/>
                  <a:gd name="T6" fmla="*/ 93 w 1451"/>
                  <a:gd name="T7" fmla="*/ 328 h 737"/>
                  <a:gd name="T8" fmla="*/ 411 w 1451"/>
                  <a:gd name="T9" fmla="*/ 272 h 737"/>
                  <a:gd name="T10" fmla="*/ 729 w 1451"/>
                  <a:gd name="T11" fmla="*/ 328 h 737"/>
                  <a:gd name="T12" fmla="*/ 1215 w 1451"/>
                  <a:gd name="T13" fmla="*/ 737 h 737"/>
                  <a:gd name="T14" fmla="*/ 1451 w 1451"/>
                  <a:gd name="T15" fmla="*/ 601 h 737"/>
                  <a:gd name="T16" fmla="*/ 822 w 1451"/>
                  <a:gd name="T17" fmla="*/ 7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1" h="737">
                    <a:moveTo>
                      <a:pt x="822" y="72"/>
                    </a:moveTo>
                    <a:cubicBezTo>
                      <a:pt x="693" y="26"/>
                      <a:pt x="555" y="0"/>
                      <a:pt x="411" y="0"/>
                    </a:cubicBezTo>
                    <a:cubicBezTo>
                      <a:pt x="267" y="0"/>
                      <a:pt x="128" y="26"/>
                      <a:pt x="0" y="72"/>
                    </a:cubicBezTo>
                    <a:cubicBezTo>
                      <a:pt x="93" y="328"/>
                      <a:pt x="93" y="328"/>
                      <a:pt x="93" y="328"/>
                    </a:cubicBezTo>
                    <a:cubicBezTo>
                      <a:pt x="192" y="292"/>
                      <a:pt x="299" y="272"/>
                      <a:pt x="411" y="272"/>
                    </a:cubicBezTo>
                    <a:cubicBezTo>
                      <a:pt x="522" y="272"/>
                      <a:pt x="629" y="292"/>
                      <a:pt x="729" y="328"/>
                    </a:cubicBezTo>
                    <a:cubicBezTo>
                      <a:pt x="935" y="403"/>
                      <a:pt x="1107" y="549"/>
                      <a:pt x="1215" y="737"/>
                    </a:cubicBezTo>
                    <a:cubicBezTo>
                      <a:pt x="1451" y="601"/>
                      <a:pt x="1451" y="601"/>
                      <a:pt x="1451" y="601"/>
                    </a:cubicBezTo>
                    <a:cubicBezTo>
                      <a:pt x="1311" y="358"/>
                      <a:pt x="1088" y="169"/>
                      <a:pt x="822" y="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220E2DEA-5FA1-C64F-817F-CEBB52686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276" y="3340801"/>
                <a:ext cx="422275" cy="863600"/>
              </a:xfrm>
              <a:custGeom>
                <a:avLst/>
                <a:gdLst>
                  <a:gd name="T0" fmla="*/ 272 w 396"/>
                  <a:gd name="T1" fmla="*/ 600 h 809"/>
                  <a:gd name="T2" fmla="*/ 396 w 396"/>
                  <a:gd name="T3" fmla="*/ 136 h 809"/>
                  <a:gd name="T4" fmla="*/ 161 w 396"/>
                  <a:gd name="T5" fmla="*/ 0 h 809"/>
                  <a:gd name="T6" fmla="*/ 0 w 396"/>
                  <a:gd name="T7" fmla="*/ 600 h 809"/>
                  <a:gd name="T8" fmla="*/ 18 w 396"/>
                  <a:gd name="T9" fmla="*/ 809 h 809"/>
                  <a:gd name="T10" fmla="*/ 286 w 396"/>
                  <a:gd name="T11" fmla="*/ 762 h 809"/>
                  <a:gd name="T12" fmla="*/ 272 w 396"/>
                  <a:gd name="T13" fmla="*/ 60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6" h="809">
                    <a:moveTo>
                      <a:pt x="272" y="600"/>
                    </a:moveTo>
                    <a:cubicBezTo>
                      <a:pt x="272" y="431"/>
                      <a:pt x="317" y="273"/>
                      <a:pt x="396" y="136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58" y="176"/>
                      <a:pt x="0" y="381"/>
                      <a:pt x="0" y="600"/>
                    </a:cubicBezTo>
                    <a:cubicBezTo>
                      <a:pt x="0" y="671"/>
                      <a:pt x="6" y="741"/>
                      <a:pt x="18" y="809"/>
                    </a:cubicBezTo>
                    <a:cubicBezTo>
                      <a:pt x="286" y="762"/>
                      <a:pt x="286" y="762"/>
                      <a:pt x="286" y="762"/>
                    </a:cubicBezTo>
                    <a:cubicBezTo>
                      <a:pt x="277" y="709"/>
                      <a:pt x="272" y="655"/>
                      <a:pt x="272" y="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0E7AEB7B-0B4C-CB44-9186-0CF8F7EA9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5326" y="4153601"/>
                <a:ext cx="2527300" cy="1108075"/>
              </a:xfrm>
              <a:custGeom>
                <a:avLst/>
                <a:gdLst>
                  <a:gd name="T0" fmla="*/ 2098 w 2366"/>
                  <a:gd name="T1" fmla="*/ 0 h 1039"/>
                  <a:gd name="T2" fmla="*/ 1780 w 2366"/>
                  <a:gd name="T3" fmla="*/ 550 h 1039"/>
                  <a:gd name="T4" fmla="*/ 1183 w 2366"/>
                  <a:gd name="T5" fmla="*/ 767 h 1039"/>
                  <a:gd name="T6" fmla="*/ 586 w 2366"/>
                  <a:gd name="T7" fmla="*/ 550 h 1039"/>
                  <a:gd name="T8" fmla="*/ 268 w 2366"/>
                  <a:gd name="T9" fmla="*/ 0 h 1039"/>
                  <a:gd name="T10" fmla="*/ 0 w 2366"/>
                  <a:gd name="T11" fmla="*/ 47 h 1039"/>
                  <a:gd name="T12" fmla="*/ 411 w 2366"/>
                  <a:gd name="T13" fmla="*/ 758 h 1039"/>
                  <a:gd name="T14" fmla="*/ 1183 w 2366"/>
                  <a:gd name="T15" fmla="*/ 1039 h 1039"/>
                  <a:gd name="T16" fmla="*/ 1955 w 2366"/>
                  <a:gd name="T17" fmla="*/ 758 h 1039"/>
                  <a:gd name="T18" fmla="*/ 2366 w 2366"/>
                  <a:gd name="T19" fmla="*/ 47 h 1039"/>
                  <a:gd name="T20" fmla="*/ 2098 w 2366"/>
                  <a:gd name="T21" fmla="*/ 0 h 1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6" h="1039">
                    <a:moveTo>
                      <a:pt x="2098" y="0"/>
                    </a:moveTo>
                    <a:cubicBezTo>
                      <a:pt x="2059" y="219"/>
                      <a:pt x="1944" y="412"/>
                      <a:pt x="1780" y="550"/>
                    </a:cubicBezTo>
                    <a:cubicBezTo>
                      <a:pt x="1618" y="685"/>
                      <a:pt x="1410" y="767"/>
                      <a:pt x="1183" y="767"/>
                    </a:cubicBezTo>
                    <a:cubicBezTo>
                      <a:pt x="956" y="767"/>
                      <a:pt x="747" y="685"/>
                      <a:pt x="586" y="550"/>
                    </a:cubicBezTo>
                    <a:cubicBezTo>
                      <a:pt x="422" y="412"/>
                      <a:pt x="307" y="219"/>
                      <a:pt x="268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50" y="331"/>
                      <a:pt x="199" y="581"/>
                      <a:pt x="411" y="758"/>
                    </a:cubicBezTo>
                    <a:cubicBezTo>
                      <a:pt x="620" y="934"/>
                      <a:pt x="889" y="1039"/>
                      <a:pt x="1183" y="1039"/>
                    </a:cubicBezTo>
                    <a:cubicBezTo>
                      <a:pt x="1477" y="1039"/>
                      <a:pt x="1746" y="934"/>
                      <a:pt x="1955" y="758"/>
                    </a:cubicBezTo>
                    <a:cubicBezTo>
                      <a:pt x="2166" y="581"/>
                      <a:pt x="2316" y="331"/>
                      <a:pt x="2366" y="47"/>
                    </a:cubicBez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F47F8273-34F8-D645-B553-E6B01FC63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3050289"/>
                <a:ext cx="860425" cy="930275"/>
              </a:xfrm>
              <a:custGeom>
                <a:avLst/>
                <a:gdLst>
                  <a:gd name="T0" fmla="*/ 487 w 805"/>
                  <a:gd name="T1" fmla="*/ 0 h 873"/>
                  <a:gd name="T2" fmla="*/ 0 w 805"/>
                  <a:gd name="T3" fmla="*/ 409 h 873"/>
                  <a:gd name="T4" fmla="*/ 805 w 805"/>
                  <a:gd name="T5" fmla="*/ 873 h 873"/>
                  <a:gd name="T6" fmla="*/ 487 w 805"/>
                  <a:gd name="T7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5" h="873">
                    <a:moveTo>
                      <a:pt x="487" y="0"/>
                    </a:moveTo>
                    <a:cubicBezTo>
                      <a:pt x="281" y="75"/>
                      <a:pt x="109" y="221"/>
                      <a:pt x="0" y="409"/>
                    </a:cubicBezTo>
                    <a:cubicBezTo>
                      <a:pt x="805" y="873"/>
                      <a:pt x="805" y="873"/>
                      <a:pt x="805" y="873"/>
                    </a:cubicBez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51EC6F6-02F6-BF40-96D3-D18F476C4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976" y="3485264"/>
                <a:ext cx="992188" cy="668338"/>
              </a:xfrm>
              <a:custGeom>
                <a:avLst/>
                <a:gdLst>
                  <a:gd name="T0" fmla="*/ 915 w 929"/>
                  <a:gd name="T1" fmla="*/ 626 h 626"/>
                  <a:gd name="T2" fmla="*/ 929 w 929"/>
                  <a:gd name="T3" fmla="*/ 464 h 626"/>
                  <a:gd name="T4" fmla="*/ 804 w 929"/>
                  <a:gd name="T5" fmla="*/ 0 h 626"/>
                  <a:gd name="T6" fmla="*/ 0 w 929"/>
                  <a:gd name="T7" fmla="*/ 464 h 626"/>
                  <a:gd name="T8" fmla="*/ 915 w 929"/>
                  <a:gd name="T9" fmla="*/ 62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626">
                    <a:moveTo>
                      <a:pt x="915" y="626"/>
                    </a:moveTo>
                    <a:cubicBezTo>
                      <a:pt x="924" y="573"/>
                      <a:pt x="929" y="519"/>
                      <a:pt x="929" y="464"/>
                    </a:cubicBezTo>
                    <a:cubicBezTo>
                      <a:pt x="929" y="295"/>
                      <a:pt x="883" y="137"/>
                      <a:pt x="804" y="0"/>
                    </a:cubicBezTo>
                    <a:cubicBezTo>
                      <a:pt x="0" y="464"/>
                      <a:pt x="0" y="464"/>
                      <a:pt x="0" y="464"/>
                    </a:cubicBezTo>
                    <a:lnTo>
                      <a:pt x="915" y="6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7ACF756-DD0D-CB42-BD2B-4A54BBACC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1" y="2989964"/>
                <a:ext cx="1198563" cy="990600"/>
              </a:xfrm>
              <a:custGeom>
                <a:avLst/>
                <a:gdLst>
                  <a:gd name="T0" fmla="*/ 636 w 1122"/>
                  <a:gd name="T1" fmla="*/ 56 h 929"/>
                  <a:gd name="T2" fmla="*/ 318 w 1122"/>
                  <a:gd name="T3" fmla="*/ 0 h 929"/>
                  <a:gd name="T4" fmla="*/ 0 w 1122"/>
                  <a:gd name="T5" fmla="*/ 56 h 929"/>
                  <a:gd name="T6" fmla="*/ 318 w 1122"/>
                  <a:gd name="T7" fmla="*/ 929 h 929"/>
                  <a:gd name="T8" fmla="*/ 1122 w 1122"/>
                  <a:gd name="T9" fmla="*/ 465 h 929"/>
                  <a:gd name="T10" fmla="*/ 636 w 1122"/>
                  <a:gd name="T11" fmla="*/ 56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2" h="929">
                    <a:moveTo>
                      <a:pt x="636" y="56"/>
                    </a:moveTo>
                    <a:cubicBezTo>
                      <a:pt x="536" y="20"/>
                      <a:pt x="429" y="0"/>
                      <a:pt x="318" y="0"/>
                    </a:cubicBezTo>
                    <a:cubicBezTo>
                      <a:pt x="206" y="0"/>
                      <a:pt x="99" y="20"/>
                      <a:pt x="0" y="56"/>
                    </a:cubicBezTo>
                    <a:cubicBezTo>
                      <a:pt x="318" y="929"/>
                      <a:pt x="318" y="929"/>
                      <a:pt x="318" y="929"/>
                    </a:cubicBezTo>
                    <a:cubicBezTo>
                      <a:pt x="1122" y="465"/>
                      <a:pt x="1122" y="465"/>
                      <a:pt x="1122" y="465"/>
                    </a:cubicBezTo>
                    <a:cubicBezTo>
                      <a:pt x="1014" y="277"/>
                      <a:pt x="842" y="131"/>
                      <a:pt x="636" y="5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24BDF598-24CA-BF4B-BFF0-35F34A3E6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789" y="3485264"/>
                <a:ext cx="992188" cy="668338"/>
              </a:xfrm>
              <a:custGeom>
                <a:avLst/>
                <a:gdLst>
                  <a:gd name="T0" fmla="*/ 124 w 929"/>
                  <a:gd name="T1" fmla="*/ 0 h 626"/>
                  <a:gd name="T2" fmla="*/ 0 w 929"/>
                  <a:gd name="T3" fmla="*/ 464 h 626"/>
                  <a:gd name="T4" fmla="*/ 14 w 929"/>
                  <a:gd name="T5" fmla="*/ 626 h 626"/>
                  <a:gd name="T6" fmla="*/ 929 w 929"/>
                  <a:gd name="T7" fmla="*/ 464 h 626"/>
                  <a:gd name="T8" fmla="*/ 124 w 929"/>
                  <a:gd name="T9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626">
                    <a:moveTo>
                      <a:pt x="124" y="0"/>
                    </a:moveTo>
                    <a:cubicBezTo>
                      <a:pt x="45" y="137"/>
                      <a:pt x="0" y="295"/>
                      <a:pt x="0" y="464"/>
                    </a:cubicBezTo>
                    <a:cubicBezTo>
                      <a:pt x="0" y="519"/>
                      <a:pt x="5" y="573"/>
                      <a:pt x="14" y="626"/>
                    </a:cubicBezTo>
                    <a:cubicBezTo>
                      <a:pt x="929" y="464"/>
                      <a:pt x="929" y="464"/>
                      <a:pt x="929" y="464"/>
                    </a:cubicBez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D2FDE48-C7DA-9E48-8DAB-79D87480B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076" y="3980564"/>
                <a:ext cx="1955800" cy="990600"/>
              </a:xfrm>
              <a:custGeom>
                <a:avLst/>
                <a:gdLst>
                  <a:gd name="T0" fmla="*/ 915 w 1830"/>
                  <a:gd name="T1" fmla="*/ 0 h 929"/>
                  <a:gd name="T2" fmla="*/ 0 w 1830"/>
                  <a:gd name="T3" fmla="*/ 162 h 929"/>
                  <a:gd name="T4" fmla="*/ 318 w 1830"/>
                  <a:gd name="T5" fmla="*/ 712 h 929"/>
                  <a:gd name="T6" fmla="*/ 915 w 1830"/>
                  <a:gd name="T7" fmla="*/ 929 h 929"/>
                  <a:gd name="T8" fmla="*/ 1512 w 1830"/>
                  <a:gd name="T9" fmla="*/ 712 h 929"/>
                  <a:gd name="T10" fmla="*/ 1830 w 1830"/>
                  <a:gd name="T11" fmla="*/ 162 h 929"/>
                  <a:gd name="T12" fmla="*/ 915 w 1830"/>
                  <a:gd name="T13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0" h="929">
                    <a:moveTo>
                      <a:pt x="915" y="0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39" y="381"/>
                      <a:pt x="154" y="574"/>
                      <a:pt x="318" y="712"/>
                    </a:cubicBezTo>
                    <a:cubicBezTo>
                      <a:pt x="479" y="847"/>
                      <a:pt x="688" y="929"/>
                      <a:pt x="915" y="929"/>
                    </a:cubicBezTo>
                    <a:cubicBezTo>
                      <a:pt x="1142" y="929"/>
                      <a:pt x="1350" y="847"/>
                      <a:pt x="1512" y="712"/>
                    </a:cubicBezTo>
                    <a:cubicBezTo>
                      <a:pt x="1676" y="574"/>
                      <a:pt x="1791" y="381"/>
                      <a:pt x="1830" y="162"/>
                    </a:cubicBez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0AAC8-9D88-F849-87EB-A61DE9FEC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251" y="3388426"/>
                <a:ext cx="1187450" cy="11858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0061C9CA-3BA6-674A-8F1D-7D53D2429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914" y="3202689"/>
                <a:ext cx="2347913" cy="2290763"/>
              </a:xfrm>
              <a:custGeom>
                <a:avLst/>
                <a:gdLst>
                  <a:gd name="T0" fmla="*/ 2149 w 2198"/>
                  <a:gd name="T1" fmla="*/ 1837 h 2148"/>
                  <a:gd name="T2" fmla="*/ 1419 w 2198"/>
                  <a:gd name="T3" fmla="*/ 2056 h 2148"/>
                  <a:gd name="T4" fmla="*/ 92 w 2198"/>
                  <a:gd name="T5" fmla="*/ 729 h 2148"/>
                  <a:gd name="T6" fmla="*/ 275 w 2198"/>
                  <a:gd name="T7" fmla="*/ 57 h 2148"/>
                  <a:gd name="T8" fmla="*/ 199 w 2198"/>
                  <a:gd name="T9" fmla="*/ 5 h 2148"/>
                  <a:gd name="T10" fmla="*/ 0 w 2198"/>
                  <a:gd name="T11" fmla="*/ 729 h 2148"/>
                  <a:gd name="T12" fmla="*/ 1419 w 2198"/>
                  <a:gd name="T13" fmla="*/ 2148 h 2148"/>
                  <a:gd name="T14" fmla="*/ 2198 w 2198"/>
                  <a:gd name="T15" fmla="*/ 1915 h 2148"/>
                  <a:gd name="T16" fmla="*/ 2149 w 2198"/>
                  <a:gd name="T17" fmla="*/ 1837 h 2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8" h="2148">
                    <a:moveTo>
                      <a:pt x="2149" y="1837"/>
                    </a:moveTo>
                    <a:cubicBezTo>
                      <a:pt x="1939" y="1975"/>
                      <a:pt x="1688" y="2056"/>
                      <a:pt x="1419" y="2056"/>
                    </a:cubicBezTo>
                    <a:cubicBezTo>
                      <a:pt x="686" y="2056"/>
                      <a:pt x="92" y="1462"/>
                      <a:pt x="92" y="729"/>
                    </a:cubicBezTo>
                    <a:cubicBezTo>
                      <a:pt x="92" y="484"/>
                      <a:pt x="159" y="254"/>
                      <a:pt x="275" y="57"/>
                    </a:cubicBezTo>
                    <a:cubicBezTo>
                      <a:pt x="275" y="57"/>
                      <a:pt x="202" y="0"/>
                      <a:pt x="199" y="5"/>
                    </a:cubicBezTo>
                    <a:cubicBezTo>
                      <a:pt x="73" y="217"/>
                      <a:pt x="0" y="465"/>
                      <a:pt x="0" y="729"/>
                    </a:cubicBezTo>
                    <a:cubicBezTo>
                      <a:pt x="0" y="1513"/>
                      <a:pt x="635" y="2148"/>
                      <a:pt x="1419" y="2148"/>
                    </a:cubicBezTo>
                    <a:cubicBezTo>
                      <a:pt x="1714" y="2148"/>
                      <a:pt x="1971" y="2069"/>
                      <a:pt x="2198" y="1915"/>
                    </a:cubicBezTo>
                    <a:lnTo>
                      <a:pt x="2149" y="183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F9F6B638-D8DB-194A-94CE-209D896F14C5}"/>
                  </a:ext>
                </a:extLst>
              </p:cNvPr>
              <p:cNvGrpSpPr/>
              <p:nvPr/>
            </p:nvGrpSpPr>
            <p:grpSpPr>
              <a:xfrm>
                <a:off x="3686176" y="2515301"/>
                <a:ext cx="1098550" cy="2819401"/>
                <a:chOff x="5743576" y="2592387"/>
                <a:chExt cx="1098550" cy="2819401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DC452AEB-4EA7-3641-89DD-78C4AAE647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7301" y="4937125"/>
                  <a:ext cx="144463" cy="125413"/>
                </a:xfrm>
                <a:custGeom>
                  <a:avLst/>
                  <a:gdLst>
                    <a:gd name="T0" fmla="*/ 0 w 91"/>
                    <a:gd name="T1" fmla="*/ 7 h 79"/>
                    <a:gd name="T2" fmla="*/ 6 w 91"/>
                    <a:gd name="T3" fmla="*/ 0 h 79"/>
                    <a:gd name="T4" fmla="*/ 91 w 91"/>
                    <a:gd name="T5" fmla="*/ 72 h 79"/>
                    <a:gd name="T6" fmla="*/ 86 w 91"/>
                    <a:gd name="T7" fmla="*/ 79 h 79"/>
                    <a:gd name="T8" fmla="*/ 0 w 91"/>
                    <a:gd name="T9" fmla="*/ 7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79">
                      <a:moveTo>
                        <a:pt x="0" y="7"/>
                      </a:moveTo>
                      <a:lnTo>
                        <a:pt x="6" y="0"/>
                      </a:lnTo>
                      <a:lnTo>
                        <a:pt x="91" y="72"/>
                      </a:lnTo>
                      <a:lnTo>
                        <a:pt x="86" y="7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B6935357-08B7-3145-86A1-75A92E670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3326" y="4999037"/>
                  <a:ext cx="138113" cy="131763"/>
                </a:xfrm>
                <a:custGeom>
                  <a:avLst/>
                  <a:gdLst>
                    <a:gd name="T0" fmla="*/ 0 w 87"/>
                    <a:gd name="T1" fmla="*/ 6 h 83"/>
                    <a:gd name="T2" fmla="*/ 6 w 87"/>
                    <a:gd name="T3" fmla="*/ 0 h 83"/>
                    <a:gd name="T4" fmla="*/ 87 w 87"/>
                    <a:gd name="T5" fmla="*/ 76 h 83"/>
                    <a:gd name="T6" fmla="*/ 81 w 87"/>
                    <a:gd name="T7" fmla="*/ 83 h 83"/>
                    <a:gd name="T8" fmla="*/ 0 w 87"/>
                    <a:gd name="T9" fmla="*/ 6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83">
                      <a:moveTo>
                        <a:pt x="0" y="6"/>
                      </a:moveTo>
                      <a:lnTo>
                        <a:pt x="6" y="0"/>
                      </a:lnTo>
                      <a:lnTo>
                        <a:pt x="87" y="76"/>
                      </a:lnTo>
                      <a:lnTo>
                        <a:pt x="81" y="83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C0E381C4-9BD5-7E43-A88D-2304A3C84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4751" y="5027612"/>
                  <a:ext cx="134938" cy="134938"/>
                </a:xfrm>
                <a:custGeom>
                  <a:avLst/>
                  <a:gdLst>
                    <a:gd name="T0" fmla="*/ 0 w 85"/>
                    <a:gd name="T1" fmla="*/ 7 h 85"/>
                    <a:gd name="T2" fmla="*/ 6 w 85"/>
                    <a:gd name="T3" fmla="*/ 0 h 85"/>
                    <a:gd name="T4" fmla="*/ 85 w 85"/>
                    <a:gd name="T5" fmla="*/ 80 h 85"/>
                    <a:gd name="T6" fmla="*/ 79 w 85"/>
                    <a:gd name="T7" fmla="*/ 85 h 85"/>
                    <a:gd name="T8" fmla="*/ 0 w 85"/>
                    <a:gd name="T9" fmla="*/ 7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85">
                      <a:moveTo>
                        <a:pt x="0" y="7"/>
                      </a:moveTo>
                      <a:lnTo>
                        <a:pt x="6" y="0"/>
                      </a:lnTo>
                      <a:lnTo>
                        <a:pt x="85" y="80"/>
                      </a:lnTo>
                      <a:lnTo>
                        <a:pt x="79" y="8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9AE0CC95-E87E-EA45-AADA-DBBC98BF7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94426" y="5084762"/>
                  <a:ext cx="127000" cy="141288"/>
                </a:xfrm>
                <a:custGeom>
                  <a:avLst/>
                  <a:gdLst>
                    <a:gd name="T0" fmla="*/ 0 w 80"/>
                    <a:gd name="T1" fmla="*/ 5 h 89"/>
                    <a:gd name="T2" fmla="*/ 7 w 80"/>
                    <a:gd name="T3" fmla="*/ 0 h 89"/>
                    <a:gd name="T4" fmla="*/ 80 w 80"/>
                    <a:gd name="T5" fmla="*/ 83 h 89"/>
                    <a:gd name="T6" fmla="*/ 74 w 80"/>
                    <a:gd name="T7" fmla="*/ 89 h 89"/>
                    <a:gd name="T8" fmla="*/ 0 w 80"/>
                    <a:gd name="T9" fmla="*/ 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9">
                      <a:moveTo>
                        <a:pt x="0" y="5"/>
                      </a:moveTo>
                      <a:lnTo>
                        <a:pt x="7" y="0"/>
                      </a:lnTo>
                      <a:lnTo>
                        <a:pt x="80" y="83"/>
                      </a:lnTo>
                      <a:lnTo>
                        <a:pt x="74" y="89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71206CEA-8335-CC42-982C-E2BE8B79F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64264" y="5111750"/>
                  <a:ext cx="258763" cy="300038"/>
                </a:xfrm>
                <a:custGeom>
                  <a:avLst/>
                  <a:gdLst>
                    <a:gd name="T0" fmla="*/ 0 w 163"/>
                    <a:gd name="T1" fmla="*/ 5 h 189"/>
                    <a:gd name="T2" fmla="*/ 6 w 163"/>
                    <a:gd name="T3" fmla="*/ 0 h 189"/>
                    <a:gd name="T4" fmla="*/ 163 w 163"/>
                    <a:gd name="T5" fmla="*/ 183 h 189"/>
                    <a:gd name="T6" fmla="*/ 157 w 163"/>
                    <a:gd name="T7" fmla="*/ 189 h 189"/>
                    <a:gd name="T8" fmla="*/ 0 w 163"/>
                    <a:gd name="T9" fmla="*/ 5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89">
                      <a:moveTo>
                        <a:pt x="0" y="5"/>
                      </a:moveTo>
                      <a:lnTo>
                        <a:pt x="6" y="0"/>
                      </a:lnTo>
                      <a:lnTo>
                        <a:pt x="163" y="183"/>
                      </a:lnTo>
                      <a:lnTo>
                        <a:pt x="157" y="189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59CFEF03-80C2-8E45-9D49-F6FA3E852179}"/>
                    </a:ext>
                  </a:extLst>
                </p:cNvPr>
                <p:cNvGrpSpPr/>
                <p:nvPr/>
              </p:nvGrpSpPr>
              <p:grpSpPr>
                <a:xfrm>
                  <a:off x="5743576" y="2592387"/>
                  <a:ext cx="1098550" cy="2601913"/>
                  <a:chOff x="5743576" y="2592387"/>
                  <a:chExt cx="1098550" cy="2601913"/>
                </a:xfrm>
                <a:grpFill/>
              </p:grpSpPr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8E90E72D-F318-4841-829B-01F2112A4A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3576" y="2592387"/>
                    <a:ext cx="73025" cy="171450"/>
                  </a:xfrm>
                  <a:custGeom>
                    <a:avLst/>
                    <a:gdLst>
                      <a:gd name="T0" fmla="*/ 8 w 46"/>
                      <a:gd name="T1" fmla="*/ 108 h 108"/>
                      <a:gd name="T2" fmla="*/ 0 w 46"/>
                      <a:gd name="T3" fmla="*/ 105 h 108"/>
                      <a:gd name="T4" fmla="*/ 38 w 46"/>
                      <a:gd name="T5" fmla="*/ 0 h 108"/>
                      <a:gd name="T6" fmla="*/ 46 w 46"/>
                      <a:gd name="T7" fmla="*/ 3 h 108"/>
                      <a:gd name="T8" fmla="*/ 8 w 46"/>
                      <a:gd name="T9" fmla="*/ 10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" h="108">
                        <a:moveTo>
                          <a:pt x="8" y="108"/>
                        </a:moveTo>
                        <a:lnTo>
                          <a:pt x="0" y="105"/>
                        </a:lnTo>
                        <a:lnTo>
                          <a:pt x="38" y="0"/>
                        </a:lnTo>
                        <a:lnTo>
                          <a:pt x="46" y="3"/>
                        </a:lnTo>
                        <a:lnTo>
                          <a:pt x="8" y="1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5B404984-2680-774D-B816-3AB1B7E8E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81676" y="2608262"/>
                    <a:ext cx="77788" cy="169863"/>
                  </a:xfrm>
                  <a:custGeom>
                    <a:avLst/>
                    <a:gdLst>
                      <a:gd name="T0" fmla="*/ 8 w 49"/>
                      <a:gd name="T1" fmla="*/ 107 h 107"/>
                      <a:gd name="T2" fmla="*/ 0 w 49"/>
                      <a:gd name="T3" fmla="*/ 104 h 107"/>
                      <a:gd name="T4" fmla="*/ 41 w 49"/>
                      <a:gd name="T5" fmla="*/ 0 h 107"/>
                      <a:gd name="T6" fmla="*/ 49 w 49"/>
                      <a:gd name="T7" fmla="*/ 4 h 107"/>
                      <a:gd name="T8" fmla="*/ 8 w 49"/>
                      <a:gd name="T9" fmla="*/ 107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9" h="107">
                        <a:moveTo>
                          <a:pt x="8" y="107"/>
                        </a:moveTo>
                        <a:lnTo>
                          <a:pt x="0" y="104"/>
                        </a:lnTo>
                        <a:lnTo>
                          <a:pt x="41" y="0"/>
                        </a:lnTo>
                        <a:lnTo>
                          <a:pt x="49" y="4"/>
                        </a:lnTo>
                        <a:lnTo>
                          <a:pt x="8" y="10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D2A1A84F-7BE0-7247-BDA3-DC3EFFA991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19776" y="2627312"/>
                    <a:ext cx="82550" cy="166688"/>
                  </a:xfrm>
                  <a:custGeom>
                    <a:avLst/>
                    <a:gdLst>
                      <a:gd name="T0" fmla="*/ 8 w 52"/>
                      <a:gd name="T1" fmla="*/ 105 h 105"/>
                      <a:gd name="T2" fmla="*/ 0 w 52"/>
                      <a:gd name="T3" fmla="*/ 102 h 105"/>
                      <a:gd name="T4" fmla="*/ 44 w 52"/>
                      <a:gd name="T5" fmla="*/ 0 h 105"/>
                      <a:gd name="T6" fmla="*/ 52 w 52"/>
                      <a:gd name="T7" fmla="*/ 3 h 105"/>
                      <a:gd name="T8" fmla="*/ 8 w 52"/>
                      <a:gd name="T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2" h="105">
                        <a:moveTo>
                          <a:pt x="8" y="105"/>
                        </a:moveTo>
                        <a:lnTo>
                          <a:pt x="0" y="102"/>
                        </a:lnTo>
                        <a:lnTo>
                          <a:pt x="44" y="0"/>
                        </a:lnTo>
                        <a:lnTo>
                          <a:pt x="52" y="3"/>
                        </a:lnTo>
                        <a:lnTo>
                          <a:pt x="8" y="1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55">
                    <a:extLst>
                      <a:ext uri="{FF2B5EF4-FFF2-40B4-BE49-F238E27FC236}">
                        <a16:creationId xmlns:a16="http://schemas.microsoft.com/office/drawing/2014/main" id="{94A38CDF-3BCB-D24D-AD34-604B61434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57876" y="2644775"/>
                    <a:ext cx="85725" cy="166688"/>
                  </a:xfrm>
                  <a:custGeom>
                    <a:avLst/>
                    <a:gdLst>
                      <a:gd name="T0" fmla="*/ 8 w 54"/>
                      <a:gd name="T1" fmla="*/ 105 h 105"/>
                      <a:gd name="T2" fmla="*/ 0 w 54"/>
                      <a:gd name="T3" fmla="*/ 101 h 105"/>
                      <a:gd name="T4" fmla="*/ 47 w 54"/>
                      <a:gd name="T5" fmla="*/ 0 h 105"/>
                      <a:gd name="T6" fmla="*/ 54 w 54"/>
                      <a:gd name="T7" fmla="*/ 3 h 105"/>
                      <a:gd name="T8" fmla="*/ 8 w 54"/>
                      <a:gd name="T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105">
                        <a:moveTo>
                          <a:pt x="8" y="105"/>
                        </a:moveTo>
                        <a:lnTo>
                          <a:pt x="0" y="101"/>
                        </a:lnTo>
                        <a:lnTo>
                          <a:pt x="47" y="0"/>
                        </a:lnTo>
                        <a:lnTo>
                          <a:pt x="54" y="3"/>
                        </a:lnTo>
                        <a:lnTo>
                          <a:pt x="8" y="1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485FDA70-694F-154C-8E6C-8C36EB9D85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94389" y="2663825"/>
                    <a:ext cx="90488" cy="165100"/>
                  </a:xfrm>
                  <a:custGeom>
                    <a:avLst/>
                    <a:gdLst>
                      <a:gd name="T0" fmla="*/ 8 w 57"/>
                      <a:gd name="T1" fmla="*/ 104 h 104"/>
                      <a:gd name="T2" fmla="*/ 0 w 57"/>
                      <a:gd name="T3" fmla="*/ 100 h 104"/>
                      <a:gd name="T4" fmla="*/ 50 w 57"/>
                      <a:gd name="T5" fmla="*/ 0 h 104"/>
                      <a:gd name="T6" fmla="*/ 57 w 57"/>
                      <a:gd name="T7" fmla="*/ 4 h 104"/>
                      <a:gd name="T8" fmla="*/ 8 w 57"/>
                      <a:gd name="T9" fmla="*/ 104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" h="104">
                        <a:moveTo>
                          <a:pt x="8" y="104"/>
                        </a:moveTo>
                        <a:lnTo>
                          <a:pt x="0" y="100"/>
                        </a:lnTo>
                        <a:lnTo>
                          <a:pt x="50" y="0"/>
                        </a:lnTo>
                        <a:lnTo>
                          <a:pt x="57" y="4"/>
                        </a:lnTo>
                        <a:lnTo>
                          <a:pt x="8" y="10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D47D3B8A-EEBB-1448-8C0B-28240129AF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30901" y="2686050"/>
                    <a:ext cx="95250" cy="161925"/>
                  </a:xfrm>
                  <a:custGeom>
                    <a:avLst/>
                    <a:gdLst>
                      <a:gd name="T0" fmla="*/ 7 w 60"/>
                      <a:gd name="T1" fmla="*/ 102 h 102"/>
                      <a:gd name="T2" fmla="*/ 0 w 60"/>
                      <a:gd name="T3" fmla="*/ 98 h 102"/>
                      <a:gd name="T4" fmla="*/ 52 w 60"/>
                      <a:gd name="T5" fmla="*/ 0 h 102"/>
                      <a:gd name="T6" fmla="*/ 60 w 60"/>
                      <a:gd name="T7" fmla="*/ 4 h 102"/>
                      <a:gd name="T8" fmla="*/ 7 w 60"/>
                      <a:gd name="T9" fmla="*/ 102 h 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102">
                        <a:moveTo>
                          <a:pt x="7" y="102"/>
                        </a:moveTo>
                        <a:lnTo>
                          <a:pt x="0" y="98"/>
                        </a:lnTo>
                        <a:lnTo>
                          <a:pt x="52" y="0"/>
                        </a:lnTo>
                        <a:lnTo>
                          <a:pt x="60" y="4"/>
                        </a:lnTo>
                        <a:lnTo>
                          <a:pt x="7" y="10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8">
                    <a:extLst>
                      <a:ext uri="{FF2B5EF4-FFF2-40B4-BE49-F238E27FC236}">
                        <a16:creationId xmlns:a16="http://schemas.microsoft.com/office/drawing/2014/main" id="{1222AE4F-CA0A-1248-B179-A691FC77E3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5826" y="2708275"/>
                    <a:ext cx="100013" cy="158750"/>
                  </a:xfrm>
                  <a:custGeom>
                    <a:avLst/>
                    <a:gdLst>
                      <a:gd name="T0" fmla="*/ 8 w 63"/>
                      <a:gd name="T1" fmla="*/ 100 h 100"/>
                      <a:gd name="T2" fmla="*/ 0 w 63"/>
                      <a:gd name="T3" fmla="*/ 96 h 100"/>
                      <a:gd name="T4" fmla="*/ 56 w 63"/>
                      <a:gd name="T5" fmla="*/ 0 h 100"/>
                      <a:gd name="T6" fmla="*/ 63 w 63"/>
                      <a:gd name="T7" fmla="*/ 4 h 100"/>
                      <a:gd name="T8" fmla="*/ 8 w 63"/>
                      <a:gd name="T9" fmla="*/ 10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100">
                        <a:moveTo>
                          <a:pt x="8" y="100"/>
                        </a:moveTo>
                        <a:lnTo>
                          <a:pt x="0" y="96"/>
                        </a:lnTo>
                        <a:lnTo>
                          <a:pt x="56" y="0"/>
                        </a:lnTo>
                        <a:lnTo>
                          <a:pt x="63" y="4"/>
                        </a:lnTo>
                        <a:lnTo>
                          <a:pt x="8" y="1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A157F39D-419A-E448-800D-38E02426B2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00751" y="2730500"/>
                    <a:ext cx="104775" cy="157163"/>
                  </a:xfrm>
                  <a:custGeom>
                    <a:avLst/>
                    <a:gdLst>
                      <a:gd name="T0" fmla="*/ 8 w 66"/>
                      <a:gd name="T1" fmla="*/ 99 h 99"/>
                      <a:gd name="T2" fmla="*/ 0 w 66"/>
                      <a:gd name="T3" fmla="*/ 95 h 99"/>
                      <a:gd name="T4" fmla="*/ 59 w 66"/>
                      <a:gd name="T5" fmla="*/ 0 h 99"/>
                      <a:gd name="T6" fmla="*/ 66 w 66"/>
                      <a:gd name="T7" fmla="*/ 4 h 99"/>
                      <a:gd name="T8" fmla="*/ 8 w 66"/>
                      <a:gd name="T9" fmla="*/ 99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99">
                        <a:moveTo>
                          <a:pt x="8" y="99"/>
                        </a:moveTo>
                        <a:lnTo>
                          <a:pt x="0" y="95"/>
                        </a:lnTo>
                        <a:lnTo>
                          <a:pt x="59" y="0"/>
                        </a:lnTo>
                        <a:lnTo>
                          <a:pt x="66" y="4"/>
                        </a:lnTo>
                        <a:lnTo>
                          <a:pt x="8" y="9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0">
                    <a:extLst>
                      <a:ext uri="{FF2B5EF4-FFF2-40B4-BE49-F238E27FC236}">
                        <a16:creationId xmlns:a16="http://schemas.microsoft.com/office/drawing/2014/main" id="{4F12909A-96D7-5341-A385-01C3715AB7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37264" y="2755900"/>
                    <a:ext cx="107950" cy="153988"/>
                  </a:xfrm>
                  <a:custGeom>
                    <a:avLst/>
                    <a:gdLst>
                      <a:gd name="T0" fmla="*/ 6 w 68"/>
                      <a:gd name="T1" fmla="*/ 97 h 97"/>
                      <a:gd name="T2" fmla="*/ 0 w 68"/>
                      <a:gd name="T3" fmla="*/ 93 h 97"/>
                      <a:gd name="T4" fmla="*/ 61 w 68"/>
                      <a:gd name="T5" fmla="*/ 0 h 97"/>
                      <a:gd name="T6" fmla="*/ 68 w 68"/>
                      <a:gd name="T7" fmla="*/ 5 h 97"/>
                      <a:gd name="T8" fmla="*/ 6 w 68"/>
                      <a:gd name="T9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8" h="97">
                        <a:moveTo>
                          <a:pt x="6" y="97"/>
                        </a:moveTo>
                        <a:lnTo>
                          <a:pt x="0" y="93"/>
                        </a:lnTo>
                        <a:lnTo>
                          <a:pt x="61" y="0"/>
                        </a:lnTo>
                        <a:lnTo>
                          <a:pt x="68" y="5"/>
                        </a:lnTo>
                        <a:lnTo>
                          <a:pt x="6" y="9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61">
                    <a:extLst>
                      <a:ext uri="{FF2B5EF4-FFF2-40B4-BE49-F238E27FC236}">
                        <a16:creationId xmlns:a16="http://schemas.microsoft.com/office/drawing/2014/main" id="{F234F2E7-ADCB-4844-B703-E45D14E7A8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69014" y="2781300"/>
                    <a:ext cx="114300" cy="152400"/>
                  </a:xfrm>
                  <a:custGeom>
                    <a:avLst/>
                    <a:gdLst>
                      <a:gd name="T0" fmla="*/ 8 w 72"/>
                      <a:gd name="T1" fmla="*/ 96 h 96"/>
                      <a:gd name="T2" fmla="*/ 0 w 72"/>
                      <a:gd name="T3" fmla="*/ 91 h 96"/>
                      <a:gd name="T4" fmla="*/ 65 w 72"/>
                      <a:gd name="T5" fmla="*/ 0 h 96"/>
                      <a:gd name="T6" fmla="*/ 72 w 72"/>
                      <a:gd name="T7" fmla="*/ 5 h 96"/>
                      <a:gd name="T8" fmla="*/ 8 w 72"/>
                      <a:gd name="T9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" h="96">
                        <a:moveTo>
                          <a:pt x="8" y="96"/>
                        </a:moveTo>
                        <a:lnTo>
                          <a:pt x="0" y="91"/>
                        </a:lnTo>
                        <a:lnTo>
                          <a:pt x="65" y="0"/>
                        </a:lnTo>
                        <a:lnTo>
                          <a:pt x="72" y="5"/>
                        </a:lnTo>
                        <a:lnTo>
                          <a:pt x="8" y="9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C34DF6A-36F3-7D4D-8B33-862DD43F2D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03939" y="2808287"/>
                    <a:ext cx="115888" cy="149225"/>
                  </a:xfrm>
                  <a:custGeom>
                    <a:avLst/>
                    <a:gdLst>
                      <a:gd name="T0" fmla="*/ 7 w 73"/>
                      <a:gd name="T1" fmla="*/ 94 h 94"/>
                      <a:gd name="T2" fmla="*/ 0 w 73"/>
                      <a:gd name="T3" fmla="*/ 89 h 94"/>
                      <a:gd name="T4" fmla="*/ 67 w 73"/>
                      <a:gd name="T5" fmla="*/ 0 h 94"/>
                      <a:gd name="T6" fmla="*/ 73 w 73"/>
                      <a:gd name="T7" fmla="*/ 5 h 94"/>
                      <a:gd name="T8" fmla="*/ 7 w 73"/>
                      <a:gd name="T9" fmla="*/ 94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3" h="94">
                        <a:moveTo>
                          <a:pt x="7" y="94"/>
                        </a:moveTo>
                        <a:lnTo>
                          <a:pt x="0" y="89"/>
                        </a:lnTo>
                        <a:lnTo>
                          <a:pt x="67" y="0"/>
                        </a:lnTo>
                        <a:lnTo>
                          <a:pt x="73" y="5"/>
                        </a:lnTo>
                        <a:lnTo>
                          <a:pt x="7" y="9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23C4D3CD-FC6A-1447-95E1-EA5981B9F5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5689" y="2835275"/>
                    <a:ext cx="120650" cy="147638"/>
                  </a:xfrm>
                  <a:custGeom>
                    <a:avLst/>
                    <a:gdLst>
                      <a:gd name="T0" fmla="*/ 7 w 76"/>
                      <a:gd name="T1" fmla="*/ 93 h 93"/>
                      <a:gd name="T2" fmla="*/ 0 w 76"/>
                      <a:gd name="T3" fmla="*/ 88 h 93"/>
                      <a:gd name="T4" fmla="*/ 70 w 76"/>
                      <a:gd name="T5" fmla="*/ 0 h 93"/>
                      <a:gd name="T6" fmla="*/ 76 w 76"/>
                      <a:gd name="T7" fmla="*/ 6 h 93"/>
                      <a:gd name="T8" fmla="*/ 7 w 76"/>
                      <a:gd name="T9" fmla="*/ 9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6" h="93">
                        <a:moveTo>
                          <a:pt x="7" y="93"/>
                        </a:moveTo>
                        <a:lnTo>
                          <a:pt x="0" y="88"/>
                        </a:lnTo>
                        <a:lnTo>
                          <a:pt x="70" y="0"/>
                        </a:lnTo>
                        <a:lnTo>
                          <a:pt x="76" y="6"/>
                        </a:lnTo>
                        <a:lnTo>
                          <a:pt x="7" y="9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653D5E13-F9D8-344C-836A-0008561DF2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67439" y="2863850"/>
                    <a:ext cx="123825" cy="144463"/>
                  </a:xfrm>
                  <a:custGeom>
                    <a:avLst/>
                    <a:gdLst>
                      <a:gd name="T0" fmla="*/ 6 w 78"/>
                      <a:gd name="T1" fmla="*/ 91 h 91"/>
                      <a:gd name="T2" fmla="*/ 0 w 78"/>
                      <a:gd name="T3" fmla="*/ 86 h 91"/>
                      <a:gd name="T4" fmla="*/ 72 w 78"/>
                      <a:gd name="T5" fmla="*/ 0 h 91"/>
                      <a:gd name="T6" fmla="*/ 78 w 78"/>
                      <a:gd name="T7" fmla="*/ 6 h 91"/>
                      <a:gd name="T8" fmla="*/ 6 w 78"/>
                      <a:gd name="T9" fmla="*/ 91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8" h="91">
                        <a:moveTo>
                          <a:pt x="6" y="91"/>
                        </a:moveTo>
                        <a:lnTo>
                          <a:pt x="0" y="86"/>
                        </a:lnTo>
                        <a:lnTo>
                          <a:pt x="72" y="0"/>
                        </a:lnTo>
                        <a:lnTo>
                          <a:pt x="78" y="6"/>
                        </a:lnTo>
                        <a:lnTo>
                          <a:pt x="6" y="9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4177310D-CC37-7B4D-8839-D8ACAA0900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99189" y="2894012"/>
                    <a:ext cx="128588" cy="141288"/>
                  </a:xfrm>
                  <a:custGeom>
                    <a:avLst/>
                    <a:gdLst>
                      <a:gd name="T0" fmla="*/ 6 w 81"/>
                      <a:gd name="T1" fmla="*/ 89 h 89"/>
                      <a:gd name="T2" fmla="*/ 0 w 81"/>
                      <a:gd name="T3" fmla="*/ 83 h 89"/>
                      <a:gd name="T4" fmla="*/ 74 w 81"/>
                      <a:gd name="T5" fmla="*/ 0 h 89"/>
                      <a:gd name="T6" fmla="*/ 81 w 81"/>
                      <a:gd name="T7" fmla="*/ 6 h 89"/>
                      <a:gd name="T8" fmla="*/ 6 w 81"/>
                      <a:gd name="T9" fmla="*/ 89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" h="89">
                        <a:moveTo>
                          <a:pt x="6" y="89"/>
                        </a:moveTo>
                        <a:lnTo>
                          <a:pt x="0" y="83"/>
                        </a:lnTo>
                        <a:lnTo>
                          <a:pt x="74" y="0"/>
                        </a:lnTo>
                        <a:lnTo>
                          <a:pt x="81" y="6"/>
                        </a:lnTo>
                        <a:lnTo>
                          <a:pt x="6" y="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CF851668-8340-6040-9777-A0889EDAF0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9351" y="2925762"/>
                    <a:ext cx="131763" cy="136525"/>
                  </a:xfrm>
                  <a:custGeom>
                    <a:avLst/>
                    <a:gdLst>
                      <a:gd name="T0" fmla="*/ 6 w 83"/>
                      <a:gd name="T1" fmla="*/ 86 h 86"/>
                      <a:gd name="T2" fmla="*/ 0 w 83"/>
                      <a:gd name="T3" fmla="*/ 80 h 86"/>
                      <a:gd name="T4" fmla="*/ 77 w 83"/>
                      <a:gd name="T5" fmla="*/ 0 h 86"/>
                      <a:gd name="T6" fmla="*/ 83 w 83"/>
                      <a:gd name="T7" fmla="*/ 6 h 86"/>
                      <a:gd name="T8" fmla="*/ 6 w 83"/>
                      <a:gd name="T9" fmla="*/ 8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3" h="86">
                        <a:moveTo>
                          <a:pt x="6" y="86"/>
                        </a:moveTo>
                        <a:lnTo>
                          <a:pt x="0" y="80"/>
                        </a:lnTo>
                        <a:lnTo>
                          <a:pt x="77" y="0"/>
                        </a:lnTo>
                        <a:lnTo>
                          <a:pt x="83" y="6"/>
                        </a:lnTo>
                        <a:lnTo>
                          <a:pt x="6" y="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05000397-6275-C844-801A-83196991F7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59514" y="2957512"/>
                    <a:ext cx="133350" cy="133350"/>
                  </a:xfrm>
                  <a:custGeom>
                    <a:avLst/>
                    <a:gdLst>
                      <a:gd name="T0" fmla="*/ 6 w 84"/>
                      <a:gd name="T1" fmla="*/ 84 h 84"/>
                      <a:gd name="T2" fmla="*/ 0 w 84"/>
                      <a:gd name="T3" fmla="*/ 78 h 84"/>
                      <a:gd name="T4" fmla="*/ 78 w 84"/>
                      <a:gd name="T5" fmla="*/ 0 h 84"/>
                      <a:gd name="T6" fmla="*/ 84 w 84"/>
                      <a:gd name="T7" fmla="*/ 6 h 84"/>
                      <a:gd name="T8" fmla="*/ 6 w 84"/>
                      <a:gd name="T9" fmla="*/ 84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4" h="84">
                        <a:moveTo>
                          <a:pt x="6" y="84"/>
                        </a:moveTo>
                        <a:lnTo>
                          <a:pt x="0" y="78"/>
                        </a:lnTo>
                        <a:lnTo>
                          <a:pt x="78" y="0"/>
                        </a:lnTo>
                        <a:lnTo>
                          <a:pt x="84" y="6"/>
                        </a:lnTo>
                        <a:lnTo>
                          <a:pt x="6" y="8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455C9C88-79A3-E64B-BF4A-398CEF2816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86501" y="2990850"/>
                    <a:ext cx="139700" cy="130175"/>
                  </a:xfrm>
                  <a:custGeom>
                    <a:avLst/>
                    <a:gdLst>
                      <a:gd name="T0" fmla="*/ 6 w 88"/>
                      <a:gd name="T1" fmla="*/ 82 h 82"/>
                      <a:gd name="T2" fmla="*/ 0 w 88"/>
                      <a:gd name="T3" fmla="*/ 76 h 82"/>
                      <a:gd name="T4" fmla="*/ 82 w 88"/>
                      <a:gd name="T5" fmla="*/ 0 h 82"/>
                      <a:gd name="T6" fmla="*/ 88 w 88"/>
                      <a:gd name="T7" fmla="*/ 6 h 82"/>
                      <a:gd name="T8" fmla="*/ 6 w 88"/>
                      <a:gd name="T9" fmla="*/ 82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82">
                        <a:moveTo>
                          <a:pt x="6" y="82"/>
                        </a:moveTo>
                        <a:lnTo>
                          <a:pt x="0" y="76"/>
                        </a:lnTo>
                        <a:lnTo>
                          <a:pt x="82" y="0"/>
                        </a:lnTo>
                        <a:lnTo>
                          <a:pt x="88" y="6"/>
                        </a:lnTo>
                        <a:lnTo>
                          <a:pt x="6" y="8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856C0AAD-2E80-AC4E-91EE-012B062139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5076" y="3024187"/>
                    <a:ext cx="141288" cy="127000"/>
                  </a:xfrm>
                  <a:custGeom>
                    <a:avLst/>
                    <a:gdLst>
                      <a:gd name="T0" fmla="*/ 6 w 89"/>
                      <a:gd name="T1" fmla="*/ 80 h 80"/>
                      <a:gd name="T2" fmla="*/ 0 w 89"/>
                      <a:gd name="T3" fmla="*/ 73 h 80"/>
                      <a:gd name="T4" fmla="*/ 83 w 89"/>
                      <a:gd name="T5" fmla="*/ 0 h 80"/>
                      <a:gd name="T6" fmla="*/ 89 w 89"/>
                      <a:gd name="T7" fmla="*/ 6 h 80"/>
                      <a:gd name="T8" fmla="*/ 6 w 89"/>
                      <a:gd name="T9" fmla="*/ 8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9" h="80">
                        <a:moveTo>
                          <a:pt x="6" y="80"/>
                        </a:moveTo>
                        <a:lnTo>
                          <a:pt x="0" y="73"/>
                        </a:lnTo>
                        <a:lnTo>
                          <a:pt x="83" y="0"/>
                        </a:lnTo>
                        <a:lnTo>
                          <a:pt x="89" y="6"/>
                        </a:lnTo>
                        <a:lnTo>
                          <a:pt x="6" y="8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95E673AB-D58A-CC41-9864-656C002820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0476" y="3059112"/>
                    <a:ext cx="146050" cy="123825"/>
                  </a:xfrm>
                  <a:custGeom>
                    <a:avLst/>
                    <a:gdLst>
                      <a:gd name="T0" fmla="*/ 6 w 92"/>
                      <a:gd name="T1" fmla="*/ 78 h 78"/>
                      <a:gd name="T2" fmla="*/ 0 w 92"/>
                      <a:gd name="T3" fmla="*/ 71 h 78"/>
                      <a:gd name="T4" fmla="*/ 87 w 92"/>
                      <a:gd name="T5" fmla="*/ 0 h 78"/>
                      <a:gd name="T6" fmla="*/ 92 w 92"/>
                      <a:gd name="T7" fmla="*/ 6 h 78"/>
                      <a:gd name="T8" fmla="*/ 6 w 92"/>
                      <a:gd name="T9" fmla="*/ 78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" h="78">
                        <a:moveTo>
                          <a:pt x="6" y="78"/>
                        </a:moveTo>
                        <a:lnTo>
                          <a:pt x="0" y="71"/>
                        </a:lnTo>
                        <a:lnTo>
                          <a:pt x="87" y="0"/>
                        </a:lnTo>
                        <a:lnTo>
                          <a:pt x="92" y="6"/>
                        </a:lnTo>
                        <a:lnTo>
                          <a:pt x="6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3F0780E9-E292-A347-A122-2DCEFD32FD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67464" y="3094037"/>
                    <a:ext cx="147638" cy="120650"/>
                  </a:xfrm>
                  <a:custGeom>
                    <a:avLst/>
                    <a:gdLst>
                      <a:gd name="T0" fmla="*/ 5 w 93"/>
                      <a:gd name="T1" fmla="*/ 76 h 76"/>
                      <a:gd name="T2" fmla="*/ 0 w 93"/>
                      <a:gd name="T3" fmla="*/ 69 h 76"/>
                      <a:gd name="T4" fmla="*/ 88 w 93"/>
                      <a:gd name="T5" fmla="*/ 0 h 76"/>
                      <a:gd name="T6" fmla="*/ 93 w 93"/>
                      <a:gd name="T7" fmla="*/ 7 h 76"/>
                      <a:gd name="T8" fmla="*/ 5 w 93"/>
                      <a:gd name="T9" fmla="*/ 7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3" h="76">
                        <a:moveTo>
                          <a:pt x="5" y="76"/>
                        </a:moveTo>
                        <a:lnTo>
                          <a:pt x="0" y="69"/>
                        </a:lnTo>
                        <a:lnTo>
                          <a:pt x="88" y="0"/>
                        </a:lnTo>
                        <a:lnTo>
                          <a:pt x="93" y="7"/>
                        </a:lnTo>
                        <a:lnTo>
                          <a:pt x="5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B736EC55-6A7F-7847-BB05-6992013900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92864" y="3130550"/>
                    <a:ext cx="150813" cy="117475"/>
                  </a:xfrm>
                  <a:custGeom>
                    <a:avLst/>
                    <a:gdLst>
                      <a:gd name="T0" fmla="*/ 4 w 95"/>
                      <a:gd name="T1" fmla="*/ 74 h 74"/>
                      <a:gd name="T2" fmla="*/ 0 w 95"/>
                      <a:gd name="T3" fmla="*/ 66 h 74"/>
                      <a:gd name="T4" fmla="*/ 89 w 95"/>
                      <a:gd name="T5" fmla="*/ 0 h 74"/>
                      <a:gd name="T6" fmla="*/ 95 w 95"/>
                      <a:gd name="T7" fmla="*/ 7 h 74"/>
                      <a:gd name="T8" fmla="*/ 4 w 95"/>
                      <a:gd name="T9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5" h="74">
                        <a:moveTo>
                          <a:pt x="4" y="74"/>
                        </a:moveTo>
                        <a:lnTo>
                          <a:pt x="0" y="66"/>
                        </a:lnTo>
                        <a:lnTo>
                          <a:pt x="89" y="0"/>
                        </a:lnTo>
                        <a:lnTo>
                          <a:pt x="95" y="7"/>
                        </a:lnTo>
                        <a:lnTo>
                          <a:pt x="4" y="7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72F05FBE-FD86-E34B-9EA9-FF527793EB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16676" y="3168650"/>
                    <a:ext cx="153988" cy="111125"/>
                  </a:xfrm>
                  <a:custGeom>
                    <a:avLst/>
                    <a:gdLst>
                      <a:gd name="T0" fmla="*/ 5 w 97"/>
                      <a:gd name="T1" fmla="*/ 70 h 70"/>
                      <a:gd name="T2" fmla="*/ 0 w 97"/>
                      <a:gd name="T3" fmla="*/ 63 h 70"/>
                      <a:gd name="T4" fmla="*/ 92 w 97"/>
                      <a:gd name="T5" fmla="*/ 0 h 70"/>
                      <a:gd name="T6" fmla="*/ 97 w 97"/>
                      <a:gd name="T7" fmla="*/ 7 h 70"/>
                      <a:gd name="T8" fmla="*/ 5 w 97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7" h="70">
                        <a:moveTo>
                          <a:pt x="5" y="70"/>
                        </a:moveTo>
                        <a:lnTo>
                          <a:pt x="0" y="63"/>
                        </a:lnTo>
                        <a:lnTo>
                          <a:pt x="92" y="0"/>
                        </a:lnTo>
                        <a:lnTo>
                          <a:pt x="97" y="7"/>
                        </a:lnTo>
                        <a:lnTo>
                          <a:pt x="5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74">
                    <a:extLst>
                      <a:ext uri="{FF2B5EF4-FFF2-40B4-BE49-F238E27FC236}">
                        <a16:creationId xmlns:a16="http://schemas.microsoft.com/office/drawing/2014/main" id="{A1B38B20-1FE9-4744-9FD5-B048799339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38901" y="3206750"/>
                    <a:ext cx="157163" cy="106363"/>
                  </a:xfrm>
                  <a:custGeom>
                    <a:avLst/>
                    <a:gdLst>
                      <a:gd name="T0" fmla="*/ 5 w 99"/>
                      <a:gd name="T1" fmla="*/ 67 h 67"/>
                      <a:gd name="T2" fmla="*/ 0 w 99"/>
                      <a:gd name="T3" fmla="*/ 60 h 67"/>
                      <a:gd name="T4" fmla="*/ 94 w 99"/>
                      <a:gd name="T5" fmla="*/ 0 h 67"/>
                      <a:gd name="T6" fmla="*/ 99 w 99"/>
                      <a:gd name="T7" fmla="*/ 7 h 67"/>
                      <a:gd name="T8" fmla="*/ 5 w 99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9" h="67">
                        <a:moveTo>
                          <a:pt x="5" y="67"/>
                        </a:moveTo>
                        <a:lnTo>
                          <a:pt x="0" y="60"/>
                        </a:lnTo>
                        <a:lnTo>
                          <a:pt x="94" y="0"/>
                        </a:lnTo>
                        <a:lnTo>
                          <a:pt x="99" y="7"/>
                        </a:lnTo>
                        <a:lnTo>
                          <a:pt x="5" y="6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75">
                    <a:extLst>
                      <a:ext uri="{FF2B5EF4-FFF2-40B4-BE49-F238E27FC236}">
                        <a16:creationId xmlns:a16="http://schemas.microsoft.com/office/drawing/2014/main" id="{2F7DF014-821A-484B-8691-0998BA6BBE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61126" y="3244850"/>
                    <a:ext cx="158750" cy="103188"/>
                  </a:xfrm>
                  <a:custGeom>
                    <a:avLst/>
                    <a:gdLst>
                      <a:gd name="T0" fmla="*/ 5 w 100"/>
                      <a:gd name="T1" fmla="*/ 65 h 65"/>
                      <a:gd name="T2" fmla="*/ 0 w 100"/>
                      <a:gd name="T3" fmla="*/ 58 h 65"/>
                      <a:gd name="T4" fmla="*/ 95 w 100"/>
                      <a:gd name="T5" fmla="*/ 0 h 65"/>
                      <a:gd name="T6" fmla="*/ 100 w 100"/>
                      <a:gd name="T7" fmla="*/ 8 h 65"/>
                      <a:gd name="T8" fmla="*/ 5 w 100"/>
                      <a:gd name="T9" fmla="*/ 65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0" h="65">
                        <a:moveTo>
                          <a:pt x="5" y="65"/>
                        </a:moveTo>
                        <a:lnTo>
                          <a:pt x="0" y="58"/>
                        </a:lnTo>
                        <a:lnTo>
                          <a:pt x="95" y="0"/>
                        </a:lnTo>
                        <a:lnTo>
                          <a:pt x="100" y="8"/>
                        </a:lnTo>
                        <a:lnTo>
                          <a:pt x="5" y="6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76">
                    <a:extLst>
                      <a:ext uri="{FF2B5EF4-FFF2-40B4-BE49-F238E27FC236}">
                        <a16:creationId xmlns:a16="http://schemas.microsoft.com/office/drawing/2014/main" id="{EC4BA3DD-1173-FC4F-B0F3-562AD577E2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81764" y="3284537"/>
                    <a:ext cx="160338" cy="100013"/>
                  </a:xfrm>
                  <a:custGeom>
                    <a:avLst/>
                    <a:gdLst>
                      <a:gd name="T0" fmla="*/ 4 w 101"/>
                      <a:gd name="T1" fmla="*/ 63 h 63"/>
                      <a:gd name="T2" fmla="*/ 0 w 101"/>
                      <a:gd name="T3" fmla="*/ 55 h 63"/>
                      <a:gd name="T4" fmla="*/ 97 w 101"/>
                      <a:gd name="T5" fmla="*/ 0 h 63"/>
                      <a:gd name="T6" fmla="*/ 101 w 101"/>
                      <a:gd name="T7" fmla="*/ 7 h 63"/>
                      <a:gd name="T8" fmla="*/ 4 w 101"/>
                      <a:gd name="T9" fmla="*/ 63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1" h="63">
                        <a:moveTo>
                          <a:pt x="4" y="63"/>
                        </a:moveTo>
                        <a:lnTo>
                          <a:pt x="0" y="55"/>
                        </a:lnTo>
                        <a:lnTo>
                          <a:pt x="97" y="0"/>
                        </a:lnTo>
                        <a:lnTo>
                          <a:pt x="101" y="7"/>
                        </a:lnTo>
                        <a:lnTo>
                          <a:pt x="4" y="6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77">
                    <a:extLst>
                      <a:ext uri="{FF2B5EF4-FFF2-40B4-BE49-F238E27FC236}">
                        <a16:creationId xmlns:a16="http://schemas.microsoft.com/office/drawing/2014/main" id="{5B4792C6-D020-9E4B-8BBD-A51585B6BF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2401" y="3325812"/>
                    <a:ext cx="161925" cy="93663"/>
                  </a:xfrm>
                  <a:custGeom>
                    <a:avLst/>
                    <a:gdLst>
                      <a:gd name="T0" fmla="*/ 3 w 102"/>
                      <a:gd name="T1" fmla="*/ 59 h 59"/>
                      <a:gd name="T2" fmla="*/ 0 w 102"/>
                      <a:gd name="T3" fmla="*/ 51 h 59"/>
                      <a:gd name="T4" fmla="*/ 98 w 102"/>
                      <a:gd name="T5" fmla="*/ 0 h 59"/>
                      <a:gd name="T6" fmla="*/ 102 w 102"/>
                      <a:gd name="T7" fmla="*/ 7 h 59"/>
                      <a:gd name="T8" fmla="*/ 3 w 102"/>
                      <a:gd name="T9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" h="59">
                        <a:moveTo>
                          <a:pt x="3" y="59"/>
                        </a:moveTo>
                        <a:lnTo>
                          <a:pt x="0" y="51"/>
                        </a:lnTo>
                        <a:lnTo>
                          <a:pt x="98" y="0"/>
                        </a:lnTo>
                        <a:lnTo>
                          <a:pt x="102" y="7"/>
                        </a:lnTo>
                        <a:lnTo>
                          <a:pt x="3" y="5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78">
                    <a:extLst>
                      <a:ext uri="{FF2B5EF4-FFF2-40B4-BE49-F238E27FC236}">
                        <a16:creationId xmlns:a16="http://schemas.microsoft.com/office/drawing/2014/main" id="{CCA47BFB-8181-5F45-8D2C-027369A292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1451" y="3365500"/>
                    <a:ext cx="163513" cy="90488"/>
                  </a:xfrm>
                  <a:custGeom>
                    <a:avLst/>
                    <a:gdLst>
                      <a:gd name="T0" fmla="*/ 4 w 103"/>
                      <a:gd name="T1" fmla="*/ 57 h 57"/>
                      <a:gd name="T2" fmla="*/ 0 w 103"/>
                      <a:gd name="T3" fmla="*/ 49 h 57"/>
                      <a:gd name="T4" fmla="*/ 100 w 103"/>
                      <a:gd name="T5" fmla="*/ 0 h 57"/>
                      <a:gd name="T6" fmla="*/ 103 w 103"/>
                      <a:gd name="T7" fmla="*/ 8 h 57"/>
                      <a:gd name="T8" fmla="*/ 4 w 103"/>
                      <a:gd name="T9" fmla="*/ 5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" h="57">
                        <a:moveTo>
                          <a:pt x="4" y="57"/>
                        </a:moveTo>
                        <a:lnTo>
                          <a:pt x="0" y="49"/>
                        </a:lnTo>
                        <a:lnTo>
                          <a:pt x="100" y="0"/>
                        </a:lnTo>
                        <a:lnTo>
                          <a:pt x="103" y="8"/>
                        </a:lnTo>
                        <a:lnTo>
                          <a:pt x="4" y="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79">
                    <a:extLst>
                      <a:ext uri="{FF2B5EF4-FFF2-40B4-BE49-F238E27FC236}">
                        <a16:creationId xmlns:a16="http://schemas.microsoft.com/office/drawing/2014/main" id="{7D82133B-9920-8841-A21E-07A9685C77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38914" y="3406775"/>
                    <a:ext cx="166688" cy="85725"/>
                  </a:xfrm>
                  <a:custGeom>
                    <a:avLst/>
                    <a:gdLst>
                      <a:gd name="T0" fmla="*/ 3 w 105"/>
                      <a:gd name="T1" fmla="*/ 54 h 54"/>
                      <a:gd name="T2" fmla="*/ 0 w 105"/>
                      <a:gd name="T3" fmla="*/ 47 h 54"/>
                      <a:gd name="T4" fmla="*/ 102 w 105"/>
                      <a:gd name="T5" fmla="*/ 0 h 54"/>
                      <a:gd name="T6" fmla="*/ 105 w 105"/>
                      <a:gd name="T7" fmla="*/ 8 h 54"/>
                      <a:gd name="T8" fmla="*/ 3 w 105"/>
                      <a:gd name="T9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5" h="54">
                        <a:moveTo>
                          <a:pt x="3" y="54"/>
                        </a:moveTo>
                        <a:lnTo>
                          <a:pt x="0" y="47"/>
                        </a:lnTo>
                        <a:lnTo>
                          <a:pt x="102" y="0"/>
                        </a:lnTo>
                        <a:lnTo>
                          <a:pt x="105" y="8"/>
                        </a:lnTo>
                        <a:lnTo>
                          <a:pt x="3" y="5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80">
                    <a:extLst>
                      <a:ext uri="{FF2B5EF4-FFF2-40B4-BE49-F238E27FC236}">
                        <a16:creationId xmlns:a16="http://schemas.microsoft.com/office/drawing/2014/main" id="{F4E5D0E1-B74C-0244-AEF7-AEA26DA21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4789" y="3449637"/>
                    <a:ext cx="168275" cy="80963"/>
                  </a:xfrm>
                  <a:custGeom>
                    <a:avLst/>
                    <a:gdLst>
                      <a:gd name="T0" fmla="*/ 3 w 106"/>
                      <a:gd name="T1" fmla="*/ 51 h 51"/>
                      <a:gd name="T2" fmla="*/ 0 w 106"/>
                      <a:gd name="T3" fmla="*/ 43 h 51"/>
                      <a:gd name="T4" fmla="*/ 103 w 106"/>
                      <a:gd name="T5" fmla="*/ 0 h 51"/>
                      <a:gd name="T6" fmla="*/ 106 w 106"/>
                      <a:gd name="T7" fmla="*/ 8 h 51"/>
                      <a:gd name="T8" fmla="*/ 3 w 106"/>
                      <a:gd name="T9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6" h="51">
                        <a:moveTo>
                          <a:pt x="3" y="51"/>
                        </a:moveTo>
                        <a:lnTo>
                          <a:pt x="0" y="43"/>
                        </a:lnTo>
                        <a:lnTo>
                          <a:pt x="103" y="0"/>
                        </a:lnTo>
                        <a:lnTo>
                          <a:pt x="106" y="8"/>
                        </a:lnTo>
                        <a:lnTo>
                          <a:pt x="3" y="5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6287FAB9-75B6-4148-B052-F55D29B071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70664" y="3492500"/>
                    <a:ext cx="169863" cy="76200"/>
                  </a:xfrm>
                  <a:custGeom>
                    <a:avLst/>
                    <a:gdLst>
                      <a:gd name="T0" fmla="*/ 3 w 107"/>
                      <a:gd name="T1" fmla="*/ 48 h 48"/>
                      <a:gd name="T2" fmla="*/ 0 w 107"/>
                      <a:gd name="T3" fmla="*/ 40 h 48"/>
                      <a:gd name="T4" fmla="*/ 104 w 107"/>
                      <a:gd name="T5" fmla="*/ 0 h 48"/>
                      <a:gd name="T6" fmla="*/ 107 w 107"/>
                      <a:gd name="T7" fmla="*/ 8 h 48"/>
                      <a:gd name="T8" fmla="*/ 3 w 107"/>
                      <a:gd name="T9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7" h="48">
                        <a:moveTo>
                          <a:pt x="3" y="48"/>
                        </a:moveTo>
                        <a:lnTo>
                          <a:pt x="0" y="40"/>
                        </a:lnTo>
                        <a:lnTo>
                          <a:pt x="104" y="0"/>
                        </a:lnTo>
                        <a:lnTo>
                          <a:pt x="107" y="8"/>
                        </a:lnTo>
                        <a:lnTo>
                          <a:pt x="3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82">
                    <a:extLst>
                      <a:ext uri="{FF2B5EF4-FFF2-40B4-BE49-F238E27FC236}">
                        <a16:creationId xmlns:a16="http://schemas.microsoft.com/office/drawing/2014/main" id="{7B5A3CDA-3C1C-9F4D-9968-1D00AF2C86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4951" y="3535362"/>
                    <a:ext cx="171450" cy="71438"/>
                  </a:xfrm>
                  <a:custGeom>
                    <a:avLst/>
                    <a:gdLst>
                      <a:gd name="T0" fmla="*/ 3 w 108"/>
                      <a:gd name="T1" fmla="*/ 45 h 45"/>
                      <a:gd name="T2" fmla="*/ 0 w 108"/>
                      <a:gd name="T3" fmla="*/ 37 h 45"/>
                      <a:gd name="T4" fmla="*/ 106 w 108"/>
                      <a:gd name="T5" fmla="*/ 0 h 45"/>
                      <a:gd name="T6" fmla="*/ 108 w 108"/>
                      <a:gd name="T7" fmla="*/ 8 h 45"/>
                      <a:gd name="T8" fmla="*/ 3 w 108"/>
                      <a:gd name="T9" fmla="*/ 45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45">
                        <a:moveTo>
                          <a:pt x="3" y="45"/>
                        </a:moveTo>
                        <a:lnTo>
                          <a:pt x="0" y="37"/>
                        </a:lnTo>
                        <a:lnTo>
                          <a:pt x="106" y="0"/>
                        </a:lnTo>
                        <a:lnTo>
                          <a:pt x="108" y="8"/>
                        </a:lnTo>
                        <a:lnTo>
                          <a:pt x="3" y="4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98102DFD-21A5-F743-BDE8-3EA73012FE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99239" y="3578225"/>
                    <a:ext cx="171450" cy="66675"/>
                  </a:xfrm>
                  <a:custGeom>
                    <a:avLst/>
                    <a:gdLst>
                      <a:gd name="T0" fmla="*/ 2 w 108"/>
                      <a:gd name="T1" fmla="*/ 42 h 42"/>
                      <a:gd name="T2" fmla="*/ 0 w 108"/>
                      <a:gd name="T3" fmla="*/ 34 h 42"/>
                      <a:gd name="T4" fmla="*/ 105 w 108"/>
                      <a:gd name="T5" fmla="*/ 0 h 42"/>
                      <a:gd name="T6" fmla="*/ 108 w 108"/>
                      <a:gd name="T7" fmla="*/ 9 h 42"/>
                      <a:gd name="T8" fmla="*/ 2 w 108"/>
                      <a:gd name="T9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42">
                        <a:moveTo>
                          <a:pt x="2" y="42"/>
                        </a:moveTo>
                        <a:lnTo>
                          <a:pt x="0" y="34"/>
                        </a:lnTo>
                        <a:lnTo>
                          <a:pt x="105" y="0"/>
                        </a:lnTo>
                        <a:lnTo>
                          <a:pt x="108" y="9"/>
                        </a:lnTo>
                        <a:lnTo>
                          <a:pt x="2" y="4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84">
                    <a:extLst>
                      <a:ext uri="{FF2B5EF4-FFF2-40B4-BE49-F238E27FC236}">
                        <a16:creationId xmlns:a16="http://schemas.microsoft.com/office/drawing/2014/main" id="{F6E7592A-184D-C545-8AEE-80EC357AB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0351" y="3622675"/>
                    <a:ext cx="173038" cy="61913"/>
                  </a:xfrm>
                  <a:custGeom>
                    <a:avLst/>
                    <a:gdLst>
                      <a:gd name="T0" fmla="*/ 2 w 109"/>
                      <a:gd name="T1" fmla="*/ 39 h 39"/>
                      <a:gd name="T2" fmla="*/ 0 w 109"/>
                      <a:gd name="T3" fmla="*/ 31 h 39"/>
                      <a:gd name="T4" fmla="*/ 107 w 109"/>
                      <a:gd name="T5" fmla="*/ 0 h 39"/>
                      <a:gd name="T6" fmla="*/ 109 w 109"/>
                      <a:gd name="T7" fmla="*/ 8 h 39"/>
                      <a:gd name="T8" fmla="*/ 2 w 109"/>
                      <a:gd name="T9" fmla="*/ 39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9" h="39">
                        <a:moveTo>
                          <a:pt x="2" y="39"/>
                        </a:moveTo>
                        <a:lnTo>
                          <a:pt x="0" y="31"/>
                        </a:lnTo>
                        <a:lnTo>
                          <a:pt x="107" y="0"/>
                        </a:lnTo>
                        <a:lnTo>
                          <a:pt x="109" y="8"/>
                        </a:lnTo>
                        <a:lnTo>
                          <a:pt x="2" y="3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85">
                    <a:extLst>
                      <a:ext uri="{FF2B5EF4-FFF2-40B4-BE49-F238E27FC236}">
                        <a16:creationId xmlns:a16="http://schemas.microsoft.com/office/drawing/2014/main" id="{2AE635E2-0AA5-C04A-81BC-6E5524D827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1464" y="3667125"/>
                    <a:ext cx="174625" cy="57150"/>
                  </a:xfrm>
                  <a:custGeom>
                    <a:avLst/>
                    <a:gdLst>
                      <a:gd name="T0" fmla="*/ 2 w 110"/>
                      <a:gd name="T1" fmla="*/ 36 h 36"/>
                      <a:gd name="T2" fmla="*/ 0 w 110"/>
                      <a:gd name="T3" fmla="*/ 28 h 36"/>
                      <a:gd name="T4" fmla="*/ 108 w 110"/>
                      <a:gd name="T5" fmla="*/ 0 h 36"/>
                      <a:gd name="T6" fmla="*/ 110 w 110"/>
                      <a:gd name="T7" fmla="*/ 8 h 36"/>
                      <a:gd name="T8" fmla="*/ 2 w 110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0" h="36">
                        <a:moveTo>
                          <a:pt x="2" y="36"/>
                        </a:moveTo>
                        <a:lnTo>
                          <a:pt x="0" y="28"/>
                        </a:lnTo>
                        <a:lnTo>
                          <a:pt x="108" y="0"/>
                        </a:lnTo>
                        <a:lnTo>
                          <a:pt x="110" y="8"/>
                        </a:lnTo>
                        <a:lnTo>
                          <a:pt x="2" y="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86">
                    <a:extLst>
                      <a:ext uri="{FF2B5EF4-FFF2-40B4-BE49-F238E27FC236}">
                        <a16:creationId xmlns:a16="http://schemas.microsoft.com/office/drawing/2014/main" id="{924ED262-9861-5342-84E0-5CC4718621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30989" y="3711575"/>
                    <a:ext cx="174625" cy="52388"/>
                  </a:xfrm>
                  <a:custGeom>
                    <a:avLst/>
                    <a:gdLst>
                      <a:gd name="T0" fmla="*/ 2 w 110"/>
                      <a:gd name="T1" fmla="*/ 33 h 33"/>
                      <a:gd name="T2" fmla="*/ 0 w 110"/>
                      <a:gd name="T3" fmla="*/ 25 h 33"/>
                      <a:gd name="T4" fmla="*/ 109 w 110"/>
                      <a:gd name="T5" fmla="*/ 0 h 33"/>
                      <a:gd name="T6" fmla="*/ 110 w 110"/>
                      <a:gd name="T7" fmla="*/ 9 h 33"/>
                      <a:gd name="T8" fmla="*/ 2 w 110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0" h="33">
                        <a:moveTo>
                          <a:pt x="2" y="33"/>
                        </a:moveTo>
                        <a:lnTo>
                          <a:pt x="0" y="25"/>
                        </a:lnTo>
                        <a:lnTo>
                          <a:pt x="109" y="0"/>
                        </a:lnTo>
                        <a:lnTo>
                          <a:pt x="110" y="9"/>
                        </a:lnTo>
                        <a:lnTo>
                          <a:pt x="2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87">
                    <a:extLst>
                      <a:ext uri="{FF2B5EF4-FFF2-40B4-BE49-F238E27FC236}">
                        <a16:creationId xmlns:a16="http://schemas.microsoft.com/office/drawing/2014/main" id="{6DD9BE60-C734-5845-AE48-7C60557D73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38926" y="3757612"/>
                    <a:ext cx="176213" cy="46038"/>
                  </a:xfrm>
                  <a:custGeom>
                    <a:avLst/>
                    <a:gdLst>
                      <a:gd name="T0" fmla="*/ 2 w 111"/>
                      <a:gd name="T1" fmla="*/ 29 h 29"/>
                      <a:gd name="T2" fmla="*/ 0 w 111"/>
                      <a:gd name="T3" fmla="*/ 21 h 29"/>
                      <a:gd name="T4" fmla="*/ 110 w 111"/>
                      <a:gd name="T5" fmla="*/ 0 h 29"/>
                      <a:gd name="T6" fmla="*/ 111 w 111"/>
                      <a:gd name="T7" fmla="*/ 8 h 29"/>
                      <a:gd name="T8" fmla="*/ 2 w 111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29">
                        <a:moveTo>
                          <a:pt x="2" y="29"/>
                        </a:moveTo>
                        <a:lnTo>
                          <a:pt x="0" y="21"/>
                        </a:lnTo>
                        <a:lnTo>
                          <a:pt x="110" y="0"/>
                        </a:lnTo>
                        <a:lnTo>
                          <a:pt x="111" y="8"/>
                        </a:lnTo>
                        <a:lnTo>
                          <a:pt x="2" y="2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579CADB1-6A0E-7543-8824-C8A0DF0AC7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46864" y="3803650"/>
                    <a:ext cx="176213" cy="39688"/>
                  </a:xfrm>
                  <a:custGeom>
                    <a:avLst/>
                    <a:gdLst>
                      <a:gd name="T0" fmla="*/ 1 w 111"/>
                      <a:gd name="T1" fmla="*/ 25 h 25"/>
                      <a:gd name="T2" fmla="*/ 0 w 111"/>
                      <a:gd name="T3" fmla="*/ 17 h 25"/>
                      <a:gd name="T4" fmla="*/ 110 w 111"/>
                      <a:gd name="T5" fmla="*/ 0 h 25"/>
                      <a:gd name="T6" fmla="*/ 111 w 111"/>
                      <a:gd name="T7" fmla="*/ 8 h 25"/>
                      <a:gd name="T8" fmla="*/ 1 w 111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25">
                        <a:moveTo>
                          <a:pt x="1" y="25"/>
                        </a:moveTo>
                        <a:lnTo>
                          <a:pt x="0" y="17"/>
                        </a:lnTo>
                        <a:lnTo>
                          <a:pt x="110" y="0"/>
                        </a:lnTo>
                        <a:lnTo>
                          <a:pt x="111" y="8"/>
                        </a:lnTo>
                        <a:lnTo>
                          <a:pt x="1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57CD401F-E8A8-694F-BD67-748A9191D5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51626" y="3848100"/>
                    <a:ext cx="177800" cy="36513"/>
                  </a:xfrm>
                  <a:custGeom>
                    <a:avLst/>
                    <a:gdLst>
                      <a:gd name="T0" fmla="*/ 2 w 112"/>
                      <a:gd name="T1" fmla="*/ 23 h 23"/>
                      <a:gd name="T2" fmla="*/ 0 w 112"/>
                      <a:gd name="T3" fmla="*/ 15 h 23"/>
                      <a:gd name="T4" fmla="*/ 111 w 112"/>
                      <a:gd name="T5" fmla="*/ 0 h 23"/>
                      <a:gd name="T6" fmla="*/ 112 w 112"/>
                      <a:gd name="T7" fmla="*/ 9 h 23"/>
                      <a:gd name="T8" fmla="*/ 2 w 112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23">
                        <a:moveTo>
                          <a:pt x="2" y="23"/>
                        </a:moveTo>
                        <a:lnTo>
                          <a:pt x="0" y="15"/>
                        </a:lnTo>
                        <a:lnTo>
                          <a:pt x="111" y="0"/>
                        </a:lnTo>
                        <a:lnTo>
                          <a:pt x="112" y="9"/>
                        </a:lnTo>
                        <a:lnTo>
                          <a:pt x="2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36B59635-DB7E-5743-9031-429695EA10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57976" y="3894137"/>
                    <a:ext cx="176213" cy="30163"/>
                  </a:xfrm>
                  <a:custGeom>
                    <a:avLst/>
                    <a:gdLst>
                      <a:gd name="T0" fmla="*/ 0 w 111"/>
                      <a:gd name="T1" fmla="*/ 19 h 19"/>
                      <a:gd name="T2" fmla="*/ 0 w 111"/>
                      <a:gd name="T3" fmla="*/ 11 h 19"/>
                      <a:gd name="T4" fmla="*/ 111 w 111"/>
                      <a:gd name="T5" fmla="*/ 0 h 19"/>
                      <a:gd name="T6" fmla="*/ 111 w 111"/>
                      <a:gd name="T7" fmla="*/ 8 h 19"/>
                      <a:gd name="T8" fmla="*/ 0 w 111"/>
                      <a:gd name="T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19">
                        <a:moveTo>
                          <a:pt x="0" y="19"/>
                        </a:moveTo>
                        <a:lnTo>
                          <a:pt x="0" y="11"/>
                        </a:lnTo>
                        <a:lnTo>
                          <a:pt x="111" y="0"/>
                        </a:lnTo>
                        <a:lnTo>
                          <a:pt x="111" y="8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640ABBD2-8FD6-FE49-9263-1B466F2776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61151" y="3940175"/>
                    <a:ext cx="177800" cy="25400"/>
                  </a:xfrm>
                  <a:custGeom>
                    <a:avLst/>
                    <a:gdLst>
                      <a:gd name="T0" fmla="*/ 0 w 112"/>
                      <a:gd name="T1" fmla="*/ 16 h 16"/>
                      <a:gd name="T2" fmla="*/ 0 w 112"/>
                      <a:gd name="T3" fmla="*/ 8 h 16"/>
                      <a:gd name="T4" fmla="*/ 111 w 112"/>
                      <a:gd name="T5" fmla="*/ 0 h 16"/>
                      <a:gd name="T6" fmla="*/ 112 w 112"/>
                      <a:gd name="T7" fmla="*/ 8 h 16"/>
                      <a:gd name="T8" fmla="*/ 0 w 112"/>
                      <a:gd name="T9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16">
                        <a:moveTo>
                          <a:pt x="0" y="16"/>
                        </a:moveTo>
                        <a:lnTo>
                          <a:pt x="0" y="8"/>
                        </a:lnTo>
                        <a:lnTo>
                          <a:pt x="111" y="0"/>
                        </a:lnTo>
                        <a:lnTo>
                          <a:pt x="112" y="8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92">
                    <a:extLst>
                      <a:ext uri="{FF2B5EF4-FFF2-40B4-BE49-F238E27FC236}">
                        <a16:creationId xmlns:a16="http://schemas.microsoft.com/office/drawing/2014/main" id="{557FC31A-91C0-BE42-B4EB-6A8DE557F8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64326" y="3986212"/>
                    <a:ext cx="176213" cy="19050"/>
                  </a:xfrm>
                  <a:custGeom>
                    <a:avLst/>
                    <a:gdLst>
                      <a:gd name="T0" fmla="*/ 0 w 111"/>
                      <a:gd name="T1" fmla="*/ 12 h 12"/>
                      <a:gd name="T2" fmla="*/ 0 w 111"/>
                      <a:gd name="T3" fmla="*/ 4 h 12"/>
                      <a:gd name="T4" fmla="*/ 111 w 111"/>
                      <a:gd name="T5" fmla="*/ 0 h 12"/>
                      <a:gd name="T6" fmla="*/ 111 w 111"/>
                      <a:gd name="T7" fmla="*/ 9 h 12"/>
                      <a:gd name="T8" fmla="*/ 0 w 111"/>
                      <a:gd name="T9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12">
                        <a:moveTo>
                          <a:pt x="0" y="12"/>
                        </a:moveTo>
                        <a:lnTo>
                          <a:pt x="0" y="4"/>
                        </a:lnTo>
                        <a:lnTo>
                          <a:pt x="111" y="0"/>
                        </a:lnTo>
                        <a:lnTo>
                          <a:pt x="111" y="9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93">
                    <a:extLst>
                      <a:ext uri="{FF2B5EF4-FFF2-40B4-BE49-F238E27FC236}">
                        <a16:creationId xmlns:a16="http://schemas.microsoft.com/office/drawing/2014/main" id="{721DAA28-FF76-1C4F-936E-504E453A7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64326" y="4030662"/>
                    <a:ext cx="177800" cy="15875"/>
                  </a:xfrm>
                  <a:custGeom>
                    <a:avLst/>
                    <a:gdLst>
                      <a:gd name="T0" fmla="*/ 0 w 112"/>
                      <a:gd name="T1" fmla="*/ 10 h 10"/>
                      <a:gd name="T2" fmla="*/ 0 w 112"/>
                      <a:gd name="T3" fmla="*/ 2 h 10"/>
                      <a:gd name="T4" fmla="*/ 112 w 112"/>
                      <a:gd name="T5" fmla="*/ 0 h 10"/>
                      <a:gd name="T6" fmla="*/ 112 w 112"/>
                      <a:gd name="T7" fmla="*/ 9 h 10"/>
                      <a:gd name="T8" fmla="*/ 0 w 112"/>
                      <a:gd name="T9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10">
                        <a:moveTo>
                          <a:pt x="0" y="10"/>
                        </a:moveTo>
                        <a:lnTo>
                          <a:pt x="0" y="2"/>
                        </a:lnTo>
                        <a:lnTo>
                          <a:pt x="112" y="0"/>
                        </a:lnTo>
                        <a:lnTo>
                          <a:pt x="112" y="9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94">
                    <a:extLst>
                      <a:ext uri="{FF2B5EF4-FFF2-40B4-BE49-F238E27FC236}">
                        <a16:creationId xmlns:a16="http://schemas.microsoft.com/office/drawing/2014/main" id="{658DAD6A-A780-7D4A-913D-B5F8159DCE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64326" y="4075112"/>
                    <a:ext cx="177800" cy="15875"/>
                  </a:xfrm>
                  <a:custGeom>
                    <a:avLst/>
                    <a:gdLst>
                      <a:gd name="T0" fmla="*/ 0 w 112"/>
                      <a:gd name="T1" fmla="*/ 8 h 10"/>
                      <a:gd name="T2" fmla="*/ 0 w 112"/>
                      <a:gd name="T3" fmla="*/ 0 h 10"/>
                      <a:gd name="T4" fmla="*/ 112 w 112"/>
                      <a:gd name="T5" fmla="*/ 1 h 10"/>
                      <a:gd name="T6" fmla="*/ 112 w 112"/>
                      <a:gd name="T7" fmla="*/ 10 h 10"/>
                      <a:gd name="T8" fmla="*/ 0 w 112"/>
                      <a:gd name="T9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10">
                        <a:moveTo>
                          <a:pt x="0" y="8"/>
                        </a:moveTo>
                        <a:lnTo>
                          <a:pt x="0" y="0"/>
                        </a:lnTo>
                        <a:lnTo>
                          <a:pt x="112" y="1"/>
                        </a:lnTo>
                        <a:lnTo>
                          <a:pt x="112" y="1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95">
                    <a:extLst>
                      <a:ext uri="{FF2B5EF4-FFF2-40B4-BE49-F238E27FC236}">
                        <a16:creationId xmlns:a16="http://schemas.microsoft.com/office/drawing/2014/main" id="{ABC88731-882C-234B-B17D-7BF675E480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64326" y="4114800"/>
                    <a:ext cx="176213" cy="22225"/>
                  </a:xfrm>
                  <a:custGeom>
                    <a:avLst/>
                    <a:gdLst>
                      <a:gd name="T0" fmla="*/ 0 w 111"/>
                      <a:gd name="T1" fmla="*/ 8 h 14"/>
                      <a:gd name="T2" fmla="*/ 0 w 111"/>
                      <a:gd name="T3" fmla="*/ 0 h 14"/>
                      <a:gd name="T4" fmla="*/ 111 w 111"/>
                      <a:gd name="T5" fmla="*/ 6 h 14"/>
                      <a:gd name="T6" fmla="*/ 111 w 111"/>
                      <a:gd name="T7" fmla="*/ 14 h 14"/>
                      <a:gd name="T8" fmla="*/ 0 w 111"/>
                      <a:gd name="T9" fmla="*/ 8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14">
                        <a:moveTo>
                          <a:pt x="0" y="8"/>
                        </a:moveTo>
                        <a:lnTo>
                          <a:pt x="0" y="0"/>
                        </a:lnTo>
                        <a:lnTo>
                          <a:pt x="111" y="6"/>
                        </a:lnTo>
                        <a:lnTo>
                          <a:pt x="111" y="14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96">
                    <a:extLst>
                      <a:ext uri="{FF2B5EF4-FFF2-40B4-BE49-F238E27FC236}">
                        <a16:creationId xmlns:a16="http://schemas.microsoft.com/office/drawing/2014/main" id="{46A9E272-D3DA-3549-9ABA-948EAD036D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61151" y="4156075"/>
                    <a:ext cx="176213" cy="26988"/>
                  </a:xfrm>
                  <a:custGeom>
                    <a:avLst/>
                    <a:gdLst>
                      <a:gd name="T0" fmla="*/ 0 w 111"/>
                      <a:gd name="T1" fmla="*/ 9 h 17"/>
                      <a:gd name="T2" fmla="*/ 0 w 111"/>
                      <a:gd name="T3" fmla="*/ 0 h 17"/>
                      <a:gd name="T4" fmla="*/ 111 w 111"/>
                      <a:gd name="T5" fmla="*/ 9 h 17"/>
                      <a:gd name="T6" fmla="*/ 111 w 111"/>
                      <a:gd name="T7" fmla="*/ 17 h 17"/>
                      <a:gd name="T8" fmla="*/ 0 w 111"/>
                      <a:gd name="T9" fmla="*/ 9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17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111" y="9"/>
                        </a:lnTo>
                        <a:lnTo>
                          <a:pt x="111" y="17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97">
                    <a:extLst>
                      <a:ext uri="{FF2B5EF4-FFF2-40B4-BE49-F238E27FC236}">
                        <a16:creationId xmlns:a16="http://schemas.microsoft.com/office/drawing/2014/main" id="{D5270C66-7AA5-B646-B79B-AA225EAA6C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57976" y="4195762"/>
                    <a:ext cx="176213" cy="33338"/>
                  </a:xfrm>
                  <a:custGeom>
                    <a:avLst/>
                    <a:gdLst>
                      <a:gd name="T0" fmla="*/ 0 w 111"/>
                      <a:gd name="T1" fmla="*/ 9 h 21"/>
                      <a:gd name="T2" fmla="*/ 0 w 111"/>
                      <a:gd name="T3" fmla="*/ 0 h 21"/>
                      <a:gd name="T4" fmla="*/ 111 w 111"/>
                      <a:gd name="T5" fmla="*/ 13 h 21"/>
                      <a:gd name="T6" fmla="*/ 110 w 111"/>
                      <a:gd name="T7" fmla="*/ 21 h 21"/>
                      <a:gd name="T8" fmla="*/ 0 w 111"/>
                      <a:gd name="T9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21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111" y="13"/>
                        </a:lnTo>
                        <a:lnTo>
                          <a:pt x="110" y="21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98">
                    <a:extLst>
                      <a:ext uri="{FF2B5EF4-FFF2-40B4-BE49-F238E27FC236}">
                        <a16:creationId xmlns:a16="http://schemas.microsoft.com/office/drawing/2014/main" id="{7C3083E0-5DD4-A846-9C92-BE6A934907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51626" y="4237037"/>
                    <a:ext cx="177800" cy="38100"/>
                  </a:xfrm>
                  <a:custGeom>
                    <a:avLst/>
                    <a:gdLst>
                      <a:gd name="T0" fmla="*/ 0 w 112"/>
                      <a:gd name="T1" fmla="*/ 8 h 24"/>
                      <a:gd name="T2" fmla="*/ 2 w 112"/>
                      <a:gd name="T3" fmla="*/ 0 h 24"/>
                      <a:gd name="T4" fmla="*/ 112 w 112"/>
                      <a:gd name="T5" fmla="*/ 15 h 24"/>
                      <a:gd name="T6" fmla="*/ 111 w 112"/>
                      <a:gd name="T7" fmla="*/ 24 h 24"/>
                      <a:gd name="T8" fmla="*/ 0 w 112"/>
                      <a:gd name="T9" fmla="*/ 8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24">
                        <a:moveTo>
                          <a:pt x="0" y="8"/>
                        </a:moveTo>
                        <a:lnTo>
                          <a:pt x="2" y="0"/>
                        </a:lnTo>
                        <a:lnTo>
                          <a:pt x="112" y="15"/>
                        </a:lnTo>
                        <a:lnTo>
                          <a:pt x="111" y="24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99">
                    <a:extLst>
                      <a:ext uri="{FF2B5EF4-FFF2-40B4-BE49-F238E27FC236}">
                        <a16:creationId xmlns:a16="http://schemas.microsoft.com/office/drawing/2014/main" id="{2CD7B46D-11C7-1742-AE0E-EA779FE730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45276" y="4278312"/>
                    <a:ext cx="176213" cy="41275"/>
                  </a:xfrm>
                  <a:custGeom>
                    <a:avLst/>
                    <a:gdLst>
                      <a:gd name="T0" fmla="*/ 0 w 111"/>
                      <a:gd name="T1" fmla="*/ 8 h 26"/>
                      <a:gd name="T2" fmla="*/ 2 w 111"/>
                      <a:gd name="T3" fmla="*/ 0 h 26"/>
                      <a:gd name="T4" fmla="*/ 111 w 111"/>
                      <a:gd name="T5" fmla="*/ 18 h 26"/>
                      <a:gd name="T6" fmla="*/ 110 w 111"/>
                      <a:gd name="T7" fmla="*/ 26 h 26"/>
                      <a:gd name="T8" fmla="*/ 0 w 111"/>
                      <a:gd name="T9" fmla="*/ 8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26">
                        <a:moveTo>
                          <a:pt x="0" y="8"/>
                        </a:moveTo>
                        <a:lnTo>
                          <a:pt x="2" y="0"/>
                        </a:lnTo>
                        <a:lnTo>
                          <a:pt x="111" y="18"/>
                        </a:lnTo>
                        <a:lnTo>
                          <a:pt x="110" y="26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00">
                    <a:extLst>
                      <a:ext uri="{FF2B5EF4-FFF2-40B4-BE49-F238E27FC236}">
                        <a16:creationId xmlns:a16="http://schemas.microsoft.com/office/drawing/2014/main" id="{9471914A-AC49-B342-8898-59185C2E91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38926" y="4318000"/>
                    <a:ext cx="176213" cy="47625"/>
                  </a:xfrm>
                  <a:custGeom>
                    <a:avLst/>
                    <a:gdLst>
                      <a:gd name="T0" fmla="*/ 0 w 111"/>
                      <a:gd name="T1" fmla="*/ 8 h 30"/>
                      <a:gd name="T2" fmla="*/ 2 w 111"/>
                      <a:gd name="T3" fmla="*/ 0 h 30"/>
                      <a:gd name="T4" fmla="*/ 111 w 111"/>
                      <a:gd name="T5" fmla="*/ 22 h 30"/>
                      <a:gd name="T6" fmla="*/ 109 w 111"/>
                      <a:gd name="T7" fmla="*/ 30 h 30"/>
                      <a:gd name="T8" fmla="*/ 0 w 111"/>
                      <a:gd name="T9" fmla="*/ 8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0">
                        <a:moveTo>
                          <a:pt x="0" y="8"/>
                        </a:moveTo>
                        <a:lnTo>
                          <a:pt x="2" y="0"/>
                        </a:lnTo>
                        <a:lnTo>
                          <a:pt x="111" y="22"/>
                        </a:lnTo>
                        <a:lnTo>
                          <a:pt x="109" y="3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0DC320CC-77D6-A841-846A-6C5959CA1B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9401" y="4357687"/>
                    <a:ext cx="176213" cy="52388"/>
                  </a:xfrm>
                  <a:custGeom>
                    <a:avLst/>
                    <a:gdLst>
                      <a:gd name="T0" fmla="*/ 0 w 111"/>
                      <a:gd name="T1" fmla="*/ 8 h 33"/>
                      <a:gd name="T2" fmla="*/ 2 w 111"/>
                      <a:gd name="T3" fmla="*/ 0 h 33"/>
                      <a:gd name="T4" fmla="*/ 111 w 111"/>
                      <a:gd name="T5" fmla="*/ 25 h 33"/>
                      <a:gd name="T6" fmla="*/ 109 w 111"/>
                      <a:gd name="T7" fmla="*/ 33 h 33"/>
                      <a:gd name="T8" fmla="*/ 0 w 111"/>
                      <a:gd name="T9" fmla="*/ 8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0" y="8"/>
                        </a:moveTo>
                        <a:lnTo>
                          <a:pt x="2" y="0"/>
                        </a:lnTo>
                        <a:lnTo>
                          <a:pt x="111" y="25"/>
                        </a:lnTo>
                        <a:lnTo>
                          <a:pt x="109" y="33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3D829EB0-333E-D84F-AA87-BDFE3E82D7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9876" y="4397375"/>
                    <a:ext cx="174625" cy="58738"/>
                  </a:xfrm>
                  <a:custGeom>
                    <a:avLst/>
                    <a:gdLst>
                      <a:gd name="T0" fmla="*/ 0 w 110"/>
                      <a:gd name="T1" fmla="*/ 9 h 37"/>
                      <a:gd name="T2" fmla="*/ 2 w 110"/>
                      <a:gd name="T3" fmla="*/ 0 h 37"/>
                      <a:gd name="T4" fmla="*/ 110 w 110"/>
                      <a:gd name="T5" fmla="*/ 28 h 37"/>
                      <a:gd name="T6" fmla="*/ 108 w 110"/>
                      <a:gd name="T7" fmla="*/ 37 h 37"/>
                      <a:gd name="T8" fmla="*/ 0 w 110"/>
                      <a:gd name="T9" fmla="*/ 9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0" h="37">
                        <a:moveTo>
                          <a:pt x="0" y="9"/>
                        </a:moveTo>
                        <a:lnTo>
                          <a:pt x="2" y="0"/>
                        </a:lnTo>
                        <a:lnTo>
                          <a:pt x="110" y="28"/>
                        </a:lnTo>
                        <a:lnTo>
                          <a:pt x="108" y="37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2007F235-58F3-B844-ADD8-37D30EABB7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08764" y="4437062"/>
                    <a:ext cx="173038" cy="61913"/>
                  </a:xfrm>
                  <a:custGeom>
                    <a:avLst/>
                    <a:gdLst>
                      <a:gd name="T0" fmla="*/ 0 w 109"/>
                      <a:gd name="T1" fmla="*/ 8 h 39"/>
                      <a:gd name="T2" fmla="*/ 2 w 109"/>
                      <a:gd name="T3" fmla="*/ 0 h 39"/>
                      <a:gd name="T4" fmla="*/ 109 w 109"/>
                      <a:gd name="T5" fmla="*/ 31 h 39"/>
                      <a:gd name="T6" fmla="*/ 107 w 109"/>
                      <a:gd name="T7" fmla="*/ 39 h 39"/>
                      <a:gd name="T8" fmla="*/ 0 w 109"/>
                      <a:gd name="T9" fmla="*/ 8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9" h="39">
                        <a:moveTo>
                          <a:pt x="0" y="8"/>
                        </a:moveTo>
                        <a:lnTo>
                          <a:pt x="2" y="0"/>
                        </a:lnTo>
                        <a:lnTo>
                          <a:pt x="109" y="31"/>
                        </a:lnTo>
                        <a:lnTo>
                          <a:pt x="107" y="39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A465B411-3F8B-444C-B6FF-591ECC227B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96064" y="4475162"/>
                    <a:ext cx="173038" cy="68263"/>
                  </a:xfrm>
                  <a:custGeom>
                    <a:avLst/>
                    <a:gdLst>
                      <a:gd name="T0" fmla="*/ 0 w 109"/>
                      <a:gd name="T1" fmla="*/ 9 h 43"/>
                      <a:gd name="T2" fmla="*/ 3 w 109"/>
                      <a:gd name="T3" fmla="*/ 0 h 43"/>
                      <a:gd name="T4" fmla="*/ 109 w 109"/>
                      <a:gd name="T5" fmla="*/ 35 h 43"/>
                      <a:gd name="T6" fmla="*/ 106 w 109"/>
                      <a:gd name="T7" fmla="*/ 43 h 43"/>
                      <a:gd name="T8" fmla="*/ 0 w 109"/>
                      <a:gd name="T9" fmla="*/ 9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9" h="43">
                        <a:moveTo>
                          <a:pt x="0" y="9"/>
                        </a:moveTo>
                        <a:lnTo>
                          <a:pt x="3" y="0"/>
                        </a:lnTo>
                        <a:lnTo>
                          <a:pt x="109" y="35"/>
                        </a:lnTo>
                        <a:lnTo>
                          <a:pt x="106" y="43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05">
                    <a:extLst>
                      <a:ext uri="{FF2B5EF4-FFF2-40B4-BE49-F238E27FC236}">
                        <a16:creationId xmlns:a16="http://schemas.microsoft.com/office/drawing/2014/main" id="{5BD78913-353F-1C4F-A4ED-8A2A1681EC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3364" y="4514850"/>
                    <a:ext cx="171450" cy="71438"/>
                  </a:xfrm>
                  <a:custGeom>
                    <a:avLst/>
                    <a:gdLst>
                      <a:gd name="T0" fmla="*/ 0 w 108"/>
                      <a:gd name="T1" fmla="*/ 8 h 45"/>
                      <a:gd name="T2" fmla="*/ 3 w 108"/>
                      <a:gd name="T3" fmla="*/ 0 h 45"/>
                      <a:gd name="T4" fmla="*/ 108 w 108"/>
                      <a:gd name="T5" fmla="*/ 37 h 45"/>
                      <a:gd name="T6" fmla="*/ 105 w 108"/>
                      <a:gd name="T7" fmla="*/ 45 h 45"/>
                      <a:gd name="T8" fmla="*/ 0 w 108"/>
                      <a:gd name="T9" fmla="*/ 8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45">
                        <a:moveTo>
                          <a:pt x="0" y="8"/>
                        </a:moveTo>
                        <a:lnTo>
                          <a:pt x="3" y="0"/>
                        </a:lnTo>
                        <a:lnTo>
                          <a:pt x="108" y="37"/>
                        </a:lnTo>
                        <a:lnTo>
                          <a:pt x="105" y="45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06">
                    <a:extLst>
                      <a:ext uri="{FF2B5EF4-FFF2-40B4-BE49-F238E27FC236}">
                        <a16:creationId xmlns:a16="http://schemas.microsoft.com/office/drawing/2014/main" id="{D8D59DDF-C829-FB4D-9906-DD099B294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69076" y="4552950"/>
                    <a:ext cx="169863" cy="76200"/>
                  </a:xfrm>
                  <a:custGeom>
                    <a:avLst/>
                    <a:gdLst>
                      <a:gd name="T0" fmla="*/ 0 w 107"/>
                      <a:gd name="T1" fmla="*/ 8 h 48"/>
                      <a:gd name="T2" fmla="*/ 3 w 107"/>
                      <a:gd name="T3" fmla="*/ 0 h 48"/>
                      <a:gd name="T4" fmla="*/ 107 w 107"/>
                      <a:gd name="T5" fmla="*/ 41 h 48"/>
                      <a:gd name="T6" fmla="*/ 103 w 107"/>
                      <a:gd name="T7" fmla="*/ 48 h 48"/>
                      <a:gd name="T8" fmla="*/ 0 w 107"/>
                      <a:gd name="T9" fmla="*/ 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7" h="48">
                        <a:moveTo>
                          <a:pt x="0" y="8"/>
                        </a:moveTo>
                        <a:lnTo>
                          <a:pt x="3" y="0"/>
                        </a:lnTo>
                        <a:lnTo>
                          <a:pt x="107" y="41"/>
                        </a:lnTo>
                        <a:lnTo>
                          <a:pt x="103" y="48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07">
                    <a:extLst>
                      <a:ext uri="{FF2B5EF4-FFF2-40B4-BE49-F238E27FC236}">
                        <a16:creationId xmlns:a16="http://schemas.microsoft.com/office/drawing/2014/main" id="{6B93F1B1-51B0-614F-B918-A0EDEDDDF9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3201" y="4589462"/>
                    <a:ext cx="168275" cy="82550"/>
                  </a:xfrm>
                  <a:custGeom>
                    <a:avLst/>
                    <a:gdLst>
                      <a:gd name="T0" fmla="*/ 0 w 106"/>
                      <a:gd name="T1" fmla="*/ 8 h 52"/>
                      <a:gd name="T2" fmla="*/ 3 w 106"/>
                      <a:gd name="T3" fmla="*/ 0 h 52"/>
                      <a:gd name="T4" fmla="*/ 106 w 106"/>
                      <a:gd name="T5" fmla="*/ 44 h 52"/>
                      <a:gd name="T6" fmla="*/ 103 w 106"/>
                      <a:gd name="T7" fmla="*/ 52 h 52"/>
                      <a:gd name="T8" fmla="*/ 0 w 106"/>
                      <a:gd name="T9" fmla="*/ 8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6" h="52">
                        <a:moveTo>
                          <a:pt x="0" y="8"/>
                        </a:moveTo>
                        <a:lnTo>
                          <a:pt x="3" y="0"/>
                        </a:lnTo>
                        <a:lnTo>
                          <a:pt x="106" y="44"/>
                        </a:lnTo>
                        <a:lnTo>
                          <a:pt x="103" y="52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08">
                    <a:extLst>
                      <a:ext uri="{FF2B5EF4-FFF2-40B4-BE49-F238E27FC236}">
                        <a16:creationId xmlns:a16="http://schemas.microsoft.com/office/drawing/2014/main" id="{A6CAACB1-408B-FF4A-858A-1D6F816A4E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37326" y="4627562"/>
                    <a:ext cx="165100" cy="87313"/>
                  </a:xfrm>
                  <a:custGeom>
                    <a:avLst/>
                    <a:gdLst>
                      <a:gd name="T0" fmla="*/ 0 w 104"/>
                      <a:gd name="T1" fmla="*/ 8 h 55"/>
                      <a:gd name="T2" fmla="*/ 3 w 104"/>
                      <a:gd name="T3" fmla="*/ 0 h 55"/>
                      <a:gd name="T4" fmla="*/ 104 w 104"/>
                      <a:gd name="T5" fmla="*/ 47 h 55"/>
                      <a:gd name="T6" fmla="*/ 101 w 104"/>
                      <a:gd name="T7" fmla="*/ 55 h 55"/>
                      <a:gd name="T8" fmla="*/ 0 w 104"/>
                      <a:gd name="T9" fmla="*/ 8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4" h="55">
                        <a:moveTo>
                          <a:pt x="0" y="8"/>
                        </a:moveTo>
                        <a:lnTo>
                          <a:pt x="3" y="0"/>
                        </a:lnTo>
                        <a:lnTo>
                          <a:pt x="104" y="47"/>
                        </a:lnTo>
                        <a:lnTo>
                          <a:pt x="101" y="55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09">
                    <a:extLst>
                      <a:ext uri="{FF2B5EF4-FFF2-40B4-BE49-F238E27FC236}">
                        <a16:creationId xmlns:a16="http://schemas.microsoft.com/office/drawing/2014/main" id="{9341AB3E-5F22-954C-9F94-FA06147545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18276" y="4664075"/>
                    <a:ext cx="165100" cy="92075"/>
                  </a:xfrm>
                  <a:custGeom>
                    <a:avLst/>
                    <a:gdLst>
                      <a:gd name="T0" fmla="*/ 0 w 104"/>
                      <a:gd name="T1" fmla="*/ 8 h 58"/>
                      <a:gd name="T2" fmla="*/ 4 w 104"/>
                      <a:gd name="T3" fmla="*/ 0 h 58"/>
                      <a:gd name="T4" fmla="*/ 104 w 104"/>
                      <a:gd name="T5" fmla="*/ 50 h 58"/>
                      <a:gd name="T6" fmla="*/ 100 w 104"/>
                      <a:gd name="T7" fmla="*/ 58 h 58"/>
                      <a:gd name="T8" fmla="*/ 0 w 104"/>
                      <a:gd name="T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4" h="58">
                        <a:moveTo>
                          <a:pt x="0" y="8"/>
                        </a:moveTo>
                        <a:lnTo>
                          <a:pt x="4" y="0"/>
                        </a:lnTo>
                        <a:lnTo>
                          <a:pt x="104" y="50"/>
                        </a:lnTo>
                        <a:lnTo>
                          <a:pt x="100" y="58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10">
                    <a:extLst>
                      <a:ext uri="{FF2B5EF4-FFF2-40B4-BE49-F238E27FC236}">
                        <a16:creationId xmlns:a16="http://schemas.microsoft.com/office/drawing/2014/main" id="{6A1E26AD-060F-F24D-84ED-8328F426AA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99226" y="4700587"/>
                    <a:ext cx="161925" cy="96838"/>
                  </a:xfrm>
                  <a:custGeom>
                    <a:avLst/>
                    <a:gdLst>
                      <a:gd name="T0" fmla="*/ 0 w 102"/>
                      <a:gd name="T1" fmla="*/ 8 h 61"/>
                      <a:gd name="T2" fmla="*/ 4 w 102"/>
                      <a:gd name="T3" fmla="*/ 0 h 61"/>
                      <a:gd name="T4" fmla="*/ 102 w 102"/>
                      <a:gd name="T5" fmla="*/ 53 h 61"/>
                      <a:gd name="T6" fmla="*/ 98 w 102"/>
                      <a:gd name="T7" fmla="*/ 61 h 61"/>
                      <a:gd name="T8" fmla="*/ 0 w 102"/>
                      <a:gd name="T9" fmla="*/ 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" h="61">
                        <a:moveTo>
                          <a:pt x="0" y="8"/>
                        </a:moveTo>
                        <a:lnTo>
                          <a:pt x="4" y="0"/>
                        </a:lnTo>
                        <a:lnTo>
                          <a:pt x="102" y="53"/>
                        </a:lnTo>
                        <a:lnTo>
                          <a:pt x="98" y="61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11">
                    <a:extLst>
                      <a:ext uri="{FF2B5EF4-FFF2-40B4-BE49-F238E27FC236}">
                        <a16:creationId xmlns:a16="http://schemas.microsoft.com/office/drawing/2014/main" id="{E6B21647-CDB0-5D40-B6F1-9C1D7957B2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78589" y="4735512"/>
                    <a:ext cx="160338" cy="101600"/>
                  </a:xfrm>
                  <a:custGeom>
                    <a:avLst/>
                    <a:gdLst>
                      <a:gd name="T0" fmla="*/ 0 w 101"/>
                      <a:gd name="T1" fmla="*/ 8 h 64"/>
                      <a:gd name="T2" fmla="*/ 5 w 101"/>
                      <a:gd name="T3" fmla="*/ 0 h 64"/>
                      <a:gd name="T4" fmla="*/ 101 w 101"/>
                      <a:gd name="T5" fmla="*/ 56 h 64"/>
                      <a:gd name="T6" fmla="*/ 97 w 101"/>
                      <a:gd name="T7" fmla="*/ 64 h 64"/>
                      <a:gd name="T8" fmla="*/ 0 w 101"/>
                      <a:gd name="T9" fmla="*/ 8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1" h="64">
                        <a:moveTo>
                          <a:pt x="0" y="8"/>
                        </a:moveTo>
                        <a:lnTo>
                          <a:pt x="5" y="0"/>
                        </a:lnTo>
                        <a:lnTo>
                          <a:pt x="101" y="56"/>
                        </a:lnTo>
                        <a:lnTo>
                          <a:pt x="97" y="64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12">
                    <a:extLst>
                      <a:ext uri="{FF2B5EF4-FFF2-40B4-BE49-F238E27FC236}">
                        <a16:creationId xmlns:a16="http://schemas.microsoft.com/office/drawing/2014/main" id="{FFBDA42A-5A4B-A247-BDFC-5AA5984B25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59539" y="4772025"/>
                    <a:ext cx="155575" cy="103188"/>
                  </a:xfrm>
                  <a:custGeom>
                    <a:avLst/>
                    <a:gdLst>
                      <a:gd name="T0" fmla="*/ 0 w 98"/>
                      <a:gd name="T1" fmla="*/ 7 h 65"/>
                      <a:gd name="T2" fmla="*/ 4 w 98"/>
                      <a:gd name="T3" fmla="*/ 0 h 65"/>
                      <a:gd name="T4" fmla="*/ 98 w 98"/>
                      <a:gd name="T5" fmla="*/ 59 h 65"/>
                      <a:gd name="T6" fmla="*/ 94 w 98"/>
                      <a:gd name="T7" fmla="*/ 65 h 65"/>
                      <a:gd name="T8" fmla="*/ 0 w 98"/>
                      <a:gd name="T9" fmla="*/ 7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65">
                        <a:moveTo>
                          <a:pt x="0" y="7"/>
                        </a:moveTo>
                        <a:lnTo>
                          <a:pt x="4" y="0"/>
                        </a:lnTo>
                        <a:lnTo>
                          <a:pt x="98" y="59"/>
                        </a:lnTo>
                        <a:lnTo>
                          <a:pt x="94" y="65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13">
                    <a:extLst>
                      <a:ext uri="{FF2B5EF4-FFF2-40B4-BE49-F238E27FC236}">
                        <a16:creationId xmlns:a16="http://schemas.microsoft.com/office/drawing/2014/main" id="{A5AD9969-4680-B446-9B82-4E733BD0E6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35726" y="4806950"/>
                    <a:ext cx="155575" cy="107950"/>
                  </a:xfrm>
                  <a:custGeom>
                    <a:avLst/>
                    <a:gdLst>
                      <a:gd name="T0" fmla="*/ 0 w 98"/>
                      <a:gd name="T1" fmla="*/ 7 h 68"/>
                      <a:gd name="T2" fmla="*/ 5 w 98"/>
                      <a:gd name="T3" fmla="*/ 0 h 68"/>
                      <a:gd name="T4" fmla="*/ 98 w 98"/>
                      <a:gd name="T5" fmla="*/ 61 h 68"/>
                      <a:gd name="T6" fmla="*/ 93 w 98"/>
                      <a:gd name="T7" fmla="*/ 68 h 68"/>
                      <a:gd name="T8" fmla="*/ 0 w 98"/>
                      <a:gd name="T9" fmla="*/ 7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68">
                        <a:moveTo>
                          <a:pt x="0" y="7"/>
                        </a:moveTo>
                        <a:lnTo>
                          <a:pt x="5" y="0"/>
                        </a:lnTo>
                        <a:lnTo>
                          <a:pt x="98" y="61"/>
                        </a:lnTo>
                        <a:lnTo>
                          <a:pt x="93" y="68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00C9273F-F7ED-FF46-B36B-B08C52415B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13501" y="4840287"/>
                    <a:ext cx="152400" cy="112713"/>
                  </a:xfrm>
                  <a:custGeom>
                    <a:avLst/>
                    <a:gdLst>
                      <a:gd name="T0" fmla="*/ 0 w 96"/>
                      <a:gd name="T1" fmla="*/ 7 h 71"/>
                      <a:gd name="T2" fmla="*/ 5 w 96"/>
                      <a:gd name="T3" fmla="*/ 0 h 71"/>
                      <a:gd name="T4" fmla="*/ 96 w 96"/>
                      <a:gd name="T5" fmla="*/ 64 h 71"/>
                      <a:gd name="T6" fmla="*/ 91 w 96"/>
                      <a:gd name="T7" fmla="*/ 71 h 71"/>
                      <a:gd name="T8" fmla="*/ 0 w 96"/>
                      <a:gd name="T9" fmla="*/ 7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6" h="71">
                        <a:moveTo>
                          <a:pt x="0" y="7"/>
                        </a:moveTo>
                        <a:lnTo>
                          <a:pt x="5" y="0"/>
                        </a:lnTo>
                        <a:lnTo>
                          <a:pt x="96" y="64"/>
                        </a:lnTo>
                        <a:lnTo>
                          <a:pt x="91" y="71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2C6F3E65-0B16-D14C-BCAE-0FA94E20CC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89689" y="4873625"/>
                    <a:ext cx="149225" cy="115888"/>
                  </a:xfrm>
                  <a:custGeom>
                    <a:avLst/>
                    <a:gdLst>
                      <a:gd name="T0" fmla="*/ 0 w 94"/>
                      <a:gd name="T1" fmla="*/ 7 h 73"/>
                      <a:gd name="T2" fmla="*/ 4 w 94"/>
                      <a:gd name="T3" fmla="*/ 0 h 73"/>
                      <a:gd name="T4" fmla="*/ 94 w 94"/>
                      <a:gd name="T5" fmla="*/ 67 h 73"/>
                      <a:gd name="T6" fmla="*/ 89 w 94"/>
                      <a:gd name="T7" fmla="*/ 73 h 73"/>
                      <a:gd name="T8" fmla="*/ 0 w 94"/>
                      <a:gd name="T9" fmla="*/ 7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" h="73">
                        <a:moveTo>
                          <a:pt x="0" y="7"/>
                        </a:moveTo>
                        <a:lnTo>
                          <a:pt x="4" y="0"/>
                        </a:lnTo>
                        <a:lnTo>
                          <a:pt x="94" y="67"/>
                        </a:lnTo>
                        <a:lnTo>
                          <a:pt x="89" y="73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326D2A60-6B69-6348-841E-430DB713C6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64289" y="4905375"/>
                    <a:ext cx="146050" cy="120650"/>
                  </a:xfrm>
                  <a:custGeom>
                    <a:avLst/>
                    <a:gdLst>
                      <a:gd name="T0" fmla="*/ 0 w 92"/>
                      <a:gd name="T1" fmla="*/ 7 h 76"/>
                      <a:gd name="T2" fmla="*/ 5 w 92"/>
                      <a:gd name="T3" fmla="*/ 0 h 76"/>
                      <a:gd name="T4" fmla="*/ 92 w 92"/>
                      <a:gd name="T5" fmla="*/ 69 h 76"/>
                      <a:gd name="T6" fmla="*/ 87 w 92"/>
                      <a:gd name="T7" fmla="*/ 76 h 76"/>
                      <a:gd name="T8" fmla="*/ 0 w 92"/>
                      <a:gd name="T9" fmla="*/ 7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" h="76">
                        <a:moveTo>
                          <a:pt x="0" y="7"/>
                        </a:moveTo>
                        <a:lnTo>
                          <a:pt x="5" y="0"/>
                        </a:lnTo>
                        <a:lnTo>
                          <a:pt x="92" y="69"/>
                        </a:lnTo>
                        <a:lnTo>
                          <a:pt x="87" y="76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18">
                    <a:extLst>
                      <a:ext uri="{FF2B5EF4-FFF2-40B4-BE49-F238E27FC236}">
                        <a16:creationId xmlns:a16="http://schemas.microsoft.com/office/drawing/2014/main" id="{29C55348-5E2A-4541-BB70-0237D10AA5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1901" y="4968875"/>
                    <a:ext cx="139700" cy="127000"/>
                  </a:xfrm>
                  <a:custGeom>
                    <a:avLst/>
                    <a:gdLst>
                      <a:gd name="T0" fmla="*/ 0 w 88"/>
                      <a:gd name="T1" fmla="*/ 7 h 80"/>
                      <a:gd name="T2" fmla="*/ 5 w 88"/>
                      <a:gd name="T3" fmla="*/ 0 h 80"/>
                      <a:gd name="T4" fmla="*/ 88 w 88"/>
                      <a:gd name="T5" fmla="*/ 74 h 80"/>
                      <a:gd name="T6" fmla="*/ 82 w 88"/>
                      <a:gd name="T7" fmla="*/ 80 h 80"/>
                      <a:gd name="T8" fmla="*/ 0 w 88"/>
                      <a:gd name="T9" fmla="*/ 7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80">
                        <a:moveTo>
                          <a:pt x="0" y="7"/>
                        </a:moveTo>
                        <a:lnTo>
                          <a:pt x="5" y="0"/>
                        </a:lnTo>
                        <a:lnTo>
                          <a:pt x="88" y="74"/>
                        </a:lnTo>
                        <a:lnTo>
                          <a:pt x="82" y="8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21">
                    <a:extLst>
                      <a:ext uri="{FF2B5EF4-FFF2-40B4-BE49-F238E27FC236}">
                        <a16:creationId xmlns:a16="http://schemas.microsoft.com/office/drawing/2014/main" id="{9BCDFBEB-2F8D-A340-9456-31AAA8A6DF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6176" y="5057775"/>
                    <a:ext cx="130175" cy="136525"/>
                  </a:xfrm>
                  <a:custGeom>
                    <a:avLst/>
                    <a:gdLst>
                      <a:gd name="T0" fmla="*/ 0 w 82"/>
                      <a:gd name="T1" fmla="*/ 5 h 86"/>
                      <a:gd name="T2" fmla="*/ 6 w 82"/>
                      <a:gd name="T3" fmla="*/ 0 h 86"/>
                      <a:gd name="T4" fmla="*/ 82 w 82"/>
                      <a:gd name="T5" fmla="*/ 81 h 86"/>
                      <a:gd name="T6" fmla="*/ 76 w 82"/>
                      <a:gd name="T7" fmla="*/ 86 h 86"/>
                      <a:gd name="T8" fmla="*/ 0 w 82"/>
                      <a:gd name="T9" fmla="*/ 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" h="86">
                        <a:moveTo>
                          <a:pt x="0" y="5"/>
                        </a:moveTo>
                        <a:lnTo>
                          <a:pt x="6" y="0"/>
                        </a:lnTo>
                        <a:lnTo>
                          <a:pt x="82" y="81"/>
                        </a:lnTo>
                        <a:lnTo>
                          <a:pt x="76" y="86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CF6645E2-F4FD-1342-A37F-094F95670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169" y="2204027"/>
                <a:ext cx="1437970" cy="627185"/>
              </a:xfrm>
              <a:custGeom>
                <a:avLst/>
                <a:gdLst>
                  <a:gd name="T0" fmla="*/ 114 w 733"/>
                  <a:gd name="T1" fmla="*/ 0 h 287"/>
                  <a:gd name="T2" fmla="*/ 619 w 733"/>
                  <a:gd name="T3" fmla="*/ 0 h 287"/>
                  <a:gd name="T4" fmla="*/ 733 w 733"/>
                  <a:gd name="T5" fmla="*/ 114 h 287"/>
                  <a:gd name="T6" fmla="*/ 619 w 733"/>
                  <a:gd name="T7" fmla="*/ 228 h 287"/>
                  <a:gd name="T8" fmla="*/ 589 w 733"/>
                  <a:gd name="T9" fmla="*/ 228 h 287"/>
                  <a:gd name="T10" fmla="*/ 588 w 733"/>
                  <a:gd name="T11" fmla="*/ 228 h 287"/>
                  <a:gd name="T12" fmla="*/ 554 w 733"/>
                  <a:gd name="T13" fmla="*/ 287 h 287"/>
                  <a:gd name="T14" fmla="*/ 520 w 733"/>
                  <a:gd name="T15" fmla="*/ 228 h 287"/>
                  <a:gd name="T16" fmla="*/ 520 w 733"/>
                  <a:gd name="T17" fmla="*/ 228 h 287"/>
                  <a:gd name="T18" fmla="*/ 114 w 733"/>
                  <a:gd name="T19" fmla="*/ 228 h 287"/>
                  <a:gd name="T20" fmla="*/ 0 w 733"/>
                  <a:gd name="T21" fmla="*/ 114 h 287"/>
                  <a:gd name="T22" fmla="*/ 114 w 733"/>
                  <a:gd name="T23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3" h="287">
                    <a:moveTo>
                      <a:pt x="114" y="0"/>
                    </a:moveTo>
                    <a:cubicBezTo>
                      <a:pt x="619" y="0"/>
                      <a:pt x="619" y="0"/>
                      <a:pt x="619" y="0"/>
                    </a:cubicBezTo>
                    <a:cubicBezTo>
                      <a:pt x="682" y="0"/>
                      <a:pt x="733" y="51"/>
                      <a:pt x="733" y="114"/>
                    </a:cubicBezTo>
                    <a:cubicBezTo>
                      <a:pt x="733" y="177"/>
                      <a:pt x="682" y="228"/>
                      <a:pt x="619" y="228"/>
                    </a:cubicBezTo>
                    <a:cubicBezTo>
                      <a:pt x="589" y="228"/>
                      <a:pt x="589" y="228"/>
                      <a:pt x="589" y="228"/>
                    </a:cubicBezTo>
                    <a:cubicBezTo>
                      <a:pt x="588" y="228"/>
                      <a:pt x="588" y="228"/>
                      <a:pt x="588" y="228"/>
                    </a:cubicBezTo>
                    <a:cubicBezTo>
                      <a:pt x="554" y="287"/>
                      <a:pt x="554" y="287"/>
                      <a:pt x="554" y="287"/>
                    </a:cubicBezTo>
                    <a:cubicBezTo>
                      <a:pt x="520" y="228"/>
                      <a:pt x="520" y="228"/>
                      <a:pt x="520" y="228"/>
                    </a:cubicBezTo>
                    <a:cubicBezTo>
                      <a:pt x="520" y="228"/>
                      <a:pt x="520" y="228"/>
                      <a:pt x="520" y="228"/>
                    </a:cubicBezTo>
                    <a:cubicBezTo>
                      <a:pt x="114" y="228"/>
                      <a:pt x="114" y="228"/>
                      <a:pt x="114" y="228"/>
                    </a:cubicBezTo>
                    <a:cubicBezTo>
                      <a:pt x="51" y="228"/>
                      <a:pt x="0" y="177"/>
                      <a:pt x="0" y="114"/>
                    </a:cubicBezTo>
                    <a:cubicBezTo>
                      <a:pt x="0" y="51"/>
                      <a:pt x="51" y="0"/>
                      <a:pt x="114" y="0"/>
                    </a:cubicBezTo>
                    <a:close/>
                  </a:path>
                </a:pathLst>
              </a:custGeom>
              <a:ln w="9525">
                <a:noFill/>
                <a:round/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FEBA006-7096-BD46-B941-E4A6AEA20072}"/>
                </a:ext>
              </a:extLst>
            </p:cNvPr>
            <p:cNvSpPr txBox="1"/>
            <p:nvPr/>
          </p:nvSpPr>
          <p:spPr>
            <a:xfrm>
              <a:off x="6442070" y="2169022"/>
              <a:ext cx="1643536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750"/>
                </a:spcBef>
              </a:pPr>
              <a:r>
                <a:rPr lang="en-US" sz="1400" b="1" dirty="0">
                  <a:solidFill>
                    <a:srgbClr val="00584F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#Negative 08%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FF61028-0B0B-F445-B723-26F700CD67C1}"/>
                </a:ext>
              </a:extLst>
            </p:cNvPr>
            <p:cNvSpPr txBox="1"/>
            <p:nvPr/>
          </p:nvSpPr>
          <p:spPr>
            <a:xfrm>
              <a:off x="10389390" y="5256975"/>
              <a:ext cx="9733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Growth 0,011%</a:t>
              </a: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93DB29C-B2CD-A94D-B191-1781B1CAFEA3}"/>
                </a:ext>
              </a:extLst>
            </p:cNvPr>
            <p:cNvGrpSpPr/>
            <p:nvPr/>
          </p:nvGrpSpPr>
          <p:grpSpPr>
            <a:xfrm>
              <a:off x="8369608" y="3657036"/>
              <a:ext cx="757999" cy="765455"/>
              <a:chOff x="2548038" y="3909535"/>
              <a:chExt cx="1181589" cy="1193211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41" name="Freeform 12">
                <a:extLst>
                  <a:ext uri="{FF2B5EF4-FFF2-40B4-BE49-F238E27FC236}">
                    <a16:creationId xmlns:a16="http://schemas.microsoft.com/office/drawing/2014/main" id="{7510943F-4FA2-9F4A-A73E-CF72B08A4D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4687" y="4157475"/>
                <a:ext cx="687000" cy="688292"/>
              </a:xfrm>
              <a:custGeom>
                <a:avLst/>
                <a:gdLst>
                  <a:gd name="T0" fmla="*/ 37 w 75"/>
                  <a:gd name="T1" fmla="*/ 0 h 75"/>
                  <a:gd name="T2" fmla="*/ 0 w 75"/>
                  <a:gd name="T3" fmla="*/ 38 h 75"/>
                  <a:gd name="T4" fmla="*/ 37 w 75"/>
                  <a:gd name="T5" fmla="*/ 75 h 75"/>
                  <a:gd name="T6" fmla="*/ 75 w 75"/>
                  <a:gd name="T7" fmla="*/ 38 h 75"/>
                  <a:gd name="T8" fmla="*/ 37 w 75"/>
                  <a:gd name="T9" fmla="*/ 0 h 75"/>
                  <a:gd name="T10" fmla="*/ 37 w 75"/>
                  <a:gd name="T11" fmla="*/ 69 h 75"/>
                  <a:gd name="T12" fmla="*/ 7 w 75"/>
                  <a:gd name="T13" fmla="*/ 38 h 75"/>
                  <a:gd name="T14" fmla="*/ 37 w 75"/>
                  <a:gd name="T15" fmla="*/ 7 h 75"/>
                  <a:gd name="T16" fmla="*/ 68 w 75"/>
                  <a:gd name="T17" fmla="*/ 38 h 75"/>
                  <a:gd name="T18" fmla="*/ 37 w 75"/>
                  <a:gd name="T19" fmla="*/ 6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75">
                    <a:moveTo>
                      <a:pt x="37" y="0"/>
                    </a:moveTo>
                    <a:cubicBezTo>
                      <a:pt x="17" y="0"/>
                      <a:pt x="0" y="17"/>
                      <a:pt x="0" y="38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58" y="75"/>
                      <a:pt x="75" y="58"/>
                      <a:pt x="75" y="38"/>
                    </a:cubicBezTo>
                    <a:cubicBezTo>
                      <a:pt x="75" y="17"/>
                      <a:pt x="58" y="0"/>
                      <a:pt x="37" y="0"/>
                    </a:cubicBezTo>
                    <a:close/>
                    <a:moveTo>
                      <a:pt x="37" y="69"/>
                    </a:moveTo>
                    <a:cubicBezTo>
                      <a:pt x="21" y="69"/>
                      <a:pt x="7" y="55"/>
                      <a:pt x="7" y="38"/>
                    </a:cubicBezTo>
                    <a:cubicBezTo>
                      <a:pt x="7" y="21"/>
                      <a:pt x="21" y="7"/>
                      <a:pt x="37" y="7"/>
                    </a:cubicBezTo>
                    <a:cubicBezTo>
                      <a:pt x="54" y="7"/>
                      <a:pt x="68" y="21"/>
                      <a:pt x="68" y="38"/>
                    </a:cubicBezTo>
                    <a:cubicBezTo>
                      <a:pt x="68" y="55"/>
                      <a:pt x="54" y="69"/>
                      <a:pt x="3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3">
                <a:extLst>
                  <a:ext uri="{FF2B5EF4-FFF2-40B4-BE49-F238E27FC236}">
                    <a16:creationId xmlns:a16="http://schemas.microsoft.com/office/drawing/2014/main" id="{C042A47C-6C9C-AA48-A561-86CB7D4AD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234" y="4249161"/>
                <a:ext cx="36158" cy="37449"/>
              </a:xfrm>
              <a:custGeom>
                <a:avLst/>
                <a:gdLst>
                  <a:gd name="T0" fmla="*/ 2 w 4"/>
                  <a:gd name="T1" fmla="*/ 4 h 4"/>
                  <a:gd name="T2" fmla="*/ 2 w 4"/>
                  <a:gd name="T3" fmla="*/ 4 h 4"/>
                  <a:gd name="T4" fmla="*/ 4 w 4"/>
                  <a:gd name="T5" fmla="*/ 2 h 4"/>
                  <a:gd name="T6" fmla="*/ 2 w 4"/>
                  <a:gd name="T7" fmla="*/ 0 h 4"/>
                  <a:gd name="T8" fmla="*/ 0 w 4"/>
                  <a:gd name="T9" fmla="*/ 2 h 4"/>
                  <a:gd name="T10" fmla="*/ 2 w 4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4">
                <a:extLst>
                  <a:ext uri="{FF2B5EF4-FFF2-40B4-BE49-F238E27FC236}">
                    <a16:creationId xmlns:a16="http://schemas.microsoft.com/office/drawing/2014/main" id="{96CE367D-6F46-5749-AE92-3E46BF326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743" y="4570708"/>
                <a:ext cx="45197" cy="45197"/>
              </a:xfrm>
              <a:custGeom>
                <a:avLst/>
                <a:gdLst>
                  <a:gd name="T0" fmla="*/ 2 w 5"/>
                  <a:gd name="T1" fmla="*/ 1 h 5"/>
                  <a:gd name="T2" fmla="*/ 1 w 5"/>
                  <a:gd name="T3" fmla="*/ 4 h 5"/>
                  <a:gd name="T4" fmla="*/ 2 w 5"/>
                  <a:gd name="T5" fmla="*/ 5 h 5"/>
                  <a:gd name="T6" fmla="*/ 3 w 5"/>
                  <a:gd name="T7" fmla="*/ 5 h 5"/>
                  <a:gd name="T8" fmla="*/ 4 w 5"/>
                  <a:gd name="T9" fmla="*/ 2 h 5"/>
                  <a:gd name="T10" fmla="*/ 2 w 5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2" y="1"/>
                    </a:move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3"/>
                      <a:pt x="4" y="2"/>
                    </a:cubicBezTo>
                    <a:cubicBezTo>
                      <a:pt x="4" y="1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5">
                <a:extLst>
                  <a:ext uri="{FF2B5EF4-FFF2-40B4-BE49-F238E27FC236}">
                    <a16:creationId xmlns:a16="http://schemas.microsoft.com/office/drawing/2014/main" id="{4C8F1DBD-6C3A-DC4E-B502-E017FD712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413" y="4423494"/>
                <a:ext cx="37449" cy="46489"/>
              </a:xfrm>
              <a:custGeom>
                <a:avLst/>
                <a:gdLst>
                  <a:gd name="T0" fmla="*/ 2 w 4"/>
                  <a:gd name="T1" fmla="*/ 5 h 5"/>
                  <a:gd name="T2" fmla="*/ 4 w 4"/>
                  <a:gd name="T3" fmla="*/ 3 h 5"/>
                  <a:gd name="T4" fmla="*/ 4 w 4"/>
                  <a:gd name="T5" fmla="*/ 3 h 5"/>
                  <a:gd name="T6" fmla="*/ 3 w 4"/>
                  <a:gd name="T7" fmla="*/ 0 h 5"/>
                  <a:gd name="T8" fmla="*/ 0 w 4"/>
                  <a:gd name="T9" fmla="*/ 2 h 5"/>
                  <a:gd name="T10" fmla="*/ 2 w 4"/>
                  <a:gd name="T11" fmla="*/ 5 h 5"/>
                  <a:gd name="T12" fmla="*/ 2 w 4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cubicBezTo>
                      <a:pt x="3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1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6">
                <a:extLst>
                  <a:ext uri="{FF2B5EF4-FFF2-40B4-BE49-F238E27FC236}">
                    <a16:creationId xmlns:a16="http://schemas.microsoft.com/office/drawing/2014/main" id="{62EB3D5A-F80A-EA47-9A26-D4F4C67A2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059" y="4295650"/>
                <a:ext cx="37449" cy="45197"/>
              </a:xfrm>
              <a:custGeom>
                <a:avLst/>
                <a:gdLst>
                  <a:gd name="T0" fmla="*/ 1 w 4"/>
                  <a:gd name="T1" fmla="*/ 1 h 5"/>
                  <a:gd name="T2" fmla="*/ 0 w 4"/>
                  <a:gd name="T3" fmla="*/ 4 h 5"/>
                  <a:gd name="T4" fmla="*/ 2 w 4"/>
                  <a:gd name="T5" fmla="*/ 5 h 5"/>
                  <a:gd name="T6" fmla="*/ 3 w 4"/>
                  <a:gd name="T7" fmla="*/ 4 h 5"/>
                  <a:gd name="T8" fmla="*/ 4 w 4"/>
                  <a:gd name="T9" fmla="*/ 1 h 5"/>
                  <a:gd name="T10" fmla="*/ 1 w 4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3" y="5"/>
                      <a:pt x="3" y="4"/>
                    </a:cubicBezTo>
                    <a:cubicBezTo>
                      <a:pt x="4" y="4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  </a:t>
                </a:r>
              </a:p>
            </p:txBody>
          </p:sp>
          <p:sp>
            <p:nvSpPr>
              <p:cNvPr id="246" name="Freeform 17">
                <a:extLst>
                  <a:ext uri="{FF2B5EF4-FFF2-40B4-BE49-F238E27FC236}">
                    <a16:creationId xmlns:a16="http://schemas.microsoft.com/office/drawing/2014/main" id="{E8068B56-B610-3B40-935D-8E7B99CA8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804" y="4423494"/>
                <a:ext cx="36158" cy="37449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0 h 4"/>
                  <a:gd name="T4" fmla="*/ 0 w 4"/>
                  <a:gd name="T5" fmla="*/ 3 h 4"/>
                  <a:gd name="T6" fmla="*/ 0 w 4"/>
                  <a:gd name="T7" fmla="*/ 3 h 4"/>
                  <a:gd name="T8" fmla="*/ 2 w 4"/>
                  <a:gd name="T9" fmla="*/ 4 h 4"/>
                  <a:gd name="T10" fmla="*/ 2 w 4"/>
                  <a:gd name="T11" fmla="*/ 4 h 4"/>
                  <a:gd name="T12" fmla="*/ 4 w 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0"/>
                      <a:pt x="3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3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8">
                <a:extLst>
                  <a:ext uri="{FF2B5EF4-FFF2-40B4-BE49-F238E27FC236}">
                    <a16:creationId xmlns:a16="http://schemas.microsoft.com/office/drawing/2014/main" id="{45F9747C-D10F-9646-AC25-B4CEA4A61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6725" y="4570708"/>
                <a:ext cx="45197" cy="45197"/>
              </a:xfrm>
              <a:custGeom>
                <a:avLst/>
                <a:gdLst>
                  <a:gd name="T0" fmla="*/ 4 w 5"/>
                  <a:gd name="T1" fmla="*/ 1 h 5"/>
                  <a:gd name="T2" fmla="*/ 1 w 5"/>
                  <a:gd name="T3" fmla="*/ 2 h 5"/>
                  <a:gd name="T4" fmla="*/ 2 w 5"/>
                  <a:gd name="T5" fmla="*/ 4 h 5"/>
                  <a:gd name="T6" fmla="*/ 3 w 5"/>
                  <a:gd name="T7" fmla="*/ 5 h 5"/>
                  <a:gd name="T8" fmla="*/ 5 w 5"/>
                  <a:gd name="T9" fmla="*/ 3 h 5"/>
                  <a:gd name="T10" fmla="*/ 4 w 5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4" y="1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4"/>
                      <a:pt x="5" y="3"/>
                    </a:cubicBezTo>
                    <a:cubicBezTo>
                      <a:pt x="5" y="2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9">
                <a:extLst>
                  <a:ext uri="{FF2B5EF4-FFF2-40B4-BE49-F238E27FC236}">
                    <a16:creationId xmlns:a16="http://schemas.microsoft.com/office/drawing/2014/main" id="{78A3BCCE-B062-3F42-8C0D-36A1C6CDE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2157" y="4295650"/>
                <a:ext cx="37449" cy="45197"/>
              </a:xfrm>
              <a:custGeom>
                <a:avLst/>
                <a:gdLst>
                  <a:gd name="T0" fmla="*/ 3 w 4"/>
                  <a:gd name="T1" fmla="*/ 1 h 5"/>
                  <a:gd name="T2" fmla="*/ 0 w 4"/>
                  <a:gd name="T3" fmla="*/ 1 h 5"/>
                  <a:gd name="T4" fmla="*/ 1 w 4"/>
                  <a:gd name="T5" fmla="*/ 4 h 5"/>
                  <a:gd name="T6" fmla="*/ 1 w 4"/>
                  <a:gd name="T7" fmla="*/ 4 h 5"/>
                  <a:gd name="T8" fmla="*/ 2 w 4"/>
                  <a:gd name="T9" fmla="*/ 5 h 5"/>
                  <a:gd name="T10" fmla="*/ 4 w 4"/>
                  <a:gd name="T11" fmla="*/ 4 h 5"/>
                  <a:gd name="T12" fmla="*/ 3 w 4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3" y="1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3"/>
                      <a:pt x="4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20">
                <a:extLst>
                  <a:ext uri="{FF2B5EF4-FFF2-40B4-BE49-F238E27FC236}">
                    <a16:creationId xmlns:a16="http://schemas.microsoft.com/office/drawing/2014/main" id="{7AAA93AC-0E9E-6343-9235-6750E004E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6864" y="4369257"/>
                <a:ext cx="174333" cy="174333"/>
              </a:xfrm>
              <a:custGeom>
                <a:avLst/>
                <a:gdLst>
                  <a:gd name="T0" fmla="*/ 17 w 19"/>
                  <a:gd name="T1" fmla="*/ 0 h 19"/>
                  <a:gd name="T2" fmla="*/ 4 w 19"/>
                  <a:gd name="T3" fmla="*/ 10 h 19"/>
                  <a:gd name="T4" fmla="*/ 1 w 19"/>
                  <a:gd name="T5" fmla="*/ 11 h 19"/>
                  <a:gd name="T6" fmla="*/ 1 w 19"/>
                  <a:gd name="T7" fmla="*/ 18 h 19"/>
                  <a:gd name="T8" fmla="*/ 8 w 19"/>
                  <a:gd name="T9" fmla="*/ 18 h 19"/>
                  <a:gd name="T10" fmla="*/ 9 w 19"/>
                  <a:gd name="T11" fmla="*/ 15 h 19"/>
                  <a:gd name="T12" fmla="*/ 19 w 19"/>
                  <a:gd name="T13" fmla="*/ 2 h 19"/>
                  <a:gd name="T14" fmla="*/ 19 w 19"/>
                  <a:gd name="T15" fmla="*/ 0 h 19"/>
                  <a:gd name="T16" fmla="*/ 17 w 19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9">
                    <a:moveTo>
                      <a:pt x="17" y="0"/>
                    </a:moveTo>
                    <a:cubicBezTo>
                      <a:pt x="12" y="4"/>
                      <a:pt x="6" y="9"/>
                      <a:pt x="4" y="10"/>
                    </a:cubicBezTo>
                    <a:cubicBezTo>
                      <a:pt x="3" y="10"/>
                      <a:pt x="2" y="11"/>
                      <a:pt x="1" y="11"/>
                    </a:cubicBezTo>
                    <a:cubicBezTo>
                      <a:pt x="0" y="13"/>
                      <a:pt x="0" y="16"/>
                      <a:pt x="1" y="18"/>
                    </a:cubicBezTo>
                    <a:cubicBezTo>
                      <a:pt x="3" y="19"/>
                      <a:pt x="6" y="19"/>
                      <a:pt x="8" y="18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10" y="13"/>
                      <a:pt x="15" y="7"/>
                      <a:pt x="19" y="2"/>
                    </a:cubicBezTo>
                    <a:cubicBezTo>
                      <a:pt x="19" y="1"/>
                      <a:pt x="19" y="1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21">
                <a:extLst>
                  <a:ext uri="{FF2B5EF4-FFF2-40B4-BE49-F238E27FC236}">
                    <a16:creationId xmlns:a16="http://schemas.microsoft.com/office/drawing/2014/main" id="{3F52C2B2-84FD-FC4B-8544-CF7986C43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0941" y="4322768"/>
                <a:ext cx="375784" cy="375784"/>
              </a:xfrm>
              <a:custGeom>
                <a:avLst/>
                <a:gdLst>
                  <a:gd name="T0" fmla="*/ 36 w 41"/>
                  <a:gd name="T1" fmla="*/ 16 h 41"/>
                  <a:gd name="T2" fmla="*/ 36 w 41"/>
                  <a:gd name="T3" fmla="*/ 18 h 41"/>
                  <a:gd name="T4" fmla="*/ 23 w 41"/>
                  <a:gd name="T5" fmla="*/ 36 h 41"/>
                  <a:gd name="T6" fmla="*/ 5 w 41"/>
                  <a:gd name="T7" fmla="*/ 22 h 41"/>
                  <a:gd name="T8" fmla="*/ 18 w 41"/>
                  <a:gd name="T9" fmla="*/ 4 h 41"/>
                  <a:gd name="T10" fmla="*/ 25 w 41"/>
                  <a:gd name="T11" fmla="*/ 5 h 41"/>
                  <a:gd name="T12" fmla="*/ 28 w 41"/>
                  <a:gd name="T13" fmla="*/ 2 h 41"/>
                  <a:gd name="T14" fmla="*/ 18 w 41"/>
                  <a:gd name="T15" fmla="*/ 1 h 41"/>
                  <a:gd name="T16" fmla="*/ 1 w 41"/>
                  <a:gd name="T17" fmla="*/ 23 h 41"/>
                  <a:gd name="T18" fmla="*/ 23 w 41"/>
                  <a:gd name="T19" fmla="*/ 39 h 41"/>
                  <a:gd name="T20" fmla="*/ 40 w 41"/>
                  <a:gd name="T21" fmla="*/ 17 h 41"/>
                  <a:gd name="T22" fmla="*/ 39 w 41"/>
                  <a:gd name="T23" fmla="*/ 13 h 41"/>
                  <a:gd name="T24" fmla="*/ 36 w 41"/>
                  <a:gd name="T25" fmla="*/ 1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1">
                    <a:moveTo>
                      <a:pt x="36" y="16"/>
                    </a:moveTo>
                    <a:cubicBezTo>
                      <a:pt x="36" y="16"/>
                      <a:pt x="36" y="17"/>
                      <a:pt x="36" y="18"/>
                    </a:cubicBezTo>
                    <a:cubicBezTo>
                      <a:pt x="37" y="26"/>
                      <a:pt x="31" y="34"/>
                      <a:pt x="23" y="36"/>
                    </a:cubicBezTo>
                    <a:cubicBezTo>
                      <a:pt x="14" y="37"/>
                      <a:pt x="6" y="31"/>
                      <a:pt x="5" y="22"/>
                    </a:cubicBezTo>
                    <a:cubicBezTo>
                      <a:pt x="4" y="13"/>
                      <a:pt x="10" y="5"/>
                      <a:pt x="18" y="4"/>
                    </a:cubicBezTo>
                    <a:cubicBezTo>
                      <a:pt x="21" y="4"/>
                      <a:pt x="23" y="4"/>
                      <a:pt x="25" y="5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5" y="1"/>
                      <a:pt x="21" y="0"/>
                      <a:pt x="18" y="1"/>
                    </a:cubicBezTo>
                    <a:cubicBezTo>
                      <a:pt x="7" y="2"/>
                      <a:pt x="0" y="12"/>
                      <a:pt x="1" y="23"/>
                    </a:cubicBezTo>
                    <a:cubicBezTo>
                      <a:pt x="3" y="33"/>
                      <a:pt x="13" y="41"/>
                      <a:pt x="23" y="39"/>
                    </a:cubicBezTo>
                    <a:cubicBezTo>
                      <a:pt x="34" y="38"/>
                      <a:pt x="41" y="28"/>
                      <a:pt x="40" y="17"/>
                    </a:cubicBezTo>
                    <a:cubicBezTo>
                      <a:pt x="40" y="16"/>
                      <a:pt x="39" y="14"/>
                      <a:pt x="39" y="13"/>
                    </a:cubicBezTo>
                    <a:lnTo>
                      <a:pt x="3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22">
                <a:extLst>
                  <a:ext uri="{FF2B5EF4-FFF2-40B4-BE49-F238E27FC236}">
                    <a16:creationId xmlns:a16="http://schemas.microsoft.com/office/drawing/2014/main" id="{CFD0F350-44C2-A249-B3E2-21E9A379E1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8038" y="3909535"/>
                <a:ext cx="1181589" cy="1193211"/>
              </a:xfrm>
              <a:custGeom>
                <a:avLst/>
                <a:gdLst>
                  <a:gd name="T0" fmla="*/ 129 w 129"/>
                  <a:gd name="T1" fmla="*/ 75 h 130"/>
                  <a:gd name="T2" fmla="*/ 129 w 129"/>
                  <a:gd name="T3" fmla="*/ 55 h 130"/>
                  <a:gd name="T4" fmla="*/ 116 w 129"/>
                  <a:gd name="T5" fmla="*/ 53 h 130"/>
                  <a:gd name="T6" fmla="*/ 109 w 129"/>
                  <a:gd name="T7" fmla="*/ 37 h 130"/>
                  <a:gd name="T8" fmla="*/ 117 w 129"/>
                  <a:gd name="T9" fmla="*/ 26 h 130"/>
                  <a:gd name="T10" fmla="*/ 103 w 129"/>
                  <a:gd name="T11" fmla="*/ 12 h 130"/>
                  <a:gd name="T12" fmla="*/ 92 w 129"/>
                  <a:gd name="T13" fmla="*/ 20 h 130"/>
                  <a:gd name="T14" fmla="*/ 76 w 129"/>
                  <a:gd name="T15" fmla="*/ 14 h 130"/>
                  <a:gd name="T16" fmla="*/ 74 w 129"/>
                  <a:gd name="T17" fmla="*/ 0 h 130"/>
                  <a:gd name="T18" fmla="*/ 55 w 129"/>
                  <a:gd name="T19" fmla="*/ 0 h 130"/>
                  <a:gd name="T20" fmla="*/ 53 w 129"/>
                  <a:gd name="T21" fmla="*/ 14 h 130"/>
                  <a:gd name="T22" fmla="*/ 37 w 129"/>
                  <a:gd name="T23" fmla="*/ 20 h 130"/>
                  <a:gd name="T24" fmla="*/ 26 w 129"/>
                  <a:gd name="T25" fmla="*/ 12 h 130"/>
                  <a:gd name="T26" fmla="*/ 12 w 129"/>
                  <a:gd name="T27" fmla="*/ 26 h 130"/>
                  <a:gd name="T28" fmla="*/ 20 w 129"/>
                  <a:gd name="T29" fmla="*/ 37 h 130"/>
                  <a:gd name="T30" fmla="*/ 13 w 129"/>
                  <a:gd name="T31" fmla="*/ 53 h 130"/>
                  <a:gd name="T32" fmla="*/ 0 w 129"/>
                  <a:gd name="T33" fmla="*/ 55 h 130"/>
                  <a:gd name="T34" fmla="*/ 0 w 129"/>
                  <a:gd name="T35" fmla="*/ 75 h 130"/>
                  <a:gd name="T36" fmla="*/ 13 w 129"/>
                  <a:gd name="T37" fmla="*/ 76 h 130"/>
                  <a:gd name="T38" fmla="*/ 20 w 129"/>
                  <a:gd name="T39" fmla="*/ 93 h 130"/>
                  <a:gd name="T40" fmla="*/ 12 w 129"/>
                  <a:gd name="T41" fmla="*/ 104 h 130"/>
                  <a:gd name="T42" fmla="*/ 26 w 129"/>
                  <a:gd name="T43" fmla="*/ 118 h 130"/>
                  <a:gd name="T44" fmla="*/ 37 w 129"/>
                  <a:gd name="T45" fmla="*/ 109 h 130"/>
                  <a:gd name="T46" fmla="*/ 53 w 129"/>
                  <a:gd name="T47" fmla="*/ 116 h 130"/>
                  <a:gd name="T48" fmla="*/ 55 w 129"/>
                  <a:gd name="T49" fmla="*/ 130 h 130"/>
                  <a:gd name="T50" fmla="*/ 74 w 129"/>
                  <a:gd name="T51" fmla="*/ 130 h 130"/>
                  <a:gd name="T52" fmla="*/ 76 w 129"/>
                  <a:gd name="T53" fmla="*/ 116 h 130"/>
                  <a:gd name="T54" fmla="*/ 92 w 129"/>
                  <a:gd name="T55" fmla="*/ 109 h 130"/>
                  <a:gd name="T56" fmla="*/ 103 w 129"/>
                  <a:gd name="T57" fmla="*/ 118 h 130"/>
                  <a:gd name="T58" fmla="*/ 117 w 129"/>
                  <a:gd name="T59" fmla="*/ 104 h 130"/>
                  <a:gd name="T60" fmla="*/ 109 w 129"/>
                  <a:gd name="T61" fmla="*/ 93 h 130"/>
                  <a:gd name="T62" fmla="*/ 116 w 129"/>
                  <a:gd name="T63" fmla="*/ 76 h 130"/>
                  <a:gd name="T64" fmla="*/ 129 w 129"/>
                  <a:gd name="T65" fmla="*/ 75 h 130"/>
                  <a:gd name="T66" fmla="*/ 64 w 129"/>
                  <a:gd name="T67" fmla="*/ 107 h 130"/>
                  <a:gd name="T68" fmla="*/ 23 w 129"/>
                  <a:gd name="T69" fmla="*/ 65 h 130"/>
                  <a:gd name="T70" fmla="*/ 64 w 129"/>
                  <a:gd name="T71" fmla="*/ 23 h 130"/>
                  <a:gd name="T72" fmla="*/ 106 w 129"/>
                  <a:gd name="T73" fmla="*/ 65 h 130"/>
                  <a:gd name="T74" fmla="*/ 64 w 129"/>
                  <a:gd name="T75" fmla="*/ 10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9" h="130">
                    <a:moveTo>
                      <a:pt x="129" y="75"/>
                    </a:moveTo>
                    <a:cubicBezTo>
                      <a:pt x="129" y="55"/>
                      <a:pt x="129" y="55"/>
                      <a:pt x="129" y="55"/>
                    </a:cubicBezTo>
                    <a:cubicBezTo>
                      <a:pt x="116" y="53"/>
                      <a:pt x="116" y="53"/>
                      <a:pt x="116" y="53"/>
                    </a:cubicBezTo>
                    <a:cubicBezTo>
                      <a:pt x="114" y="47"/>
                      <a:pt x="112" y="42"/>
                      <a:pt x="109" y="37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88" y="17"/>
                      <a:pt x="82" y="15"/>
                      <a:pt x="76" y="14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7" y="15"/>
                      <a:pt x="41" y="17"/>
                      <a:pt x="37" y="20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17" y="42"/>
                      <a:pt x="15" y="47"/>
                      <a:pt x="13" y="5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5" y="82"/>
                      <a:pt x="17" y="88"/>
                      <a:pt x="20" y="93"/>
                    </a:cubicBezTo>
                    <a:cubicBezTo>
                      <a:pt x="12" y="104"/>
                      <a:pt x="12" y="104"/>
                      <a:pt x="12" y="104"/>
                    </a:cubicBezTo>
                    <a:cubicBezTo>
                      <a:pt x="26" y="118"/>
                      <a:pt x="26" y="118"/>
                      <a:pt x="26" y="118"/>
                    </a:cubicBezTo>
                    <a:cubicBezTo>
                      <a:pt x="37" y="109"/>
                      <a:pt x="37" y="109"/>
                      <a:pt x="37" y="109"/>
                    </a:cubicBezTo>
                    <a:cubicBezTo>
                      <a:pt x="41" y="112"/>
                      <a:pt x="47" y="115"/>
                      <a:pt x="53" y="116"/>
                    </a:cubicBezTo>
                    <a:cubicBezTo>
                      <a:pt x="55" y="130"/>
                      <a:pt x="55" y="130"/>
                      <a:pt x="55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6" y="116"/>
                      <a:pt x="76" y="116"/>
                      <a:pt x="76" y="116"/>
                    </a:cubicBezTo>
                    <a:cubicBezTo>
                      <a:pt x="82" y="115"/>
                      <a:pt x="88" y="112"/>
                      <a:pt x="92" y="109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12" y="88"/>
                      <a:pt x="114" y="82"/>
                      <a:pt x="116" y="76"/>
                    </a:cubicBezTo>
                    <a:lnTo>
                      <a:pt x="129" y="75"/>
                    </a:lnTo>
                    <a:close/>
                    <a:moveTo>
                      <a:pt x="64" y="107"/>
                    </a:moveTo>
                    <a:cubicBezTo>
                      <a:pt x="41" y="107"/>
                      <a:pt x="23" y="88"/>
                      <a:pt x="23" y="65"/>
                    </a:cubicBezTo>
                    <a:cubicBezTo>
                      <a:pt x="23" y="42"/>
                      <a:pt x="41" y="23"/>
                      <a:pt x="64" y="23"/>
                    </a:cubicBezTo>
                    <a:cubicBezTo>
                      <a:pt x="88" y="23"/>
                      <a:pt x="106" y="42"/>
                      <a:pt x="106" y="65"/>
                    </a:cubicBezTo>
                    <a:cubicBezTo>
                      <a:pt x="106" y="88"/>
                      <a:pt x="88" y="107"/>
                      <a:pt x="64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4462C31-C562-4C47-BCEA-6061BA1D6E77}"/>
              </a:ext>
            </a:extLst>
          </p:cNvPr>
          <p:cNvSpPr txBox="1"/>
          <p:nvPr/>
        </p:nvSpPr>
        <p:spPr>
          <a:xfrm>
            <a:off x="813290" y="1951848"/>
            <a:ext cx="49888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60754">
              <a:lnSpc>
                <a:spcPct val="90000"/>
              </a:lnSpc>
              <a:spcBef>
                <a:spcPts val="1598"/>
              </a:spcBef>
            </a:pPr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Hashtags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BBB6132-38DC-C34A-9739-7BC7B9CD327A}"/>
              </a:ext>
            </a:extLst>
          </p:cNvPr>
          <p:cNvGrpSpPr/>
          <p:nvPr/>
        </p:nvGrpSpPr>
        <p:grpSpPr>
          <a:xfrm>
            <a:off x="1177295" y="2605028"/>
            <a:ext cx="276224" cy="276224"/>
            <a:chOff x="1460006" y="1642203"/>
            <a:chExt cx="479425" cy="479425"/>
          </a:xfrm>
        </p:grpSpPr>
        <p:sp>
          <p:nvSpPr>
            <p:cNvPr id="260" name="Oval 8">
              <a:extLst>
                <a:ext uri="{FF2B5EF4-FFF2-40B4-BE49-F238E27FC236}">
                  <a16:creationId xmlns:a16="http://schemas.microsoft.com/office/drawing/2014/main" id="{4AF71779-6E6F-F84F-A621-58E6F723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9">
              <a:extLst>
                <a:ext uri="{FF2B5EF4-FFF2-40B4-BE49-F238E27FC236}">
                  <a16:creationId xmlns:a16="http://schemas.microsoft.com/office/drawing/2014/main" id="{4D0B4495-F4EE-F547-A0BB-A2913EED8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9CFF7F5-73B2-2449-8069-9204C8412CA1}"/>
              </a:ext>
            </a:extLst>
          </p:cNvPr>
          <p:cNvGrpSpPr/>
          <p:nvPr/>
        </p:nvGrpSpPr>
        <p:grpSpPr>
          <a:xfrm>
            <a:off x="1177295" y="3058562"/>
            <a:ext cx="276224" cy="276224"/>
            <a:chOff x="1460006" y="1642203"/>
            <a:chExt cx="479425" cy="479425"/>
          </a:xfrm>
        </p:grpSpPr>
        <p:sp>
          <p:nvSpPr>
            <p:cNvPr id="263" name="Oval 8">
              <a:extLst>
                <a:ext uri="{FF2B5EF4-FFF2-40B4-BE49-F238E27FC236}">
                  <a16:creationId xmlns:a16="http://schemas.microsoft.com/office/drawing/2014/main" id="{812DA65B-B185-E844-96D3-7F639AD4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9">
              <a:extLst>
                <a:ext uri="{FF2B5EF4-FFF2-40B4-BE49-F238E27FC236}">
                  <a16:creationId xmlns:a16="http://schemas.microsoft.com/office/drawing/2014/main" id="{189068FF-0202-394F-9BAA-5C571696D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9F11FA-7515-FA48-9826-BFA7B41A002E}"/>
              </a:ext>
            </a:extLst>
          </p:cNvPr>
          <p:cNvSpPr/>
          <p:nvPr/>
        </p:nvSpPr>
        <p:spPr>
          <a:xfrm>
            <a:off x="1520289" y="2576940"/>
            <a:ext cx="3441968" cy="409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Collect Positive and Negative # Hashtags.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051ADC7-EF57-F144-9DA1-BA5D9C4029E8}"/>
              </a:ext>
            </a:extLst>
          </p:cNvPr>
          <p:cNvSpPr/>
          <p:nvPr/>
        </p:nvSpPr>
        <p:spPr>
          <a:xfrm>
            <a:off x="1520289" y="3030474"/>
            <a:ext cx="3873176" cy="409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Visualize and Compared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Positive and Negative .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3851805-EDED-D143-AEB0-F07B942C5718}"/>
              </a:ext>
            </a:extLst>
          </p:cNvPr>
          <p:cNvGrpSpPr/>
          <p:nvPr/>
        </p:nvGrpSpPr>
        <p:grpSpPr>
          <a:xfrm>
            <a:off x="1177295" y="3517005"/>
            <a:ext cx="276224" cy="276224"/>
            <a:chOff x="1460006" y="1642203"/>
            <a:chExt cx="479425" cy="479425"/>
          </a:xfrm>
        </p:grpSpPr>
        <p:sp>
          <p:nvSpPr>
            <p:cNvPr id="268" name="Oval 8">
              <a:extLst>
                <a:ext uri="{FF2B5EF4-FFF2-40B4-BE49-F238E27FC236}">
                  <a16:creationId xmlns:a16="http://schemas.microsoft.com/office/drawing/2014/main" id="{548DFE36-03D5-C049-AAE8-E1F0AD1D5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">
              <a:extLst>
                <a:ext uri="{FF2B5EF4-FFF2-40B4-BE49-F238E27FC236}">
                  <a16:creationId xmlns:a16="http://schemas.microsoft.com/office/drawing/2014/main" id="{F67BA896-3C1A-C547-A53F-F2F02E08E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C992D3D-0476-974B-92B4-60BBA7D4FFED}"/>
              </a:ext>
            </a:extLst>
          </p:cNvPr>
          <p:cNvSpPr/>
          <p:nvPr/>
        </p:nvSpPr>
        <p:spPr>
          <a:xfrm>
            <a:off x="1520289" y="3484008"/>
            <a:ext cx="2794355" cy="409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Check most common # Hashtags.</a:t>
            </a:r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CF6645E2-F4FD-1342-A37F-094F95670C83}"/>
              </a:ext>
            </a:extLst>
          </p:cNvPr>
          <p:cNvSpPr>
            <a:spLocks/>
          </p:cNvSpPr>
          <p:nvPr/>
        </p:nvSpPr>
        <p:spPr bwMode="auto">
          <a:xfrm>
            <a:off x="9401928" y="2025056"/>
            <a:ext cx="1737550" cy="569361"/>
          </a:xfrm>
          <a:custGeom>
            <a:avLst/>
            <a:gdLst>
              <a:gd name="T0" fmla="*/ 114 w 733"/>
              <a:gd name="T1" fmla="*/ 0 h 287"/>
              <a:gd name="T2" fmla="*/ 619 w 733"/>
              <a:gd name="T3" fmla="*/ 0 h 287"/>
              <a:gd name="T4" fmla="*/ 733 w 733"/>
              <a:gd name="T5" fmla="*/ 114 h 287"/>
              <a:gd name="T6" fmla="*/ 619 w 733"/>
              <a:gd name="T7" fmla="*/ 228 h 287"/>
              <a:gd name="T8" fmla="*/ 589 w 733"/>
              <a:gd name="T9" fmla="*/ 228 h 287"/>
              <a:gd name="T10" fmla="*/ 588 w 733"/>
              <a:gd name="T11" fmla="*/ 228 h 287"/>
              <a:gd name="T12" fmla="*/ 554 w 733"/>
              <a:gd name="T13" fmla="*/ 287 h 287"/>
              <a:gd name="T14" fmla="*/ 520 w 733"/>
              <a:gd name="T15" fmla="*/ 228 h 287"/>
              <a:gd name="T16" fmla="*/ 520 w 733"/>
              <a:gd name="T17" fmla="*/ 228 h 287"/>
              <a:gd name="T18" fmla="*/ 114 w 733"/>
              <a:gd name="T19" fmla="*/ 228 h 287"/>
              <a:gd name="T20" fmla="*/ 0 w 733"/>
              <a:gd name="T21" fmla="*/ 114 h 287"/>
              <a:gd name="T22" fmla="*/ 114 w 733"/>
              <a:gd name="T23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3" h="287">
                <a:moveTo>
                  <a:pt x="114" y="0"/>
                </a:moveTo>
                <a:cubicBezTo>
                  <a:pt x="619" y="0"/>
                  <a:pt x="619" y="0"/>
                  <a:pt x="619" y="0"/>
                </a:cubicBezTo>
                <a:cubicBezTo>
                  <a:pt x="682" y="0"/>
                  <a:pt x="733" y="51"/>
                  <a:pt x="733" y="114"/>
                </a:cubicBezTo>
                <a:cubicBezTo>
                  <a:pt x="733" y="177"/>
                  <a:pt x="682" y="228"/>
                  <a:pt x="619" y="228"/>
                </a:cubicBezTo>
                <a:cubicBezTo>
                  <a:pt x="589" y="228"/>
                  <a:pt x="589" y="228"/>
                  <a:pt x="589" y="228"/>
                </a:cubicBezTo>
                <a:cubicBezTo>
                  <a:pt x="588" y="228"/>
                  <a:pt x="588" y="228"/>
                  <a:pt x="588" y="228"/>
                </a:cubicBezTo>
                <a:cubicBezTo>
                  <a:pt x="554" y="287"/>
                  <a:pt x="554" y="287"/>
                  <a:pt x="554" y="287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114" y="228"/>
                  <a:pt x="114" y="228"/>
                  <a:pt x="114" y="228"/>
                </a:cubicBezTo>
                <a:cubicBezTo>
                  <a:pt x="51" y="228"/>
                  <a:pt x="0" y="177"/>
                  <a:pt x="0" y="114"/>
                </a:cubicBezTo>
                <a:cubicBezTo>
                  <a:pt x="0" y="51"/>
                  <a:pt x="51" y="0"/>
                  <a:pt x="114" y="0"/>
                </a:cubicBezTo>
                <a:close/>
              </a:path>
            </a:pathLst>
          </a:custGeom>
          <a:ln w="9525">
            <a:noFill/>
            <a:round/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FEBA006-7096-BD46-B941-E4A6AEA20072}"/>
              </a:ext>
            </a:extLst>
          </p:cNvPr>
          <p:cNvSpPr txBox="1"/>
          <p:nvPr/>
        </p:nvSpPr>
        <p:spPr>
          <a:xfrm>
            <a:off x="9479599" y="2110868"/>
            <a:ext cx="16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58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#Positive 52%</a:t>
            </a:r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CF6645E2-F4FD-1342-A37F-094F95670C83}"/>
              </a:ext>
            </a:extLst>
          </p:cNvPr>
          <p:cNvSpPr>
            <a:spLocks/>
          </p:cNvSpPr>
          <p:nvPr/>
        </p:nvSpPr>
        <p:spPr bwMode="auto">
          <a:xfrm>
            <a:off x="10177146" y="4309393"/>
            <a:ext cx="1683550" cy="556806"/>
          </a:xfrm>
          <a:custGeom>
            <a:avLst/>
            <a:gdLst>
              <a:gd name="T0" fmla="*/ 114 w 733"/>
              <a:gd name="T1" fmla="*/ 0 h 287"/>
              <a:gd name="T2" fmla="*/ 619 w 733"/>
              <a:gd name="T3" fmla="*/ 0 h 287"/>
              <a:gd name="T4" fmla="*/ 733 w 733"/>
              <a:gd name="T5" fmla="*/ 114 h 287"/>
              <a:gd name="T6" fmla="*/ 619 w 733"/>
              <a:gd name="T7" fmla="*/ 228 h 287"/>
              <a:gd name="T8" fmla="*/ 589 w 733"/>
              <a:gd name="T9" fmla="*/ 228 h 287"/>
              <a:gd name="T10" fmla="*/ 588 w 733"/>
              <a:gd name="T11" fmla="*/ 228 h 287"/>
              <a:gd name="T12" fmla="*/ 554 w 733"/>
              <a:gd name="T13" fmla="*/ 287 h 287"/>
              <a:gd name="T14" fmla="*/ 520 w 733"/>
              <a:gd name="T15" fmla="*/ 228 h 287"/>
              <a:gd name="T16" fmla="*/ 520 w 733"/>
              <a:gd name="T17" fmla="*/ 228 h 287"/>
              <a:gd name="T18" fmla="*/ 114 w 733"/>
              <a:gd name="T19" fmla="*/ 228 h 287"/>
              <a:gd name="T20" fmla="*/ 0 w 733"/>
              <a:gd name="T21" fmla="*/ 114 h 287"/>
              <a:gd name="T22" fmla="*/ 114 w 733"/>
              <a:gd name="T23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3" h="287">
                <a:moveTo>
                  <a:pt x="114" y="0"/>
                </a:moveTo>
                <a:cubicBezTo>
                  <a:pt x="619" y="0"/>
                  <a:pt x="619" y="0"/>
                  <a:pt x="619" y="0"/>
                </a:cubicBezTo>
                <a:cubicBezTo>
                  <a:pt x="682" y="0"/>
                  <a:pt x="733" y="51"/>
                  <a:pt x="733" y="114"/>
                </a:cubicBezTo>
                <a:cubicBezTo>
                  <a:pt x="733" y="177"/>
                  <a:pt x="682" y="228"/>
                  <a:pt x="619" y="228"/>
                </a:cubicBezTo>
                <a:cubicBezTo>
                  <a:pt x="589" y="228"/>
                  <a:pt x="589" y="228"/>
                  <a:pt x="589" y="228"/>
                </a:cubicBezTo>
                <a:cubicBezTo>
                  <a:pt x="588" y="228"/>
                  <a:pt x="588" y="228"/>
                  <a:pt x="588" y="228"/>
                </a:cubicBezTo>
                <a:cubicBezTo>
                  <a:pt x="554" y="287"/>
                  <a:pt x="554" y="287"/>
                  <a:pt x="554" y="287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114" y="228"/>
                  <a:pt x="114" y="228"/>
                  <a:pt x="114" y="228"/>
                </a:cubicBezTo>
                <a:cubicBezTo>
                  <a:pt x="51" y="228"/>
                  <a:pt x="0" y="177"/>
                  <a:pt x="0" y="114"/>
                </a:cubicBezTo>
                <a:cubicBezTo>
                  <a:pt x="0" y="51"/>
                  <a:pt x="51" y="0"/>
                  <a:pt x="114" y="0"/>
                </a:cubicBezTo>
                <a:close/>
              </a:path>
            </a:pathLst>
          </a:custGeom>
          <a:ln w="9525">
            <a:noFill/>
            <a:round/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FEBA006-7096-BD46-B941-E4A6AEA20072}"/>
              </a:ext>
            </a:extLst>
          </p:cNvPr>
          <p:cNvSpPr txBox="1"/>
          <p:nvPr/>
        </p:nvSpPr>
        <p:spPr>
          <a:xfrm>
            <a:off x="10335845" y="4370402"/>
            <a:ext cx="16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58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#Similar 15%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3851805-EDED-D143-AEB0-F07B942C5718}"/>
              </a:ext>
            </a:extLst>
          </p:cNvPr>
          <p:cNvGrpSpPr/>
          <p:nvPr/>
        </p:nvGrpSpPr>
        <p:grpSpPr>
          <a:xfrm>
            <a:off x="1177295" y="3998709"/>
            <a:ext cx="276224" cy="276224"/>
            <a:chOff x="1460006" y="1642203"/>
            <a:chExt cx="479425" cy="479425"/>
          </a:xfrm>
        </p:grpSpPr>
        <p:sp>
          <p:nvSpPr>
            <p:cNvPr id="166" name="Oval 8">
              <a:extLst>
                <a:ext uri="{FF2B5EF4-FFF2-40B4-BE49-F238E27FC236}">
                  <a16:creationId xmlns:a16="http://schemas.microsoft.com/office/drawing/2014/main" id="{548DFE36-03D5-C049-AAE8-E1F0AD1D5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">
              <a:extLst>
                <a:ext uri="{FF2B5EF4-FFF2-40B4-BE49-F238E27FC236}">
                  <a16:creationId xmlns:a16="http://schemas.microsoft.com/office/drawing/2014/main" id="{F67BA896-3C1A-C547-A53F-F2F02E08E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C992D3D-0476-974B-92B4-60BBA7D4FFED}"/>
              </a:ext>
            </a:extLst>
          </p:cNvPr>
          <p:cNvSpPr/>
          <p:nvPr/>
        </p:nvSpPr>
        <p:spPr>
          <a:xfrm>
            <a:off x="1520289" y="3965712"/>
            <a:ext cx="323678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Source Sans Pro Light" panose="020B0403030403020204" pitchFamily="34" charset="0"/>
              </a:rPr>
              <a:t>Clean Duplicates and Similar Hashtags.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83BE5DC-3DF4-2548-B1FC-71E4D233985E}"/>
              </a:ext>
            </a:extLst>
          </p:cNvPr>
          <p:cNvSpPr txBox="1"/>
          <p:nvPr/>
        </p:nvSpPr>
        <p:spPr>
          <a:xfrm>
            <a:off x="1311293" y="143415"/>
            <a:ext cx="9223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dirty="0">
                <a:solidFill>
                  <a:schemeClr val="tx2"/>
                </a:solidFill>
                <a:latin typeface="Source Sans Pro" panose="020B0503030403020204" pitchFamily="34" charset="0"/>
              </a:rPr>
              <a:t>Opinion mining on Russia – Ukraine conflicts in </a:t>
            </a:r>
            <a:r>
              <a:rPr lang="en-US" sz="3200" b="1" kern="0" dirty="0" smtClean="0">
                <a:solidFill>
                  <a:schemeClr val="tx2"/>
                </a:solidFill>
                <a:latin typeface="Source Sans Pro" panose="020B0503030403020204" pitchFamily="34" charset="0"/>
              </a:rPr>
              <a:t>social </a:t>
            </a:r>
            <a:r>
              <a:rPr lang="en-US" sz="3200" b="1" kern="0" dirty="0">
                <a:solidFill>
                  <a:schemeClr val="tx2"/>
                </a:solidFill>
                <a:latin typeface="Source Sans Pro" panose="020B0503030403020204" pitchFamily="34" charset="0"/>
              </a:rPr>
              <a:t>media - Twitter</a:t>
            </a:r>
          </a:p>
        </p:txBody>
      </p:sp>
      <p:grpSp>
        <p:nvGrpSpPr>
          <p:cNvPr id="173" name="Google Shape;4103;p48"/>
          <p:cNvGrpSpPr/>
          <p:nvPr/>
        </p:nvGrpSpPr>
        <p:grpSpPr>
          <a:xfrm>
            <a:off x="254289" y="4589449"/>
            <a:ext cx="2131102" cy="2123308"/>
            <a:chOff x="2270525" y="117216"/>
            <a:chExt cx="4650765" cy="4762722"/>
          </a:xfrm>
        </p:grpSpPr>
        <p:sp>
          <p:nvSpPr>
            <p:cNvPr id="174" name="Google Shape;4104;p4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105;p4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106;p4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107;p4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108;p4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109;p4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110;p4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111;p4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112;p4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113;p4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114;p4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115;p4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116;p4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117;p4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118;p4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119;p4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120;p4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121;p4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122;p4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123;p4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4124;p4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4125;p4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71" name="Google Shape;4126;p4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4127;p4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4128;p4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4129;p4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4130;p4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4131;p4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4132;p4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4133;p4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4134;p4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4135;p4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4136;p4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4137;p4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4138;p4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4139;p4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4140;p4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4141;p4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4142;p4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4143;p4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4144;p4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4145;p4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4146;p4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4147;p4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4148;p4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4149;p4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4150;p4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4151;p4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4152;p4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4153;p4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4154;p4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4155;p4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4156;p4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4157;p4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4158;p4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4159;p4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4160;p4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4161;p4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4162;p4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4163;p4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4164;p4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4165;p4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Google Shape;4166;p4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4167;p4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4168;p4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4169;p4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4170;p4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4171;p4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4172;p4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4173;p4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4174;p4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4175;p4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4176;p4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4177;p4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4178;p4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4179;p4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4180;p4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4181;p4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4182;p4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4183;p4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4184;p4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4185;p4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4186;p4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4187;p4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4188;p4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4189;p4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4190;p4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4191;p4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4192;p4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4193;p4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4194;p4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4195;p4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232" name="Google Shape;4196;p4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4197;p4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4198;p4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4199;p4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4200;p4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4201;p4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4202;p4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4203;p4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4204;p4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4205;p4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4206;p4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4207;p4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4208;p4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02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  <p:bldP spid="265" grpId="0"/>
      <p:bldP spid="266" grpId="0"/>
      <p:bldP spid="270" grpId="0"/>
      <p:bldP spid="168" grpId="0"/>
      <p:bldP spid="1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581;p33"/>
          <p:cNvGrpSpPr/>
          <p:nvPr/>
        </p:nvGrpSpPr>
        <p:grpSpPr>
          <a:xfrm>
            <a:off x="282229" y="3654256"/>
            <a:ext cx="4337205" cy="2627131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121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581;p33"/>
          <p:cNvGrpSpPr/>
          <p:nvPr/>
        </p:nvGrpSpPr>
        <p:grpSpPr>
          <a:xfrm>
            <a:off x="2354119" y="140532"/>
            <a:ext cx="6547252" cy="3473162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127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581;p33"/>
          <p:cNvGrpSpPr/>
          <p:nvPr/>
        </p:nvGrpSpPr>
        <p:grpSpPr>
          <a:xfrm>
            <a:off x="7390366" y="3654256"/>
            <a:ext cx="4592582" cy="2787824"/>
            <a:chOff x="3438912" y="1241123"/>
            <a:chExt cx="5041613" cy="2953821"/>
          </a:xfrm>
          <a:solidFill>
            <a:schemeClr val="bg2">
              <a:lumMod val="10000"/>
            </a:schemeClr>
          </a:solidFill>
        </p:grpSpPr>
        <p:sp>
          <p:nvSpPr>
            <p:cNvPr id="133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34307" r="70814" b="28051"/>
          <a:stretch/>
        </p:blipFill>
        <p:spPr>
          <a:xfrm>
            <a:off x="789557" y="3800031"/>
            <a:ext cx="3352800" cy="214685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5" t="33894" r="45349" b="27638"/>
          <a:stretch/>
        </p:blipFill>
        <p:spPr>
          <a:xfrm>
            <a:off x="7964557" y="3817327"/>
            <a:ext cx="3525078" cy="2311604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34928" r="46627" b="14194"/>
          <a:stretch/>
        </p:blipFill>
        <p:spPr>
          <a:xfrm>
            <a:off x="3087982" y="413090"/>
            <a:ext cx="5049079" cy="2774652"/>
          </a:xfrm>
          <a:prstGeom prst="rect">
            <a:avLst/>
          </a:prstGeom>
        </p:spPr>
      </p:pic>
      <p:sp>
        <p:nvSpPr>
          <p:cNvPr id="147" name="Freeform 146">
            <a:extLst>
              <a:ext uri="{FF2B5EF4-FFF2-40B4-BE49-F238E27FC236}">
                <a16:creationId xmlns:a16="http://schemas.microsoft.com/office/drawing/2014/main" id="{CF6645E2-F4FD-1342-A37F-094F95670C83}"/>
              </a:ext>
            </a:extLst>
          </p:cNvPr>
          <p:cNvSpPr>
            <a:spLocks/>
          </p:cNvSpPr>
          <p:nvPr/>
        </p:nvSpPr>
        <p:spPr bwMode="auto">
          <a:xfrm>
            <a:off x="10214493" y="3102447"/>
            <a:ext cx="1601523" cy="698521"/>
          </a:xfrm>
          <a:custGeom>
            <a:avLst/>
            <a:gdLst>
              <a:gd name="T0" fmla="*/ 114 w 733"/>
              <a:gd name="T1" fmla="*/ 0 h 287"/>
              <a:gd name="T2" fmla="*/ 619 w 733"/>
              <a:gd name="T3" fmla="*/ 0 h 287"/>
              <a:gd name="T4" fmla="*/ 733 w 733"/>
              <a:gd name="T5" fmla="*/ 114 h 287"/>
              <a:gd name="T6" fmla="*/ 619 w 733"/>
              <a:gd name="T7" fmla="*/ 228 h 287"/>
              <a:gd name="T8" fmla="*/ 589 w 733"/>
              <a:gd name="T9" fmla="*/ 228 h 287"/>
              <a:gd name="T10" fmla="*/ 588 w 733"/>
              <a:gd name="T11" fmla="*/ 228 h 287"/>
              <a:gd name="T12" fmla="*/ 554 w 733"/>
              <a:gd name="T13" fmla="*/ 287 h 287"/>
              <a:gd name="T14" fmla="*/ 520 w 733"/>
              <a:gd name="T15" fmla="*/ 228 h 287"/>
              <a:gd name="T16" fmla="*/ 520 w 733"/>
              <a:gd name="T17" fmla="*/ 228 h 287"/>
              <a:gd name="T18" fmla="*/ 114 w 733"/>
              <a:gd name="T19" fmla="*/ 228 h 287"/>
              <a:gd name="T20" fmla="*/ 0 w 733"/>
              <a:gd name="T21" fmla="*/ 114 h 287"/>
              <a:gd name="T22" fmla="*/ 114 w 733"/>
              <a:gd name="T23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3" h="287">
                <a:moveTo>
                  <a:pt x="114" y="0"/>
                </a:moveTo>
                <a:cubicBezTo>
                  <a:pt x="619" y="0"/>
                  <a:pt x="619" y="0"/>
                  <a:pt x="619" y="0"/>
                </a:cubicBezTo>
                <a:cubicBezTo>
                  <a:pt x="682" y="0"/>
                  <a:pt x="733" y="51"/>
                  <a:pt x="733" y="114"/>
                </a:cubicBezTo>
                <a:cubicBezTo>
                  <a:pt x="733" y="177"/>
                  <a:pt x="682" y="228"/>
                  <a:pt x="619" y="228"/>
                </a:cubicBezTo>
                <a:cubicBezTo>
                  <a:pt x="589" y="228"/>
                  <a:pt x="589" y="228"/>
                  <a:pt x="589" y="228"/>
                </a:cubicBezTo>
                <a:cubicBezTo>
                  <a:pt x="588" y="228"/>
                  <a:pt x="588" y="228"/>
                  <a:pt x="588" y="228"/>
                </a:cubicBezTo>
                <a:cubicBezTo>
                  <a:pt x="554" y="287"/>
                  <a:pt x="554" y="287"/>
                  <a:pt x="554" y="287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114" y="228"/>
                  <a:pt x="114" y="228"/>
                  <a:pt x="114" y="228"/>
                </a:cubicBezTo>
                <a:cubicBezTo>
                  <a:pt x="51" y="228"/>
                  <a:pt x="0" y="177"/>
                  <a:pt x="0" y="114"/>
                </a:cubicBezTo>
                <a:cubicBezTo>
                  <a:pt x="0" y="51"/>
                  <a:pt x="51" y="0"/>
                  <a:pt x="114" y="0"/>
                </a:cubicBezTo>
                <a:close/>
              </a:path>
            </a:pathLst>
          </a:custGeom>
          <a:ln w="9525">
            <a:noFill/>
            <a:round/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EBA006-7096-BD46-B941-E4A6AEA20072}"/>
              </a:ext>
            </a:extLst>
          </p:cNvPr>
          <p:cNvSpPr txBox="1"/>
          <p:nvPr/>
        </p:nvSpPr>
        <p:spPr>
          <a:xfrm>
            <a:off x="10240431" y="3238593"/>
            <a:ext cx="164353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400" b="1" dirty="0">
                <a:solidFill>
                  <a:srgbClr val="0058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#Negative </a:t>
            </a:r>
            <a:r>
              <a:rPr lang="en-US" b="1" dirty="0" smtClean="0">
                <a:solidFill>
                  <a:srgbClr val="0058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65</a:t>
            </a:r>
            <a:r>
              <a:rPr lang="en-US" sz="1400" b="1" dirty="0" smtClean="0">
                <a:solidFill>
                  <a:srgbClr val="0058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%</a:t>
            </a:r>
            <a:endParaRPr lang="en-US" sz="1400" b="1" dirty="0">
              <a:solidFill>
                <a:srgbClr val="00584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CF6645E2-F4FD-1342-A37F-094F95670C83}"/>
              </a:ext>
            </a:extLst>
          </p:cNvPr>
          <p:cNvSpPr>
            <a:spLocks/>
          </p:cNvSpPr>
          <p:nvPr/>
        </p:nvSpPr>
        <p:spPr bwMode="auto">
          <a:xfrm>
            <a:off x="309034" y="3179542"/>
            <a:ext cx="1737550" cy="569361"/>
          </a:xfrm>
          <a:custGeom>
            <a:avLst/>
            <a:gdLst>
              <a:gd name="T0" fmla="*/ 114 w 733"/>
              <a:gd name="T1" fmla="*/ 0 h 287"/>
              <a:gd name="T2" fmla="*/ 619 w 733"/>
              <a:gd name="T3" fmla="*/ 0 h 287"/>
              <a:gd name="T4" fmla="*/ 733 w 733"/>
              <a:gd name="T5" fmla="*/ 114 h 287"/>
              <a:gd name="T6" fmla="*/ 619 w 733"/>
              <a:gd name="T7" fmla="*/ 228 h 287"/>
              <a:gd name="T8" fmla="*/ 589 w 733"/>
              <a:gd name="T9" fmla="*/ 228 h 287"/>
              <a:gd name="T10" fmla="*/ 588 w 733"/>
              <a:gd name="T11" fmla="*/ 228 h 287"/>
              <a:gd name="T12" fmla="*/ 554 w 733"/>
              <a:gd name="T13" fmla="*/ 287 h 287"/>
              <a:gd name="T14" fmla="*/ 520 w 733"/>
              <a:gd name="T15" fmla="*/ 228 h 287"/>
              <a:gd name="T16" fmla="*/ 520 w 733"/>
              <a:gd name="T17" fmla="*/ 228 h 287"/>
              <a:gd name="T18" fmla="*/ 114 w 733"/>
              <a:gd name="T19" fmla="*/ 228 h 287"/>
              <a:gd name="T20" fmla="*/ 0 w 733"/>
              <a:gd name="T21" fmla="*/ 114 h 287"/>
              <a:gd name="T22" fmla="*/ 114 w 733"/>
              <a:gd name="T23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3" h="287">
                <a:moveTo>
                  <a:pt x="114" y="0"/>
                </a:moveTo>
                <a:cubicBezTo>
                  <a:pt x="619" y="0"/>
                  <a:pt x="619" y="0"/>
                  <a:pt x="619" y="0"/>
                </a:cubicBezTo>
                <a:cubicBezTo>
                  <a:pt x="682" y="0"/>
                  <a:pt x="733" y="51"/>
                  <a:pt x="733" y="114"/>
                </a:cubicBezTo>
                <a:cubicBezTo>
                  <a:pt x="733" y="177"/>
                  <a:pt x="682" y="228"/>
                  <a:pt x="619" y="228"/>
                </a:cubicBezTo>
                <a:cubicBezTo>
                  <a:pt x="589" y="228"/>
                  <a:pt x="589" y="228"/>
                  <a:pt x="589" y="228"/>
                </a:cubicBezTo>
                <a:cubicBezTo>
                  <a:pt x="588" y="228"/>
                  <a:pt x="588" y="228"/>
                  <a:pt x="588" y="228"/>
                </a:cubicBezTo>
                <a:cubicBezTo>
                  <a:pt x="554" y="287"/>
                  <a:pt x="554" y="287"/>
                  <a:pt x="554" y="287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520" y="228"/>
                  <a:pt x="520" y="228"/>
                  <a:pt x="520" y="228"/>
                </a:cubicBezTo>
                <a:cubicBezTo>
                  <a:pt x="114" y="228"/>
                  <a:pt x="114" y="228"/>
                  <a:pt x="114" y="228"/>
                </a:cubicBezTo>
                <a:cubicBezTo>
                  <a:pt x="51" y="228"/>
                  <a:pt x="0" y="177"/>
                  <a:pt x="0" y="114"/>
                </a:cubicBezTo>
                <a:cubicBezTo>
                  <a:pt x="0" y="51"/>
                  <a:pt x="51" y="0"/>
                  <a:pt x="114" y="0"/>
                </a:cubicBezTo>
                <a:close/>
              </a:path>
            </a:pathLst>
          </a:custGeom>
          <a:ln w="9525">
            <a:noFill/>
            <a:round/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FEBA006-7096-BD46-B941-E4A6AEA20072}"/>
              </a:ext>
            </a:extLst>
          </p:cNvPr>
          <p:cNvSpPr txBox="1"/>
          <p:nvPr/>
        </p:nvSpPr>
        <p:spPr>
          <a:xfrm>
            <a:off x="386705" y="3265354"/>
            <a:ext cx="16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58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#Positive </a:t>
            </a:r>
            <a:r>
              <a:rPr lang="en-US" b="1" dirty="0" smtClean="0">
                <a:solidFill>
                  <a:srgbClr val="0058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75</a:t>
            </a:r>
            <a:r>
              <a:rPr lang="en-US" sz="1400" b="1" dirty="0" smtClean="0">
                <a:solidFill>
                  <a:srgbClr val="00584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%</a:t>
            </a:r>
            <a:endParaRPr lang="en-US" sz="1400" b="1" dirty="0">
              <a:solidFill>
                <a:srgbClr val="00584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62" name="Google Shape;3050;p47"/>
          <p:cNvGrpSpPr/>
          <p:nvPr/>
        </p:nvGrpSpPr>
        <p:grpSpPr>
          <a:xfrm>
            <a:off x="5142334" y="4177273"/>
            <a:ext cx="1669283" cy="2014238"/>
            <a:chOff x="2152750" y="190500"/>
            <a:chExt cx="4293756" cy="4762499"/>
          </a:xfrm>
        </p:grpSpPr>
        <p:sp>
          <p:nvSpPr>
            <p:cNvPr id="163" name="Google Shape;3051;p47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052;p47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053;p47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054;p47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055;p47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056;p47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057;p47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058;p47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059;p47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3060;p47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3061;p47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3062;p47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3063;p47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3064;p47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3065;p47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066;p47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067;p47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068;p47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069;p47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3070;p47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3071;p47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072;p47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073;p47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074;p47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075;p47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076;p47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077;p47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078;p47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079;p47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080;p47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081;p47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082;p47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3083;p47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3084;p47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3085;p47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3086;p47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3087;p47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3088;p47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3089;p47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3090;p47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3091;p47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3092;p47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3093;p47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094;p47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095;p47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096;p47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3097;p47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3098;p47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3099;p47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3100;p47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101;p47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102;p47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103;p47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104;p47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3105;p47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3106;p47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3107;p47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3108;p47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3109;p47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3110;p47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3111;p47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3112;p47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3113;p47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3114;p47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3115;p47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3116;p47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3117;p47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3118;p47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3119;p47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3120;p47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3121;p47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3122;p47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3123;p47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3124;p47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7" name="Google Shape;3125;p4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62" name="Google Shape;3126;p4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127;p4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128;p4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129;p4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130;p4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131;p4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132;p4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133;p4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134;p4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" name="Google Shape;3135;p4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57" name="Google Shape;3136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137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138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139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140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9" name="Google Shape;3141;p4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3142;p47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3143;p47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3144;p47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3145;p47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3146;p47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3147;p47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3148;p47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3149;p47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3150;p47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3151;p47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3152;p47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3153;p47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3154;p47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3155;p47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3156;p47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3157;p47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3158;p47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59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C - Color 13 (Fire)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FD9A37"/>
      </a:accent1>
      <a:accent2>
        <a:srgbClr val="FF6848"/>
      </a:accent2>
      <a:accent3>
        <a:srgbClr val="FE5160"/>
      </a:accent3>
      <a:accent4>
        <a:srgbClr val="DB4268"/>
      </a:accent4>
      <a:accent5>
        <a:srgbClr val="7B2E4B"/>
      </a:accent5>
      <a:accent6>
        <a:srgbClr val="361A3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615</Words>
  <Application>Microsoft Office PowerPoint</Application>
  <PresentationFormat>Widescreen</PresentationFormat>
  <Paragraphs>154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Arial</vt:lpstr>
      <vt:lpstr>Calibri</vt:lpstr>
      <vt:lpstr>Calibri Light</vt:lpstr>
      <vt:lpstr>Gill Sans</vt:lpstr>
      <vt:lpstr>Muli</vt:lpstr>
      <vt:lpstr>Nexa Bold</vt:lpstr>
      <vt:lpstr>Open Sans</vt:lpstr>
      <vt:lpstr>Poppins</vt:lpstr>
      <vt:lpstr>Roboto</vt:lpstr>
      <vt:lpstr>Roboto Black</vt:lpstr>
      <vt:lpstr>Roboto Light</vt:lpstr>
      <vt:lpstr>Segoe UI Light</vt:lpstr>
      <vt:lpstr>Source Sans Pro</vt:lpstr>
      <vt:lpstr>Source Sans Pro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Roadmap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Showing Count and Percentage of Tweets by Sentiment</vt:lpstr>
      <vt:lpstr>Word Clouds of Sentiments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sonawanesumesh@gmail.com</cp:lastModifiedBy>
  <cp:revision>516</cp:revision>
  <dcterms:created xsi:type="dcterms:W3CDTF">2019-08-27T11:43:38Z</dcterms:created>
  <dcterms:modified xsi:type="dcterms:W3CDTF">2023-09-09T03:52:47Z</dcterms:modified>
</cp:coreProperties>
</file>