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4" r:id="rId4"/>
    <p:sldMasterId id="2147483943" r:id="rId5"/>
  </p:sldMasterIdLst>
  <p:notesMasterIdLst>
    <p:notesMasterId r:id="rId7"/>
  </p:notesMasterIdLst>
  <p:handoutMasterIdLst>
    <p:handoutMasterId r:id="rId8"/>
  </p:handoutMasterIdLst>
  <p:sldIdLst>
    <p:sldId id="1049" r:id="rId6"/>
  </p:sldIdLst>
  <p:sldSz cx="12192000" cy="6858000"/>
  <p:notesSz cx="6858000" cy="9144000"/>
  <p:custDataLst>
    <p:tags r:id="rId9"/>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gemini Masters" id="{4E249A1C-D928-4AC0-A77C-65440B7A141B}">
          <p14:sldIdLst>
            <p14:sldId id="1049"/>
          </p14:sldIdLst>
        </p14:section>
      </p14:sectionLst>
    </p:ex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F497D"/>
    <a:srgbClr val="0B79AA"/>
    <a:srgbClr val="CAD1A1"/>
    <a:srgbClr val="4BACC6"/>
    <a:srgbClr val="AABED2"/>
    <a:srgbClr val="0070AD"/>
    <a:srgbClr val="FF7E83"/>
    <a:srgbClr val="2B0A3D"/>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4C7787-C789-4E50-BDF3-DD91BAD9E250}" v="28" dt="2021-12-17T10:57:16.219"/>
    <p1510:client id="{275133FF-5A53-4675-A317-B378966C15A9}" v="1" dt="2021-12-17T10:51:44.784"/>
    <p1510:client id="{D274CA7A-1F01-4B1C-81B6-69F63C5185F4}" v="2" dt="2021-12-17T10:55:30.218"/>
    <p1510:client id="{FFA9886D-47BC-44BE-B17F-E7C92D132E68}" v="46" dt="2021-12-17T10:55:36.08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0" d="100"/>
          <a:sy n="70" d="100"/>
        </p:scale>
        <p:origin x="512" y="-108"/>
      </p:cViewPr>
      <p:guideLst>
        <p:guide orient="horz" pos="2341"/>
        <p:guide pos="3659"/>
      </p:guideLst>
    </p:cSldViewPr>
  </p:slideViewPr>
  <p:notesTextViewPr>
    <p:cViewPr>
      <p:scale>
        <a:sx n="100" d="100"/>
        <a:sy n="100" d="100"/>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tags" Target="tags/tag1.xml"/><Relationship Id="rId14"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08/04/2022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08/04/2022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Insert comments</a:t>
            </a:r>
            <a:endParaRPr lang="pt-B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a:extLst>
              <a:ext uri="{FF2B5EF4-FFF2-40B4-BE49-F238E27FC236}">
                <a16:creationId xmlns:a16="http://schemas.microsoft.com/office/drawing/2014/main" id="{FE8C64E9-6908-4C8D-A34B-006D18F0D63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5" name="Notes Placeholder 2">
            <a:extLst>
              <a:ext uri="{FF2B5EF4-FFF2-40B4-BE49-F238E27FC236}">
                <a16:creationId xmlns:a16="http://schemas.microsoft.com/office/drawing/2014/main" id="{9C8E31D1-17D2-4FF9-845C-778BEC26943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nl-NL" altLang="nl-NL" dirty="0"/>
          </a:p>
        </p:txBody>
      </p:sp>
    </p:spTree>
    <p:extLst>
      <p:ext uri="{BB962C8B-B14F-4D97-AF65-F5344CB8AC3E}">
        <p14:creationId xmlns:p14="http://schemas.microsoft.com/office/powerpoint/2010/main" val="13188094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7" Type="http://schemas.openxmlformats.org/officeDocument/2006/relationships/image" Target="../media/image1.emf"/><Relationship Id="rId2" Type="http://schemas.openxmlformats.org/officeDocument/2006/relationships/tags" Target="../tags/tag8.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8.vml"/><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9.xml"/><Relationship Id="rId1" Type="http://schemas.openxmlformats.org/officeDocument/2006/relationships/vmlDrawing" Target="../drawings/vmlDrawing9.vml"/><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vmlDrawing" Target="../drawings/vmlDrawing10.v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2.xml"/><Relationship Id="rId7"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3.vml"/><Relationship Id="rId6" Type="http://schemas.openxmlformats.org/officeDocument/2006/relationships/slideMaster" Target="../slideMasters/slideMaster1.xml"/><Relationship Id="rId5" Type="http://schemas.openxmlformats.org/officeDocument/2006/relationships/tags" Target="../tags/tag14.xml"/><Relationship Id="rId4" Type="http://schemas.openxmlformats.org/officeDocument/2006/relationships/tags" Target="../tags/tag13.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2.xml"/><Relationship Id="rId1" Type="http://schemas.openxmlformats.org/officeDocument/2006/relationships/vmlDrawing" Target="../drawings/vmlDrawing12.v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3.xml"/><Relationship Id="rId1" Type="http://schemas.openxmlformats.org/officeDocument/2006/relationships/vmlDrawing" Target="../drawings/vmlDrawing13.v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s://www.capgemini.com/insights-data"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4.xml"/><Relationship Id="rId1" Type="http://schemas.openxmlformats.org/officeDocument/2006/relationships/vmlDrawing" Target="../drawings/vmlDrawing14.v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tags" Target="../tags/tag16.xml"/><Relationship Id="rId7" Type="http://schemas.openxmlformats.org/officeDocument/2006/relationships/oleObject" Target="../embeddings/oleObject4.bin"/><Relationship Id="rId2" Type="http://schemas.openxmlformats.org/officeDocument/2006/relationships/tags" Target="../tags/tag15.xml"/><Relationship Id="rId1" Type="http://schemas.openxmlformats.org/officeDocument/2006/relationships/vmlDrawing" Target="../drawings/vmlDrawing4.vml"/><Relationship Id="rId6" Type="http://schemas.openxmlformats.org/officeDocument/2006/relationships/slideMaster" Target="../slideMasters/slideMaster1.xml"/><Relationship Id="rId5" Type="http://schemas.openxmlformats.org/officeDocument/2006/relationships/tags" Target="../tags/tag18.xml"/><Relationship Id="rId4" Type="http://schemas.openxmlformats.org/officeDocument/2006/relationships/tags" Target="../tags/tag17.xml"/></Relationships>
</file>

<file path=ppt/slideLayouts/_rels/slideLayout4.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20.xml"/><Relationship Id="rId7" Type="http://schemas.openxmlformats.org/officeDocument/2006/relationships/tags" Target="../tags/tag24.xml"/><Relationship Id="rId2" Type="http://schemas.openxmlformats.org/officeDocument/2006/relationships/tags" Target="../tags/tag19.xml"/><Relationship Id="rId1" Type="http://schemas.openxmlformats.org/officeDocument/2006/relationships/vmlDrawing" Target="../drawings/vmlDrawing5.vml"/><Relationship Id="rId6" Type="http://schemas.openxmlformats.org/officeDocument/2006/relationships/tags" Target="../tags/tag23.xml"/><Relationship Id="rId5" Type="http://schemas.openxmlformats.org/officeDocument/2006/relationships/tags" Target="../tags/tag22.xml"/><Relationship Id="rId10" Type="http://schemas.openxmlformats.org/officeDocument/2006/relationships/image" Target="../media/image1.emf"/><Relationship Id="rId4" Type="http://schemas.openxmlformats.org/officeDocument/2006/relationships/tags" Target="../tags/tag21.xml"/><Relationship Id="rId9"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6.bin"/><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7.vml"/><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ntent Master">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2082" name="think-cell Slide" r:id="rId6" imgW="360" imgH="360" progId="">
                  <p:embed/>
                </p:oleObj>
              </mc:Choice>
              <mc:Fallback>
                <p:oleObj name="think-cell Slide" r:id="rId6" imgW="360" imgH="360" progId="">
                  <p:embed/>
                  <p:pic>
                    <p:nvPicPr>
                      <p:cNvPr id="0" name="Picture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1494771"/>
            <a:ext cx="11793979" cy="4643751"/>
          </a:xfrm>
        </p:spPr>
        <p:txBody>
          <a:bodyPr/>
          <a:lstStyle>
            <a:lvl1pPr>
              <a:defRPr b="0"/>
            </a:lvl1pPr>
            <a:lvl5pPr>
              <a:buNone/>
              <a:defRPr/>
            </a:lvl5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221213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11711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8496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16153372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437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304864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5394"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1912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6418"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94581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3126055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6227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8" y="1815351"/>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a:t>Click to edit Master subtitle styles</a:t>
            </a:r>
          </a:p>
        </p:txBody>
      </p:sp>
    </p:spTree>
    <p:extLst>
      <p:ext uri="{BB962C8B-B14F-4D97-AF65-F5344CB8AC3E}">
        <p14:creationId xmlns:p14="http://schemas.microsoft.com/office/powerpoint/2010/main" val="27805760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92474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amp; Headin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3106"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hasCustomPrompt="1"/>
            <p:custDataLst>
              <p:tags r:id="rId3"/>
            </p:custDataLst>
          </p:nvPr>
        </p:nvSpPr>
        <p:spPr/>
        <p:txBody>
          <a:bodyPr/>
          <a:lstStyle>
            <a:lvl1pPr>
              <a:defRPr/>
            </a:lvl1pPr>
          </a:lstStyle>
          <a:p>
            <a:r>
              <a:rPr lang="en-US" noProof="0"/>
              <a:t>Click to edit Master title style</a:t>
            </a:r>
            <a:endParaRPr lang="en-US"/>
          </a:p>
        </p:txBody>
      </p:sp>
      <p:sp>
        <p:nvSpPr>
          <p:cNvPr id="3" name="Content Placeholder 2"/>
          <p:cNvSpPr>
            <a:spLocks noGrp="1"/>
          </p:cNvSpPr>
          <p:nvPr>
            <p:ph idx="1" hasCustomPrompt="1"/>
            <p:custDataLst>
              <p:tags r:id="rId4"/>
            </p:custDataLst>
          </p:nvPr>
        </p:nvSpPr>
        <p:spPr>
          <a:xfrm>
            <a:off x="398021" y="2111956"/>
            <a:ext cx="11793979" cy="4026560"/>
          </a:xfrm>
        </p:spPr>
        <p:txBody>
          <a:bodyPr/>
          <a:lstStyle>
            <a:lvl1pPr>
              <a:defRPr b="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8" name="Espace réservé du texte 7"/>
          <p:cNvSpPr>
            <a:spLocks noGrp="1"/>
          </p:cNvSpPr>
          <p:nvPr>
            <p:ph type="body" sz="quarter" idx="11" hasCustomPrompt="1"/>
            <p:custDataLst>
              <p:tags r:id="rId5"/>
            </p:custDataLst>
          </p:nvPr>
        </p:nvSpPr>
        <p:spPr>
          <a:xfrm>
            <a:off x="398144" y="1495447"/>
            <a:ext cx="11813714" cy="643612"/>
          </a:xfrm>
        </p:spPr>
        <p:txBody>
          <a:bodyPr/>
          <a:lstStyle>
            <a:lvl1pPr marL="0" indent="0">
              <a:buNone/>
              <a:defRPr b="1">
                <a:solidFill>
                  <a:schemeClr val="accent2"/>
                </a:solidFill>
              </a:defRPr>
            </a:lvl1pPr>
          </a:lstStyle>
          <a:p>
            <a:pPr lvl="0"/>
            <a:r>
              <a:rPr lang="fr-FR"/>
              <a:t>Click to </a:t>
            </a:r>
            <a:r>
              <a:rPr lang="fr-FR" err="1"/>
              <a:t>edit</a:t>
            </a:r>
            <a:r>
              <a:rPr lang="fr-FR"/>
              <a:t> Master </a:t>
            </a:r>
            <a:r>
              <a:rPr lang="fr-FR" err="1"/>
              <a:t>text</a:t>
            </a:r>
            <a:r>
              <a:rPr lang="fr-FR"/>
              <a:t> style</a:t>
            </a:r>
          </a:p>
        </p:txBody>
      </p:sp>
    </p:spTree>
    <p:extLst>
      <p:ext uri="{BB962C8B-B14F-4D97-AF65-F5344CB8AC3E}">
        <p14:creationId xmlns:p14="http://schemas.microsoft.com/office/powerpoint/2010/main" val="842653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Tree>
    <p:extLst>
      <p:ext uri="{BB962C8B-B14F-4D97-AF65-F5344CB8AC3E}">
        <p14:creationId xmlns:p14="http://schemas.microsoft.com/office/powerpoint/2010/main" val="317580089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358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a:p>
        </p:txBody>
      </p:sp>
      <p:sp>
        <p:nvSpPr>
          <p:cNvPr id="4" name="Text Placeholder 3"/>
          <p:cNvSpPr>
            <a:spLocks noGrp="1"/>
          </p:cNvSpPr>
          <p:nvPr>
            <p:ph type="body" sz="quarter" idx="10"/>
          </p:nvPr>
        </p:nvSpPr>
        <p:spPr>
          <a:xfrm>
            <a:off x="227347" y="1815351"/>
            <a:ext cx="11700000" cy="4467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a:t>#</a:t>
            </a:r>
            <a:endParaRPr lang="en-GB"/>
          </a:p>
        </p:txBody>
      </p:sp>
    </p:spTree>
    <p:extLst>
      <p:ext uri="{BB962C8B-B14F-4D97-AF65-F5344CB8AC3E}">
        <p14:creationId xmlns:p14="http://schemas.microsoft.com/office/powerpoint/2010/main" val="13189723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4610"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247978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4148185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losing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5"/>
          <p:cNvSpPr>
            <a:spLocks/>
          </p:cNvSpPr>
          <p:nvPr userDrawn="1"/>
        </p:nvSpPr>
        <p:spPr bwMode="auto">
          <a:xfrm>
            <a:off x="-1243012" y="-2656920"/>
            <a:ext cx="10768012" cy="11443496"/>
          </a:xfrm>
          <a:custGeom>
            <a:avLst/>
            <a:gdLst>
              <a:gd name="T0" fmla="*/ 854 w 3407"/>
              <a:gd name="T1" fmla="*/ 0 h 3621"/>
              <a:gd name="T2" fmla="*/ 0 w 3407"/>
              <a:gd name="T3" fmla="*/ 0 h 3621"/>
              <a:gd name="T4" fmla="*/ 0 w 3407"/>
              <a:gd name="T5" fmla="*/ 3621 h 3621"/>
              <a:gd name="T6" fmla="*/ 3407 w 3407"/>
              <a:gd name="T7" fmla="*/ 3621 h 3621"/>
              <a:gd name="T8" fmla="*/ 3407 w 3407"/>
              <a:gd name="T9" fmla="*/ 3617 h 3621"/>
              <a:gd name="T10" fmla="*/ 179 w 3407"/>
              <a:gd name="T11" fmla="*/ 3617 h 3621"/>
              <a:gd name="T12" fmla="*/ 2096 w 3407"/>
              <a:gd name="T13" fmla="*/ 1606 h 3621"/>
              <a:gd name="T14" fmla="*/ 854 w 3407"/>
              <a:gd name="T15" fmla="*/ 0 h 36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07" h="3621">
                <a:moveTo>
                  <a:pt x="854" y="0"/>
                </a:moveTo>
                <a:cubicBezTo>
                  <a:pt x="0" y="0"/>
                  <a:pt x="0" y="0"/>
                  <a:pt x="0" y="0"/>
                </a:cubicBezTo>
                <a:cubicBezTo>
                  <a:pt x="0" y="3621"/>
                  <a:pt x="0" y="3621"/>
                  <a:pt x="0" y="3621"/>
                </a:cubicBezTo>
                <a:cubicBezTo>
                  <a:pt x="3407" y="3621"/>
                  <a:pt x="3407" y="3621"/>
                  <a:pt x="3407" y="3621"/>
                </a:cubicBezTo>
                <a:cubicBezTo>
                  <a:pt x="3407" y="3617"/>
                  <a:pt x="3407" y="3617"/>
                  <a:pt x="3407" y="3617"/>
                </a:cubicBezTo>
                <a:cubicBezTo>
                  <a:pt x="179" y="3617"/>
                  <a:pt x="179" y="3617"/>
                  <a:pt x="179" y="3617"/>
                </a:cubicBezTo>
                <a:cubicBezTo>
                  <a:pt x="2551" y="2996"/>
                  <a:pt x="2421" y="1729"/>
                  <a:pt x="2096" y="1606"/>
                </a:cubicBezTo>
                <a:cubicBezTo>
                  <a:pt x="2281" y="2130"/>
                  <a:pt x="865" y="1627"/>
                  <a:pt x="854" y="0"/>
                </a:cubicBezTo>
              </a:path>
            </a:pathLst>
          </a:custGeom>
          <a:solidFill>
            <a:srgbClr val="300B4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userDrawn="1"/>
        </p:nvGrpSpPr>
        <p:grpSpPr>
          <a:xfrm>
            <a:off x="4979035" y="2404110"/>
            <a:ext cx="735013" cy="682321"/>
            <a:chOff x="5662614" y="3032124"/>
            <a:chExt cx="863600" cy="801689"/>
          </a:xfrm>
        </p:grpSpPr>
        <p:sp>
          <p:nvSpPr>
            <p:cNvPr id="10" name="Freeform 9"/>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798415"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81792"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65169"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48545"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15038" y="3979258"/>
            <a:ext cx="333195" cy="333195"/>
          </a:xfrm>
          <a:prstGeom prst="rect">
            <a:avLst/>
          </a:prstGeom>
          <a:noFill/>
        </p:spPr>
      </p:pic>
      <p:sp>
        <p:nvSpPr>
          <p:cNvPr id="23" name="Rectangle 22"/>
          <p:cNvSpPr/>
          <p:nvPr userDrawn="1"/>
        </p:nvSpPr>
        <p:spPr>
          <a:xfrm>
            <a:off x="415038" y="5640913"/>
            <a:ext cx="4198620" cy="569387"/>
          </a:xfrm>
          <a:prstGeom prst="rect">
            <a:avLst/>
          </a:prstGeom>
        </p:spPr>
        <p:txBody>
          <a:bodyPr wrap="square" lIns="0" tIns="0" rIns="0" bIns="0" anchor="b" anchorCtr="0">
            <a:spAutoFit/>
          </a:bodyPr>
          <a:lstStyle/>
          <a:p>
            <a:pPr>
              <a:spcAft>
                <a:spcPts val="600"/>
              </a:spcAft>
            </a:pPr>
            <a:r>
              <a:rPr lang="en-US" sz="800" noProof="0">
                <a:solidFill>
                  <a:schemeClr val="bg1"/>
                </a:solidFill>
                <a:latin typeface="+mn-lt"/>
                <a:cs typeface="Arial"/>
              </a:rPr>
              <a:t>This message contains information that may be privileged or confidential and is the property of the Capgemini Group.</a:t>
            </a:r>
            <a:br>
              <a:rPr lang="en-US" sz="800" noProof="0">
                <a:solidFill>
                  <a:schemeClr val="bg1"/>
                </a:solidFill>
                <a:latin typeface="+mn-lt"/>
                <a:cs typeface="Arial"/>
              </a:rPr>
            </a:br>
            <a:r>
              <a:rPr lang="en-US" sz="800" noProof="0">
                <a:solidFill>
                  <a:schemeClr val="bg1"/>
                </a:solidFill>
                <a:latin typeface="Arial"/>
                <a:cs typeface="Arial"/>
              </a:rPr>
              <a:t>Copyright © 2019 Capgemini. All rights reserved.</a:t>
            </a:r>
          </a:p>
          <a:p>
            <a:pPr marL="0" marR="0" indent="0" defTabSz="957756" rtl="0" eaLnBrk="1" fontAlgn="auto" latinLnBrk="0" hangingPunct="1">
              <a:lnSpc>
                <a:spcPct val="100000"/>
              </a:lnSpc>
              <a:spcBef>
                <a:spcPts val="0"/>
              </a:spcBef>
              <a:spcAft>
                <a:spcPts val="600"/>
              </a:spcAft>
              <a:buClrTx/>
              <a:buSzTx/>
              <a:buFontTx/>
              <a:buNone/>
              <a:tabLst/>
              <a:defRPr/>
            </a:pPr>
            <a:r>
              <a:rPr lang="en-US" sz="800" noProof="0">
                <a:solidFill>
                  <a:schemeClr val="bg1"/>
                </a:solidFill>
                <a:latin typeface="Arial"/>
                <a:cs typeface="Arial"/>
              </a:rPr>
              <a:t>Rightshore</a:t>
            </a:r>
            <a:r>
              <a:rPr lang="en-US" sz="800" baseline="30000" noProof="0">
                <a:solidFill>
                  <a:schemeClr val="bg1"/>
                </a:solidFill>
                <a:latin typeface="Arial"/>
                <a:cs typeface="Arial"/>
              </a:rPr>
              <a:t>®</a:t>
            </a:r>
            <a:r>
              <a:rPr lang="en-US" sz="800" noProof="0">
                <a:solidFill>
                  <a:schemeClr val="bg1"/>
                </a:solidFill>
                <a:latin typeface="Arial"/>
                <a:cs typeface="Arial"/>
              </a:rPr>
              <a:t> is a trademark belonging to Capgemini.</a:t>
            </a:r>
          </a:p>
        </p:txBody>
      </p:sp>
      <p:sp>
        <p:nvSpPr>
          <p:cNvPr id="24" name="Rectangle 23"/>
          <p:cNvSpPr/>
          <p:nvPr userDrawn="1"/>
        </p:nvSpPr>
        <p:spPr>
          <a:xfrm>
            <a:off x="6536184" y="5933302"/>
            <a:ext cx="5219699" cy="276999"/>
          </a:xfrm>
          <a:prstGeom prst="rect">
            <a:avLst/>
          </a:prstGeom>
        </p:spPr>
        <p:txBody>
          <a:bodyPr wrap="square" lIns="0" tIns="0" rIns="0" bIns="0" anchor="b" anchorCtr="0">
            <a:spAutoFit/>
          </a:bodyPr>
          <a:lstStyle/>
          <a:p>
            <a:pPr>
              <a:spcAft>
                <a:spcPts val="600"/>
              </a:spcAft>
            </a:pPr>
            <a:r>
              <a:rPr lang="en-US" sz="600">
                <a:cs typeface="Arial"/>
              </a:rPr>
              <a:t>This message is intended only for the person to whom it is addressed. If you are not the intended recipient, you are not authorized to read, print, retain, copy, disseminate, distribute, or use this message or any part thereof. If you receive this message in error, please notify the sender immediately and delete all copies of this message. </a:t>
            </a:r>
          </a:p>
        </p:txBody>
      </p:sp>
      <p:pic>
        <p:nvPicPr>
          <p:cNvPr id="29" name="Picture 2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407572" y="4434172"/>
            <a:ext cx="2560320" cy="201012"/>
          </a:xfrm>
          <a:prstGeom prst="rect">
            <a:avLst/>
          </a:prstGeom>
        </p:spPr>
      </p:pic>
      <p:sp>
        <p:nvSpPr>
          <p:cNvPr id="22" name="Rectangle 21">
            <a:extLst>
              <a:ext uri="{FF2B5EF4-FFF2-40B4-BE49-F238E27FC236}">
                <a16:creationId xmlns:a16="http://schemas.microsoft.com/office/drawing/2014/main" id="{E8908264-69B6-46C3-BC5E-E71F4E6DCBC3}"/>
              </a:ext>
            </a:extLst>
          </p:cNvPr>
          <p:cNvSpPr/>
          <p:nvPr userDrawn="1"/>
        </p:nvSpPr>
        <p:spPr>
          <a:xfrm>
            <a:off x="6536184" y="2886346"/>
            <a:ext cx="524782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pPr>
            <a:r>
              <a:rPr lang="en-US" sz="900" kern="120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2018 global revenues of EUR 13.2 billion.</a:t>
            </a:r>
          </a:p>
        </p:txBody>
      </p:sp>
      <p:sp>
        <p:nvSpPr>
          <p:cNvPr id="28" name="Rectangle 27">
            <a:extLst>
              <a:ext uri="{FF2B5EF4-FFF2-40B4-BE49-F238E27FC236}">
                <a16:creationId xmlns:a16="http://schemas.microsoft.com/office/drawing/2014/main" id="{F4BD3913-98BD-4928-8844-07710E664913}"/>
              </a:ext>
            </a:extLst>
          </p:cNvPr>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accent1"/>
                </a:solidFill>
              </a:rPr>
              <a:t>About Capgemini</a:t>
            </a:r>
          </a:p>
        </p:txBody>
      </p:sp>
      <p:sp>
        <p:nvSpPr>
          <p:cNvPr id="30" name="Rectangle 29">
            <a:hlinkClick r:id="rId13"/>
            <a:extLst>
              <a:ext uri="{FF2B5EF4-FFF2-40B4-BE49-F238E27FC236}">
                <a16:creationId xmlns:a16="http://schemas.microsoft.com/office/drawing/2014/main" id="{C02D1075-18AF-446B-8E8B-8F7A7B83644F}"/>
              </a:ext>
            </a:extLst>
          </p:cNvPr>
          <p:cNvSpPr/>
          <p:nvPr userDrawn="1"/>
        </p:nvSpPr>
        <p:spPr>
          <a:xfrm>
            <a:off x="6536184" y="436790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lnSpc>
                <a:spcPts val="1400"/>
              </a:lnSpc>
              <a:spcAft>
                <a:spcPts val="600"/>
              </a:spcAft>
            </a:pPr>
            <a:r>
              <a:rPr lang="en-US" sz="900">
                <a:solidFill>
                  <a:schemeClr val="tx1"/>
                </a:solidFill>
              </a:rPr>
              <a:t>Learn more about us at</a:t>
            </a:r>
            <a:br>
              <a:rPr lang="en-US" sz="900">
                <a:solidFill>
                  <a:schemeClr val="tx1"/>
                </a:solidFill>
              </a:rPr>
            </a:br>
            <a:r>
              <a:rPr lang="en-US" sz="1400">
                <a:solidFill>
                  <a:schemeClr val="accent2"/>
                </a:solidFill>
              </a:rPr>
              <a:t>www.capgemini.com </a:t>
            </a:r>
          </a:p>
        </p:txBody>
      </p:sp>
    </p:spTree>
    <p:extLst>
      <p:ext uri="{BB962C8B-B14F-4D97-AF65-F5344CB8AC3E}">
        <p14:creationId xmlns:p14="http://schemas.microsoft.com/office/powerpoint/2010/main" val="14304967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27682"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a:t>Click to insert title</a:t>
            </a:r>
          </a:p>
        </p:txBody>
      </p:sp>
    </p:spTree>
    <p:extLst>
      <p:ext uri="{BB962C8B-B14F-4D97-AF65-F5344CB8AC3E}">
        <p14:creationId xmlns:p14="http://schemas.microsoft.com/office/powerpoint/2010/main" val="3378389502"/>
      </p:ext>
    </p:extLst>
  </p:cSld>
  <p:clrMapOvr>
    <a:masterClrMapping/>
  </p:clrMapOvr>
  <p:extLst>
    <p:ext uri="{DCECCB84-F9BA-43D5-87BE-67443E8EF086}">
      <p15:sldGuideLst xmlns:p15="http://schemas.microsoft.com/office/powerpoint/2012/main">
        <p15:guide id="1" orient="horz" pos="3339">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OnePager Template 2017 NL">
    <p:spTree>
      <p:nvGrpSpPr>
        <p:cNvPr id="1" name=""/>
        <p:cNvGrpSpPr/>
        <p:nvPr/>
      </p:nvGrpSpPr>
      <p:grpSpPr>
        <a:xfrm>
          <a:off x="0" y="0"/>
          <a:ext cx="0" cy="0"/>
          <a:chOff x="0" y="0"/>
          <a:chExt cx="0" cy="0"/>
        </a:xfrm>
      </p:grpSpPr>
      <p:pic>
        <p:nvPicPr>
          <p:cNvPr id="11" name="Picture 3">
            <a:extLst>
              <a:ext uri="{FF2B5EF4-FFF2-40B4-BE49-F238E27FC236}">
                <a16:creationId xmlns:a16="http://schemas.microsoft.com/office/drawing/2014/main" id="{9D2BDE31-324A-48D9-B4FF-035BEA6587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270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E3CEDC4D-033D-4D91-8567-3DB7DAE7163D}"/>
              </a:ext>
            </a:extLst>
          </p:cNvPr>
          <p:cNvSpPr txBox="1">
            <a:spLocks noChangeArrowheads="1"/>
          </p:cNvSpPr>
          <p:nvPr userDrawn="1"/>
        </p:nvSpPr>
        <p:spPr bwMode="auto">
          <a:xfrm>
            <a:off x="476250" y="2697163"/>
            <a:ext cx="1392238"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Strengths</a:t>
            </a:r>
          </a:p>
        </p:txBody>
      </p:sp>
      <p:sp>
        <p:nvSpPr>
          <p:cNvPr id="13" name="TextBox 12">
            <a:extLst>
              <a:ext uri="{FF2B5EF4-FFF2-40B4-BE49-F238E27FC236}">
                <a16:creationId xmlns:a16="http://schemas.microsoft.com/office/drawing/2014/main" id="{D339581F-401A-4397-A921-4BD17DB75784}"/>
              </a:ext>
            </a:extLst>
          </p:cNvPr>
          <p:cNvSpPr txBox="1">
            <a:spLocks noChangeArrowheads="1"/>
          </p:cNvSpPr>
          <p:nvPr userDrawn="1"/>
        </p:nvSpPr>
        <p:spPr bwMode="auto">
          <a:xfrm>
            <a:off x="5121275" y="2695575"/>
            <a:ext cx="1876425" cy="27781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Achivement </a:t>
            </a:r>
          </a:p>
        </p:txBody>
      </p:sp>
      <p:sp>
        <p:nvSpPr>
          <p:cNvPr id="14" name="TextBox 13">
            <a:extLst>
              <a:ext uri="{FF2B5EF4-FFF2-40B4-BE49-F238E27FC236}">
                <a16:creationId xmlns:a16="http://schemas.microsoft.com/office/drawing/2014/main" id="{F4598366-533C-437A-8E31-70591EDA43AA}"/>
              </a:ext>
            </a:extLst>
          </p:cNvPr>
          <p:cNvSpPr txBox="1">
            <a:spLocks noChangeArrowheads="1"/>
          </p:cNvSpPr>
          <p:nvPr userDrawn="1"/>
        </p:nvSpPr>
        <p:spPr bwMode="auto">
          <a:xfrm>
            <a:off x="9366250" y="320675"/>
            <a:ext cx="2779713" cy="276225"/>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fontAlgn="base">
              <a:spcBef>
                <a:spcPct val="0"/>
              </a:spcBef>
              <a:spcAft>
                <a:spcPct val="0"/>
              </a:spcAft>
              <a:defRPr>
                <a:solidFill>
                  <a:schemeClr val="tx1"/>
                </a:solidFill>
                <a:latin typeface="Verdana" panose="020B0604030504040204" pitchFamily="34" charset="0"/>
              </a:defRPr>
            </a:lvl6pPr>
            <a:lvl7pPr marL="2971800" indent="-228600" fontAlgn="base">
              <a:spcBef>
                <a:spcPct val="0"/>
              </a:spcBef>
              <a:spcAft>
                <a:spcPct val="0"/>
              </a:spcAft>
              <a:defRPr>
                <a:solidFill>
                  <a:schemeClr val="tx1"/>
                </a:solidFill>
                <a:latin typeface="Verdana" panose="020B0604030504040204" pitchFamily="34" charset="0"/>
              </a:defRPr>
            </a:lvl7pPr>
            <a:lvl8pPr marL="3429000" indent="-228600" fontAlgn="base">
              <a:spcBef>
                <a:spcPct val="0"/>
              </a:spcBef>
              <a:spcAft>
                <a:spcPct val="0"/>
              </a:spcAft>
              <a:defRPr>
                <a:solidFill>
                  <a:schemeClr val="tx1"/>
                </a:solidFill>
                <a:latin typeface="Verdana" panose="020B0604030504040204" pitchFamily="34" charset="0"/>
              </a:defRPr>
            </a:lvl8pPr>
            <a:lvl9pPr marL="3886200" indent="-228600" fontAlgn="base">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200" b="1">
                <a:solidFill>
                  <a:srgbClr val="0070AD"/>
                </a:solidFill>
              </a:rPr>
              <a:t>Education and certificates</a:t>
            </a:r>
          </a:p>
        </p:txBody>
      </p:sp>
      <p:grpSp>
        <p:nvGrpSpPr>
          <p:cNvPr id="15" name="Group 2">
            <a:extLst>
              <a:ext uri="{FF2B5EF4-FFF2-40B4-BE49-F238E27FC236}">
                <a16:creationId xmlns:a16="http://schemas.microsoft.com/office/drawing/2014/main" id="{238FAB7E-E38F-4E04-AA07-A553E5EC0500}"/>
              </a:ext>
            </a:extLst>
          </p:cNvPr>
          <p:cNvGrpSpPr>
            <a:grpSpLocks/>
          </p:cNvGrpSpPr>
          <p:nvPr userDrawn="1"/>
        </p:nvGrpSpPr>
        <p:grpSpPr bwMode="auto">
          <a:xfrm>
            <a:off x="2349500" y="1057275"/>
            <a:ext cx="1566863" cy="1108075"/>
            <a:chOff x="2384425" y="1239838"/>
            <a:chExt cx="1143000" cy="898525"/>
          </a:xfrm>
        </p:grpSpPr>
        <p:sp>
          <p:nvSpPr>
            <p:cNvPr id="17" name="TextBox 11">
              <a:extLst>
                <a:ext uri="{FF2B5EF4-FFF2-40B4-BE49-F238E27FC236}">
                  <a16:creationId xmlns:a16="http://schemas.microsoft.com/office/drawing/2014/main" id="{F1A16182-C8A0-42B8-9931-C972244781EE}"/>
                </a:ext>
              </a:extLst>
            </p:cNvPr>
            <p:cNvSpPr txBox="1">
              <a:spLocks noChangeArrowheads="1"/>
            </p:cNvSpPr>
            <p:nvPr/>
          </p:nvSpPr>
          <p:spPr bwMode="white">
            <a:xfrm>
              <a:off x="2385583" y="1429069"/>
              <a:ext cx="1141842" cy="429953"/>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Base Location:</a:t>
              </a:r>
            </a:p>
          </p:txBody>
        </p:sp>
        <p:sp>
          <p:nvSpPr>
            <p:cNvPr id="18" name="TextBox 12">
              <a:extLst>
                <a:ext uri="{FF2B5EF4-FFF2-40B4-BE49-F238E27FC236}">
                  <a16:creationId xmlns:a16="http://schemas.microsoft.com/office/drawing/2014/main" id="{7CFAE8E2-AB5D-4CF9-8115-B93DB764BCD5}"/>
                </a:ext>
              </a:extLst>
            </p:cNvPr>
            <p:cNvSpPr txBox="1">
              <a:spLocks noChangeArrowheads="1"/>
            </p:cNvSpPr>
            <p:nvPr/>
          </p:nvSpPr>
          <p:spPr bwMode="white">
            <a:xfrm>
              <a:off x="2385583" y="1628598"/>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Email ID:</a:t>
              </a:r>
            </a:p>
          </p:txBody>
        </p:sp>
        <p:sp>
          <p:nvSpPr>
            <p:cNvPr id="19" name="TextBox 13">
              <a:extLst>
                <a:ext uri="{FF2B5EF4-FFF2-40B4-BE49-F238E27FC236}">
                  <a16:creationId xmlns:a16="http://schemas.microsoft.com/office/drawing/2014/main" id="{6279758B-4941-4EC1-BBBA-6F16A5431D5E}"/>
                </a:ext>
              </a:extLst>
            </p:cNvPr>
            <p:cNvSpPr txBox="1">
              <a:spLocks noChangeArrowheads="1"/>
            </p:cNvSpPr>
            <p:nvPr/>
          </p:nvSpPr>
          <p:spPr bwMode="white">
            <a:xfrm>
              <a:off x="2385583" y="1820404"/>
              <a:ext cx="1141842" cy="212402"/>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Mobile No:</a:t>
              </a:r>
            </a:p>
          </p:txBody>
        </p:sp>
        <p:sp>
          <p:nvSpPr>
            <p:cNvPr id="20" name="Rectangle 19">
              <a:extLst>
                <a:ext uri="{FF2B5EF4-FFF2-40B4-BE49-F238E27FC236}">
                  <a16:creationId xmlns:a16="http://schemas.microsoft.com/office/drawing/2014/main" id="{0FF096E5-D044-4527-937A-B258AF65D442}"/>
                </a:ext>
              </a:extLst>
            </p:cNvPr>
            <p:cNvSpPr/>
            <p:nvPr/>
          </p:nvSpPr>
          <p:spPr bwMode="white">
            <a:xfrm>
              <a:off x="2384425" y="1239838"/>
              <a:ext cx="1104784" cy="8985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nl-NL"/>
            </a:p>
          </p:txBody>
        </p:sp>
      </p:grpSp>
      <p:sp>
        <p:nvSpPr>
          <p:cNvPr id="22" name="TextBox 13">
            <a:extLst>
              <a:ext uri="{FF2B5EF4-FFF2-40B4-BE49-F238E27FC236}">
                <a16:creationId xmlns:a16="http://schemas.microsoft.com/office/drawing/2014/main" id="{DD2D64F5-C5D9-4322-B3FC-BC21AF1343F5}"/>
              </a:ext>
            </a:extLst>
          </p:cNvPr>
          <p:cNvSpPr txBox="1">
            <a:spLocks noChangeArrowheads="1"/>
          </p:cNvSpPr>
          <p:nvPr userDrawn="1"/>
        </p:nvSpPr>
        <p:spPr bwMode="white">
          <a:xfrm>
            <a:off x="2357438" y="1990725"/>
            <a:ext cx="1563687" cy="260350"/>
          </a:xfrm>
          <a:prstGeom prst="rect">
            <a:avLst/>
          </a:prstGeom>
          <a:noFill/>
          <a:ln>
            <a:noFill/>
          </a:ln>
        </p:spPr>
        <p:txBody>
          <a:bodyPr>
            <a:spAutoFit/>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pPr eaLnBrk="1" hangingPunct="1">
              <a:defRPr/>
            </a:pPr>
            <a:r>
              <a:rPr lang="nl-NL" altLang="nl-NL" sz="1100" b="1">
                <a:solidFill>
                  <a:schemeClr val="bg1"/>
                </a:solidFill>
              </a:rPr>
              <a:t>Grade:</a:t>
            </a:r>
          </a:p>
        </p:txBody>
      </p:sp>
      <p:pic>
        <p:nvPicPr>
          <p:cNvPr id="24" name="Picture 8" descr="Strengths">
            <a:extLst>
              <a:ext uri="{FF2B5EF4-FFF2-40B4-BE49-F238E27FC236}">
                <a16:creationId xmlns:a16="http://schemas.microsoft.com/office/drawing/2014/main" id="{19E068FC-C38C-4D71-9A54-1BAA4BDE3EA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7788" y="2382838"/>
            <a:ext cx="611187"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12" descr="Achievement, trophy icon">
            <a:extLst>
              <a:ext uri="{FF2B5EF4-FFF2-40B4-BE49-F238E27FC236}">
                <a16:creationId xmlns:a16="http://schemas.microsoft.com/office/drawing/2014/main" id="{44891430-3EA5-4446-8A82-C16C5949E1A3}"/>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740275" y="2509838"/>
            <a:ext cx="446088" cy="446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5"/>
          <p:cNvSpPr>
            <a:spLocks noGrp="1"/>
          </p:cNvSpPr>
          <p:nvPr>
            <p:ph type="body" sz="quarter" idx="36"/>
          </p:nvPr>
        </p:nvSpPr>
        <p:spPr>
          <a:xfrm>
            <a:off x="4836699" y="2995865"/>
            <a:ext cx="4009644" cy="3621503"/>
          </a:xfrm>
        </p:spPr>
        <p:txBody>
          <a:bodyPr>
            <a:noAutofit/>
          </a:bodyPr>
          <a:lstStyle>
            <a:lvl1pPr>
              <a:lnSpc>
                <a:spcPct val="150000"/>
              </a:lnSpc>
              <a:defRPr sz="1000" i="0" u="none" baseline="0"/>
            </a:lvl1pPr>
            <a:lvl2pPr>
              <a:lnSpc>
                <a:spcPct val="114000"/>
              </a:lnSpc>
              <a:defRPr/>
            </a:lvl2pPr>
          </a:lstStyle>
          <a:p>
            <a:pPr lvl="0"/>
            <a:r>
              <a:rPr lang="en-US"/>
              <a:t>Click to edit Master text styles</a:t>
            </a:r>
          </a:p>
          <a:p>
            <a:pPr lvl="1"/>
            <a:r>
              <a:rPr lang="en-US"/>
              <a:t>Second level</a:t>
            </a:r>
          </a:p>
        </p:txBody>
      </p:sp>
      <p:sp>
        <p:nvSpPr>
          <p:cNvPr id="23" name="Text Placeholder 5"/>
          <p:cNvSpPr>
            <a:spLocks noGrp="1"/>
          </p:cNvSpPr>
          <p:nvPr>
            <p:ph type="body" sz="quarter" idx="41"/>
          </p:nvPr>
        </p:nvSpPr>
        <p:spPr bwMode="white">
          <a:xfrm>
            <a:off x="2468282" y="290679"/>
            <a:ext cx="6223654" cy="306703"/>
          </a:xfrm>
        </p:spPr>
        <p:txBody>
          <a:bodyPr>
            <a:noAutofit/>
          </a:bodyPr>
          <a:lstStyle>
            <a:lvl1pPr>
              <a:defRPr sz="2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42"/>
          </p:nvPr>
        </p:nvSpPr>
        <p:spPr bwMode="white">
          <a:xfrm>
            <a:off x="2468279" y="665942"/>
            <a:ext cx="6056596" cy="321205"/>
          </a:xfrm>
        </p:spPr>
        <p:txBody>
          <a:bodyPr>
            <a:no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sz="1400">
                <a:solidFill>
                  <a:schemeClr val="bg1"/>
                </a:solidFill>
              </a:defRPr>
            </a:lvl1pPr>
          </a:lstStyle>
          <a:p>
            <a:pPr lvl="0"/>
            <a:r>
              <a:rPr lang="en-US"/>
              <a:t>Click to edit Master text styles</a:t>
            </a:r>
          </a:p>
        </p:txBody>
      </p:sp>
      <p:sp>
        <p:nvSpPr>
          <p:cNvPr id="26" name="Text Placeholder 5"/>
          <p:cNvSpPr>
            <a:spLocks noGrp="1"/>
          </p:cNvSpPr>
          <p:nvPr>
            <p:ph type="body" sz="quarter" idx="43"/>
          </p:nvPr>
        </p:nvSpPr>
        <p:spPr bwMode="white">
          <a:xfrm>
            <a:off x="3696643" y="1280458"/>
            <a:ext cx="2373312" cy="295449"/>
          </a:xfrm>
        </p:spPr>
        <p:txBody>
          <a:bodyPr>
            <a:noAutofit/>
          </a:bodyPr>
          <a:lstStyle>
            <a:lvl1pPr>
              <a:defRPr sz="1100">
                <a:solidFill>
                  <a:schemeClr val="bg1"/>
                </a:solidFill>
              </a:defRPr>
            </a:lvl1pPr>
          </a:lstStyle>
          <a:p>
            <a:pPr lvl="0"/>
            <a:r>
              <a:rPr lang="en-US"/>
              <a:t>Click to edit Master text styles</a:t>
            </a:r>
          </a:p>
        </p:txBody>
      </p:sp>
      <p:sp>
        <p:nvSpPr>
          <p:cNvPr id="45" name="Picture Placeholder 44"/>
          <p:cNvSpPr>
            <a:spLocks noGrp="1"/>
          </p:cNvSpPr>
          <p:nvPr>
            <p:ph type="pic" sz="quarter" idx="46"/>
          </p:nvPr>
        </p:nvSpPr>
        <p:spPr bwMode="ltGray">
          <a:xfrm>
            <a:off x="383259" y="287492"/>
            <a:ext cx="1734208" cy="1735628"/>
          </a:xfrm>
          <a:prstGeom prst="ellipse">
            <a:avLst/>
          </a:prstGeom>
          <a:solidFill>
            <a:schemeClr val="bg1"/>
          </a:solidFill>
        </p:spPr>
        <p:txBody>
          <a:bodyPr rtlCol="0">
            <a:normAutofit/>
          </a:bodyPr>
          <a:lstStyle>
            <a:lvl1pPr>
              <a:lnSpc>
                <a:spcPct val="114000"/>
              </a:lnSpc>
              <a:defRPr sz="1000" baseline="0"/>
            </a:lvl1pPr>
          </a:lstStyle>
          <a:p>
            <a:pPr lvl="0"/>
            <a:r>
              <a:rPr lang="en-US" noProof="0"/>
              <a:t>Click icon to add picture</a:t>
            </a:r>
            <a:endParaRPr lang="nl-NL" noProof="0"/>
          </a:p>
        </p:txBody>
      </p:sp>
      <p:sp>
        <p:nvSpPr>
          <p:cNvPr id="46" name="Text Placeholder 5"/>
          <p:cNvSpPr>
            <a:spLocks noGrp="1"/>
          </p:cNvSpPr>
          <p:nvPr>
            <p:ph type="body" sz="quarter" idx="47"/>
          </p:nvPr>
        </p:nvSpPr>
        <p:spPr bwMode="white">
          <a:xfrm>
            <a:off x="3696026" y="1501534"/>
            <a:ext cx="2373312" cy="325397"/>
          </a:xfrm>
        </p:spPr>
        <p:txBody>
          <a:bodyPr>
            <a:noAutofit/>
          </a:bodyPr>
          <a:lstStyle>
            <a:lvl1pPr>
              <a:defRPr sz="1100">
                <a:solidFill>
                  <a:schemeClr val="bg1"/>
                </a:solidFill>
              </a:defRPr>
            </a:lvl1pPr>
          </a:lstStyle>
          <a:p>
            <a:pPr lvl="0"/>
            <a:r>
              <a:rPr lang="en-US"/>
              <a:t>Click to edit Master text styles</a:t>
            </a:r>
          </a:p>
        </p:txBody>
      </p:sp>
      <p:sp>
        <p:nvSpPr>
          <p:cNvPr id="47" name="Text Placeholder 5"/>
          <p:cNvSpPr>
            <a:spLocks noGrp="1"/>
          </p:cNvSpPr>
          <p:nvPr>
            <p:ph type="body" sz="quarter" idx="48"/>
          </p:nvPr>
        </p:nvSpPr>
        <p:spPr bwMode="white">
          <a:xfrm>
            <a:off x="3685536" y="1711595"/>
            <a:ext cx="2373312" cy="330250"/>
          </a:xfrm>
        </p:spPr>
        <p:txBody>
          <a:bodyPr>
            <a:noAutofit/>
          </a:bodyPr>
          <a:lstStyle>
            <a:lvl1pPr>
              <a:defRPr sz="1100">
                <a:solidFill>
                  <a:schemeClr val="bg1"/>
                </a:solidFill>
              </a:defRPr>
            </a:lvl1pPr>
          </a:lstStyle>
          <a:p>
            <a:pPr lvl="0"/>
            <a:r>
              <a:rPr lang="en-US"/>
              <a:t>Click to edit Master text styles</a:t>
            </a:r>
          </a:p>
        </p:txBody>
      </p:sp>
      <p:sp>
        <p:nvSpPr>
          <p:cNvPr id="34" name="Text Placeholder 5"/>
          <p:cNvSpPr>
            <a:spLocks noGrp="1"/>
          </p:cNvSpPr>
          <p:nvPr>
            <p:ph type="body" sz="quarter" idx="50"/>
          </p:nvPr>
        </p:nvSpPr>
        <p:spPr>
          <a:xfrm>
            <a:off x="383259" y="2995866"/>
            <a:ext cx="4056394" cy="3621502"/>
          </a:xfrm>
        </p:spPr>
        <p:txBody>
          <a:bodyPr>
            <a:noAutofit/>
          </a:bodyPr>
          <a:lstStyle>
            <a:lvl1pPr>
              <a:lnSpc>
                <a:spcPct val="114000"/>
              </a:lnSpc>
              <a:defRPr sz="1000" u="none" baseline="0"/>
            </a:lvl1pPr>
          </a:lstStyle>
          <a:p>
            <a:pPr lvl="0"/>
            <a:r>
              <a:rPr lang="en-US"/>
              <a:t>Click to edit Master text styles</a:t>
            </a:r>
          </a:p>
        </p:txBody>
      </p:sp>
      <p:sp>
        <p:nvSpPr>
          <p:cNvPr id="21" name="Text Placeholder 5"/>
          <p:cNvSpPr>
            <a:spLocks noGrp="1"/>
          </p:cNvSpPr>
          <p:nvPr>
            <p:ph type="body" sz="quarter" idx="51"/>
          </p:nvPr>
        </p:nvSpPr>
        <p:spPr bwMode="white">
          <a:xfrm>
            <a:off x="3690158" y="1891703"/>
            <a:ext cx="2373312" cy="330250"/>
          </a:xfrm>
        </p:spPr>
        <p:txBody>
          <a:bodyPr>
            <a:noAutofit/>
          </a:bodyPr>
          <a:lstStyle>
            <a:lvl1pPr>
              <a:defRPr sz="110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89671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2 Contents">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4130" name="think-cell Slide" r:id="rId7" imgW="360" imgH="360" progId="">
                  <p:embed/>
                </p:oleObj>
              </mc:Choice>
              <mc:Fallback>
                <p:oleObj name="think-cell Slide" r:id="rId7" imgW="360" imgH="360" progId="">
                  <p:embed/>
                  <p:pic>
                    <p:nvPicPr>
                      <p:cNvPr id="0" name="Picture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1533439"/>
            <a:ext cx="5541093" cy="471550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1533440"/>
            <a:ext cx="5541093" cy="4725584"/>
          </a:xfrm>
        </p:spPr>
        <p:txBody>
          <a:bodyPr/>
          <a:lstStyle>
            <a:lvl1pPr>
              <a:defRPr sz="2000"/>
            </a:lvl1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428841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ntents &amp; Headings">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5154" name="think-cell Slide" r:id="rId9" imgW="360" imgH="360" progId="">
                  <p:embed/>
                </p:oleObj>
              </mc:Choice>
              <mc:Fallback>
                <p:oleObj name="think-cell Slide" r:id="rId9" imgW="360" imgH="360" progId="">
                  <p:embed/>
                  <p:pic>
                    <p:nvPicPr>
                      <p:cNvPr id="0" name="Picture 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
        <p:nvSpPr>
          <p:cNvPr id="4" name="Espace réservé du contenu 3"/>
          <p:cNvSpPr>
            <a:spLocks noGrp="1"/>
          </p:cNvSpPr>
          <p:nvPr>
            <p:ph sz="quarter" idx="10" hasCustomPrompt="1"/>
            <p:custDataLst>
              <p:tags r:id="rId4"/>
            </p:custDataLst>
          </p:nvPr>
        </p:nvSpPr>
        <p:spPr>
          <a:xfrm>
            <a:off x="387334" y="2206953"/>
            <a:ext cx="5541093" cy="404199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6" name="Espace réservé du contenu 5"/>
          <p:cNvSpPr>
            <a:spLocks noGrp="1"/>
          </p:cNvSpPr>
          <p:nvPr>
            <p:ph sz="quarter" idx="11" hasCustomPrompt="1"/>
            <p:custDataLst>
              <p:tags r:id="rId5"/>
            </p:custDataLst>
          </p:nvPr>
        </p:nvSpPr>
        <p:spPr>
          <a:xfrm>
            <a:off x="6181954" y="2208394"/>
            <a:ext cx="5541093" cy="4050630"/>
          </a:xfrm>
        </p:spPr>
        <p:txBody>
          <a:bodyPr/>
          <a:lstStyle>
            <a:lvl1pPr>
              <a:defRPr sz="1800"/>
            </a:lvl1pPr>
            <a:lvl2pPr>
              <a:defRPr sz="1600"/>
            </a:lvl2pPr>
            <a:lvl3pPr>
              <a:defRPr sz="1400"/>
            </a:lvl3pPr>
            <a:lvl4pPr>
              <a:defRPr sz="1200"/>
            </a:lvl4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Espace réservé du texte 6"/>
          <p:cNvSpPr>
            <a:spLocks noGrp="1"/>
          </p:cNvSpPr>
          <p:nvPr>
            <p:ph type="body" sz="quarter" idx="12" hasCustomPrompt="1"/>
            <p:custDataLst>
              <p:tags r:id="rId6"/>
            </p:custDataLst>
          </p:nvPr>
        </p:nvSpPr>
        <p:spPr>
          <a:xfrm>
            <a:off x="387335" y="1542648"/>
            <a:ext cx="5541093" cy="653034"/>
          </a:xfrm>
        </p:spPr>
        <p:txBody>
          <a:bodyPr anchor="ctr"/>
          <a:lstStyle>
            <a:lvl1pPr algn="ctr">
              <a:buNone/>
              <a:defRPr sz="2200" b="1">
                <a:solidFill>
                  <a:schemeClr val="tx2">
                    <a:lumMod val="50000"/>
                  </a:schemeClr>
                </a:solidFill>
              </a:defRPr>
            </a:lvl1pPr>
            <a:lvl5pPr>
              <a:buNone/>
              <a:defRPr/>
            </a:lvl5pPr>
          </a:lstStyle>
          <a:p>
            <a:pPr lvl="0"/>
            <a:r>
              <a:rPr lang="en-US" noProof="0"/>
              <a:t>Click to edit Master text style</a:t>
            </a:r>
          </a:p>
        </p:txBody>
      </p:sp>
      <p:sp>
        <p:nvSpPr>
          <p:cNvPr id="9" name="Espace réservé du texte 8"/>
          <p:cNvSpPr>
            <a:spLocks noGrp="1"/>
          </p:cNvSpPr>
          <p:nvPr>
            <p:ph type="body" sz="quarter" idx="13" hasCustomPrompt="1"/>
            <p:custDataLst>
              <p:tags r:id="rId7"/>
            </p:custDataLst>
          </p:nvPr>
        </p:nvSpPr>
        <p:spPr>
          <a:xfrm>
            <a:off x="6182332" y="1533439"/>
            <a:ext cx="5541093" cy="653034"/>
          </a:xfrm>
        </p:spPr>
        <p:txBody>
          <a:bodyPr anchor="ctr"/>
          <a:lstStyle>
            <a:lvl1pPr algn="ctr">
              <a:buNone/>
              <a:defRPr lang="fr-FR" sz="2200" b="1" kern="1200" noProof="0" dirty="0" smtClean="0">
                <a:solidFill>
                  <a:schemeClr val="tx2">
                    <a:lumMod val="50000"/>
                  </a:schemeClr>
                </a:solidFill>
                <a:latin typeface="+mn-lt"/>
                <a:ea typeface="+mn-ea"/>
                <a:cs typeface="+mn-cs"/>
              </a:defRPr>
            </a:lvl1pPr>
          </a:lstStyle>
          <a:p>
            <a:pPr lvl="0"/>
            <a:r>
              <a:rPr lang="en-US" noProof="0"/>
              <a:t>Click to edit Master text style</a:t>
            </a:r>
          </a:p>
        </p:txBody>
      </p:sp>
    </p:spTree>
    <p:extLst>
      <p:ext uri="{BB962C8B-B14F-4D97-AF65-F5344CB8AC3E}">
        <p14:creationId xmlns:p14="http://schemas.microsoft.com/office/powerpoint/2010/main" val="10904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4-Content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hasCustomPrompt="1"/>
          </p:nvPr>
        </p:nvSpPr>
        <p:spPr>
          <a:xfrm>
            <a:off x="292348"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4" name="Content Placeholder 3"/>
          <p:cNvSpPr>
            <a:spLocks noGrp="1"/>
          </p:cNvSpPr>
          <p:nvPr>
            <p:ph sz="half" idx="2" hasCustomPrompt="1"/>
          </p:nvPr>
        </p:nvSpPr>
        <p:spPr>
          <a:xfrm>
            <a:off x="292348"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2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5" name="Text Placeholder 4"/>
          <p:cNvSpPr>
            <a:spLocks noGrp="1"/>
          </p:cNvSpPr>
          <p:nvPr>
            <p:ph type="body" sz="quarter" idx="3" hasCustomPrompt="1"/>
          </p:nvPr>
        </p:nvSpPr>
        <p:spPr>
          <a:xfrm>
            <a:off x="6217054" y="1436915"/>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6" name="Content Placeholder 5"/>
          <p:cNvSpPr>
            <a:spLocks noGrp="1"/>
          </p:cNvSpPr>
          <p:nvPr>
            <p:ph sz="quarter" idx="4" hasCustomPrompt="1"/>
          </p:nvPr>
        </p:nvSpPr>
        <p:spPr>
          <a:xfrm>
            <a:off x="6217054" y="1902620"/>
            <a:ext cx="5718048" cy="1861869"/>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7" name="Text Placeholder 2"/>
          <p:cNvSpPr>
            <a:spLocks noGrp="1"/>
          </p:cNvSpPr>
          <p:nvPr>
            <p:ph type="body" idx="12" hasCustomPrompt="1"/>
          </p:nvPr>
        </p:nvSpPr>
        <p:spPr>
          <a:xfrm>
            <a:off x="292348"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wrap="square" anchor="ctr">
            <a:noAutofit/>
          </a:bodyPr>
          <a:lstStyle>
            <a:lvl1pPr marL="0" indent="0" algn="ctr" rtl="0" eaLnBrk="0" fontAlgn="base" hangingPunct="0">
              <a:lnSpc>
                <a:spcPct val="85000"/>
              </a:lnSpc>
              <a:spcBef>
                <a:spcPct val="0"/>
              </a:spcBef>
              <a:spcAft>
                <a:spcPct val="0"/>
              </a:spcAft>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8" name="Content Placeholder 3"/>
          <p:cNvSpPr>
            <a:spLocks noGrp="1"/>
          </p:cNvSpPr>
          <p:nvPr>
            <p:ph sz="half" idx="13" hasCustomPrompt="1"/>
          </p:nvPr>
        </p:nvSpPr>
        <p:spPr>
          <a:xfrm>
            <a:off x="292348"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Text Placeholder 4"/>
          <p:cNvSpPr>
            <a:spLocks noGrp="1"/>
          </p:cNvSpPr>
          <p:nvPr>
            <p:ph type="body" sz="quarter" idx="14" hasCustomPrompt="1"/>
          </p:nvPr>
        </p:nvSpPr>
        <p:spPr>
          <a:xfrm>
            <a:off x="6217054" y="3820890"/>
            <a:ext cx="5718048" cy="518130"/>
          </a:xfrm>
          <a:solidFill>
            <a:schemeClr val="accent1"/>
          </a:solidFill>
          <a:ln w="25400">
            <a:solidFill>
              <a:schemeClr val="tx1"/>
            </a:solidFill>
            <a:headEnd/>
            <a:tailEnd/>
          </a:ln>
        </p:spPr>
        <p:style>
          <a:lnRef idx="1">
            <a:schemeClr val="accent1"/>
          </a:lnRef>
          <a:fillRef idx="3">
            <a:schemeClr val="accent1"/>
          </a:fillRef>
          <a:effectRef idx="2">
            <a:schemeClr val="accent1"/>
          </a:effectRef>
          <a:fontRef idx="none"/>
        </p:style>
        <p:txBody>
          <a:bodyPr vert="horz" wrap="square" lIns="91440" tIns="45720" rIns="91440" bIns="45720" numCol="1" anchor="ctr" anchorCtr="1" compatLnSpc="1">
            <a:prstTxWarp prst="textNoShape">
              <a:avLst/>
            </a:prstTxWarp>
            <a:noAutofit/>
          </a:bodyPr>
          <a:lstStyle>
            <a:lvl1pPr marL="0" indent="0">
              <a:buNone/>
              <a:defRPr lang="en-US" sz="1600" b="1" kern="1200" dirty="0" smtClean="0">
                <a:solidFill>
                  <a:schemeClr val="tx1"/>
                </a:solidFill>
                <a:latin typeface="Arial"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a:t>
            </a:r>
          </a:p>
        </p:txBody>
      </p:sp>
      <p:sp>
        <p:nvSpPr>
          <p:cNvPr id="10" name="Content Placeholder 5"/>
          <p:cNvSpPr>
            <a:spLocks noGrp="1"/>
          </p:cNvSpPr>
          <p:nvPr>
            <p:ph sz="quarter" idx="15" hasCustomPrompt="1"/>
          </p:nvPr>
        </p:nvSpPr>
        <p:spPr>
          <a:xfrm>
            <a:off x="6217054" y="4286584"/>
            <a:ext cx="5718048" cy="2011680"/>
          </a:xfrm>
          <a:ln>
            <a:solidFill>
              <a:schemeClr val="tx1"/>
            </a:solidFill>
          </a:ln>
        </p:spPr>
        <p:style>
          <a:lnRef idx="2">
            <a:schemeClr val="accent1"/>
          </a:lnRef>
          <a:fillRef idx="1">
            <a:schemeClr val="lt1"/>
          </a:fillRef>
          <a:effectRef idx="0">
            <a:schemeClr val="accent1"/>
          </a:effectRef>
          <a:fontRef idx="none"/>
        </p:style>
        <p:txBody>
          <a:bodyPr lIns="91440"/>
          <a:lstStyle>
            <a:lvl1pPr>
              <a:defRPr sz="1400"/>
            </a:lvl1pPr>
            <a:lvl2pPr>
              <a:defRPr sz="1400"/>
            </a:lvl2pPr>
            <a:lvl3pPr>
              <a:defRPr sz="1200"/>
            </a:lvl3pPr>
            <a:lvl4pPr>
              <a:defRPr sz="1100" baseline="0"/>
            </a:lvl4pPr>
            <a:lvl5pPr>
              <a:defRPr sz="1100" baseline="0"/>
            </a:lvl5pPr>
            <a:lvl6pPr>
              <a:defRPr sz="1600"/>
            </a:lvl6pPr>
            <a:lvl7pPr>
              <a:defRPr sz="1600"/>
            </a:lvl7pPr>
            <a:lvl8pPr>
              <a:defRPr sz="1600"/>
            </a:lvl8pPr>
            <a:lvl9pPr>
              <a:defRPr sz="1600"/>
            </a:lvl9p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Tree>
    <p:extLst>
      <p:ext uri="{BB962C8B-B14F-4D97-AF65-F5344CB8AC3E}">
        <p14:creationId xmlns:p14="http://schemas.microsoft.com/office/powerpoint/2010/main" val="3694120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2"/>
            </p:custDataLst>
          </p:nvPr>
        </p:nvGraphicFramePr>
        <p:xfrm>
          <a:off x="0" y="0"/>
          <a:ext cx="195385" cy="158750"/>
        </p:xfrm>
        <a:graphic>
          <a:graphicData uri="http://schemas.openxmlformats.org/presentationml/2006/ole">
            <mc:AlternateContent xmlns:mc="http://schemas.openxmlformats.org/markup-compatibility/2006">
              <mc:Choice xmlns:v="urn:schemas-microsoft-com:vml" Requires="v">
                <p:oleObj spid="_x0000_s7202" name="think-cell Slide" r:id="rId5" imgW="360" imgH="360" progId="">
                  <p:embed/>
                </p:oleObj>
              </mc:Choice>
              <mc:Fallback>
                <p:oleObj name="think-cell Slide" r:id="rId5" imgW="360" imgH="360" progId="">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re 1"/>
          <p:cNvSpPr>
            <a:spLocks noGrp="1"/>
          </p:cNvSpPr>
          <p:nvPr>
            <p:ph type="title" hasCustomPrompt="1"/>
            <p:custDataLst>
              <p:tags r:id="rId3"/>
            </p:custDataLst>
          </p:nvPr>
        </p:nvSpPr>
        <p:spPr/>
        <p:txBody>
          <a:bodyPr/>
          <a:lstStyle>
            <a:lvl1pPr>
              <a:defRPr/>
            </a:lvl1pPr>
          </a:lstStyle>
          <a:p>
            <a:pPr lvl="0"/>
            <a:r>
              <a:rPr lang="en-US" noProof="0"/>
              <a:t>Click to edit Master title style</a:t>
            </a:r>
          </a:p>
        </p:txBody>
      </p:sp>
    </p:spTree>
    <p:extLst>
      <p:ext uri="{BB962C8B-B14F-4D97-AF65-F5344CB8AC3E}">
        <p14:creationId xmlns:p14="http://schemas.microsoft.com/office/powerpoint/2010/main" val="469661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7" y="11"/>
          <a:ext cx="180998" cy="143985"/>
        </p:xfrm>
        <a:graphic>
          <a:graphicData uri="http://schemas.openxmlformats.org/presentationml/2006/ole">
            <mc:AlternateContent xmlns:mc="http://schemas.openxmlformats.org/markup-compatibility/2006">
              <mc:Choice xmlns:v="urn:schemas-microsoft-com:vml" Requires="v">
                <p:oleObj spid="_x0000_s8226" name="think-cell Slide" r:id="rId4" imgW="360" imgH="360" progId="">
                  <p:embed/>
                </p:oleObj>
              </mc:Choice>
              <mc:Fallback>
                <p:oleObj name="think-cell Slide" r:id="rId4" imgW="360" imgH="360" progId="">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 y="11"/>
                        <a:ext cx="180998" cy="14398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80419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and Table">
    <p:spTree>
      <p:nvGrpSpPr>
        <p:cNvPr id="1" name=""/>
        <p:cNvGrpSpPr/>
        <p:nvPr/>
      </p:nvGrpSpPr>
      <p:grpSpPr>
        <a:xfrm>
          <a:off x="0" y="0"/>
          <a:ext cx="0" cy="0"/>
          <a:chOff x="0" y="0"/>
          <a:chExt cx="0" cy="0"/>
        </a:xfrm>
      </p:grpSpPr>
      <p:sp>
        <p:nvSpPr>
          <p:cNvPr id="3" name="Table Placeholder 2"/>
          <p:cNvSpPr>
            <a:spLocks noGrp="1"/>
          </p:cNvSpPr>
          <p:nvPr>
            <p:ph type="tbl" idx="1"/>
          </p:nvPr>
        </p:nvSpPr>
        <p:spPr bwMode="gray">
          <a:xfrm>
            <a:off x="321579" y="990600"/>
            <a:ext cx="11582400" cy="5029200"/>
          </a:xfrm>
        </p:spPr>
        <p:txBody>
          <a:bodyPr/>
          <a:lstStyle/>
          <a:p>
            <a:pPr lvl="0"/>
            <a:r>
              <a:rPr lang="en-US" noProof="0"/>
              <a:t>Click icon to add table</a:t>
            </a:r>
          </a:p>
        </p:txBody>
      </p:sp>
      <p:sp>
        <p:nvSpPr>
          <p:cNvPr id="6" name="Rectangle 134"/>
          <p:cNvSpPr>
            <a:spLocks noGrp="1" noChangeArrowheads="1"/>
          </p:cNvSpPr>
          <p:nvPr>
            <p:ph type="title"/>
          </p:nvPr>
        </p:nvSpPr>
        <p:spPr bwMode="gray">
          <a:xfrm>
            <a:off x="321733" y="212730"/>
            <a:ext cx="11618976" cy="549275"/>
          </a:xfrm>
          <a:prstGeom prst="rect">
            <a:avLst/>
          </a:prstGeom>
          <a:noFill/>
          <a:ln w="9525">
            <a:noFill/>
            <a:miter lim="800000"/>
            <a:headEnd/>
            <a:tailEnd/>
          </a:ln>
          <a:effectLst/>
        </p:spPr>
        <p:txBody>
          <a:bodyPr/>
          <a:lstStyle/>
          <a:p>
            <a:pPr lvl="0"/>
            <a:r>
              <a:rPr lang="en-US"/>
              <a:t>Click to edit Master title style</a:t>
            </a:r>
          </a:p>
        </p:txBody>
      </p:sp>
      <p:sp>
        <p:nvSpPr>
          <p:cNvPr id="4" name="Rectangle 101"/>
          <p:cNvSpPr>
            <a:spLocks noGrp="1" noChangeArrowheads="1"/>
          </p:cNvSpPr>
          <p:nvPr>
            <p:ph type="dt" sz="half" idx="10"/>
          </p:nvPr>
        </p:nvSpPr>
        <p:spPr>
          <a:xfrm>
            <a:off x="4572000" y="6533673"/>
            <a:ext cx="3544277" cy="165100"/>
          </a:xfrm>
          <a:prstGeom prst="rect">
            <a:avLst/>
          </a:prstGeom>
        </p:spPr>
        <p:txBody>
          <a:bodyPr/>
          <a:lstStyle>
            <a:lvl1pPr fontAlgn="base">
              <a:spcBef>
                <a:spcPct val="0"/>
              </a:spcBef>
              <a:spcAft>
                <a:spcPct val="0"/>
              </a:spcAft>
              <a:defRPr sz="900">
                <a:solidFill>
                  <a:schemeClr val="tx1"/>
                </a:solidFill>
                <a:latin typeface="Arial" charset="0"/>
              </a:defRPr>
            </a:lvl1pPr>
          </a:lstStyle>
          <a:p>
            <a:fld id="{425404F2-BE9A-4460-8815-8F645183555F}" type="datetimeFigureOut">
              <a:rPr lang="en-US" smtClean="0"/>
              <a:pPr/>
              <a:t>4/8/2022</a:t>
            </a:fld>
            <a:endParaRPr lang="en-US"/>
          </a:p>
        </p:txBody>
      </p:sp>
      <p:sp>
        <p:nvSpPr>
          <p:cNvPr id="5" name="Rectangle 103"/>
          <p:cNvSpPr>
            <a:spLocks noGrp="1" noChangeArrowheads="1"/>
          </p:cNvSpPr>
          <p:nvPr>
            <p:ph type="sldNum" sz="quarter" idx="11"/>
          </p:nvPr>
        </p:nvSpPr>
        <p:spPr>
          <a:xfrm>
            <a:off x="11941908" y="6732599"/>
            <a:ext cx="242277" cy="103187"/>
          </a:xfrm>
          <a:prstGeom prst="rect">
            <a:avLst/>
          </a:prstGeom>
        </p:spPr>
        <p:txBody>
          <a:bodyPr/>
          <a:lstStyle>
            <a:lvl1pPr fontAlgn="base">
              <a:spcBef>
                <a:spcPct val="0"/>
              </a:spcBef>
              <a:spcAft>
                <a:spcPct val="0"/>
              </a:spcAft>
              <a:defRPr/>
            </a:lvl1pPr>
          </a:lstStyle>
          <a:p>
            <a:fld id="{96E69268-9C8B-4EBF-A9EE-DC5DC2D48DC3}" type="slidenum">
              <a:rPr lang="en-US" smtClean="0"/>
              <a:pPr/>
              <a:t>‹#›</a:t>
            </a:fld>
            <a:endParaRPr lang="en-US"/>
          </a:p>
        </p:txBody>
      </p:sp>
    </p:spTree>
    <p:extLst>
      <p:ext uri="{BB962C8B-B14F-4D97-AF65-F5344CB8AC3E}">
        <p14:creationId xmlns:p14="http://schemas.microsoft.com/office/powerpoint/2010/main" val="131651802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r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6726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vmlDrawing" Target="../drawings/vmlDrawing1.v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tags" Target="../tags/tag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6.xml"/><Relationship Id="rId10" Type="http://schemas.openxmlformats.org/officeDocument/2006/relationships/slideLayout" Target="../slideLayouts/slideLayout10.xml"/><Relationship Id="rId19"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ags" Target="../tags/tag31.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vmlDrawing" Target="../drawings/vmlDrawing11.v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2.xml"/><Relationship Id="rId5" Type="http://schemas.openxmlformats.org/officeDocument/2006/relationships/slideLayout" Target="../slideLayouts/slideLayout21.xml"/><Relationship Id="rId15" Type="http://schemas.openxmlformats.org/officeDocument/2006/relationships/image" Target="../media/image2.emf"/><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oleObject" Target="../embeddings/oleObject1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p:cNvGraphicFramePr>
            <a:graphicFrameLocks noChangeAspect="1"/>
          </p:cNvGraphicFramePr>
          <p:nvPr>
            <p:custDataLst>
              <p:tags r:id="rId19"/>
            </p:custDataLst>
          </p:nvPr>
        </p:nvGraphicFramePr>
        <p:xfrm>
          <a:off x="1" y="0"/>
          <a:ext cx="195385" cy="158750"/>
        </p:xfrm>
        <a:graphic>
          <a:graphicData uri="http://schemas.openxmlformats.org/presentationml/2006/ole">
            <mc:AlternateContent xmlns:mc="http://schemas.openxmlformats.org/markup-compatibility/2006">
              <mc:Choice xmlns:v="urn:schemas-microsoft-com:vml" Requires="v">
                <p:oleObj spid="_x0000_s1058" name="think-cell Slide" r:id="rId25" imgW="360" imgH="360" progId="">
                  <p:embed/>
                </p:oleObj>
              </mc:Choice>
              <mc:Fallback>
                <p:oleObj name="think-cell Slide" r:id="rId25" imgW="360" imgH="360" progId="">
                  <p:embed/>
                  <p:pic>
                    <p:nvPicPr>
                      <p:cNvPr id="0" name="Picture 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 y="0"/>
                        <a:ext cx="195385"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p:ph type="title"/>
            <p:custDataLst>
              <p:tags r:id="rId20"/>
            </p:custDataLst>
          </p:nvPr>
        </p:nvSpPr>
        <p:spPr>
          <a:xfrm>
            <a:off x="8" y="4"/>
            <a:ext cx="12191999" cy="1002135"/>
          </a:xfrm>
          <a:prstGeom prst="rect">
            <a:avLst/>
          </a:prstGeom>
        </p:spPr>
        <p:txBody>
          <a:bodyPr vert="horz" lIns="297529" tIns="33059" rIns="165294" bIns="33059" rtlCol="0" anchor="ctr">
            <a:noAutofit/>
          </a:bodyPr>
          <a:lstStyle/>
          <a:p>
            <a:r>
              <a:rPr lang="fr-FR" noProof="0"/>
              <a:t>Cliquez pour modifier le style du titre</a:t>
            </a:r>
            <a:endParaRPr lang="en-US" noProof="0"/>
          </a:p>
        </p:txBody>
      </p:sp>
      <p:sp>
        <p:nvSpPr>
          <p:cNvPr id="3" name="Text Placeholder 2"/>
          <p:cNvSpPr>
            <a:spLocks noGrp="1"/>
          </p:cNvSpPr>
          <p:nvPr>
            <p:ph type="body" idx="1"/>
            <p:custDataLst>
              <p:tags r:id="rId21"/>
            </p:custDataLst>
          </p:nvPr>
        </p:nvSpPr>
        <p:spPr>
          <a:xfrm>
            <a:off x="398028" y="1501977"/>
            <a:ext cx="11616154" cy="4636540"/>
          </a:xfrm>
          <a:prstGeom prst="rect">
            <a:avLst/>
          </a:prstGeom>
        </p:spPr>
        <p:txBody>
          <a:bodyPr vert="horz" lIns="108000" tIns="72000" rIns="72000" bIns="72000" rtlCol="0">
            <a:noAutofit/>
          </a:bodyPr>
          <a:lstStyle/>
          <a:p>
            <a:pPr lvl="0"/>
            <a:r>
              <a:rPr lang="en-US" noProof="0"/>
              <a:t>Click to edit Master text style</a:t>
            </a:r>
          </a:p>
          <a:p>
            <a:pPr lvl="1"/>
            <a:r>
              <a:rPr lang="en-US" noProof="0"/>
              <a:t>Text style level 2</a:t>
            </a:r>
          </a:p>
          <a:p>
            <a:pPr lvl="2"/>
            <a:r>
              <a:rPr lang="en-US" noProof="0"/>
              <a:t>Text style level 3</a:t>
            </a:r>
          </a:p>
          <a:p>
            <a:pPr lvl="3"/>
            <a:r>
              <a:rPr lang="en-US" noProof="0"/>
              <a:t>Text style level 4</a:t>
            </a:r>
          </a:p>
        </p:txBody>
      </p:sp>
      <p:sp>
        <p:nvSpPr>
          <p:cNvPr id="9" name="Freeform 4"/>
          <p:cNvSpPr>
            <a:spLocks/>
          </p:cNvSpPr>
          <p:nvPr>
            <p:custDataLst>
              <p:tags r:id="rId22"/>
            </p:custDataLst>
          </p:nvPr>
        </p:nvSpPr>
        <p:spPr bwMode="auto">
          <a:xfrm>
            <a:off x="9" y="676402"/>
            <a:ext cx="12191999" cy="728122"/>
          </a:xfrm>
          <a:custGeom>
            <a:avLst/>
            <a:gdLst/>
            <a:ahLst/>
            <a:cxnLst>
              <a:cxn ang="0">
                <a:pos x="2965" y="93"/>
              </a:cxn>
              <a:cxn ang="0">
                <a:pos x="303" y="93"/>
              </a:cxn>
              <a:cxn ang="0">
                <a:pos x="151" y="187"/>
              </a:cxn>
              <a:cxn ang="0">
                <a:pos x="0" y="93"/>
              </a:cxn>
              <a:cxn ang="0">
                <a:pos x="0" y="112"/>
              </a:cxn>
              <a:cxn ang="0">
                <a:pos x="151" y="205"/>
              </a:cxn>
              <a:cxn ang="0">
                <a:pos x="303" y="112"/>
              </a:cxn>
              <a:cxn ang="0">
                <a:pos x="2965" y="112"/>
              </a:cxn>
              <a:cxn ang="0">
                <a:pos x="3118" y="19"/>
              </a:cxn>
              <a:cxn ang="0">
                <a:pos x="3118" y="0"/>
              </a:cxn>
              <a:cxn ang="0">
                <a:pos x="2965" y="93"/>
              </a:cxn>
            </a:cxnLst>
            <a:rect l="0" t="0" r="r" b="b"/>
            <a:pathLst>
              <a:path w="3118" h="205">
                <a:moveTo>
                  <a:pt x="2965" y="93"/>
                </a:moveTo>
                <a:cubicBezTo>
                  <a:pt x="303" y="93"/>
                  <a:pt x="303" y="93"/>
                  <a:pt x="303" y="93"/>
                </a:cubicBezTo>
                <a:cubicBezTo>
                  <a:pt x="183" y="93"/>
                  <a:pt x="151" y="187"/>
                  <a:pt x="151" y="187"/>
                </a:cubicBezTo>
                <a:cubicBezTo>
                  <a:pt x="151" y="187"/>
                  <a:pt x="119" y="93"/>
                  <a:pt x="0" y="93"/>
                </a:cubicBezTo>
                <a:cubicBezTo>
                  <a:pt x="0" y="112"/>
                  <a:pt x="0" y="112"/>
                  <a:pt x="0" y="112"/>
                </a:cubicBezTo>
                <a:cubicBezTo>
                  <a:pt x="119" y="112"/>
                  <a:pt x="151" y="205"/>
                  <a:pt x="151" y="205"/>
                </a:cubicBezTo>
                <a:cubicBezTo>
                  <a:pt x="151" y="205"/>
                  <a:pt x="183" y="112"/>
                  <a:pt x="303" y="112"/>
                </a:cubicBezTo>
                <a:cubicBezTo>
                  <a:pt x="2965" y="112"/>
                  <a:pt x="2965" y="112"/>
                  <a:pt x="2965" y="112"/>
                </a:cubicBezTo>
                <a:cubicBezTo>
                  <a:pt x="3085" y="112"/>
                  <a:pt x="3118" y="19"/>
                  <a:pt x="3118" y="19"/>
                </a:cubicBezTo>
                <a:cubicBezTo>
                  <a:pt x="3118" y="0"/>
                  <a:pt x="3118" y="0"/>
                  <a:pt x="3118" y="0"/>
                </a:cubicBezTo>
                <a:cubicBezTo>
                  <a:pt x="3118" y="0"/>
                  <a:pt x="3085" y="93"/>
                  <a:pt x="2965" y="93"/>
                </a:cubicBezTo>
                <a:close/>
              </a:path>
            </a:pathLst>
          </a:custGeom>
          <a:solidFill>
            <a:schemeClr val="accent5"/>
          </a:solidFill>
          <a:ln w="9525">
            <a:noFill/>
            <a:round/>
            <a:headEnd/>
            <a:tailEnd/>
          </a:ln>
          <a:effectLst>
            <a:outerShdw blurRad="50800" dist="25400" dir="5400000" algn="t" rotWithShape="0">
              <a:prstClr val="black">
                <a:alpha val="31000"/>
              </a:prstClr>
            </a:outerShdw>
          </a:effectLst>
        </p:spPr>
        <p:txBody>
          <a:bodyPr vert="horz" wrap="square" lIns="99563" tIns="49782" rIns="99563" bIns="49782" numCol="1" anchor="t" anchorCtr="0" compatLnSpc="1">
            <a:prstTxWarp prst="textNoShape">
              <a:avLst/>
            </a:prstTxWarp>
          </a:bodyPr>
          <a:lstStyle/>
          <a:p>
            <a:endParaRPr lang="fr-FR" sz="1800"/>
          </a:p>
        </p:txBody>
      </p:sp>
      <p:cxnSp>
        <p:nvCxnSpPr>
          <p:cNvPr id="15" name="Straight Connector 5"/>
          <p:cNvCxnSpPr/>
          <p:nvPr>
            <p:custDataLst>
              <p:tags r:id="rId23"/>
            </p:custDataLst>
          </p:nvPr>
        </p:nvCxnSpPr>
        <p:spPr>
          <a:xfrm flipH="1">
            <a:off x="9" y="6362700"/>
            <a:ext cx="12191999" cy="0"/>
          </a:xfrm>
          <a:prstGeom prst="line">
            <a:avLst/>
          </a:prstGeom>
          <a:ln w="9525" cmpd="sng">
            <a:solidFill>
              <a:schemeClr val="accent5"/>
            </a:solidFill>
          </a:ln>
          <a:effectLst/>
        </p:spPr>
        <p:style>
          <a:lnRef idx="2">
            <a:schemeClr val="accent1"/>
          </a:lnRef>
          <a:fillRef idx="0">
            <a:schemeClr val="accent1"/>
          </a:fillRef>
          <a:effectRef idx="1">
            <a:schemeClr val="accent1"/>
          </a:effectRef>
          <a:fontRef idx="minor">
            <a:schemeClr val="tx1"/>
          </a:fontRef>
        </p:style>
      </p:cxnSp>
      <p:grpSp>
        <p:nvGrpSpPr>
          <p:cNvPr id="14" name="Groupe 1">
            <a:extLst>
              <a:ext uri="{FF2B5EF4-FFF2-40B4-BE49-F238E27FC236}">
                <a16:creationId xmlns:a16="http://schemas.microsoft.com/office/drawing/2014/main" id="{BE8A762F-12CA-4505-8697-4A98F69D5FCE}"/>
              </a:ext>
            </a:extLst>
          </p:cNvPr>
          <p:cNvGrpSpPr/>
          <p:nvPr/>
        </p:nvGrpSpPr>
        <p:grpSpPr>
          <a:xfrm>
            <a:off x="11501102" y="171573"/>
            <a:ext cx="419436" cy="388988"/>
            <a:chOff x="11501102" y="171573"/>
            <a:chExt cx="419436" cy="388988"/>
          </a:xfrm>
        </p:grpSpPr>
        <p:sp>
          <p:nvSpPr>
            <p:cNvPr id="16" name="Freeform 13">
              <a:extLst>
                <a:ext uri="{FF2B5EF4-FFF2-40B4-BE49-F238E27FC236}">
                  <a16:creationId xmlns:a16="http://schemas.microsoft.com/office/drawing/2014/main" id="{79BDE807-C0D6-4ECC-9D72-3D5332B2877E}"/>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4">
              <a:extLst>
                <a:ext uri="{FF2B5EF4-FFF2-40B4-BE49-F238E27FC236}">
                  <a16:creationId xmlns:a16="http://schemas.microsoft.com/office/drawing/2014/main" id="{B598BB44-5C3B-495C-AB4A-980F69B431A6}"/>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3" name="Rectangle 22">
            <a:extLst>
              <a:ext uri="{FF2B5EF4-FFF2-40B4-BE49-F238E27FC236}">
                <a16:creationId xmlns:a16="http://schemas.microsoft.com/office/drawing/2014/main" id="{62606FCD-12D7-42E8-8885-B7F0FE845C7B}"/>
              </a:ext>
            </a:extLst>
          </p:cNvPr>
          <p:cNvSpPr>
            <a:spLocks noChangeArrowheads="1"/>
          </p:cNvSpPr>
          <p:nvPr>
            <p:custDataLst>
              <p:tags r:id="rId24"/>
            </p:custDataLst>
          </p:nvPr>
        </p:nvSpPr>
        <p:spPr bwMode="auto">
          <a:xfrm>
            <a:off x="8297642" y="6623414"/>
            <a:ext cx="3274639" cy="183503"/>
          </a:xfrm>
          <a:prstGeom prst="rect">
            <a:avLst/>
          </a:prstGeom>
          <a:noFill/>
          <a:ln w="19050">
            <a:noFill/>
            <a:miter lim="800000"/>
            <a:headEnd/>
            <a:tailEnd/>
          </a:ln>
          <a:effectLst/>
        </p:spPr>
        <p:txBody>
          <a:bodyPr wrap="square" lIns="35997" tIns="35997" rIns="35997" bIns="35997" anchor="b" anchorCtr="0">
            <a:noAutofit/>
          </a:bodyPr>
          <a:lstStyle/>
          <a:p>
            <a:pPr marL="0" marR="0" lvl="0" indent="0" algn="r" defTabSz="995445" rtl="0" eaLnBrk="0" fontAlgn="auto" latinLnBrk="0" hangingPunct="0">
              <a:lnSpc>
                <a:spcPct val="90000"/>
              </a:lnSpc>
              <a:spcBef>
                <a:spcPct val="10000"/>
              </a:spcBef>
              <a:spcAft>
                <a:spcPts val="0"/>
              </a:spcAft>
              <a:buClrTx/>
              <a:buSzTx/>
              <a:buFontTx/>
              <a:buNone/>
              <a:tabLst/>
              <a:defRPr/>
            </a:pPr>
            <a:r>
              <a:rPr lang="en-US" altLang="en-US" sz="700" b="0" i="0" noProof="0">
                <a:solidFill>
                  <a:schemeClr val="tx2"/>
                </a:solidFill>
                <a:latin typeface="+mj-lt"/>
                <a:cs typeface="Helvetica Light"/>
              </a:rPr>
              <a:t>Copyright © Capgemini 2018. All Rights Reserved</a:t>
            </a:r>
          </a:p>
        </p:txBody>
      </p:sp>
      <p:grpSp>
        <p:nvGrpSpPr>
          <p:cNvPr id="13" name="Groupe 1">
            <a:extLst>
              <a:ext uri="{FF2B5EF4-FFF2-40B4-BE49-F238E27FC236}">
                <a16:creationId xmlns:a16="http://schemas.microsoft.com/office/drawing/2014/main" id="{577EB6A5-23DD-43BF-A208-FBE1C1F13A76}"/>
              </a:ext>
            </a:extLst>
          </p:cNvPr>
          <p:cNvGrpSpPr/>
          <p:nvPr userDrawn="1"/>
        </p:nvGrpSpPr>
        <p:grpSpPr>
          <a:xfrm>
            <a:off x="11501102" y="171573"/>
            <a:ext cx="419436" cy="388988"/>
            <a:chOff x="11501102" y="171573"/>
            <a:chExt cx="419436" cy="388988"/>
          </a:xfrm>
        </p:grpSpPr>
        <p:sp>
          <p:nvSpPr>
            <p:cNvPr id="18" name="Freeform 13">
              <a:extLst>
                <a:ext uri="{FF2B5EF4-FFF2-40B4-BE49-F238E27FC236}">
                  <a16:creationId xmlns:a16="http://schemas.microsoft.com/office/drawing/2014/main" id="{597B2D71-85F8-4174-8C4E-DBDE45D0B841}"/>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a:extLst>
                <a:ext uri="{FF2B5EF4-FFF2-40B4-BE49-F238E27FC236}">
                  <a16:creationId xmlns:a16="http://schemas.microsoft.com/office/drawing/2014/main" id="{F2A9CAEB-7FA0-4E03-826F-90065D089B90}"/>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0" name="Retângulo 43">
            <a:extLst>
              <a:ext uri="{FF2B5EF4-FFF2-40B4-BE49-F238E27FC236}">
                <a16:creationId xmlns:a16="http://schemas.microsoft.com/office/drawing/2014/main" id="{51C34C3B-8FDC-43E4-81A0-87C4A5F5A25B}"/>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24" name="Text Placeholder 7">
            <a:extLst>
              <a:ext uri="{FF2B5EF4-FFF2-40B4-BE49-F238E27FC236}">
                <a16:creationId xmlns:a16="http://schemas.microsoft.com/office/drawing/2014/main" id="{09065918-DC9F-4FC9-A6E7-0161D6691529}"/>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err="1">
                <a:solidFill>
                  <a:schemeClr val="bg1">
                    <a:lumMod val="65000"/>
                  </a:schemeClr>
                </a:solidFill>
              </a:rPr>
              <a:t>PresentationTitle</a:t>
            </a:r>
            <a:r>
              <a:rPr lang="en-US">
                <a:solidFill>
                  <a:schemeClr val="bg1">
                    <a:lumMod val="65000"/>
                  </a:schemeClr>
                </a:solidFill>
              </a:rPr>
              <a:t> | Author | Date</a:t>
            </a:r>
          </a:p>
        </p:txBody>
      </p:sp>
      <p:grpSp>
        <p:nvGrpSpPr>
          <p:cNvPr id="25" name="Groupe 2">
            <a:extLst>
              <a:ext uri="{FF2B5EF4-FFF2-40B4-BE49-F238E27FC236}">
                <a16:creationId xmlns:a16="http://schemas.microsoft.com/office/drawing/2014/main" id="{EF148A26-2EE3-4DFF-937A-24F97B090662}"/>
              </a:ext>
            </a:extLst>
          </p:cNvPr>
          <p:cNvGrpSpPr/>
          <p:nvPr userDrawn="1"/>
        </p:nvGrpSpPr>
        <p:grpSpPr>
          <a:xfrm>
            <a:off x="12355040" y="33161"/>
            <a:ext cx="360000" cy="1800000"/>
            <a:chOff x="12355040" y="33161"/>
            <a:chExt cx="360000" cy="1800000"/>
          </a:xfrm>
        </p:grpSpPr>
        <p:sp>
          <p:nvSpPr>
            <p:cNvPr id="26" name="Rectangle 25">
              <a:extLst>
                <a:ext uri="{FF2B5EF4-FFF2-40B4-BE49-F238E27FC236}">
                  <a16:creationId xmlns:a16="http://schemas.microsoft.com/office/drawing/2014/main" id="{CF408AB1-E1E8-4614-B3EF-2F3C3368B7D0}"/>
                </a:ext>
              </a:extLst>
            </p:cNvPr>
            <p:cNvSpPr/>
            <p:nvPr userDrawn="1"/>
          </p:nvSpPr>
          <p:spPr>
            <a:xfrm>
              <a:off x="12355040" y="33161"/>
              <a:ext cx="360000" cy="3600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7" name="Rectangle 26">
              <a:extLst>
                <a:ext uri="{FF2B5EF4-FFF2-40B4-BE49-F238E27FC236}">
                  <a16:creationId xmlns:a16="http://schemas.microsoft.com/office/drawing/2014/main" id="{AF139715-EC56-4D5B-A584-E0D83BFD79AA}"/>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8" name="Rectangle 27">
              <a:extLst>
                <a:ext uri="{FF2B5EF4-FFF2-40B4-BE49-F238E27FC236}">
                  <a16:creationId xmlns:a16="http://schemas.microsoft.com/office/drawing/2014/main" id="{CC0EDB29-34F5-4978-8D83-D1ECDA27E7A6}"/>
                </a:ext>
              </a:extLst>
            </p:cNvPr>
            <p:cNvSpPr/>
            <p:nvPr userDrawn="1"/>
          </p:nvSpPr>
          <p:spPr>
            <a:xfrm>
              <a:off x="12355040" y="753161"/>
              <a:ext cx="360000" cy="3600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29" name="Rectangle 28">
              <a:extLst>
                <a:ext uri="{FF2B5EF4-FFF2-40B4-BE49-F238E27FC236}">
                  <a16:creationId xmlns:a16="http://schemas.microsoft.com/office/drawing/2014/main" id="{3636BF1B-FF79-4731-99CF-5C8E3A808AB4}"/>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0" name="Rectangle 29">
              <a:extLst>
                <a:ext uri="{FF2B5EF4-FFF2-40B4-BE49-F238E27FC236}">
                  <a16:creationId xmlns:a16="http://schemas.microsoft.com/office/drawing/2014/main" id="{A50A5938-BCF9-47EB-AEAC-22CCE467BA4B}"/>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grpSp>
        <p:nvGrpSpPr>
          <p:cNvPr id="31" name="Groupe 4">
            <a:extLst>
              <a:ext uri="{FF2B5EF4-FFF2-40B4-BE49-F238E27FC236}">
                <a16:creationId xmlns:a16="http://schemas.microsoft.com/office/drawing/2014/main" id="{056DABC4-238C-4CD9-9F81-FACE9E275FC2}"/>
              </a:ext>
            </a:extLst>
          </p:cNvPr>
          <p:cNvGrpSpPr/>
          <p:nvPr userDrawn="1"/>
        </p:nvGrpSpPr>
        <p:grpSpPr>
          <a:xfrm>
            <a:off x="12355040" y="1954479"/>
            <a:ext cx="360000" cy="4875772"/>
            <a:chOff x="12355040" y="1954479"/>
            <a:chExt cx="360000" cy="4875772"/>
          </a:xfrm>
        </p:grpSpPr>
        <p:sp>
          <p:nvSpPr>
            <p:cNvPr id="32" name="Rectangle 31">
              <a:extLst>
                <a:ext uri="{FF2B5EF4-FFF2-40B4-BE49-F238E27FC236}">
                  <a16:creationId xmlns:a16="http://schemas.microsoft.com/office/drawing/2014/main" id="{3CF5FC82-0B0B-45D9-AC6B-62240E319CFE}"/>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3" name="Rectangle 32">
              <a:extLst>
                <a:ext uri="{FF2B5EF4-FFF2-40B4-BE49-F238E27FC236}">
                  <a16:creationId xmlns:a16="http://schemas.microsoft.com/office/drawing/2014/main" id="{909D68DC-FC31-4F3C-B0D7-C2B6049BF80B}"/>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a:p>
          </p:txBody>
        </p:sp>
        <p:sp>
          <p:nvSpPr>
            <p:cNvPr id="34" name="Rectangle 33">
              <a:extLst>
                <a:ext uri="{FF2B5EF4-FFF2-40B4-BE49-F238E27FC236}">
                  <a16:creationId xmlns:a16="http://schemas.microsoft.com/office/drawing/2014/main" id="{8BA315A6-7849-40C0-A88A-615B2F92631B}"/>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5" name="Rectangle 34">
              <a:extLst>
                <a:ext uri="{FF2B5EF4-FFF2-40B4-BE49-F238E27FC236}">
                  <a16:creationId xmlns:a16="http://schemas.microsoft.com/office/drawing/2014/main" id="{BF28AB79-1BA8-4AA3-AF86-133E71900E05}"/>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6" name="Rectangle 35">
              <a:extLst>
                <a:ext uri="{FF2B5EF4-FFF2-40B4-BE49-F238E27FC236}">
                  <a16:creationId xmlns:a16="http://schemas.microsoft.com/office/drawing/2014/main" id="{C95D2749-34E1-48E0-9FF6-A1343E54EB93}"/>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7" name="Rectangle 36">
              <a:extLst>
                <a:ext uri="{FF2B5EF4-FFF2-40B4-BE49-F238E27FC236}">
                  <a16:creationId xmlns:a16="http://schemas.microsoft.com/office/drawing/2014/main" id="{6E04FB71-8EF9-4DE6-88A2-7B3656611B43}"/>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8" name="Rectangle 37">
              <a:extLst>
                <a:ext uri="{FF2B5EF4-FFF2-40B4-BE49-F238E27FC236}">
                  <a16:creationId xmlns:a16="http://schemas.microsoft.com/office/drawing/2014/main" id="{ADD8B16A-69A7-4FBF-8FEA-813DD646001C}"/>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39" name="Rectangle 38">
              <a:extLst>
                <a:ext uri="{FF2B5EF4-FFF2-40B4-BE49-F238E27FC236}">
                  <a16:creationId xmlns:a16="http://schemas.microsoft.com/office/drawing/2014/main" id="{966F75B3-F944-4399-9689-287803F7AD06}"/>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0" name="Rectangle 39">
              <a:extLst>
                <a:ext uri="{FF2B5EF4-FFF2-40B4-BE49-F238E27FC236}">
                  <a16:creationId xmlns:a16="http://schemas.microsoft.com/office/drawing/2014/main" id="{2655E8E1-1AD2-4547-BF2E-8AFB86FEB3E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1" name="Rectangle 40">
              <a:extLst>
                <a:ext uri="{FF2B5EF4-FFF2-40B4-BE49-F238E27FC236}">
                  <a16:creationId xmlns:a16="http://schemas.microsoft.com/office/drawing/2014/main" id="{0FA4E70F-64E0-4B3B-B5CE-3D34B785569E}"/>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2" name="Rectangle 41">
              <a:extLst>
                <a:ext uri="{FF2B5EF4-FFF2-40B4-BE49-F238E27FC236}">
                  <a16:creationId xmlns:a16="http://schemas.microsoft.com/office/drawing/2014/main" id="{453618A8-6B83-41B8-A9C8-5B27E916B5C8}"/>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3" name="Rectangle 42">
              <a:extLst>
                <a:ext uri="{FF2B5EF4-FFF2-40B4-BE49-F238E27FC236}">
                  <a16:creationId xmlns:a16="http://schemas.microsoft.com/office/drawing/2014/main" id="{CB29D2F4-5B6A-40D7-817C-A5F6248B586D}"/>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4" name="Rectangle 43">
              <a:extLst>
                <a:ext uri="{FF2B5EF4-FFF2-40B4-BE49-F238E27FC236}">
                  <a16:creationId xmlns:a16="http://schemas.microsoft.com/office/drawing/2014/main" id="{465058F1-4FC7-42F2-9AF5-C5A15943DD1A}"/>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sp>
          <p:nvSpPr>
            <p:cNvPr id="45" name="Rectangle 44">
              <a:extLst>
                <a:ext uri="{FF2B5EF4-FFF2-40B4-BE49-F238E27FC236}">
                  <a16:creationId xmlns:a16="http://schemas.microsoft.com/office/drawing/2014/main" id="{F74AF38E-9752-4BB7-B058-1B420ABA652F}"/>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a:p>
          </p:txBody>
        </p:sp>
      </p:grpSp>
    </p:spTree>
    <p:extLst>
      <p:ext uri="{BB962C8B-B14F-4D97-AF65-F5344CB8AC3E}">
        <p14:creationId xmlns:p14="http://schemas.microsoft.com/office/powerpoint/2010/main" val="1516094791"/>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7" r:id="rId9"/>
    <p:sldLayoutId id="2147483918" r:id="rId10"/>
    <p:sldLayoutId id="2147483919" r:id="rId11"/>
    <p:sldLayoutId id="2147483920" r:id="rId12"/>
    <p:sldLayoutId id="2147483921" r:id="rId13"/>
    <p:sldLayoutId id="2147483922" r:id="rId14"/>
    <p:sldLayoutId id="2147483923" r:id="rId15"/>
    <p:sldLayoutId id="2147483924" r:id="rId16"/>
  </p:sldLayoutIdLst>
  <p:txStyles>
    <p:titleStyle>
      <a:lvl1pPr algn="l" defTabSz="914342" rtl="0" eaLnBrk="1" latinLnBrk="0" hangingPunct="1">
        <a:lnSpc>
          <a:spcPct val="85000"/>
        </a:lnSpc>
        <a:spcBef>
          <a:spcPct val="0"/>
        </a:spcBef>
        <a:buNone/>
        <a:defRPr sz="3200" b="0" kern="1200">
          <a:solidFill>
            <a:schemeClr val="tx1"/>
          </a:solidFill>
          <a:latin typeface="+mj-lt"/>
          <a:ea typeface="+mj-ea"/>
          <a:cs typeface="+mj-cs"/>
        </a:defRPr>
      </a:lvl1pPr>
    </p:titleStyle>
    <p:bodyStyle>
      <a:lvl1pPr marL="166189" indent="-166189" algn="l" defTabSz="914342" rtl="0" eaLnBrk="1" latinLnBrk="0" hangingPunct="1">
        <a:lnSpc>
          <a:spcPct val="90000"/>
        </a:lnSpc>
        <a:spcBef>
          <a:spcPts val="0"/>
        </a:spcBef>
        <a:spcAft>
          <a:spcPts val="600"/>
        </a:spcAft>
        <a:buClr>
          <a:schemeClr val="accent5"/>
        </a:buClr>
        <a:buFont typeface="Wingdings" pitchFamily="2" charset="2"/>
        <a:buChar char="§"/>
        <a:defRPr sz="2200" b="0" kern="1200">
          <a:solidFill>
            <a:schemeClr val="tx2">
              <a:lumMod val="50000"/>
            </a:schemeClr>
          </a:solidFill>
          <a:latin typeface="+mn-lt"/>
          <a:ea typeface="+mn-ea"/>
          <a:cs typeface="+mn-cs"/>
        </a:defRPr>
      </a:lvl1pPr>
      <a:lvl2pPr marL="355600" indent="-180975" algn="l" defTabSz="914342" rtl="0" eaLnBrk="1" latinLnBrk="0" hangingPunct="1">
        <a:lnSpc>
          <a:spcPct val="90000"/>
        </a:lnSpc>
        <a:spcBef>
          <a:spcPts val="0"/>
        </a:spcBef>
        <a:spcAft>
          <a:spcPts val="600"/>
        </a:spcAft>
        <a:buClr>
          <a:schemeClr val="accent3"/>
        </a:buClr>
        <a:buFont typeface="Wingdings" pitchFamily="2" charset="2"/>
        <a:buChar char="§"/>
        <a:defRPr sz="1800" kern="1200">
          <a:solidFill>
            <a:schemeClr val="tx2">
              <a:lumMod val="50000"/>
            </a:schemeClr>
          </a:solidFill>
          <a:latin typeface="+mn-lt"/>
          <a:ea typeface="+mn-ea"/>
          <a:cs typeface="+mn-cs"/>
        </a:defRPr>
      </a:lvl2pPr>
      <a:lvl3pPr marL="536575" indent="-165100" algn="l" defTabSz="914342" rtl="0" eaLnBrk="1" latinLnBrk="0" hangingPunct="1">
        <a:lnSpc>
          <a:spcPct val="90000"/>
        </a:lnSpc>
        <a:spcBef>
          <a:spcPts val="0"/>
        </a:spcBef>
        <a:spcAft>
          <a:spcPts val="600"/>
        </a:spcAft>
        <a:buClr>
          <a:schemeClr val="accent2"/>
        </a:buClr>
        <a:buFont typeface="Arial" pitchFamily="34" charset="0"/>
        <a:buChar char="•"/>
        <a:defRPr sz="1600" kern="1200">
          <a:solidFill>
            <a:schemeClr val="tx2">
              <a:lumMod val="50000"/>
            </a:schemeClr>
          </a:solidFill>
          <a:latin typeface="+mn-lt"/>
          <a:ea typeface="+mn-ea"/>
          <a:cs typeface="+mn-cs"/>
        </a:defRPr>
      </a:lvl3pPr>
      <a:lvl4pPr marL="711200" indent="-165100" algn="l" defTabSz="914342" rtl="0" eaLnBrk="1" latinLnBrk="0" hangingPunct="1">
        <a:lnSpc>
          <a:spcPct val="90000"/>
        </a:lnSpc>
        <a:spcBef>
          <a:spcPts val="0"/>
        </a:spcBef>
        <a:spcAft>
          <a:spcPts val="600"/>
        </a:spcAft>
        <a:buClr>
          <a:schemeClr val="bg2"/>
        </a:buClr>
        <a:buFont typeface="Arial" pitchFamily="34" charset="0"/>
        <a:buChar char="–"/>
        <a:defRPr sz="1400" kern="1200">
          <a:solidFill>
            <a:schemeClr val="tx2">
              <a:lumMod val="50000"/>
            </a:schemeClr>
          </a:solidFill>
          <a:latin typeface="+mn-lt"/>
          <a:ea typeface="+mn-ea"/>
          <a:cs typeface="+mn-cs"/>
        </a:defRPr>
      </a:lvl4pPr>
      <a:lvl5pPr marL="1609624" indent="-193663" algn="l" defTabSz="914342" rtl="0" eaLnBrk="1" latinLnBrk="0" hangingPunct="1">
        <a:spcBef>
          <a:spcPts val="0"/>
        </a:spcBef>
        <a:buClr>
          <a:srgbClr val="B1B1B1"/>
        </a:buClr>
        <a:buFont typeface="Arial" pitchFamily="34" charset="0"/>
        <a:buChar char="–"/>
        <a:defRPr sz="1700" kern="1200">
          <a:solidFill>
            <a:srgbClr val="494949"/>
          </a:solidFill>
          <a:latin typeface="+mn-lt"/>
          <a:ea typeface="+mn-ea"/>
          <a:cs typeface="+mn-cs"/>
        </a:defRPr>
      </a:lvl5pPr>
      <a:lvl6pPr marL="2514441"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12"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783"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954" indent="-228586" algn="l" defTabSz="9143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42" rtl="0" eaLnBrk="1" latinLnBrk="0" hangingPunct="1">
        <a:defRPr sz="1800" kern="1200">
          <a:solidFill>
            <a:schemeClr val="tx1"/>
          </a:solidFill>
          <a:latin typeface="+mn-lt"/>
          <a:ea typeface="+mn-ea"/>
          <a:cs typeface="+mn-cs"/>
        </a:defRPr>
      </a:lvl1pPr>
      <a:lvl2pPr marL="457171" algn="l" defTabSz="914342" rtl="0" eaLnBrk="1" latinLnBrk="0" hangingPunct="1">
        <a:defRPr sz="1800" kern="1200">
          <a:solidFill>
            <a:schemeClr val="tx1"/>
          </a:solidFill>
          <a:latin typeface="+mn-lt"/>
          <a:ea typeface="+mn-ea"/>
          <a:cs typeface="+mn-cs"/>
        </a:defRPr>
      </a:lvl2pPr>
      <a:lvl3pPr marL="914342" algn="l" defTabSz="914342" rtl="0" eaLnBrk="1" latinLnBrk="0" hangingPunct="1">
        <a:defRPr sz="1800" kern="1200">
          <a:solidFill>
            <a:schemeClr val="tx1"/>
          </a:solidFill>
          <a:latin typeface="+mn-lt"/>
          <a:ea typeface="+mn-ea"/>
          <a:cs typeface="+mn-cs"/>
        </a:defRPr>
      </a:lvl3pPr>
      <a:lvl4pPr marL="1371513" algn="l" defTabSz="914342" rtl="0" eaLnBrk="1" latinLnBrk="0" hangingPunct="1">
        <a:defRPr sz="1800" kern="1200">
          <a:solidFill>
            <a:schemeClr val="tx1"/>
          </a:solidFill>
          <a:latin typeface="+mn-lt"/>
          <a:ea typeface="+mn-ea"/>
          <a:cs typeface="+mn-cs"/>
        </a:defRPr>
      </a:lvl4pPr>
      <a:lvl5pPr marL="1828684" algn="l" defTabSz="914342" rtl="0" eaLnBrk="1" latinLnBrk="0" hangingPunct="1">
        <a:defRPr sz="1800" kern="1200">
          <a:solidFill>
            <a:schemeClr val="tx1"/>
          </a:solidFill>
          <a:latin typeface="+mn-lt"/>
          <a:ea typeface="+mn-ea"/>
          <a:cs typeface="+mn-cs"/>
        </a:defRPr>
      </a:lvl5pPr>
      <a:lvl6pPr marL="2285855" algn="l" defTabSz="914342" rtl="0" eaLnBrk="1" latinLnBrk="0" hangingPunct="1">
        <a:defRPr sz="1800" kern="1200">
          <a:solidFill>
            <a:schemeClr val="tx1"/>
          </a:solidFill>
          <a:latin typeface="+mn-lt"/>
          <a:ea typeface="+mn-ea"/>
          <a:cs typeface="+mn-cs"/>
        </a:defRPr>
      </a:lvl6pPr>
      <a:lvl7pPr marL="2743026" algn="l" defTabSz="914342" rtl="0" eaLnBrk="1" latinLnBrk="0" hangingPunct="1">
        <a:defRPr sz="1800" kern="1200">
          <a:solidFill>
            <a:schemeClr val="tx1"/>
          </a:solidFill>
          <a:latin typeface="+mn-lt"/>
          <a:ea typeface="+mn-ea"/>
          <a:cs typeface="+mn-cs"/>
        </a:defRPr>
      </a:lvl7pPr>
      <a:lvl8pPr marL="3200198" algn="l" defTabSz="914342" rtl="0" eaLnBrk="1" latinLnBrk="0" hangingPunct="1">
        <a:defRPr sz="1800" kern="1200">
          <a:solidFill>
            <a:schemeClr val="tx1"/>
          </a:solidFill>
          <a:latin typeface="+mn-lt"/>
          <a:ea typeface="+mn-ea"/>
          <a:cs typeface="+mn-cs"/>
        </a:defRPr>
      </a:lvl8pPr>
      <a:lvl9pPr marL="3657369" algn="l" defTabSz="9143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3"/>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spid="_x0000_s18466" name="think-cell Slide" r:id="rId14" imgW="360" imgH="360" progId="">
                  <p:embed/>
                </p:oleObj>
              </mc:Choice>
              <mc:Fallback>
                <p:oleObj name="think-cell Slide" r:id="rId14" imgW="360" imgH="360" progId="">
                  <p:embed/>
                  <p:pic>
                    <p:nvPicPr>
                      <p:cNvPr id="0" name="Picture 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a:solidFill>
                  <a:schemeClr val="bg1">
                    <a:lumMod val="65000"/>
                  </a:schemeClr>
                </a:solidFill>
              </a:rPr>
              <a:t>© Capgemini 2017. All rights reserved  </a:t>
            </a:r>
            <a:r>
              <a:rPr lang="en-US">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a:t>
            </a:r>
            <a:r>
              <a:rPr lang="fr-FR" err="1"/>
              <a:t>title</a:t>
            </a:r>
            <a:endParaRPr lang="en-US"/>
          </a:p>
        </p:txBody>
      </p:sp>
    </p:spTree>
    <p:extLst>
      <p:ext uri="{BB962C8B-B14F-4D97-AF65-F5344CB8AC3E}">
        <p14:creationId xmlns:p14="http://schemas.microsoft.com/office/powerpoint/2010/main" val="434659500"/>
      </p:ext>
    </p:extLst>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2" r:id="rId8"/>
    <p:sldLayoutId id="2147483953" r:id="rId9"/>
    <p:sldLayoutId id="2147483954" r:id="rId10"/>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26.xml"/><Relationship Id="rId5" Type="http://schemas.openxmlformats.org/officeDocument/2006/relationships/image" Target="../media/image15.jpg"/><Relationship Id="rId4" Type="http://schemas.openxmlformats.org/officeDocument/2006/relationships/hyperlink" Target="https://github.com/sumeshmapara/Case_Stud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Placeholder 18">
            <a:extLst>
              <a:ext uri="{FF2B5EF4-FFF2-40B4-BE49-F238E27FC236}">
                <a16:creationId xmlns:a16="http://schemas.microsoft.com/office/drawing/2014/main" id="{4EF0A5D5-CB77-4BCF-86BB-EC8AFA4AA0E3}"/>
              </a:ext>
            </a:extLst>
          </p:cNvPr>
          <p:cNvSpPr>
            <a:spLocks noGrp="1"/>
          </p:cNvSpPr>
          <p:nvPr>
            <p:ph type="body" sz="quarter" idx="36"/>
          </p:nvPr>
        </p:nvSpPr>
        <p:spPr>
          <a:xfrm>
            <a:off x="4837113" y="2995613"/>
            <a:ext cx="4008437" cy="3621087"/>
          </a:xfrm>
        </p:spPr>
        <p:txBody>
          <a:bodyPr/>
          <a:lstStyle/>
          <a:p>
            <a:pPr>
              <a:lnSpc>
                <a:spcPct val="114000"/>
              </a:lnSpc>
            </a:pPr>
            <a:r>
              <a:rPr lang="en-IN" altLang="en-US" b="1" dirty="0"/>
              <a:t>Agriculture Crop System</a:t>
            </a:r>
          </a:p>
          <a:p>
            <a:pPr>
              <a:lnSpc>
                <a:spcPct val="114000"/>
              </a:lnSpc>
            </a:pPr>
            <a:r>
              <a:rPr lang="en-IN" altLang="en-US" dirty="0"/>
              <a:t>Working on end-to-end case study of </a:t>
            </a:r>
            <a:r>
              <a:rPr lang="en-IN" altLang="en-US" b="1" dirty="0"/>
              <a:t>Agriculture Crop System </a:t>
            </a:r>
            <a:r>
              <a:rPr lang="en-IN" altLang="en-US" dirty="0"/>
              <a:t>along with authentication, Swagger </a:t>
            </a:r>
            <a:r>
              <a:rPr lang="en-US" altLang="en-US" dirty="0"/>
              <a:t>and React used for user interface.</a:t>
            </a:r>
            <a:endParaRPr lang="en-US" altLang="nl-NL" b="1" dirty="0"/>
          </a:p>
          <a:p>
            <a:pPr eaLnBrk="1" hangingPunct="1">
              <a:lnSpc>
                <a:spcPct val="114000"/>
              </a:lnSpc>
            </a:pPr>
            <a:r>
              <a:rPr lang="en-IN" altLang="nl-NL" b="1" dirty="0"/>
              <a:t>Java and React for web developers in Degreed Platform</a:t>
            </a:r>
          </a:p>
          <a:p>
            <a:pPr eaLnBrk="1" hangingPunct="1">
              <a:lnSpc>
                <a:spcPct val="114000"/>
              </a:lnSpc>
            </a:pPr>
            <a:r>
              <a:rPr lang="en-IN" altLang="en-US" dirty="0"/>
              <a:t>Completed this course with optimal Knowledge of MVC ,Web API , RESTful services , Components.</a:t>
            </a:r>
          </a:p>
          <a:p>
            <a:pPr eaLnBrk="1" hangingPunct="1">
              <a:lnSpc>
                <a:spcPct val="114000"/>
              </a:lnSpc>
            </a:pPr>
            <a:endParaRPr lang="en-IN" altLang="nl-NL" dirty="0"/>
          </a:p>
          <a:p>
            <a:pPr eaLnBrk="1" hangingPunct="1">
              <a:lnSpc>
                <a:spcPct val="114000"/>
              </a:lnSpc>
            </a:pPr>
            <a:r>
              <a:rPr lang="en-IN" altLang="en-US" dirty="0"/>
              <a:t>                                                                       </a:t>
            </a:r>
          </a:p>
          <a:p>
            <a:pPr eaLnBrk="1" hangingPunct="1">
              <a:lnSpc>
                <a:spcPct val="114000"/>
              </a:lnSpc>
            </a:pPr>
            <a:r>
              <a:rPr lang="en-IN" altLang="en-US" dirty="0"/>
              <a:t> </a:t>
            </a:r>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IN" altLang="en-US" dirty="0"/>
          </a:p>
          <a:p>
            <a:pPr eaLnBrk="1" hangingPunct="1">
              <a:lnSpc>
                <a:spcPct val="114000"/>
              </a:lnSpc>
            </a:pPr>
            <a:endParaRPr lang="en-US" altLang="nl-NL" b="1" dirty="0"/>
          </a:p>
          <a:p>
            <a:pPr eaLnBrk="1" hangingPunct="1">
              <a:lnSpc>
                <a:spcPct val="114000"/>
              </a:lnSpc>
            </a:pPr>
            <a:br>
              <a:rPr lang="en-US" altLang="nl-NL" dirty="0"/>
            </a:br>
            <a:br>
              <a:rPr lang="en-US" altLang="nl-NL" dirty="0"/>
            </a:br>
            <a:endParaRPr lang="nl-NL" altLang="nl-NL" dirty="0"/>
          </a:p>
        </p:txBody>
      </p:sp>
      <p:sp>
        <p:nvSpPr>
          <p:cNvPr id="7171" name="Text Placeholder 21">
            <a:extLst>
              <a:ext uri="{FF2B5EF4-FFF2-40B4-BE49-F238E27FC236}">
                <a16:creationId xmlns:a16="http://schemas.microsoft.com/office/drawing/2014/main" id="{FF4CCF3B-4887-442F-A757-E5908FA1808D}"/>
              </a:ext>
            </a:extLst>
          </p:cNvPr>
          <p:cNvSpPr>
            <a:spLocks noGrp="1"/>
          </p:cNvSpPr>
          <p:nvPr>
            <p:ph type="body" sz="quarter" idx="42"/>
          </p:nvPr>
        </p:nvSpPr>
        <p:spPr>
          <a:xfrm>
            <a:off x="2468563" y="665163"/>
            <a:ext cx="6056312" cy="322262"/>
          </a:xfrm>
        </p:spPr>
        <p:txBody>
          <a:bodyPr/>
          <a:lstStyle/>
          <a:p>
            <a:pPr fontAlgn="base">
              <a:spcBef>
                <a:spcPct val="0"/>
              </a:spcBef>
            </a:pPr>
            <a:r>
              <a:rPr lang="nl-NL" altLang="nl-NL" dirty="0"/>
              <a:t>Analyst/Software Engineer</a:t>
            </a:r>
          </a:p>
        </p:txBody>
      </p:sp>
      <p:sp>
        <p:nvSpPr>
          <p:cNvPr id="7172" name="Text Placeholder 22">
            <a:extLst>
              <a:ext uri="{FF2B5EF4-FFF2-40B4-BE49-F238E27FC236}">
                <a16:creationId xmlns:a16="http://schemas.microsoft.com/office/drawing/2014/main" id="{994FC039-D8C9-4401-93CE-88467263C848}"/>
              </a:ext>
            </a:extLst>
          </p:cNvPr>
          <p:cNvSpPr>
            <a:spLocks noGrp="1"/>
          </p:cNvSpPr>
          <p:nvPr>
            <p:ph type="body" sz="quarter" idx="43"/>
          </p:nvPr>
        </p:nvSpPr>
        <p:spPr>
          <a:xfrm>
            <a:off x="3649663" y="1352677"/>
            <a:ext cx="2374900" cy="295275"/>
          </a:xfrm>
        </p:spPr>
        <p:txBody>
          <a:bodyPr/>
          <a:lstStyle/>
          <a:p>
            <a:pPr eaLnBrk="1" hangingPunct="1"/>
            <a:r>
              <a:rPr lang="nl-NL" altLang="nl-NL" dirty="0"/>
              <a:t>Mumbai</a:t>
            </a:r>
          </a:p>
          <a:p>
            <a:pPr eaLnBrk="1" hangingPunct="1"/>
            <a:endParaRPr lang="nl-NL" altLang="nl-NL" dirty="0"/>
          </a:p>
        </p:txBody>
      </p:sp>
      <p:sp>
        <p:nvSpPr>
          <p:cNvPr id="7173" name="Text Placeholder 24">
            <a:extLst>
              <a:ext uri="{FF2B5EF4-FFF2-40B4-BE49-F238E27FC236}">
                <a16:creationId xmlns:a16="http://schemas.microsoft.com/office/drawing/2014/main" id="{0DF2099D-8FC2-44CE-AB60-E2C2257CB05D}"/>
              </a:ext>
            </a:extLst>
          </p:cNvPr>
          <p:cNvSpPr>
            <a:spLocks noGrp="1"/>
          </p:cNvSpPr>
          <p:nvPr>
            <p:ph type="body" sz="quarter" idx="47"/>
          </p:nvPr>
        </p:nvSpPr>
        <p:spPr>
          <a:xfrm>
            <a:off x="3218560" y="1582094"/>
            <a:ext cx="3826052" cy="184350"/>
          </a:xfrm>
        </p:spPr>
        <p:txBody>
          <a:bodyPr/>
          <a:lstStyle/>
          <a:p>
            <a:pPr eaLnBrk="1" hangingPunct="1"/>
            <a:r>
              <a:rPr lang="nl-NL" altLang="nl-NL" dirty="0"/>
              <a:t>sumesh.santosh-mapara@capgemini.com</a:t>
            </a:r>
          </a:p>
        </p:txBody>
      </p:sp>
      <p:sp>
        <p:nvSpPr>
          <p:cNvPr id="7174" name="Text Placeholder 25">
            <a:extLst>
              <a:ext uri="{FF2B5EF4-FFF2-40B4-BE49-F238E27FC236}">
                <a16:creationId xmlns:a16="http://schemas.microsoft.com/office/drawing/2014/main" id="{8B11FF61-9AA9-42E0-800D-B94AC06E095E}"/>
              </a:ext>
            </a:extLst>
          </p:cNvPr>
          <p:cNvSpPr>
            <a:spLocks noGrp="1"/>
          </p:cNvSpPr>
          <p:nvPr>
            <p:ph type="body" sz="quarter" idx="48"/>
          </p:nvPr>
        </p:nvSpPr>
        <p:spPr>
          <a:xfrm>
            <a:off x="3311462" y="1843215"/>
            <a:ext cx="2382837" cy="330200"/>
          </a:xfrm>
        </p:spPr>
        <p:txBody>
          <a:bodyPr/>
          <a:lstStyle/>
          <a:p>
            <a:pPr eaLnBrk="1" hangingPunct="1"/>
            <a:r>
              <a:rPr lang="nl-NL" altLang="nl-NL" dirty="0"/>
              <a:t>+91 9673802003</a:t>
            </a:r>
          </a:p>
        </p:txBody>
      </p:sp>
      <p:sp>
        <p:nvSpPr>
          <p:cNvPr id="7175" name="Text Placeholder 26">
            <a:extLst>
              <a:ext uri="{FF2B5EF4-FFF2-40B4-BE49-F238E27FC236}">
                <a16:creationId xmlns:a16="http://schemas.microsoft.com/office/drawing/2014/main" id="{BADEA8C0-D1A3-4608-9E63-683339DCC944}"/>
              </a:ext>
            </a:extLst>
          </p:cNvPr>
          <p:cNvSpPr>
            <a:spLocks noGrp="1"/>
          </p:cNvSpPr>
          <p:nvPr>
            <p:ph type="body" sz="quarter" idx="50"/>
          </p:nvPr>
        </p:nvSpPr>
        <p:spPr>
          <a:xfrm>
            <a:off x="230188" y="3008313"/>
            <a:ext cx="4265612" cy="3621087"/>
          </a:xfrm>
        </p:spPr>
        <p:txBody>
          <a:bodyPr/>
          <a:lstStyle/>
          <a:p>
            <a:pPr marL="171450" indent="-171450">
              <a:buFont typeface="Arial" panose="020B0604020202020204" pitchFamily="34" charset="0"/>
              <a:buChar char="•"/>
            </a:pPr>
            <a:r>
              <a:rPr lang="en-US" sz="1050" dirty="0"/>
              <a:t>Proficient in </a:t>
            </a:r>
            <a:r>
              <a:rPr lang="en-US" sz="1050" b="1" dirty="0"/>
              <a:t>Java and OOPs </a:t>
            </a:r>
            <a:r>
              <a:rPr lang="en-US" sz="1050" dirty="0"/>
              <a:t>concepts. </a:t>
            </a:r>
          </a:p>
          <a:p>
            <a:pPr marL="171450" indent="-171450">
              <a:buFont typeface="Arial" panose="020B0604020202020204" pitchFamily="34" charset="0"/>
              <a:buChar char="•"/>
            </a:pPr>
            <a:r>
              <a:rPr lang="en-US" sz="1050" dirty="0"/>
              <a:t>Hands on experience in creating </a:t>
            </a:r>
            <a:r>
              <a:rPr lang="en-US" sz="1050" b="1" dirty="0"/>
              <a:t>Web Application </a:t>
            </a:r>
            <a:r>
              <a:rPr lang="en-US" sz="1050" dirty="0"/>
              <a:t>with </a:t>
            </a:r>
            <a:r>
              <a:rPr lang="en-US" sz="1050" b="1" dirty="0"/>
              <a:t>Spring Boot and</a:t>
            </a:r>
            <a:r>
              <a:rPr lang="en-US" sz="1050" dirty="0"/>
              <a:t> </a:t>
            </a:r>
            <a:r>
              <a:rPr lang="en-US" sz="1050" b="1" dirty="0"/>
              <a:t>React</a:t>
            </a:r>
            <a:r>
              <a:rPr lang="en-US" sz="1050" dirty="0"/>
              <a:t>.</a:t>
            </a:r>
            <a:endParaRPr lang="en-US" sz="1050" b="1" dirty="0"/>
          </a:p>
          <a:p>
            <a:pPr marL="171450" indent="-171450">
              <a:buFont typeface="Arial" panose="020B0604020202020204" pitchFamily="34" charset="0"/>
              <a:buChar char="•"/>
            </a:pPr>
            <a:r>
              <a:rPr lang="en-US" sz="1050" dirty="0"/>
              <a:t>Hands on experience in developing web pages using </a:t>
            </a:r>
            <a:r>
              <a:rPr lang="en-US" sz="1050" b="1" dirty="0"/>
              <a:t>HTML5, CSS3, JavaScript, JSON, XML</a:t>
            </a:r>
            <a:r>
              <a:rPr lang="en-US" sz="1050" dirty="0"/>
              <a:t>. Good understanding of Document Object Model (DOM) and DOM Functions.</a:t>
            </a:r>
          </a:p>
          <a:p>
            <a:pPr marL="171450" indent="-171450">
              <a:buFont typeface="Arial" panose="020B0604020202020204" pitchFamily="34" charset="0"/>
              <a:buChar char="•"/>
            </a:pPr>
            <a:r>
              <a:rPr lang="en-IN" sz="1050" dirty="0"/>
              <a:t>Practical understanding of </a:t>
            </a:r>
            <a:r>
              <a:rPr lang="en-US" sz="1050" dirty="0"/>
              <a:t>rendering </a:t>
            </a:r>
            <a:r>
              <a:rPr lang="en-US" sz="1050" b="1" dirty="0"/>
              <a:t>Spring Boot, MVC, REST API</a:t>
            </a:r>
            <a:r>
              <a:rPr lang="en-IN" sz="1050" b="1" dirty="0"/>
              <a:t>.</a:t>
            </a:r>
            <a:endParaRPr lang="en-US" sz="1050" dirty="0"/>
          </a:p>
          <a:p>
            <a:pPr marL="171450" indent="-171450">
              <a:buFont typeface="Arial" panose="020B0604020202020204" pitchFamily="34" charset="0"/>
              <a:buChar char="•"/>
            </a:pPr>
            <a:r>
              <a:rPr lang="en-US" altLang="en-US" sz="1050" dirty="0"/>
              <a:t>Proficient </a:t>
            </a:r>
            <a:r>
              <a:rPr lang="en-US" altLang="en-US" sz="1050" b="1" dirty="0"/>
              <a:t>React developer</a:t>
            </a:r>
            <a:r>
              <a:rPr lang="en-US" altLang="en-US" sz="1050" dirty="0"/>
              <a:t> with working knowledge on </a:t>
            </a:r>
            <a:r>
              <a:rPr lang="en-US" altLang="en-US" sz="1050" b="1" dirty="0"/>
              <a:t>React</a:t>
            </a:r>
            <a:r>
              <a:rPr lang="en-US" altLang="en-US" sz="1050" dirty="0"/>
              <a:t>.</a:t>
            </a:r>
          </a:p>
          <a:p>
            <a:pPr marL="171450" indent="-171450">
              <a:buFont typeface="Arial" panose="020B0604020202020204" pitchFamily="34" charset="0"/>
              <a:buChar char="•"/>
            </a:pPr>
            <a:r>
              <a:rPr lang="en-US" altLang="nl-NL" sz="1050" dirty="0"/>
              <a:t>Implemented </a:t>
            </a:r>
            <a:r>
              <a:rPr lang="en-US" altLang="nl-NL" sz="1050" b="1" dirty="0"/>
              <a:t>Web API</a:t>
            </a:r>
            <a:r>
              <a:rPr lang="en-US" altLang="nl-NL" sz="1050" dirty="0"/>
              <a:t> and React in case study and up skilling this knowledge continuously.</a:t>
            </a:r>
          </a:p>
        </p:txBody>
      </p:sp>
      <p:sp>
        <p:nvSpPr>
          <p:cNvPr id="7178" name="Text Placeholder 1">
            <a:extLst>
              <a:ext uri="{FF2B5EF4-FFF2-40B4-BE49-F238E27FC236}">
                <a16:creationId xmlns:a16="http://schemas.microsoft.com/office/drawing/2014/main" id="{3959C7F9-3FBF-4100-BACD-7A75D3D2E90B}"/>
              </a:ext>
            </a:extLst>
          </p:cNvPr>
          <p:cNvSpPr>
            <a:spLocks noGrp="1"/>
          </p:cNvSpPr>
          <p:nvPr>
            <p:ph type="body" sz="quarter" idx="41"/>
          </p:nvPr>
        </p:nvSpPr>
        <p:spPr>
          <a:xfrm>
            <a:off x="2468563" y="290513"/>
            <a:ext cx="6223000" cy="306387"/>
          </a:xfrm>
        </p:spPr>
        <p:txBody>
          <a:bodyPr/>
          <a:lstStyle/>
          <a:p>
            <a:r>
              <a:rPr lang="en-US" altLang="en-US" dirty="0"/>
              <a:t>SUMESH SANTOSH MAPARA</a:t>
            </a:r>
            <a:endParaRPr lang="en-IN" altLang="en-US" dirty="0"/>
          </a:p>
        </p:txBody>
      </p:sp>
      <p:sp>
        <p:nvSpPr>
          <p:cNvPr id="7183" name="Text Placeholder 25">
            <a:extLst>
              <a:ext uri="{FF2B5EF4-FFF2-40B4-BE49-F238E27FC236}">
                <a16:creationId xmlns:a16="http://schemas.microsoft.com/office/drawing/2014/main" id="{B8C26D43-3971-4B32-9403-96D3E3AC5656}"/>
              </a:ext>
            </a:extLst>
          </p:cNvPr>
          <p:cNvSpPr txBox="1">
            <a:spLocks noChangeArrowheads="1"/>
          </p:cNvSpPr>
          <p:nvPr/>
        </p:nvSpPr>
        <p:spPr bwMode="white">
          <a:xfrm>
            <a:off x="3047556" y="1961706"/>
            <a:ext cx="238125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lnSpc>
                <a:spcPts val="2200"/>
              </a:lnSpc>
              <a:spcAft>
                <a:spcPts val="600"/>
              </a:spcAft>
              <a:buFont typeface="Arial" panose="020B0604020202020204" pitchFamily="34" charset="0"/>
              <a:defRPr>
                <a:solidFill>
                  <a:schemeClr val="tx1"/>
                </a:solidFill>
                <a:latin typeface="Verdana" panose="020B0604030504040204" pitchFamily="34" charset="0"/>
              </a:defRPr>
            </a:lvl1pPr>
            <a:lvl2pPr marL="233363" indent="-228600">
              <a:lnSpc>
                <a:spcPts val="2000"/>
              </a:lnSpc>
              <a:spcAft>
                <a:spcPts val="600"/>
              </a:spcAft>
              <a:buClr>
                <a:schemeClr val="accent1"/>
              </a:buClr>
              <a:buFont typeface="Wingdings" panose="05000000000000000000" pitchFamily="2" charset="2"/>
              <a:buChar char="§"/>
              <a:defRPr sz="1600">
                <a:solidFill>
                  <a:schemeClr val="tx1"/>
                </a:solidFill>
                <a:latin typeface="Verdana" panose="020B0604030504040204" pitchFamily="34" charset="0"/>
              </a:defRPr>
            </a:lvl2pPr>
            <a:lvl3pPr marL="457200" indent="-223838">
              <a:lnSpc>
                <a:spcPts val="1600"/>
              </a:lnSpc>
              <a:spcAft>
                <a:spcPts val="600"/>
              </a:spcAft>
              <a:buClr>
                <a:schemeClr val="accent1"/>
              </a:buClr>
              <a:buFont typeface="Arial" panose="020B0604020202020204" pitchFamily="34" charset="0"/>
              <a:buChar char="•"/>
              <a:defRPr sz="1400">
                <a:solidFill>
                  <a:schemeClr val="tx1"/>
                </a:solidFill>
                <a:latin typeface="Verdana" panose="020B0604030504040204" pitchFamily="34" charset="0"/>
              </a:defRPr>
            </a:lvl3pPr>
            <a:lvl4pPr marL="690563" indent="-233363">
              <a:lnSpc>
                <a:spcPct val="90000"/>
              </a:lnSpc>
              <a:spcAft>
                <a:spcPts val="600"/>
              </a:spcAft>
              <a:buClr>
                <a:schemeClr val="accent1"/>
              </a:buClr>
              <a:buFont typeface="Arial" panose="020B0604020202020204" pitchFamily="34" charset="0"/>
              <a:buChar char="‒"/>
              <a:defRPr sz="1200">
                <a:solidFill>
                  <a:schemeClr val="tx1"/>
                </a:solidFill>
                <a:latin typeface="Verdana" panose="020B0604030504040204" pitchFamily="34" charset="0"/>
              </a:defRPr>
            </a:lvl4pPr>
            <a:lvl5pPr marL="2057400" indent="-228600">
              <a:lnSpc>
                <a:spcPct val="90000"/>
              </a:lnSpc>
              <a:spcBef>
                <a:spcPts val="500"/>
              </a:spcBef>
              <a:buFont typeface="Arial" panose="020B0604020202020204" pitchFamily="34" charset="0"/>
              <a:buChar char="•"/>
              <a:defRPr sz="1400">
                <a:solidFill>
                  <a:schemeClr val="tx1"/>
                </a:solidFill>
                <a:latin typeface="Verdana" panose="020B060403050404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1400">
                <a:solidFill>
                  <a:schemeClr val="tx1"/>
                </a:solidFill>
                <a:latin typeface="Verdana" panose="020B0604030504040204" pitchFamily="34" charset="0"/>
              </a:defRPr>
            </a:lvl9pPr>
          </a:lstStyle>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kumimoji="0" lang="nl-NL" altLang="nl-NL" sz="1100" b="0" i="0" u="none" strike="noStrike" kern="1200" cap="none" spc="0" normalizeH="0" baseline="0" noProof="0" dirty="0">
                <a:ln>
                  <a:noFill/>
                </a:ln>
                <a:solidFill>
                  <a:srgbClr val="FFFFFF"/>
                </a:solidFill>
                <a:effectLst/>
                <a:uLnTx/>
                <a:uFillTx/>
                <a:latin typeface="Verdana" panose="020B0604030504040204" pitchFamily="34" charset="0"/>
                <a:ea typeface="+mn-ea"/>
                <a:cs typeface="+mn-cs"/>
              </a:rPr>
              <a:t>A4</a:t>
            </a:r>
          </a:p>
        </p:txBody>
      </p:sp>
      <p:graphicFrame>
        <p:nvGraphicFramePr>
          <p:cNvPr id="2" name="Table 3">
            <a:extLst>
              <a:ext uri="{FF2B5EF4-FFF2-40B4-BE49-F238E27FC236}">
                <a16:creationId xmlns:a16="http://schemas.microsoft.com/office/drawing/2014/main" id="{B8B0DC3D-A319-4B78-A461-3FAC5C106C85}"/>
              </a:ext>
            </a:extLst>
          </p:cNvPr>
          <p:cNvGraphicFramePr>
            <a:graphicFrameLocks noGrp="1"/>
          </p:cNvGraphicFramePr>
          <p:nvPr>
            <p:extLst>
              <p:ext uri="{D42A27DB-BD31-4B8C-83A1-F6EECF244321}">
                <p14:modId xmlns:p14="http://schemas.microsoft.com/office/powerpoint/2010/main" val="3962436902"/>
              </p:ext>
            </p:extLst>
          </p:nvPr>
        </p:nvGraphicFramePr>
        <p:xfrm>
          <a:off x="9263055" y="1340089"/>
          <a:ext cx="2928945" cy="4822976"/>
        </p:xfrm>
        <a:graphic>
          <a:graphicData uri="http://schemas.openxmlformats.org/drawingml/2006/table">
            <a:tbl>
              <a:tblPr firstRow="1" bandRow="1">
                <a:tableStyleId>{0E3FDE45-AF77-4B5C-9715-49D594BDF05E}</a:tableStyleId>
              </a:tblPr>
              <a:tblGrid>
                <a:gridCol w="534291">
                  <a:extLst>
                    <a:ext uri="{9D8B030D-6E8A-4147-A177-3AD203B41FA5}">
                      <a16:colId xmlns:a16="http://schemas.microsoft.com/office/drawing/2014/main" val="3331298770"/>
                    </a:ext>
                  </a:extLst>
                </a:gridCol>
                <a:gridCol w="2394654">
                  <a:extLst>
                    <a:ext uri="{9D8B030D-6E8A-4147-A177-3AD203B41FA5}">
                      <a16:colId xmlns:a16="http://schemas.microsoft.com/office/drawing/2014/main" val="879084521"/>
                    </a:ext>
                  </a:extLst>
                </a:gridCol>
              </a:tblGrid>
              <a:tr h="422178">
                <a:tc>
                  <a:txBody>
                    <a:bodyPr/>
                    <a:lstStyle/>
                    <a:p>
                      <a:r>
                        <a:rPr kumimoji="0" lang="en-US"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u="none" strike="noStrike" kern="1200" cap="none" spc="0" normalizeH="0" baseline="0" noProof="0" dirty="0">
                          <a:ln>
                            <a:noFill/>
                          </a:ln>
                          <a:effectLst/>
                          <a:uLnTx/>
                          <a:uFillTx/>
                        </a:rPr>
                        <a:t>Java Basics, OOPS, Arrays, Loops, Data Types in Java;</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727898659"/>
                  </a:ext>
                </a:extLst>
              </a:tr>
              <a:tr h="7292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800" b="0" i="0" u="none" strike="noStrike" kern="1200" cap="none" spc="0" normalizeH="0" baseline="0" noProof="0" dirty="0">
                          <a:ln>
                            <a:noFill/>
                          </a:ln>
                          <a:solidFill>
                            <a:prstClr val="black"/>
                          </a:solidFill>
                          <a:effectLst/>
                          <a:uLnTx/>
                          <a:uFillTx/>
                          <a:latin typeface="Verdana" panose="020B0604030504040204" pitchFamily="34" charset="0"/>
                          <a:ea typeface="+mn-ea"/>
                          <a:cs typeface="+mn-cs"/>
                        </a:rPr>
                        <a:t>Spring</a:t>
                      </a:r>
                    </a:p>
                  </a:txBody>
                  <a:tcPr/>
                </a:tc>
                <a:tc>
                  <a:txBody>
                    <a:bodyPr/>
                    <a:lstStyle/>
                    <a:p>
                      <a:r>
                        <a:rPr kumimoji="0" lang="en-US" sz="800" u="none" strike="noStrike" kern="1200" cap="none" spc="0" normalizeH="0" baseline="0" dirty="0">
                          <a:ln>
                            <a:noFill/>
                          </a:ln>
                          <a:effectLst/>
                          <a:uLnTx/>
                          <a:uFillTx/>
                        </a:rPr>
                        <a:t>Spring microservices, Entity Framework</a:t>
                      </a:r>
                    </a:p>
                    <a:p>
                      <a:r>
                        <a:rPr kumimoji="0" lang="en-US" sz="800" u="none" strike="noStrike" kern="1200" cap="none" spc="0" normalizeH="0" baseline="0" dirty="0">
                          <a:ln>
                            <a:noFill/>
                          </a:ln>
                          <a:effectLst/>
                          <a:uLnTx/>
                          <a:uFillTx/>
                        </a:rPr>
                        <a:t>Spring MVC</a:t>
                      </a:r>
                    </a:p>
                    <a:p>
                      <a:r>
                        <a:rPr kumimoji="0" lang="en-US" sz="800" u="none" strike="noStrike" kern="1200" cap="none" spc="0" normalizeH="0" baseline="0" dirty="0">
                          <a:ln>
                            <a:noFill/>
                          </a:ln>
                          <a:effectLst/>
                          <a:uLnTx/>
                          <a:uFillTx/>
                        </a:rPr>
                        <a:t>Spring Security.</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p>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294054581"/>
                  </a:ext>
                </a:extLst>
              </a:tr>
              <a:tr h="5813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800" u="none" strike="noStrike" kern="1200" cap="none" spc="0" normalizeH="0" baseline="0" noProof="0" dirty="0">
                        <a:ln>
                          <a:noFill/>
                        </a:ln>
                        <a:effectLst/>
                        <a:uLnTx/>
                        <a:uFillTx/>
                      </a:endParaRPr>
                    </a:p>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Testing</a:t>
                      </a:r>
                    </a:p>
                  </a:txBody>
                  <a:tcPr/>
                </a:tc>
                <a:tc>
                  <a:txBody>
                    <a:bodyPr/>
                    <a:lstStyle/>
                    <a:p>
                      <a:endParaRPr lang="en-US" sz="800" dirty="0">
                        <a:solidFill>
                          <a:schemeClr val="tx1"/>
                        </a:solidFill>
                      </a:endParaRPr>
                    </a:p>
                    <a:p>
                      <a:r>
                        <a:rPr lang="en-US" sz="800" dirty="0">
                          <a:solidFill>
                            <a:schemeClr val="tx1"/>
                          </a:solidFill>
                        </a:rPr>
                        <a:t>Junit and Mockito Testing.</a:t>
                      </a:r>
                    </a:p>
                  </a:txBody>
                  <a:tcPr/>
                </a:tc>
                <a:extLst>
                  <a:ext uri="{0D108BD9-81ED-4DB2-BD59-A6C34878D82A}">
                    <a16:rowId xmlns:a16="http://schemas.microsoft.com/office/drawing/2014/main" val="3229840877"/>
                  </a:ext>
                </a:extLst>
              </a:tr>
              <a:tr h="72921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Framework-React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Fundamentals components ,Java Script, Working with states &amp; props in React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tx1"/>
                          </a:solidFill>
                        </a:rPr>
                        <a:t>Event Handling in React ,  Routing ,Life Cycle Method, Working with HTTP in React.</a:t>
                      </a:r>
                    </a:p>
                  </a:txBody>
                  <a:tcPr/>
                </a:tc>
                <a:extLst>
                  <a:ext uri="{0D108BD9-81ED-4DB2-BD59-A6C34878D82A}">
                    <a16:rowId xmlns:a16="http://schemas.microsoft.com/office/drawing/2014/main" val="668073409"/>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React</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Components, Services, Modules, Routing, Forms &amp; Validation.</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3158575213"/>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Database</a:t>
                      </a:r>
                    </a:p>
                  </a:txBody>
                  <a:tcPr/>
                </a:tc>
                <a:tc>
                  <a:txBody>
                    <a:bodyPr/>
                    <a:lstStyle/>
                    <a:p>
                      <a:r>
                        <a:rPr kumimoji="0" lang="en-IN"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MongoDB</a:t>
                      </a:r>
                      <a:endPar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endParaRPr>
                    </a:p>
                  </a:txBody>
                  <a:tcPr/>
                </a:tc>
                <a:extLst>
                  <a:ext uri="{0D108BD9-81ED-4DB2-BD59-A6C34878D82A}">
                    <a16:rowId xmlns:a16="http://schemas.microsoft.com/office/drawing/2014/main" val="2298680090"/>
                  </a:ext>
                </a:extLst>
              </a:tr>
              <a:tr h="42217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UI Tech</a:t>
                      </a:r>
                    </a:p>
                  </a:txBody>
                  <a:tcPr/>
                </a:tc>
                <a:tc>
                  <a:txBody>
                    <a:bodyPr/>
                    <a:lstStyle/>
                    <a:p>
                      <a:pPr marL="0" lvl="1" indent="0" algn="l" defTabSz="914400" rtl="0" eaLnBrk="1" latinLnBrk="0" hangingPunct="1">
                        <a:buFont typeface="Arial" panose="020B0604020202020204" pitchFamily="34" charset="0"/>
                        <a:buNone/>
                      </a:pPr>
                      <a:r>
                        <a:rPr kumimoji="0" lang="en-US" sz="800" u="none" strike="noStrike" kern="1200" cap="none" spc="0" normalizeH="0" baseline="0" dirty="0">
                          <a:ln>
                            <a:noFill/>
                          </a:ln>
                          <a:solidFill>
                            <a:schemeClr val="tx1"/>
                          </a:solidFill>
                          <a:effectLst/>
                          <a:uLnTx/>
                          <a:uFillTx/>
                          <a:latin typeface="+mn-lt"/>
                          <a:ea typeface="+mn-ea"/>
                          <a:cs typeface="+mn-cs"/>
                        </a:rPr>
                        <a:t>HTML 5 &amp; CSS 3,JavaScript, Optimized UI Designed</a:t>
                      </a:r>
                    </a:p>
                  </a:txBody>
                  <a:tcPr/>
                </a:tc>
                <a:extLst>
                  <a:ext uri="{0D108BD9-81ED-4DB2-BD59-A6C34878D82A}">
                    <a16:rowId xmlns:a16="http://schemas.microsoft.com/office/drawing/2014/main" val="9512774"/>
                  </a:ext>
                </a:extLst>
              </a:tr>
              <a:tr h="365288">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Tools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Visual Studio 2019, Visual Studio code, Swagger, Postman, STS.</a:t>
                      </a:r>
                    </a:p>
                  </a:txBody>
                  <a:tcPr/>
                </a:tc>
                <a:extLst>
                  <a:ext uri="{0D108BD9-81ED-4DB2-BD59-A6C34878D82A}">
                    <a16:rowId xmlns:a16="http://schemas.microsoft.com/office/drawing/2014/main" val="645317192"/>
                  </a:ext>
                </a:extLst>
              </a:tr>
              <a:tr h="575697">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Add On skills</a:t>
                      </a:r>
                    </a:p>
                  </a:txBody>
                  <a:tcPr/>
                </a:tc>
                <a:tc>
                  <a:txBody>
                    <a:bodyPr/>
                    <a:lstStyle/>
                    <a:p>
                      <a:r>
                        <a:rPr kumimoji="0" lang="en-US" sz="800" b="0" i="0" u="none" strike="noStrike" kern="1200" cap="none" spc="0" normalizeH="0" baseline="0" dirty="0">
                          <a:ln>
                            <a:noFill/>
                          </a:ln>
                          <a:solidFill>
                            <a:prstClr val="black"/>
                          </a:solidFill>
                          <a:effectLst/>
                          <a:uLnTx/>
                          <a:uFillTx/>
                          <a:latin typeface="Verdana" panose="020B0604030504040204" pitchFamily="34" charset="0"/>
                          <a:ea typeface="+mn-ea"/>
                          <a:cs typeface="+mn-cs"/>
                        </a:rPr>
                        <a:t>Communications, Team management. Peer learning</a:t>
                      </a:r>
                    </a:p>
                  </a:txBody>
                  <a:tcPr/>
                </a:tc>
                <a:extLst>
                  <a:ext uri="{0D108BD9-81ED-4DB2-BD59-A6C34878D82A}">
                    <a16:rowId xmlns:a16="http://schemas.microsoft.com/office/drawing/2014/main" val="2840432058"/>
                  </a:ext>
                </a:extLst>
              </a:tr>
            </a:tbl>
          </a:graphicData>
        </a:graphic>
      </p:graphicFrame>
      <p:sp>
        <p:nvSpPr>
          <p:cNvPr id="5" name="Rectangle 4">
            <a:extLst>
              <a:ext uri="{FF2B5EF4-FFF2-40B4-BE49-F238E27FC236}">
                <a16:creationId xmlns:a16="http://schemas.microsoft.com/office/drawing/2014/main" id="{4E726CED-1BAF-414A-893B-4626E9B6F2B4}"/>
              </a:ext>
            </a:extLst>
          </p:cNvPr>
          <p:cNvSpPr/>
          <p:nvPr/>
        </p:nvSpPr>
        <p:spPr>
          <a:xfrm>
            <a:off x="9448617" y="547041"/>
            <a:ext cx="2424112" cy="601383"/>
          </a:xfrm>
          <a:prstGeom prst="rect">
            <a:avLst/>
          </a:prstGeom>
        </p:spPr>
        <p:txBody>
          <a:bodyPr wrap="square">
            <a:spAutoFit/>
          </a:bodyPr>
          <a:lstStyle/>
          <a:p>
            <a:pPr lvl="0">
              <a:lnSpc>
                <a:spcPct val="114000"/>
              </a:lnSpc>
              <a:defRPr/>
            </a:pPr>
            <a:r>
              <a:rPr lang="en-US" altLang="nl-NL" sz="1000" dirty="0">
                <a:solidFill>
                  <a:prstClr val="black"/>
                </a:solidFill>
                <a:latin typeface="Verdana" panose="020B0604030504040204" pitchFamily="34" charset="0"/>
              </a:rPr>
              <a:t>Bachelor of Engineering</a:t>
            </a:r>
          </a:p>
          <a:p>
            <a:pPr lvl="0">
              <a:lnSpc>
                <a:spcPct val="114000"/>
              </a:lnSpc>
              <a:defRPr/>
            </a:pPr>
            <a:r>
              <a:rPr lang="en-US" altLang="nl-NL" sz="1000" dirty="0">
                <a:solidFill>
                  <a:prstClr val="black"/>
                </a:solidFill>
                <a:latin typeface="Verdana" panose="020B0604030504040204" pitchFamily="34" charset="0"/>
              </a:rPr>
              <a:t>Computer Science &amp; Eng:2017-2021</a:t>
            </a:r>
          </a:p>
        </p:txBody>
      </p:sp>
      <p:sp>
        <p:nvSpPr>
          <p:cNvPr id="6" name="Rectangle 5">
            <a:extLst>
              <a:ext uri="{FF2B5EF4-FFF2-40B4-BE49-F238E27FC236}">
                <a16:creationId xmlns:a16="http://schemas.microsoft.com/office/drawing/2014/main" id="{1616387D-79C4-4D2C-8F4C-617036B1459A}"/>
              </a:ext>
            </a:extLst>
          </p:cNvPr>
          <p:cNvSpPr/>
          <p:nvPr/>
        </p:nvSpPr>
        <p:spPr>
          <a:xfrm>
            <a:off x="9374109" y="1112443"/>
            <a:ext cx="567784" cy="246221"/>
          </a:xfrm>
          <a:prstGeom prst="rect">
            <a:avLst/>
          </a:prstGeom>
        </p:spPr>
        <p:txBody>
          <a:bodyPr wrap="none">
            <a:spAutoFit/>
          </a:bodyPr>
          <a:lstStyle/>
          <a:p>
            <a:r>
              <a:rPr lang="en-US" altLang="nl-NL" sz="1000" b="1" dirty="0">
                <a:solidFill>
                  <a:srgbClr val="0070AD"/>
                </a:solidFill>
                <a:latin typeface="Verdana" panose="020B0604030504040204" pitchFamily="34" charset="0"/>
              </a:rPr>
              <a:t>Skills</a:t>
            </a:r>
            <a:endParaRPr lang="en-US" sz="1000" dirty="0"/>
          </a:p>
        </p:txBody>
      </p:sp>
      <p:pic>
        <p:nvPicPr>
          <p:cNvPr id="15" name="Picture Placeholder 14">
            <a:extLst>
              <a:ext uri="{FF2B5EF4-FFF2-40B4-BE49-F238E27FC236}">
                <a16:creationId xmlns:a16="http://schemas.microsoft.com/office/drawing/2014/main" id="{1B18A182-59B2-4B99-B1BA-FCC7AC2464CF}"/>
              </a:ext>
            </a:extLst>
          </p:cNvPr>
          <p:cNvPicPr>
            <a:picLocks noGrp="1" noChangeAspect="1"/>
          </p:cNvPicPr>
          <p:nvPr>
            <p:ph type="pic" sz="quarter" idx="46"/>
          </p:nvPr>
        </p:nvPicPr>
        <p:blipFill rotWithShape="1">
          <a:blip r:embed="rId3">
            <a:extLst>
              <a:ext uri="{28A0092B-C50C-407E-A947-70E740481C1C}">
                <a14:useLocalDpi xmlns:a14="http://schemas.microsoft.com/office/drawing/2010/main" val="0"/>
              </a:ext>
            </a:extLst>
          </a:blip>
          <a:srcRect t="3913" b="19315"/>
          <a:stretch/>
        </p:blipFill>
        <p:spPr>
          <a:xfrm>
            <a:off x="434332" y="119610"/>
            <a:ext cx="1734208" cy="1735628"/>
          </a:xfrm>
        </p:spPr>
      </p:pic>
      <p:pic>
        <p:nvPicPr>
          <p:cNvPr id="20" name="Picture Placeholder 11">
            <a:hlinkClick r:id="rId4"/>
            <a:extLst>
              <a:ext uri="{FF2B5EF4-FFF2-40B4-BE49-F238E27FC236}">
                <a16:creationId xmlns:a16="http://schemas.microsoft.com/office/drawing/2014/main" id="{311022F4-75D7-4325-9179-434BEB3293F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ltGray">
          <a:xfrm>
            <a:off x="4906217" y="5664811"/>
            <a:ext cx="499901" cy="417012"/>
          </a:xfrm>
          <a:prstGeom prst="ellipse">
            <a:avLst/>
          </a:prstGeom>
          <a:solidFill>
            <a:schemeClr val="bg1"/>
          </a:solidFill>
        </p:spPr>
      </p:pic>
    </p:spTree>
    <p:extLst>
      <p:ext uri="{BB962C8B-B14F-4D97-AF65-F5344CB8AC3E}">
        <p14:creationId xmlns:p14="http://schemas.microsoft.com/office/powerpoint/2010/main" val="2031523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jhdt9jI2kmDW3acO87di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tIjPmYduDEihDAvnsmSINQ"/>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MCiS0.yx0EOD8F1j3NQrH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zz079BM2o06hslZIU5JQR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b7lR2ZPdT0GiqzvYZsxoo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DDnGmnlJWUybweSHRV5zM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gQ5iGtRqU02KNLCmPGzp4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Dc8wFtNDQEWdRtOXF1QyR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MtFIJDhqukmiZrrs7RIxO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BBk8lAE_1EizYsNCWPJyz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LSf6F_6IvUOzE1MWebP3w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lIkCAESggUqrdbLfjv5zD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wYnDl6hGIEiK2JQntAZnx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8VTg_P6rkuq_fbZG2oYX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PHldxlhBv0miWYXN6H8BTQ"/>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hk.3W3rhiEqWtBDEsi7Xg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zTl75Tp2nEy_4PpazGLtV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1xI4A68crEiZSNCDbGy9g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Nl9qzkNXSk2ij_NoCuEf2A"/>
</p:tagLst>
</file>

<file path=ppt/theme/theme1.xml><?xml version="1.0" encoding="utf-8"?>
<a:theme xmlns:a="http://schemas.openxmlformats.org/drawingml/2006/main" name="1_CG_2012_Template">
  <a:themeElements>
    <a:clrScheme name="Capgemini colors">
      <a:dk1>
        <a:srgbClr val="263147"/>
      </a:dk1>
      <a:lt1>
        <a:sysClr val="window" lastClr="FFFFFF"/>
      </a:lt1>
      <a:dk2>
        <a:srgbClr val="998C85"/>
      </a:dk2>
      <a:lt2>
        <a:srgbClr val="909090"/>
      </a:lt2>
      <a:accent1>
        <a:srgbClr val="FFBC1D"/>
      </a:accent1>
      <a:accent2>
        <a:srgbClr val="E47E1A"/>
      </a:accent2>
      <a:accent3>
        <a:srgbClr val="AC2B37"/>
      </a:accent3>
      <a:accent4>
        <a:srgbClr val="762C7C"/>
      </a:accent4>
      <a:accent5>
        <a:srgbClr val="0098C7"/>
      </a:accent5>
      <a:accent6>
        <a:srgbClr val="B7BE16"/>
      </a:accent6>
      <a:hlink>
        <a:srgbClr val="A2BFAF"/>
      </a:hlink>
      <a:folHlink>
        <a:srgbClr val="AF1C63"/>
      </a:folHlink>
    </a:clrScheme>
    <a:fontScheme name="Capgemini font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solidFill>
            <a:schemeClr val="tx2"/>
          </a:solidFill>
        </a:ln>
      </a:spPr>
      <a:bodyPr rtlCol="0" anchor="ctr"/>
      <a:lstStyle>
        <a:defPPr algn="ctr">
          <a:defRPr sz="2400" dirty="0" err="1" smtClean="0">
            <a:solidFill>
              <a:schemeClr val="tx2">
                <a:lumMod val="50000"/>
              </a:schemeClr>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prstDash val="solid"/>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1400" dirty="0" err="1" smtClean="0">
            <a:solidFill>
              <a:schemeClr val="tx2">
                <a:lumMod val="50000"/>
              </a:schemeClr>
            </a:solidFill>
          </a:defRPr>
        </a:defPPr>
      </a:lstStyle>
    </a:txDef>
  </a:objectDefaults>
  <a:extraClrSchemeLst/>
</a:theme>
</file>

<file path=ppt/theme/theme2.xml><?xml version="1.0" encoding="utf-8"?>
<a:theme xmlns:a="http://schemas.openxmlformats.org/drawingml/2006/main" name="1_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3.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E55B06761ED34CB80ACEEC932382C8" ma:contentTypeVersion="11" ma:contentTypeDescription="Create a new document." ma:contentTypeScope="" ma:versionID="a032bf2ff430f9ec2d9072ea4ddccf94">
  <xsd:schema xmlns:xsd="http://www.w3.org/2001/XMLSchema" xmlns:xs="http://www.w3.org/2001/XMLSchema" xmlns:p="http://schemas.microsoft.com/office/2006/metadata/properties" xmlns:ns2="e228188f-2722-48a5-a8b1-93d2645b5710" targetNamespace="http://schemas.microsoft.com/office/2006/metadata/properties" ma:root="true" ma:fieldsID="3de59e3f18c54118ff9bdb44d6f5f4c4" ns2:_="">
    <xsd:import namespace="e228188f-2722-48a5-a8b1-93d2645b57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_Flow_SignoffStatu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28188f-2722-48a5-a8b1-93d2645b571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_Flow_SignoffStatus" ma:index="12" nillable="true" ma:displayName="Sign-off status" ma:internalName="Sign_x002d_off_x0020_status">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Flow_SignoffStatus xmlns="e228188f-2722-48a5-a8b1-93d2645b571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0FE7C98-E65F-4069-952A-83BE69BF0592}">
  <ds:schemaRefs>
    <ds:schemaRef ds:uri="e228188f-2722-48a5-a8b1-93d2645b571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430857F-5B57-4BA6-87F2-356B3F6438EF}">
  <ds:schemaRefs>
    <ds:schemaRef ds:uri="e228188f-2722-48a5-a8b1-93d2645b5710"/>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C79773B3-BEED-4422-883D-E6632C7C71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ppt-template_Capgemini-2020 (7)</Template>
  <TotalTime>3430</TotalTime>
  <Words>288</Words>
  <Application>Microsoft Office PowerPoint</Application>
  <PresentationFormat>Widescreen</PresentationFormat>
  <Paragraphs>56</Paragraphs>
  <Slides>1</Slides>
  <Notes>1</Notes>
  <HiddenSlides>0</HiddenSlides>
  <MMClips>0</MMClips>
  <ScaleCrop>false</ScaleCrop>
  <HeadingPairs>
    <vt:vector size="8" baseType="variant">
      <vt:variant>
        <vt:lpstr>Fonts Used</vt:lpstr>
      </vt:variant>
      <vt:variant>
        <vt:i4>3</vt:i4>
      </vt:variant>
      <vt:variant>
        <vt:lpstr>Theme</vt:lpstr>
      </vt:variant>
      <vt:variant>
        <vt:i4>2</vt:i4>
      </vt:variant>
      <vt:variant>
        <vt:lpstr>Embedded OLE Servers</vt:lpstr>
      </vt:variant>
      <vt:variant>
        <vt:i4>1</vt:i4>
      </vt:variant>
      <vt:variant>
        <vt:lpstr>Slide Titles</vt:lpstr>
      </vt:variant>
      <vt:variant>
        <vt:i4>1</vt:i4>
      </vt:variant>
    </vt:vector>
  </HeadingPairs>
  <TitlesOfParts>
    <vt:vector size="7" baseType="lpstr">
      <vt:lpstr>Arial</vt:lpstr>
      <vt:lpstr>Verdana</vt:lpstr>
      <vt:lpstr>Wingdings</vt:lpstr>
      <vt:lpstr>1_CG_2012_Template</vt:lpstr>
      <vt:lpstr>1_Capgemini Master</vt:lpstr>
      <vt:lpstr>think-cell Slide</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ppt template</dc:subject>
  <dc:creator>Bapat, Rashmi</dc:creator>
  <cp:lastModifiedBy>Santosh Mapara, Sumesh</cp:lastModifiedBy>
  <cp:revision>50</cp:revision>
  <dcterms:created xsi:type="dcterms:W3CDTF">2020-09-22T06:24:34Z</dcterms:created>
  <dcterms:modified xsi:type="dcterms:W3CDTF">2022-04-08T08:42:12Z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0x01010044E55B06761ED34CB80ACEEC932382C8</vt:lpwstr>
  </property>
</Properties>
</file>