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70" r:id="rId11"/>
    <p:sldId id="269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27379-B432-4F9C-90F4-B812346898DD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40697-F9D9-420B-8BD3-79D5FF027F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9AC450-C767-492C-8858-E434D6B265F3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70832-B51D-4AF2-9A0C-424E30A0628C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843DDA-FBF9-413A-9D53-20C74EB1014A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72200-E5B2-4E04-9E91-E9308062FA00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F03C0-7817-40DA-AF88-4CFB217FD77E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BEF86-DEE3-4BCE-AFD4-4BEE4BA4872B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FA2A2-C878-4D45-893B-6AF26DADDB4E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C8F895-3D93-4184-AFA3-D46D845927FC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BFB4E-E2F0-4A70-8AB9-48142CD56F4E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555B2C-D366-4FEA-AEF1-C7D5F5CC0677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457521-8103-44D8-94E4-97046E5BB9FF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FC6874-A0BC-4DD7-AA65-E0CE0E69D3DA}" type="datetime1">
              <a:rPr lang="en-US" smtClean="0"/>
              <a:pPr/>
              <a:t>5/7/15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3js.org/" TargetMode="External"/><Relationship Id="rId1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.ocks.org/mbostock/3887051" TargetMode="External"/><Relationship Id="rId3" Type="http://schemas.openxmlformats.org/officeDocument/2006/relationships/hyperlink" Target="http://bl.ocks.org/mbostock/3888852" TargetMode="External"/><Relationship Id="rId4" Type="http://schemas.openxmlformats.org/officeDocument/2006/relationships/hyperlink" Target="http://www.nltk.org/book/ch06.html" TargetMode="External"/><Relationship Id="rId5" Type="http://schemas.openxmlformats.org/officeDocument/2006/relationships/hyperlink" Target="https://github.com/tweepy/tweepy/blob/master/examples/streaming.py" TargetMode="External"/><Relationship Id="rId6" Type="http://schemas.openxmlformats.org/officeDocument/2006/relationships/hyperlink" Target="http://flask.pocoo.org/" TargetMode="External"/><Relationship Id="rId7" Type="http://schemas.openxmlformats.org/officeDocument/2006/relationships/hyperlink" Target="http://imdbpy.sourceforge.net/" TargetMode="External"/><Relationship Id="rId8" Type="http://schemas.openxmlformats.org/officeDocument/2006/relationships/hyperlink" Target="http://www.tweepy.org/" TargetMode="External"/><Relationship Id="rId9" Type="http://schemas.openxmlformats.org/officeDocument/2006/relationships/hyperlink" Target="https://jquery.com/" TargetMode="External"/><Relationship Id="rId10" Type="http://schemas.openxmlformats.org/officeDocument/2006/relationships/hyperlink" Target="http://getbootstrap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Buzz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Sumesh</a:t>
            </a:r>
            <a:r>
              <a:rPr lang="en-US" dirty="0" smtClean="0"/>
              <a:t> </a:t>
            </a:r>
            <a:r>
              <a:rPr lang="en-US" dirty="0" err="1" smtClean="0"/>
              <a:t>Balan</a:t>
            </a:r>
            <a:r>
              <a:rPr lang="en-US" dirty="0" smtClean="0"/>
              <a:t>, Ismail Vandeliwala</a:t>
            </a:r>
          </a:p>
          <a:p>
            <a:r>
              <a:rPr lang="en-US" dirty="0" smtClean="0"/>
              <a:t>05/08/2015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Compared 4 movies: </a:t>
            </a:r>
          </a:p>
          <a:p>
            <a:pPr lvl="1"/>
            <a:r>
              <a:rPr lang="en-US" dirty="0" smtClean="0"/>
              <a:t>Cinderella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74</a:t>
            </a:r>
          </a:p>
          <a:p>
            <a:pPr lvl="2"/>
            <a:r>
              <a:rPr lang="en-US" dirty="0" smtClean="0"/>
              <a:t>Positive Tweets: 127599</a:t>
            </a:r>
          </a:p>
          <a:p>
            <a:pPr lvl="1"/>
            <a:r>
              <a:rPr lang="en-US" dirty="0" smtClean="0"/>
              <a:t>Furious Seven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78</a:t>
            </a:r>
          </a:p>
          <a:p>
            <a:pPr lvl="2"/>
            <a:r>
              <a:rPr lang="en-US" dirty="0" smtClean="0"/>
              <a:t>Positive Tweets : 143930</a:t>
            </a:r>
          </a:p>
          <a:p>
            <a:pPr lvl="1"/>
            <a:r>
              <a:rPr lang="en-US" dirty="0" smtClean="0"/>
              <a:t>Insurgent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69</a:t>
            </a:r>
          </a:p>
          <a:p>
            <a:pPr lvl="2"/>
            <a:r>
              <a:rPr lang="en-US" dirty="0" smtClean="0"/>
              <a:t>Positive Tweets : 44585</a:t>
            </a:r>
          </a:p>
          <a:p>
            <a:pPr lvl="1"/>
            <a:r>
              <a:rPr lang="en-US" dirty="0" smtClean="0"/>
              <a:t>Fifty Shades of Grey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42</a:t>
            </a:r>
          </a:p>
          <a:p>
            <a:pPr lvl="2"/>
            <a:r>
              <a:rPr lang="en-US" dirty="0" smtClean="0"/>
              <a:t>Positive Tweets : 78461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Conclusion: </a:t>
            </a:r>
            <a:r>
              <a:rPr lang="en-US" dirty="0" smtClean="0"/>
              <a:t>If the number of positive tweets are high then those movies are considered better among the general public irrespective of </a:t>
            </a:r>
            <a:r>
              <a:rPr lang="en-US" dirty="0" err="1" smtClean="0"/>
              <a:t>imdb</a:t>
            </a:r>
            <a:r>
              <a:rPr lang="en-US" dirty="0" smtClean="0"/>
              <a:t> rating.</a:t>
            </a:r>
            <a:endParaRPr lang="en-US" b="1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streaming </a:t>
            </a:r>
            <a:r>
              <a:rPr lang="en-US" dirty="0" err="1" smtClean="0"/>
              <a:t>api</a:t>
            </a:r>
            <a:r>
              <a:rPr lang="en-US" dirty="0" smtClean="0"/>
              <a:t> provides data at very low speed.</a:t>
            </a:r>
          </a:p>
          <a:p>
            <a:r>
              <a:rPr lang="en-US" dirty="0" smtClean="0"/>
              <a:t>Tweets downloaded in advance and stored locally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http://bl.ocks.org/mbostock/3887051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http://bl.ocks.org/mbostock/3888852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4"/>
              </a:rPr>
              <a:t>http://www.nltk.org/book/ch06.html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5"/>
              </a:rPr>
              <a:t>https://github.com/tweepy/tweepy/blob/master/examples/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5"/>
              </a:rPr>
              <a:t>streaming.py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6"/>
              </a:rPr>
              <a:t>http://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6"/>
              </a:rPr>
              <a:t>flask.pocoo.org/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7"/>
              </a:rPr>
              <a:t>http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7"/>
              </a:rPr>
              <a:t>://imdbpy.sourceforge.net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7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http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8"/>
              </a:rPr>
              <a:t>://www.tweepy.org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9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9"/>
              </a:rPr>
              <a:t>://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9"/>
              </a:rPr>
              <a:t>jquery.com/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10"/>
              </a:rPr>
              <a:t>http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10"/>
              </a:rPr>
              <a:t>://getbootstrap.com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10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11"/>
              </a:rPr>
              <a:t>http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11"/>
              </a:rPr>
              <a:t>://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hlinkClick r:id="rId11"/>
              </a:rPr>
              <a:t>d3js.org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hlinkClick r:id="rId11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12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12"/>
              </a:rPr>
              <a:t>://jqueryui.com/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compare movie popularity based on the </a:t>
            </a:r>
            <a:r>
              <a:rPr lang="en-US" dirty="0" err="1" smtClean="0"/>
              <a:t>imdb</a:t>
            </a:r>
            <a:r>
              <a:rPr lang="en-US" dirty="0" smtClean="0"/>
              <a:t> review and twitter comments.</a:t>
            </a:r>
          </a:p>
          <a:p>
            <a:r>
              <a:rPr lang="en-US" dirty="0" smtClean="0"/>
              <a:t>User can select the list of available movies or enter the movie name.</a:t>
            </a:r>
          </a:p>
          <a:p>
            <a:r>
              <a:rPr lang="en-US" dirty="0" smtClean="0"/>
              <a:t>Maximum of 5 movies selection is allowed.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(Server)</a:t>
            </a:r>
          </a:p>
          <a:p>
            <a:r>
              <a:rPr lang="en-US" dirty="0" smtClean="0"/>
              <a:t>Bootstrap (Front end)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(Java script)</a:t>
            </a:r>
          </a:p>
          <a:p>
            <a:r>
              <a:rPr lang="en-US" dirty="0" err="1" smtClean="0"/>
              <a:t>ImdbPy</a:t>
            </a:r>
            <a:r>
              <a:rPr lang="en-US" dirty="0" smtClean="0"/>
              <a:t> (Getting </a:t>
            </a:r>
            <a:r>
              <a:rPr lang="en-US" dirty="0" err="1" smtClean="0"/>
              <a:t>Imdb</a:t>
            </a:r>
            <a:r>
              <a:rPr lang="en-US" dirty="0" smtClean="0"/>
              <a:t> data)</a:t>
            </a:r>
          </a:p>
          <a:p>
            <a:r>
              <a:rPr lang="en-US" dirty="0" err="1" smtClean="0"/>
              <a:t>TwiterPy</a:t>
            </a:r>
            <a:r>
              <a:rPr lang="en-US" dirty="0" smtClean="0"/>
              <a:t> (Getting tweets)</a:t>
            </a:r>
          </a:p>
          <a:p>
            <a:r>
              <a:rPr lang="en-US" dirty="0" smtClean="0"/>
              <a:t>NLTK (Classifying tweets)</a:t>
            </a:r>
          </a:p>
          <a:p>
            <a:r>
              <a:rPr lang="en-US" dirty="0" smtClean="0"/>
              <a:t>D3 </a:t>
            </a:r>
            <a:r>
              <a:rPr lang="en-US" dirty="0" err="1" smtClean="0"/>
              <a:t>js</a:t>
            </a:r>
            <a:r>
              <a:rPr lang="en-US" dirty="0" smtClean="0"/>
              <a:t> (Visualization)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total 350,000 tweets approximately for 31 movies</a:t>
            </a:r>
          </a:p>
          <a:p>
            <a:r>
              <a:rPr lang="en-US" dirty="0" smtClean="0"/>
              <a:t>Tweets ranges from 100 – 100,000 for different movies</a:t>
            </a:r>
          </a:p>
          <a:p>
            <a:r>
              <a:rPr lang="en-US" dirty="0" err="1" smtClean="0"/>
              <a:t>Imdb</a:t>
            </a:r>
            <a:r>
              <a:rPr lang="en-US" dirty="0" smtClean="0"/>
              <a:t> database for almost every movies ( does not include the movies for past 3 weeks)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Nltk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Classifier to classify the tweets into positive and negative.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 build on the training data set available in movie corpus.</a:t>
            </a:r>
          </a:p>
          <a:p>
            <a:r>
              <a:rPr lang="en-US" dirty="0" smtClean="0"/>
              <a:t>Results (total tweets, total positive tweets, total negative tweets) stored in separate file.</a:t>
            </a:r>
          </a:p>
          <a:p>
            <a:r>
              <a:rPr lang="en-US" dirty="0" smtClean="0"/>
              <a:t>Data is pre processed and will be used for visualization based on the movie selected.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details such as movie name, ratings, actor and director name displayed on web page.</a:t>
            </a:r>
          </a:p>
          <a:p>
            <a:r>
              <a:rPr lang="en-US" dirty="0" smtClean="0"/>
              <a:t>Bar chart – Displays bar for </a:t>
            </a:r>
            <a:r>
              <a:rPr lang="en-US" dirty="0" err="1" smtClean="0"/>
              <a:t>imdb</a:t>
            </a:r>
            <a:r>
              <a:rPr lang="en-US" dirty="0" smtClean="0"/>
              <a:t> rating, positive tweets and negative tweets for each movie.</a:t>
            </a:r>
          </a:p>
          <a:p>
            <a:r>
              <a:rPr lang="en-US" dirty="0" smtClean="0"/>
              <a:t>Donut chart – Displays 2 chart for </a:t>
            </a:r>
            <a:r>
              <a:rPr lang="en-US" dirty="0" err="1" smtClean="0"/>
              <a:t>imdb</a:t>
            </a:r>
            <a:r>
              <a:rPr lang="en-US" dirty="0" smtClean="0"/>
              <a:t> rating and twitter rating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selected 300 tweets from different movies.</a:t>
            </a:r>
          </a:p>
          <a:p>
            <a:r>
              <a:rPr lang="en-US" dirty="0" smtClean="0"/>
              <a:t>Tweets were passed to </a:t>
            </a:r>
            <a:r>
              <a:rPr lang="en-US" dirty="0" err="1" smtClean="0"/>
              <a:t>nltk</a:t>
            </a:r>
            <a:r>
              <a:rPr lang="en-US" dirty="0" smtClean="0"/>
              <a:t> to classify into positive and negative.</a:t>
            </a:r>
          </a:p>
          <a:p>
            <a:r>
              <a:rPr lang="en-US" dirty="0" smtClean="0"/>
              <a:t>Same tweets were also manually classified by us into positive and negative.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 = 70.33% </a:t>
            </a:r>
          </a:p>
          <a:p>
            <a:r>
              <a:rPr lang="en-US" dirty="0" smtClean="0"/>
              <a:t>Sensitivity or Recall = 70.47%</a:t>
            </a:r>
          </a:p>
          <a:p>
            <a:r>
              <a:rPr lang="en-US" dirty="0" smtClean="0"/>
              <a:t>Specificity or TN rate = 69.57%</a:t>
            </a:r>
          </a:p>
          <a:p>
            <a:r>
              <a:rPr lang="en-US" dirty="0" smtClean="0"/>
              <a:t>Prevalence = 84.67%</a:t>
            </a:r>
          </a:p>
          <a:p>
            <a:r>
              <a:rPr lang="en-US" dirty="0" smtClean="0"/>
              <a:t>Precision = 92.75%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24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 (TP)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 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(TN)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Compared 3 movies: </a:t>
            </a:r>
          </a:p>
          <a:p>
            <a:pPr lvl="1"/>
            <a:r>
              <a:rPr lang="en-US" dirty="0" smtClean="0"/>
              <a:t>Gunman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56</a:t>
            </a:r>
          </a:p>
          <a:p>
            <a:pPr lvl="2"/>
            <a:r>
              <a:rPr lang="en-US" dirty="0" smtClean="0"/>
              <a:t>Twitter Rating: 17</a:t>
            </a:r>
          </a:p>
          <a:p>
            <a:pPr lvl="1"/>
            <a:r>
              <a:rPr lang="en-US" dirty="0" smtClean="0"/>
              <a:t>Ex </a:t>
            </a:r>
            <a:r>
              <a:rPr lang="en-US" dirty="0" err="1" smtClean="0"/>
              <a:t>Machina</a:t>
            </a:r>
            <a:endParaRPr lang="en-US" dirty="0" smtClean="0"/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81</a:t>
            </a:r>
          </a:p>
          <a:p>
            <a:pPr lvl="2"/>
            <a:r>
              <a:rPr lang="en-US" dirty="0" smtClean="0"/>
              <a:t>Twitter Rating: 38</a:t>
            </a:r>
          </a:p>
          <a:p>
            <a:pPr lvl="1"/>
            <a:r>
              <a:rPr lang="en-US" dirty="0" smtClean="0"/>
              <a:t>SpongeBob Movie: Sponge Out of water</a:t>
            </a:r>
          </a:p>
          <a:p>
            <a:pPr lvl="2"/>
            <a:r>
              <a:rPr lang="en-US" dirty="0" err="1" smtClean="0"/>
              <a:t>Imdb</a:t>
            </a:r>
            <a:r>
              <a:rPr lang="en-US" dirty="0" smtClean="0"/>
              <a:t> Rating: 65</a:t>
            </a:r>
          </a:p>
          <a:p>
            <a:pPr lvl="2"/>
            <a:r>
              <a:rPr lang="en-US" dirty="0" smtClean="0"/>
              <a:t>Twitter Rating: 32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Conclusion: </a:t>
            </a:r>
            <a:r>
              <a:rPr lang="en-US" dirty="0" smtClean="0"/>
              <a:t>Even if the </a:t>
            </a:r>
            <a:r>
              <a:rPr lang="en-US" dirty="0" err="1" smtClean="0"/>
              <a:t>imdb</a:t>
            </a:r>
            <a:r>
              <a:rPr lang="en-US" dirty="0" smtClean="0"/>
              <a:t> rating is high, it does not mean the movie is popular among people or more people want to go and watch that movie.</a:t>
            </a:r>
            <a:endParaRPr lang="en-US" b="1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593</Words>
  <Application>Microsoft Macintosh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Movie Buzz</vt:lpstr>
      <vt:lpstr>Introduction:</vt:lpstr>
      <vt:lpstr>Technologies Used:</vt:lpstr>
      <vt:lpstr>Data Collection</vt:lpstr>
      <vt:lpstr>Design</vt:lpstr>
      <vt:lpstr>Visualization</vt:lpstr>
      <vt:lpstr>Evaluation</vt:lpstr>
      <vt:lpstr>Evaluation </vt:lpstr>
      <vt:lpstr>Experiments</vt:lpstr>
      <vt:lpstr>Experiments</vt:lpstr>
      <vt:lpstr>Challenges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Buzz</dc:title>
  <dc:creator>Ismail Vandeliwala</dc:creator>
  <cp:lastModifiedBy>Sumesh Balan</cp:lastModifiedBy>
  <cp:revision>10</cp:revision>
  <dcterms:created xsi:type="dcterms:W3CDTF">2006-08-16T00:00:00Z</dcterms:created>
  <dcterms:modified xsi:type="dcterms:W3CDTF">2015-05-08T04:19:48Z</dcterms:modified>
</cp:coreProperties>
</file>