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March 25,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March 25,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March 25,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March 25,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March 25,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March 25,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March 25,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March 25,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March 25,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March 25,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March 25,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March 25,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MovieBuzz</a:t>
            </a:r>
            <a:endParaRPr lang="en-US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491515"/>
            <a:ext cx="6400800" cy="1752600"/>
          </a:xfrm>
        </p:spPr>
        <p:txBody>
          <a:bodyPr/>
          <a:lstStyle/>
          <a:p>
            <a:pPr algn="r"/>
            <a:r>
              <a:rPr lang="en-US" dirty="0" smtClean="0"/>
              <a:t>Sumesh N Balan</a:t>
            </a:r>
          </a:p>
          <a:p>
            <a:pPr algn="r"/>
            <a:r>
              <a:rPr lang="en-US" dirty="0" smtClean="0"/>
              <a:t>Ismail </a:t>
            </a:r>
            <a:r>
              <a:rPr lang="en-US" dirty="0" err="1" smtClean="0"/>
              <a:t>Vandeliwala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08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Overview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b="1" dirty="0" smtClean="0"/>
              <a:t>Application to compare Movies </a:t>
            </a:r>
          </a:p>
          <a:p>
            <a:pPr>
              <a:lnSpc>
                <a:spcPct val="150000"/>
              </a:lnSpc>
            </a:pPr>
            <a:r>
              <a:rPr lang="en-US" sz="3600" b="1" dirty="0" smtClean="0"/>
              <a:t>Input to the system – two movie names</a:t>
            </a:r>
          </a:p>
          <a:p>
            <a:r>
              <a:rPr lang="en-US" sz="3600" b="1" dirty="0" err="1" smtClean="0"/>
              <a:t>MovieBuzz</a:t>
            </a:r>
            <a:r>
              <a:rPr lang="en-US" sz="3600" b="1" dirty="0" smtClean="0"/>
              <a:t> fetches data from IMDB for the two movies </a:t>
            </a:r>
          </a:p>
          <a:p>
            <a:r>
              <a:rPr lang="en-US" sz="3600" b="1" dirty="0" smtClean="0"/>
              <a:t>Collects tweets from twitter for the movies</a:t>
            </a:r>
          </a:p>
          <a:p>
            <a:r>
              <a:rPr lang="en-US" sz="3600" b="1" dirty="0" smtClean="0"/>
              <a:t>Classifies the tweets as positive, negative or neutral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80380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Technologies Used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600" b="1" dirty="0" err="1" smtClean="0"/>
              <a:t>AngularJS</a:t>
            </a:r>
            <a:r>
              <a:rPr lang="en-US" sz="3600" b="1" dirty="0" smtClean="0"/>
              <a:t> – for Single Page Application </a:t>
            </a:r>
          </a:p>
          <a:p>
            <a:pPr>
              <a:lnSpc>
                <a:spcPct val="150000"/>
              </a:lnSpc>
            </a:pPr>
            <a:r>
              <a:rPr lang="en-US" sz="3600" b="1" dirty="0" smtClean="0"/>
              <a:t>D3JS – for visualization</a:t>
            </a:r>
          </a:p>
          <a:p>
            <a:r>
              <a:rPr lang="en-US" sz="3600" b="1" dirty="0" smtClean="0"/>
              <a:t>Flask - python web framework for web service</a:t>
            </a:r>
          </a:p>
          <a:p>
            <a:r>
              <a:rPr lang="en-US" sz="3600" b="1" dirty="0" smtClean="0"/>
              <a:t>IMDBPy – python lib to access IMDB APIs</a:t>
            </a:r>
          </a:p>
          <a:p>
            <a:r>
              <a:rPr lang="en-US" sz="3600" b="1" dirty="0" err="1" smtClean="0"/>
              <a:t>Tweepy</a:t>
            </a:r>
            <a:r>
              <a:rPr lang="en-US" sz="3600" b="1" dirty="0" smtClean="0"/>
              <a:t> – python lib to access twitter APIs</a:t>
            </a:r>
          </a:p>
          <a:p>
            <a:r>
              <a:rPr lang="en-US" sz="3600" b="1" dirty="0" smtClean="0"/>
              <a:t>Python NLTK – for tokenization, classification and semantic reasoning</a:t>
            </a:r>
          </a:p>
        </p:txBody>
      </p:sp>
    </p:spTree>
    <p:extLst>
      <p:ext uri="{BB962C8B-B14F-4D97-AF65-F5344CB8AC3E}">
        <p14:creationId xmlns:p14="http://schemas.microsoft.com/office/powerpoint/2010/main" val="3435282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Architecture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1422" y="1744143"/>
            <a:ext cx="2708199" cy="46051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2245" y="1744143"/>
            <a:ext cx="4467160" cy="46051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56834" y="2065432"/>
            <a:ext cx="2111478" cy="40237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FFFF00"/>
                </a:solidFill>
              </a:rPr>
              <a:t>AngularJS</a:t>
            </a:r>
            <a:endParaRPr lang="en-US" sz="24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&amp;</a:t>
            </a:r>
          </a:p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D3JS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61754" y="4941737"/>
            <a:ext cx="1943171" cy="11474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Flask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61754" y="3472391"/>
            <a:ext cx="1943171" cy="11474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Web-App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146453" y="2048942"/>
            <a:ext cx="1943171" cy="11474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 smtClean="0">
                <a:solidFill>
                  <a:srgbClr val="FFFF00"/>
                </a:solidFill>
              </a:rPr>
              <a:t>IMDBPy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87928" y="2065432"/>
            <a:ext cx="1943171" cy="11474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 err="1" smtClean="0">
                <a:solidFill>
                  <a:srgbClr val="FFFF00"/>
                </a:solidFill>
              </a:rPr>
              <a:t>imdb.com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87928" y="3472391"/>
            <a:ext cx="1943171" cy="11474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 err="1" smtClean="0">
                <a:solidFill>
                  <a:srgbClr val="FFFF00"/>
                </a:solidFill>
              </a:rPr>
              <a:t>tweepy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87928" y="4941737"/>
            <a:ext cx="1943171" cy="11474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FFFF00"/>
                </a:solidFill>
              </a:rPr>
              <a:t>twitter.com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244746" y="5446621"/>
            <a:ext cx="227274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125690" y="4411651"/>
            <a:ext cx="0" cy="7694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125085" y="2927005"/>
            <a:ext cx="0" cy="7694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95779" y="2722715"/>
            <a:ext cx="77020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895779" y="3808985"/>
            <a:ext cx="77020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237167" y="4363520"/>
            <a:ext cx="0" cy="7586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389567" y="4293150"/>
            <a:ext cx="0" cy="8194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890733" y="3961385"/>
            <a:ext cx="69298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921334" y="2875115"/>
            <a:ext cx="67768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277485" y="2991522"/>
            <a:ext cx="0" cy="7709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278090" y="4476762"/>
            <a:ext cx="0" cy="7556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228836" y="5599021"/>
            <a:ext cx="2288656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5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23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119</TotalTime>
  <Words>102</Words>
  <Application>Microsoft Macintosh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MovieBuzz</vt:lpstr>
      <vt:lpstr>Overview</vt:lpstr>
      <vt:lpstr>Technologies Used</vt:lpstr>
      <vt:lpstr>Architecture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MovieBuzz</dc:title>
  <dc:creator>Sumesh Balan</dc:creator>
  <cp:lastModifiedBy>Sumesh Balan</cp:lastModifiedBy>
  <cp:revision>14</cp:revision>
  <dcterms:created xsi:type="dcterms:W3CDTF">2015-03-26T01:25:05Z</dcterms:created>
  <dcterms:modified xsi:type="dcterms:W3CDTF">2015-03-26T03:24:30Z</dcterms:modified>
</cp:coreProperties>
</file>