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March 26,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MovieBuzz</a:t>
            </a:r>
            <a:endParaRPr lang="en-US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49151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Sumesh N Balan</a:t>
            </a:r>
          </a:p>
          <a:p>
            <a:pPr algn="r"/>
            <a:r>
              <a:rPr lang="en-US" dirty="0" smtClean="0"/>
              <a:t>Ismail </a:t>
            </a:r>
            <a:r>
              <a:rPr lang="en-US" dirty="0" err="1" smtClean="0"/>
              <a:t>Vandeliwala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0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60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5400" b="1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0025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2011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Questions?</a:t>
            </a:r>
            <a:endParaRPr lang="en-US" sz="5400" b="1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7746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Overview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Application to compare Movies’ opinion against IMDB rating 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Input to the system – two movie names</a:t>
            </a:r>
          </a:p>
          <a:p>
            <a:r>
              <a:rPr lang="en-US" sz="3600" dirty="0" smtClean="0"/>
              <a:t>Fetch data from IMDB for the two movies </a:t>
            </a:r>
          </a:p>
          <a:p>
            <a:r>
              <a:rPr lang="en-US" sz="3600" dirty="0" smtClean="0"/>
              <a:t>Collects tweets from twitter for the movies</a:t>
            </a:r>
          </a:p>
          <a:p>
            <a:r>
              <a:rPr lang="en-US" sz="3600" dirty="0" smtClean="0"/>
              <a:t>Classifies the tweets as positive</a:t>
            </a:r>
            <a:r>
              <a:rPr lang="en-US" sz="3600" dirty="0"/>
              <a:t> </a:t>
            </a:r>
            <a:r>
              <a:rPr lang="en-US" sz="3600" dirty="0" smtClean="0"/>
              <a:t>or  negative</a:t>
            </a:r>
          </a:p>
        </p:txBody>
      </p:sp>
    </p:spTree>
    <p:extLst>
      <p:ext uri="{BB962C8B-B14F-4D97-AF65-F5344CB8AC3E}">
        <p14:creationId xmlns:p14="http://schemas.microsoft.com/office/powerpoint/2010/main" val="118038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Technologies Used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b="1" dirty="0" err="1" smtClean="0"/>
              <a:t>AngularJS</a:t>
            </a:r>
            <a:r>
              <a:rPr lang="en-US" sz="3600" b="1" dirty="0" smtClean="0"/>
              <a:t> – for Single Page Application 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D3JS – for visualization</a:t>
            </a:r>
          </a:p>
          <a:p>
            <a:r>
              <a:rPr lang="en-US" sz="3600" b="1" dirty="0" smtClean="0"/>
              <a:t>Flask - python web framework for web service</a:t>
            </a:r>
          </a:p>
          <a:p>
            <a:r>
              <a:rPr lang="en-US" sz="3600" b="1" dirty="0" smtClean="0"/>
              <a:t>IMDBPy – python lib to access IMDB APIs</a:t>
            </a:r>
          </a:p>
          <a:p>
            <a:r>
              <a:rPr lang="en-US" sz="3600" b="1" dirty="0" err="1" smtClean="0"/>
              <a:t>Tweepy</a:t>
            </a:r>
            <a:r>
              <a:rPr lang="en-US" sz="3600" b="1" dirty="0" smtClean="0"/>
              <a:t> – python lib to access twitter APIs</a:t>
            </a:r>
          </a:p>
          <a:p>
            <a:r>
              <a:rPr lang="en-US" sz="3600" b="1" dirty="0" smtClean="0"/>
              <a:t>Python NLTK – for tokenization, classification, corpus data</a:t>
            </a:r>
          </a:p>
        </p:txBody>
      </p:sp>
    </p:spTree>
    <p:extLst>
      <p:ext uri="{BB962C8B-B14F-4D97-AF65-F5344CB8AC3E}">
        <p14:creationId xmlns:p14="http://schemas.microsoft.com/office/powerpoint/2010/main" val="343528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422" y="1744143"/>
            <a:ext cx="2708199" cy="4605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2245" y="1744143"/>
            <a:ext cx="4467160" cy="4605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834" y="2065432"/>
            <a:ext cx="2111478" cy="40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</a:rPr>
              <a:t>AngularJS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&amp;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D3JS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61754" y="4941737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Flask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61754" y="3472391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Web-App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46453" y="2048942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rgbClr val="FFFF00"/>
                </a:solidFill>
              </a:rPr>
              <a:t>IMDBPy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87928" y="2065432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err="1" smtClean="0">
                <a:solidFill>
                  <a:srgbClr val="FFFF00"/>
                </a:solidFill>
              </a:rPr>
              <a:t>imdb.com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7928" y="3472391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err="1" smtClean="0">
                <a:solidFill>
                  <a:srgbClr val="FFFF00"/>
                </a:solidFill>
              </a:rPr>
              <a:t>tweepy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87928" y="4941737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</a:rPr>
              <a:t>twitter.com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44746" y="5446621"/>
            <a:ext cx="22727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690" y="4411651"/>
            <a:ext cx="0" cy="769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25085" y="2927005"/>
            <a:ext cx="0" cy="769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5779" y="2722715"/>
            <a:ext cx="7702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5779" y="3808985"/>
            <a:ext cx="7702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37167" y="4363520"/>
            <a:ext cx="0" cy="7586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389567" y="4293150"/>
            <a:ext cx="0" cy="819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890733" y="3961385"/>
            <a:ext cx="6929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921334" y="2875115"/>
            <a:ext cx="6776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7485" y="2991522"/>
            <a:ext cx="0" cy="770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78090" y="4476762"/>
            <a:ext cx="0" cy="75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28836" y="5599021"/>
            <a:ext cx="228865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NLTK Movie Review Corpus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Contains reviews classified into </a:t>
            </a:r>
            <a:r>
              <a:rPr lang="en-US" sz="2400" b="1" dirty="0" smtClean="0">
                <a:solidFill>
                  <a:srgbClr val="FF00FF"/>
                </a:solidFill>
              </a:rPr>
              <a:t>positive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FF00FF"/>
                </a:solidFill>
              </a:rPr>
              <a:t>negative</a:t>
            </a:r>
            <a:r>
              <a:rPr lang="en-US" sz="2400" b="1" dirty="0" smtClean="0"/>
              <a:t> categories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Contains </a:t>
            </a:r>
            <a:r>
              <a:rPr lang="en-US" sz="2400" b="1" dirty="0" smtClean="0">
                <a:solidFill>
                  <a:srgbClr val="FF00FF"/>
                </a:solidFill>
              </a:rPr>
              <a:t>1000 positive file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FF00FF"/>
                </a:solidFill>
              </a:rPr>
              <a:t>1000 negative files</a:t>
            </a:r>
            <a:endParaRPr lang="en-US" b="1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/>
              <a:t>NLTK Contains a number of trainable classifiers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NLTK metrics module provides functions to calculate Accuracy, Precision &amp; Recall – use them in the evaluation of the classifier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3592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visualizations will be created </a:t>
            </a:r>
            <a:r>
              <a:rPr lang="en-US" dirty="0"/>
              <a:t> </a:t>
            </a:r>
            <a:r>
              <a:rPr lang="en-US" dirty="0" smtClean="0"/>
              <a:t>with D3JS</a:t>
            </a:r>
          </a:p>
          <a:p>
            <a:endParaRPr lang="en-US" dirty="0" smtClean="0"/>
          </a:p>
          <a:p>
            <a:r>
              <a:rPr lang="en-US" dirty="0" smtClean="0"/>
              <a:t>Visualizations will compare both the movies based on their IMDB rating and twitter </a:t>
            </a:r>
            <a:r>
              <a:rPr lang="en-US" dirty="0" smtClean="0"/>
              <a:t>opinion</a:t>
            </a:r>
          </a:p>
          <a:p>
            <a:r>
              <a:rPr lang="en-US" dirty="0" smtClean="0"/>
              <a:t>IMDB rating</a:t>
            </a:r>
          </a:p>
          <a:p>
            <a:r>
              <a:rPr lang="en-US" dirty="0" smtClean="0"/>
              <a:t>Runtime</a:t>
            </a:r>
          </a:p>
          <a:p>
            <a:r>
              <a:rPr lang="en-US" dirty="0" smtClean="0"/>
              <a:t>No of Positive and Negative tweets</a:t>
            </a:r>
          </a:p>
          <a:p>
            <a:r>
              <a:rPr lang="en-US" dirty="0" smtClean="0"/>
              <a:t>Same actor – low rating movie and high rating movie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4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3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203</TotalTime>
  <Words>198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MovieBuzz</vt:lpstr>
      <vt:lpstr>Overview</vt:lpstr>
      <vt:lpstr>Technologies Used</vt:lpstr>
      <vt:lpstr>Architecture</vt:lpstr>
      <vt:lpstr>Classification</vt:lpstr>
      <vt:lpstr>Visualization</vt:lpstr>
      <vt:lpstr>PowerPoint Presentation</vt:lpstr>
      <vt:lpstr>PowerPoint Presentation</vt:lpstr>
      <vt:lpstr>PowerPoint Presentation</vt:lpstr>
      <vt:lpstr>PowerPoint Presentation</vt:lpstr>
      <vt:lpstr>Thank You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MovieBuzz</dc:title>
  <dc:creator>Sumesh Balan</dc:creator>
  <cp:lastModifiedBy>Sumesh Balan</cp:lastModifiedBy>
  <cp:revision>32</cp:revision>
  <dcterms:created xsi:type="dcterms:W3CDTF">2015-03-26T01:25:05Z</dcterms:created>
  <dcterms:modified xsi:type="dcterms:W3CDTF">2015-03-26T21:18:54Z</dcterms:modified>
</cp:coreProperties>
</file>