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March 26,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March 26,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March 26,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March 26,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March 26,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March 26,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March 26,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March 26,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March 26,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March 26,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March 26,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March 26,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MovieBuzz</a:t>
            </a:r>
            <a:endParaRPr lang="en-US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491515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Sumesh N Balan</a:t>
            </a:r>
          </a:p>
          <a:p>
            <a:pPr algn="r"/>
            <a:r>
              <a:rPr lang="en-US" dirty="0" smtClean="0"/>
              <a:t>Ismail </a:t>
            </a:r>
            <a:r>
              <a:rPr lang="en-US" dirty="0" err="1" smtClean="0"/>
              <a:t>Vandeliwala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0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237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Questions?</a:t>
            </a:r>
            <a:endParaRPr lang="en-US" sz="5400" b="1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746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Overview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en-US" sz="3600" dirty="0" smtClean="0"/>
              <a:t>Application to </a:t>
            </a:r>
            <a:r>
              <a:rPr lang="en-US" sz="3600" dirty="0" smtClean="0"/>
              <a:t>compare two </a:t>
            </a:r>
            <a:r>
              <a:rPr lang="en-US" sz="3600" dirty="0" smtClean="0"/>
              <a:t>Movies’ opinion against IMDB rating </a:t>
            </a:r>
          </a:p>
          <a:p>
            <a:pPr>
              <a:lnSpc>
                <a:spcPct val="140000"/>
              </a:lnSpc>
            </a:pPr>
            <a:r>
              <a:rPr lang="en-US" sz="3600" dirty="0" smtClean="0"/>
              <a:t>Input to the system – two movie names</a:t>
            </a:r>
          </a:p>
          <a:p>
            <a:pPr>
              <a:lnSpc>
                <a:spcPct val="140000"/>
              </a:lnSpc>
            </a:pPr>
            <a:r>
              <a:rPr lang="en-US" sz="3600" dirty="0" smtClean="0"/>
              <a:t>Fetch data from IMDB for </a:t>
            </a:r>
            <a:r>
              <a:rPr lang="en-US" sz="3600" dirty="0" smtClean="0"/>
              <a:t>the </a:t>
            </a:r>
            <a:r>
              <a:rPr lang="en-US" sz="3600" dirty="0" smtClean="0"/>
              <a:t>movies </a:t>
            </a:r>
          </a:p>
          <a:p>
            <a:pPr>
              <a:lnSpc>
                <a:spcPct val="140000"/>
              </a:lnSpc>
            </a:pPr>
            <a:r>
              <a:rPr lang="en-US" sz="3600" dirty="0" smtClean="0"/>
              <a:t>Collects tweets from twitter for the movies</a:t>
            </a:r>
          </a:p>
          <a:p>
            <a:pPr>
              <a:lnSpc>
                <a:spcPct val="140000"/>
              </a:lnSpc>
            </a:pPr>
            <a:r>
              <a:rPr lang="en-US" sz="3600" dirty="0" smtClean="0"/>
              <a:t>Classifies the tweets as positive</a:t>
            </a:r>
            <a:r>
              <a:rPr lang="en-US" sz="3600" dirty="0"/>
              <a:t> </a:t>
            </a:r>
            <a:r>
              <a:rPr lang="en-US" sz="3600" dirty="0" smtClean="0"/>
              <a:t>or  negative</a:t>
            </a:r>
          </a:p>
        </p:txBody>
      </p:sp>
    </p:spTree>
    <p:extLst>
      <p:ext uri="{BB962C8B-B14F-4D97-AF65-F5344CB8AC3E}">
        <p14:creationId xmlns:p14="http://schemas.microsoft.com/office/powerpoint/2010/main" val="118038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Technologies Used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IMDBPy </a:t>
            </a:r>
            <a:r>
              <a:rPr lang="en-US" sz="3600" dirty="0" smtClean="0"/>
              <a:t>– python lib to access IMDB APIs</a:t>
            </a:r>
          </a:p>
          <a:p>
            <a:pPr>
              <a:lnSpc>
                <a:spcPct val="150000"/>
              </a:lnSpc>
            </a:pPr>
            <a:r>
              <a:rPr lang="en-US" sz="3600" dirty="0" err="1" smtClean="0"/>
              <a:t>Tweepy</a:t>
            </a:r>
            <a:r>
              <a:rPr lang="en-US" sz="3600" dirty="0" smtClean="0"/>
              <a:t> – python lib to access twitter APIs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Python NLTK – for tokenization, classification, corpus </a:t>
            </a:r>
            <a:r>
              <a:rPr lang="en-US" sz="3600" dirty="0" smtClean="0"/>
              <a:t>data</a:t>
            </a:r>
          </a:p>
          <a:p>
            <a:pPr>
              <a:lnSpc>
                <a:spcPct val="150000"/>
              </a:lnSpc>
            </a:pPr>
            <a:r>
              <a:rPr lang="en-US" sz="3600" dirty="0" err="1"/>
              <a:t>AngularJS</a:t>
            </a:r>
            <a:r>
              <a:rPr lang="en-US" sz="3600" dirty="0"/>
              <a:t> – for Single Page Application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D3JS – for visualization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Flask - python web framework for web </a:t>
            </a:r>
            <a:r>
              <a:rPr lang="en-US" sz="3600" dirty="0" smtClean="0"/>
              <a:t>service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3528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Architecture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1422" y="1744143"/>
            <a:ext cx="2708199" cy="46051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2245" y="1744143"/>
            <a:ext cx="4467160" cy="46051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56834" y="2065432"/>
            <a:ext cx="2111478" cy="40237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FF00"/>
                </a:solidFill>
              </a:rPr>
              <a:t>AngularJS</a:t>
            </a:r>
            <a:endParaRPr lang="en-US" sz="24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&amp;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D3JS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61754" y="4941737"/>
            <a:ext cx="1943171" cy="11474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Flask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61754" y="3472391"/>
            <a:ext cx="1943171" cy="11474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Web-App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146453" y="2048942"/>
            <a:ext cx="1943171" cy="11474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rgbClr val="FFFF00"/>
                </a:solidFill>
              </a:rPr>
              <a:t>IMDBPy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87928" y="2065432"/>
            <a:ext cx="1943171" cy="11474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err="1" smtClean="0">
                <a:solidFill>
                  <a:srgbClr val="FFFF00"/>
                </a:solidFill>
              </a:rPr>
              <a:t>imdb.com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7928" y="3472391"/>
            <a:ext cx="1943171" cy="11474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err="1" smtClean="0">
                <a:solidFill>
                  <a:srgbClr val="FFFF00"/>
                </a:solidFill>
              </a:rPr>
              <a:t>tweepy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87928" y="4941737"/>
            <a:ext cx="1943171" cy="11474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FFFF00"/>
                </a:solidFill>
              </a:rPr>
              <a:t>twitter.com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44746" y="5446621"/>
            <a:ext cx="227274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25690" y="4411651"/>
            <a:ext cx="0" cy="769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125085" y="2927005"/>
            <a:ext cx="0" cy="769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95779" y="2722715"/>
            <a:ext cx="7702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95779" y="3808985"/>
            <a:ext cx="7702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237167" y="4363520"/>
            <a:ext cx="0" cy="7586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389567" y="4293150"/>
            <a:ext cx="0" cy="8194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890733" y="3961385"/>
            <a:ext cx="69298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921334" y="2875115"/>
            <a:ext cx="67768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277485" y="2991522"/>
            <a:ext cx="0" cy="7709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278090" y="4476762"/>
            <a:ext cx="0" cy="7556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228836" y="5599021"/>
            <a:ext cx="228865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Classification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NLTK Movie Review Corpus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Contains reviews classified into </a:t>
            </a:r>
            <a:r>
              <a:rPr lang="en-US" sz="2400" dirty="0" smtClean="0">
                <a:solidFill>
                  <a:srgbClr val="FF00FF"/>
                </a:solidFill>
              </a:rPr>
              <a:t>positive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FF"/>
                </a:solidFill>
              </a:rPr>
              <a:t>negative</a:t>
            </a:r>
            <a:r>
              <a:rPr lang="en-US" sz="2400" dirty="0" smtClean="0"/>
              <a:t> categories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Contains </a:t>
            </a:r>
            <a:r>
              <a:rPr lang="en-US" sz="2400" dirty="0" smtClean="0">
                <a:solidFill>
                  <a:srgbClr val="FF00FF"/>
                </a:solidFill>
              </a:rPr>
              <a:t>1000 positive file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FF"/>
                </a:solidFill>
              </a:rPr>
              <a:t>1000 negative files</a:t>
            </a:r>
            <a:endParaRPr lang="en-US" dirty="0" smtClean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NLTK Contains a number of trainable classifiers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NLTK metrics module provides functions to calculate Accuracy, Precision &amp; Recall – use them in the evaluation of the </a:t>
            </a:r>
            <a:r>
              <a:rPr lang="en-US" dirty="0" smtClean="0"/>
              <a:t>classifier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92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Visualization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V</a:t>
            </a:r>
            <a:r>
              <a:rPr lang="en-US" dirty="0" smtClean="0"/>
              <a:t>isualizations </a:t>
            </a:r>
            <a:r>
              <a:rPr lang="en-US" dirty="0" smtClean="0"/>
              <a:t>will be created 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 smtClean="0"/>
              <a:t>D3JS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Visualizations will </a:t>
            </a:r>
            <a:r>
              <a:rPr lang="en-US" dirty="0" smtClean="0"/>
              <a:t>compare the two </a:t>
            </a:r>
            <a:r>
              <a:rPr lang="en-US" dirty="0" smtClean="0"/>
              <a:t>movies based on their IMDB rating and twitter </a:t>
            </a:r>
            <a:r>
              <a:rPr lang="en-US" dirty="0" smtClean="0"/>
              <a:t>opinion.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 each movie the following </a:t>
            </a:r>
            <a:r>
              <a:rPr lang="en-US" dirty="0" smtClean="0"/>
              <a:t>data displayed: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Title: Interstellar (2014)</a:t>
            </a:r>
          </a:p>
          <a:p>
            <a:pPr lvl="1"/>
            <a:r>
              <a:rPr lang="en-US" dirty="0"/>
              <a:t>Genres: Adventure, Sci-Fi.</a:t>
            </a:r>
          </a:p>
          <a:p>
            <a:pPr lvl="1"/>
            <a:r>
              <a:rPr lang="en-US" dirty="0"/>
              <a:t>Director: Christopher Nolan.</a:t>
            </a:r>
          </a:p>
          <a:p>
            <a:pPr lvl="1"/>
            <a:r>
              <a:rPr lang="en-US" dirty="0"/>
              <a:t>Writer: Jonathan Nolan, Christopher Nolan.</a:t>
            </a:r>
          </a:p>
          <a:p>
            <a:pPr lvl="1"/>
            <a:r>
              <a:rPr lang="en-US" dirty="0"/>
              <a:t>Cast: Ellen Burstyn (</a:t>
            </a:r>
            <a:r>
              <a:rPr lang="en-US" dirty="0" err="1"/>
              <a:t>Murph</a:t>
            </a:r>
            <a:r>
              <a:rPr lang="en-US" dirty="0"/>
              <a:t>), Matthew </a:t>
            </a:r>
            <a:r>
              <a:rPr lang="en-US" dirty="0" err="1"/>
              <a:t>McConaughey</a:t>
            </a:r>
            <a:r>
              <a:rPr lang="en-US" dirty="0"/>
              <a:t> (Cooper), Mackenzie Foy (</a:t>
            </a:r>
            <a:r>
              <a:rPr lang="en-US" dirty="0" err="1"/>
              <a:t>Murph</a:t>
            </a:r>
            <a:r>
              <a:rPr lang="en-US" dirty="0"/>
              <a:t>), John Lithgow (Donald), </a:t>
            </a:r>
            <a:r>
              <a:rPr lang="en-US" dirty="0" err="1"/>
              <a:t>Timothée</a:t>
            </a:r>
            <a:r>
              <a:rPr lang="en-US" dirty="0"/>
              <a:t> </a:t>
            </a:r>
            <a:r>
              <a:rPr lang="en-US" dirty="0" err="1"/>
              <a:t>Chalamet</a:t>
            </a:r>
            <a:r>
              <a:rPr lang="en-US" dirty="0"/>
              <a:t> (Tom).</a:t>
            </a:r>
          </a:p>
          <a:p>
            <a:pPr lvl="1"/>
            <a:r>
              <a:rPr lang="en-US" dirty="0"/>
              <a:t>Runtime: 169.</a:t>
            </a:r>
          </a:p>
          <a:p>
            <a:pPr lvl="1"/>
            <a:r>
              <a:rPr lang="en-US" dirty="0"/>
              <a:t>Country: USA, UK, Canada.</a:t>
            </a:r>
          </a:p>
          <a:p>
            <a:pPr lvl="1"/>
            <a:r>
              <a:rPr lang="en-US" dirty="0"/>
              <a:t>Language: English.</a:t>
            </a:r>
          </a:p>
          <a:p>
            <a:pPr lvl="1"/>
            <a:r>
              <a:rPr lang="en-US" dirty="0"/>
              <a:t>Rating: 8.8 (523249 votes)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684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Contd..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data statistics</a:t>
            </a:r>
          </a:p>
          <a:p>
            <a:pPr lvl="1"/>
            <a:r>
              <a:rPr lang="en-US" dirty="0" smtClean="0"/>
              <a:t>Number of tweets analyzed</a:t>
            </a:r>
          </a:p>
          <a:p>
            <a:pPr lvl="1"/>
            <a:r>
              <a:rPr lang="en-US" dirty="0" smtClean="0"/>
              <a:t>Number of positive tweets &amp; negative tweets</a:t>
            </a:r>
          </a:p>
          <a:p>
            <a:pPr lvl="1"/>
            <a:r>
              <a:rPr lang="en-US" dirty="0" smtClean="0"/>
              <a:t>Date range of the tweets analyzed etc.</a:t>
            </a:r>
          </a:p>
          <a:p>
            <a:r>
              <a:rPr lang="en-US" dirty="0" smtClean="0"/>
              <a:t>Multiple visualizations will be created with options to choose from.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5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Challenges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Live application – twitter streaming API provides data at low speed</a:t>
            </a:r>
          </a:p>
          <a:p>
            <a:r>
              <a:rPr lang="en-US" sz="3600" dirty="0" smtClean="0"/>
              <a:t>Tweets will be downloaded in-advance and stored locally</a:t>
            </a:r>
          </a:p>
          <a:p>
            <a:r>
              <a:rPr lang="en-US" sz="3600" dirty="0" smtClean="0"/>
              <a:t>Accuracy of classification </a:t>
            </a:r>
            <a:r>
              <a:rPr lang="en-US" sz="3600" smtClean="0"/>
              <a:t>of tweets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806223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763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endParaRPr lang="en-US" sz="5400" b="1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025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510</TotalTime>
  <Words>335</Words>
  <Application>Microsoft Macintosh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MovieBuzz</vt:lpstr>
      <vt:lpstr>Overview</vt:lpstr>
      <vt:lpstr>Technologies Used</vt:lpstr>
      <vt:lpstr>Architecture</vt:lpstr>
      <vt:lpstr>Classification</vt:lpstr>
      <vt:lpstr>Visualization</vt:lpstr>
      <vt:lpstr>Contd..</vt:lpstr>
      <vt:lpstr>Challenges</vt:lpstr>
      <vt:lpstr>Thank You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MovieBuzz</dc:title>
  <dc:creator>Sumesh Balan</dc:creator>
  <cp:lastModifiedBy>Sumesh Balan</cp:lastModifiedBy>
  <cp:revision>58</cp:revision>
  <dcterms:created xsi:type="dcterms:W3CDTF">2015-03-26T01:25:05Z</dcterms:created>
  <dcterms:modified xsi:type="dcterms:W3CDTF">2015-03-27T02:37:17Z</dcterms:modified>
</cp:coreProperties>
</file>