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0" autoAdjust="0"/>
    <p:restoredTop sz="79568" autoAdjust="0"/>
  </p:normalViewPr>
  <p:slideViewPr>
    <p:cSldViewPr snapToGrid="0" snapToObjects="1">
      <p:cViewPr varScale="1">
        <p:scale>
          <a:sx n="77" d="100"/>
          <a:sy n="77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30,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30,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30,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latin typeface="Andale Mono"/>
                <a:cs typeface="Andale Mono"/>
              </a:rPr>
              <a:t>Tutorial presentation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>
                <a:solidFill>
                  <a:schemeClr val="tx2"/>
                </a:solidFill>
                <a:latin typeface="Andale Mono"/>
                <a:cs typeface="Andale Mono"/>
              </a:rPr>
              <a:t>Google Fusion Table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 smtClean="0">
                <a:solidFill>
                  <a:srgbClr val="0000FF"/>
                </a:solidFill>
                <a:latin typeface="Andale Mono"/>
                <a:cs typeface="Andale Mono"/>
              </a:rPr>
              <a:t>Mapbox </a:t>
            </a:r>
            <a:r>
              <a:rPr lang="en-US" sz="3600" dirty="0">
                <a:solidFill>
                  <a:srgbClr val="0000FF"/>
                </a:solidFill>
                <a:latin typeface="Andale Mono"/>
                <a:cs typeface="Andale Mono"/>
              </a:rPr>
              <a:t>studio</a:t>
            </a:r>
            <a:r>
              <a:rPr lang="en-US" sz="3600" dirty="0">
                <a:latin typeface="Andale Mono"/>
                <a:cs typeface="Andale Mono"/>
              </a:rPr>
              <a:t/>
            </a:r>
            <a:br>
              <a:rPr lang="en-US" sz="3600" dirty="0">
                <a:latin typeface="Andale Mono"/>
                <a:cs typeface="Andale Mono"/>
              </a:rPr>
            </a:br>
            <a:r>
              <a:rPr lang="en-US" sz="3600" dirty="0" smtClean="0">
                <a:solidFill>
                  <a:srgbClr val="008000"/>
                </a:solidFill>
                <a:latin typeface="Andale Mono"/>
                <a:cs typeface="Andale Mono"/>
              </a:rPr>
              <a:t>CartoDB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Sumesh N Balan</a:t>
            </a:r>
          </a:p>
          <a:p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UTID 1001119408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fusion table -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/>
              <a:t>E</a:t>
            </a:r>
            <a:r>
              <a:rPr lang="en-US" sz="2800" dirty="0" smtClean="0"/>
              <a:t>xperimental </a:t>
            </a:r>
            <a:r>
              <a:rPr lang="en-US" sz="2800" dirty="0"/>
              <a:t>data visualization web application to </a:t>
            </a:r>
            <a:r>
              <a:rPr lang="en-US" sz="2800" dirty="0" smtClean="0">
                <a:solidFill>
                  <a:srgbClr val="FF6600"/>
                </a:solidFill>
              </a:rPr>
              <a:t>Gather</a:t>
            </a:r>
            <a:r>
              <a:rPr lang="en-US" sz="2800" dirty="0">
                <a:solidFill>
                  <a:srgbClr val="FF6600"/>
                </a:solidFill>
              </a:rPr>
              <a:t>, </a:t>
            </a:r>
            <a:r>
              <a:rPr lang="en-US" sz="2800" dirty="0" smtClean="0">
                <a:solidFill>
                  <a:srgbClr val="FF6600"/>
                </a:solidFill>
              </a:rPr>
              <a:t>Visualize</a:t>
            </a:r>
            <a:r>
              <a:rPr lang="en-US" sz="2800" dirty="0">
                <a:solidFill>
                  <a:srgbClr val="FF6600"/>
                </a:solidFill>
              </a:rPr>
              <a:t>, and </a:t>
            </a:r>
            <a:r>
              <a:rPr lang="en-US" sz="2800" dirty="0" smtClean="0">
                <a:solidFill>
                  <a:srgbClr val="FF6600"/>
                </a:solidFill>
              </a:rPr>
              <a:t>Share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smtClean="0"/>
              <a:t>tables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and summarize</a:t>
            </a:r>
            <a:r>
              <a:rPr lang="en-US" sz="2800" dirty="0"/>
              <a:t> across hundreds of thousands of </a:t>
            </a:r>
            <a:r>
              <a:rPr lang="en-US" sz="2800" dirty="0" smtClean="0"/>
              <a:t>rows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Create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00FF"/>
                </a:solidFill>
              </a:rPr>
              <a:t>chart, map, network graph, or custom layout  and </a:t>
            </a:r>
            <a:r>
              <a:rPr lang="en-US" sz="2800" dirty="0" smtClean="0">
                <a:solidFill>
                  <a:srgbClr val="0000FF"/>
                </a:solidFill>
              </a:rPr>
              <a:t>embed in webpage </a:t>
            </a:r>
            <a:r>
              <a:rPr lang="en-US" sz="2800" dirty="0">
                <a:solidFill>
                  <a:srgbClr val="0000FF"/>
                </a:solidFill>
              </a:rPr>
              <a:t>or share </a:t>
            </a:r>
            <a:r>
              <a:rPr lang="en-US" sz="2800" dirty="0" smtClean="0"/>
              <a:t>it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/>
              <a:t>Find </a:t>
            </a:r>
            <a:r>
              <a:rPr lang="en-US" sz="2800" dirty="0">
                <a:solidFill>
                  <a:srgbClr val="008000"/>
                </a:solidFill>
              </a:rPr>
              <a:t>public data to combine </a:t>
            </a:r>
            <a:r>
              <a:rPr lang="en-US" sz="2800" dirty="0"/>
              <a:t>with your own for a better </a:t>
            </a:r>
            <a:r>
              <a:rPr lang="en-US" sz="2800" dirty="0" smtClean="0"/>
              <a:t>visualization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set, filtering </a:t>
            </a:r>
            <a:r>
              <a:rPr lang="en-US" b="1" smtClean="0"/>
              <a:t>&amp;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London Ward </a:t>
            </a:r>
            <a:r>
              <a:rPr lang="en-US" sz="2800" dirty="0"/>
              <a:t>G</a:t>
            </a:r>
            <a:r>
              <a:rPr lang="en-US" sz="2800" dirty="0" smtClean="0"/>
              <a:t>eo </a:t>
            </a:r>
            <a:r>
              <a:rPr lang="en-US" sz="2800" dirty="0"/>
              <a:t>D</a:t>
            </a:r>
            <a:r>
              <a:rPr lang="en-US" sz="2800" dirty="0" smtClean="0"/>
              <a:t>ata( data in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file)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/>
              <a:t>Data such as name, geo location, population, crime rate, drug rate, employment rate etc. of 628 wards of London town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Basic filtering of data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10 wards with highest crime rate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FF6600"/>
                </a:solidFill>
              </a:rPr>
              <a:t>Map view – Feature map and Heat Map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8000"/>
                </a:solidFill>
              </a:rPr>
              <a:t>Pie chart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Line chart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Publish various maps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rgbClr val="FF6600"/>
                </a:solidFill>
              </a:rPr>
              <a:t>custom layouts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6600"/>
                </a:solidFill>
              </a:rPr>
              <a:t>embed in webpages</a:t>
            </a:r>
          </a:p>
          <a:p>
            <a:pPr marL="342900" indent="-342900">
              <a:buFont typeface="Wingdings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51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data and data merging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 dirty="0" smtClean="0"/>
              <a:t>Search for </a:t>
            </a:r>
            <a:r>
              <a:rPr lang="en-US" sz="2800" dirty="0" smtClean="0">
                <a:solidFill>
                  <a:srgbClr val="FF6600"/>
                </a:solidFill>
              </a:rPr>
              <a:t>Public </a:t>
            </a:r>
            <a:r>
              <a:rPr lang="en-US" sz="2800" dirty="0">
                <a:solidFill>
                  <a:srgbClr val="FF6600"/>
                </a:solidFill>
              </a:rPr>
              <a:t>D</a:t>
            </a:r>
            <a:r>
              <a:rPr lang="en-US" sz="2800" dirty="0" smtClean="0">
                <a:solidFill>
                  <a:srgbClr val="FF6600"/>
                </a:solidFill>
              </a:rPr>
              <a:t>ata 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Food Stamp </a:t>
            </a:r>
            <a:r>
              <a:rPr lang="en-US" sz="2800" b="1" dirty="0">
                <a:solidFill>
                  <a:srgbClr val="0000FF"/>
                </a:solidFill>
              </a:rPr>
              <a:t>D</a:t>
            </a:r>
            <a:r>
              <a:rPr lang="en-US" sz="2800" b="1" dirty="0" smtClean="0">
                <a:solidFill>
                  <a:srgbClr val="0000FF"/>
                </a:solidFill>
              </a:rPr>
              <a:t>ata</a:t>
            </a:r>
            <a:r>
              <a:rPr lang="en-US" sz="2800" b="1" dirty="0" smtClean="0"/>
              <a:t> from Google web tables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800" b="1" dirty="0" smtClean="0">
                <a:solidFill>
                  <a:srgbClr val="0000FF"/>
                </a:solidFill>
              </a:rPr>
              <a:t>Unemployment rate</a:t>
            </a:r>
            <a:r>
              <a:rPr lang="en-US" sz="2800" b="1" dirty="0" smtClean="0"/>
              <a:t>(2010) from Bureau of  Labor Statistics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>
                <a:solidFill>
                  <a:srgbClr val="FF6600"/>
                </a:solidFill>
              </a:rPr>
              <a:t>Merge Tables </a:t>
            </a:r>
            <a:r>
              <a:rPr lang="en-US" sz="2800" dirty="0" smtClean="0"/>
              <a:t>from different sources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 dirty="0" smtClean="0">
                <a:solidFill>
                  <a:srgbClr val="008000"/>
                </a:solidFill>
              </a:rPr>
              <a:t>Visualize maps &amp; charts based on the combined table</a:t>
            </a:r>
          </a:p>
        </p:txBody>
      </p:sp>
    </p:spTree>
    <p:extLst>
      <p:ext uri="{BB962C8B-B14F-4D97-AF65-F5344CB8AC3E}">
        <p14:creationId xmlns:p14="http://schemas.microsoft.com/office/powerpoint/2010/main" val="57134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Mapbox studio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Introduction to </a:t>
            </a:r>
            <a:r>
              <a:rPr lang="en-US" sz="3200" dirty="0" err="1" smtClean="0"/>
              <a:t>MabBox</a:t>
            </a:r>
            <a:r>
              <a:rPr lang="en-US" sz="3200" dirty="0" smtClean="0"/>
              <a:t> Studio</a:t>
            </a:r>
            <a:endParaRPr lang="en-US" sz="3200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Create a project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Create custom maps with CartoCSS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Styling of various layers in map</a:t>
            </a:r>
            <a:endParaRPr lang="en-US" sz="3200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Upload the map to </a:t>
            </a:r>
            <a:r>
              <a:rPr lang="en-US" sz="3200" dirty="0" smtClean="0"/>
              <a:t>Mapbox</a:t>
            </a:r>
            <a:endParaRPr lang="en-US" sz="3200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Publish </a:t>
            </a:r>
            <a:r>
              <a:rPr lang="en-US" sz="3200" dirty="0" smtClean="0"/>
              <a:t>map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3200" dirty="0" smtClean="0"/>
              <a:t>Sharing map using </a:t>
            </a:r>
            <a:r>
              <a:rPr lang="en-US" sz="3200" dirty="0" err="1"/>
              <a:t>m</a:t>
            </a:r>
            <a:r>
              <a:rPr lang="en-US" sz="3200" dirty="0" err="1" smtClean="0"/>
              <a:t>apbox.js</a:t>
            </a:r>
            <a:endParaRPr lang="en-US" sz="3200" dirty="0" smtClean="0"/>
          </a:p>
          <a:p>
            <a:pPr marL="342900" indent="-342900">
              <a:buFont typeface="Wingdings" charset="2"/>
              <a:buChar char="ü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353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CartoDB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Introduction to CartoDB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CartoDB is a geospatial database on the cloud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Based on relational database tables using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CartoDB editor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dirty="0" smtClean="0"/>
              <a:t>Drag and drop </a:t>
            </a:r>
            <a:r>
              <a:rPr lang="en-US" dirty="0" err="1" smtClean="0"/>
              <a:t>geospacial</a:t>
            </a:r>
            <a:r>
              <a:rPr lang="en-US" dirty="0" smtClean="0"/>
              <a:t> data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dirty="0" smtClean="0"/>
              <a:t>Create customized map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CartoDB Platform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dirty="0" smtClean="0"/>
              <a:t>Wraps  database with map and  provides SQL access to interact with data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dirty="0" smtClean="0"/>
              <a:t>Import data from external sources such as </a:t>
            </a:r>
            <a:r>
              <a:rPr lang="en-US" dirty="0"/>
              <a:t>G</a:t>
            </a:r>
            <a:r>
              <a:rPr lang="en-US" dirty="0" smtClean="0"/>
              <a:t>oogle drive </a:t>
            </a:r>
            <a:r>
              <a:rPr lang="en-US" dirty="0"/>
              <a:t> </a:t>
            </a:r>
            <a:r>
              <a:rPr lang="en-US" dirty="0" smtClean="0"/>
              <a:t>&amp; Dropbox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3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rtodb_j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b="955"/>
          <a:stretch>
            <a:fillRect/>
          </a:stretch>
        </p:blipFill>
        <p:spPr>
          <a:xfrm>
            <a:off x="588963" y="1336675"/>
            <a:ext cx="7620000" cy="47894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7651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68" y="2719017"/>
            <a:ext cx="5791200" cy="1371600"/>
          </a:xfrm>
        </p:spPr>
        <p:txBody>
          <a:bodyPr anchor="ctr"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75" y="2719003"/>
            <a:ext cx="5791200" cy="1371600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2476</TotalTime>
  <Words>231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Tutorial presentation  Google Fusion Table Mapbox studio CartoDB</vt:lpstr>
      <vt:lpstr>Google fusion table - introduction</vt:lpstr>
      <vt:lpstr>Data set, filtering &amp; visualization</vt:lpstr>
      <vt:lpstr>Public data and data merging</vt:lpstr>
      <vt:lpstr>Mapbox studio</vt:lpstr>
      <vt:lpstr>CartoDB</vt:lpstr>
      <vt:lpstr>PowerPoint Presentation</vt:lpstr>
      <vt:lpstr>Questions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presentation  Google Fusion Table MAPbox studio cartodb</dc:title>
  <dc:creator>Sumesh Balan</dc:creator>
  <cp:lastModifiedBy>Sumesh Balan</cp:lastModifiedBy>
  <cp:revision>36</cp:revision>
  <dcterms:created xsi:type="dcterms:W3CDTF">2015-04-26T22:28:56Z</dcterms:created>
  <dcterms:modified xsi:type="dcterms:W3CDTF">2015-05-01T04:07:14Z</dcterms:modified>
</cp:coreProperties>
</file>