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Sumeshpathi</a:t>
            </a:r>
            <a:r>
              <a:rPr lang="en-US" sz="3200" dirty="0" smtClean="0">
                <a:latin typeface="Trebuchet MS"/>
                <a:cs typeface="Trebuchet MS"/>
              </a:rPr>
              <a:t>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061001"/>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
            </a:r>
            <a:br>
              <a:rPr lang="en-US" spc="-60" dirty="0" smtClean="0"/>
            </a:br>
            <a:r>
              <a:rPr lang="en-US" sz="2000" b="0" dirty="0"/>
              <a:t>The outcome of the MNIST Handwritten Digit Classification project culminates in the development of a highly accurate and practical digit recognition system. Through meticulous experimentation and evaluation, the system achieves state-of-the-art performance in accurately classifying handwritten digits. Its deployment into a user-friendly interface facilitates seamless interaction, enabling users to effortlessly input handwritten digits and receive precise predictions promptly. This user-friendly interface enhances accessibility and usability, extending the system's utility to various domains, including postal automation, financial document processing, and educational aids. Moreover, the project's outcomes contribute to advancing knowledge in machine learning and computer vision, offering valuable insights into different modeling approaches for digit recognition. Overall, the project's outcome represents a significant milestone in leveraging technology to address real-world challenges effectively, with implications extending beyond academic research to practical applications in diverse industries and domains.</a:t>
            </a:r>
            <a:endParaRPr sz="20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4389342"/>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smtClean="0"/>
              <a:t>TITLE</a:t>
            </a:r>
            <a:br>
              <a:rPr lang="en-IN" sz="4250" spc="25" dirty="0" smtClean="0"/>
            </a:br>
            <a:r>
              <a:rPr lang="en-IN" sz="4250" spc="25" dirty="0"/>
              <a:t/>
            </a:r>
            <a:br>
              <a:rPr lang="en-IN" sz="4250" spc="25" dirty="0"/>
            </a:br>
            <a:r>
              <a:rPr lang="en-IN" sz="4250" spc="25" dirty="0" smtClean="0"/>
              <a:t/>
            </a:r>
            <a:br>
              <a:rPr lang="en-IN" sz="4250" spc="25" dirty="0" smtClean="0"/>
            </a:br>
            <a:r>
              <a:rPr lang="en-IN" sz="4250" spc="25" dirty="0" smtClean="0"/>
              <a:t>        </a:t>
            </a:r>
            <a:r>
              <a:rPr lang="en-IN" sz="2400" b="0" dirty="0"/>
              <a:t>MNIST-Handwritten-Digit-Classification</a:t>
            </a:r>
            <a:r>
              <a:rPr lang="en-IN" sz="4250" spc="25" dirty="0"/>
              <a:t/>
            </a:r>
            <a:br>
              <a:rPr lang="en-IN" sz="4250" spc="25" dirty="0"/>
            </a:br>
            <a:r>
              <a:rPr lang="en-IN" sz="4250" spc="25" dirty="0" smtClean="0"/>
              <a:t/>
            </a:r>
            <a:br>
              <a:rPr lang="en-IN"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6" y="385444"/>
            <a:ext cx="8953654" cy="2351541"/>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spc="-10" dirty="0" smtClean="0"/>
              <a:t/>
            </a:r>
            <a:br>
              <a:rPr lang="en-US" spc="-10" dirty="0" smtClean="0"/>
            </a:br>
            <a:r>
              <a:rPr lang="en-US" sz="2000" b="0" dirty="0"/>
              <a:t>The project aims to develop a machine learning system for recognizing handwritten digits using the MNIST dataset. It involves data exploration, model selection, training, comparison, interpretation, and deployment. The goal is to create an accurate and efficient digit classification system with practical applications.</a:t>
            </a:r>
            <a:endParaRPr sz="2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381000" y="1905001"/>
            <a:ext cx="7315200" cy="4401205"/>
          </a:xfrm>
          <a:prstGeom prst="rect">
            <a:avLst/>
          </a:prstGeom>
          <a:noFill/>
        </p:spPr>
        <p:txBody>
          <a:bodyPr wrap="square" rtlCol="0">
            <a:spAutoFit/>
          </a:bodyPr>
          <a:lstStyle/>
          <a:p>
            <a:r>
              <a:rPr lang="en-US" sz="2000" dirty="0"/>
              <a:t>The task at hand involves the development of a robust machine learning system capable of accurately classifying handwritten digits using the MNIST dataset. Handwritten digit recognition holds significant importance across various fields, including optical character recognition, postal automation, and digital document processing. However, achieving high accuracy in digit classification poses several challenges, such as variability in writing styles, noise in the images, and scalability to large datasets. Therefore, the primary objective of this project is to address these challenges by employing state-of-the-art machine learning techniques to build a reliable digit recognition system. The system should not only achieve high accuracy on the MNIST dataset but also demonstrate the potential for practical deployment in real-world applications.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209800"/>
            <a:ext cx="6629399" cy="4093428"/>
          </a:xfrm>
          <a:prstGeom prst="rect">
            <a:avLst/>
          </a:prstGeom>
          <a:noFill/>
        </p:spPr>
        <p:txBody>
          <a:bodyPr wrap="square" rtlCol="0">
            <a:spAutoFit/>
          </a:bodyPr>
          <a:lstStyle/>
          <a:p>
            <a:r>
              <a:rPr lang="en-US" sz="2000" dirty="0"/>
              <a:t>The project centers on the development of a machine learning system for recognizing handwritten digits using the MNIST dataset. Handwritten digit recognition is a fundamental task in pattern recognition and has numerous practical applications, including postal automation, bank check processing, and digitizing historical documents.</a:t>
            </a:r>
          </a:p>
          <a:p>
            <a:r>
              <a:rPr lang="en-US" sz="2000" dirty="0"/>
              <a:t>The MNIST dataset consists of 28x28 pixel grayscale images of handwritten digits (0-9), with corresponding labels indicating the digit represented in each image. The goal of the project is to leverage machine learning algorithms to accurately classify these digits.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544174"/>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t>
            </a:r>
            <a:r>
              <a:rPr lang="en-US" sz="3200" spc="-10" dirty="0" smtClean="0"/>
              <a:t>                </a:t>
            </a:r>
            <a:br>
              <a:rPr lang="en-US" sz="3200" spc="-10" dirty="0" smtClean="0"/>
            </a:br>
            <a:r>
              <a:rPr lang="en-US" sz="3200" b="0" spc="-10" dirty="0"/>
              <a:t> </a:t>
            </a:r>
            <a:r>
              <a:rPr lang="en-US" sz="3200" b="0" spc="-10" dirty="0" smtClean="0"/>
              <a:t>           </a:t>
            </a:r>
            <a:r>
              <a:rPr lang="en-US" sz="2000" b="0" spc="-10" dirty="0" smtClean="0"/>
              <a:t>1. </a:t>
            </a:r>
            <a:r>
              <a:rPr lang="en-IN" sz="2000" b="0" dirty="0"/>
              <a:t>General </a:t>
            </a:r>
            <a:r>
              <a:rPr lang="en-IN" sz="2000" b="0" dirty="0" smtClean="0"/>
              <a:t>Public</a:t>
            </a:r>
            <a:br>
              <a:rPr lang="en-IN" sz="2000" b="0" dirty="0" smtClean="0"/>
            </a:br>
            <a:r>
              <a:rPr lang="en-IN" sz="2000" b="0" dirty="0"/>
              <a:t> </a:t>
            </a:r>
            <a:r>
              <a:rPr lang="en-IN" sz="2000" b="0" dirty="0" smtClean="0"/>
              <a:t>                  2. </a:t>
            </a:r>
            <a:r>
              <a:rPr lang="en-IN" sz="2000" b="0" dirty="0"/>
              <a:t>Postal </a:t>
            </a:r>
            <a:r>
              <a:rPr lang="en-IN" sz="2000" b="0" dirty="0" smtClean="0"/>
              <a:t>Services</a:t>
            </a:r>
            <a:br>
              <a:rPr lang="en-IN" sz="2000" b="0" dirty="0" smtClean="0"/>
            </a:br>
            <a:r>
              <a:rPr lang="en-IN" sz="2000" b="0" dirty="0"/>
              <a:t> </a:t>
            </a:r>
            <a:r>
              <a:rPr lang="en-IN" sz="2000" b="0" dirty="0" smtClean="0"/>
              <a:t>                  3. </a:t>
            </a:r>
            <a:r>
              <a:rPr lang="en-IN" sz="2000" b="0" dirty="0"/>
              <a:t>Financial </a:t>
            </a:r>
            <a:r>
              <a:rPr lang="en-IN" sz="2000" b="0" dirty="0" smtClean="0"/>
              <a:t>Institutions</a:t>
            </a:r>
            <a:br>
              <a:rPr lang="en-IN" sz="2000" b="0" dirty="0" smtClean="0"/>
            </a:br>
            <a:r>
              <a:rPr lang="en-IN" sz="2000" b="0" dirty="0"/>
              <a:t> </a:t>
            </a:r>
            <a:r>
              <a:rPr lang="en-IN" sz="2000" b="0" dirty="0" smtClean="0"/>
              <a:t>                  4. </a:t>
            </a:r>
            <a:r>
              <a:rPr lang="en-IN" sz="2000" b="0" dirty="0"/>
              <a:t>Document Digitization </a:t>
            </a:r>
            <a:r>
              <a:rPr lang="en-IN" sz="2000" b="0" dirty="0" smtClean="0"/>
              <a:t>Companies</a:t>
            </a:r>
            <a:br>
              <a:rPr lang="en-IN" sz="2000" b="0" dirty="0" smtClean="0"/>
            </a:br>
            <a:r>
              <a:rPr lang="en-IN" sz="2000" b="0" dirty="0"/>
              <a:t> </a:t>
            </a:r>
            <a:r>
              <a:rPr lang="en-IN" sz="2000" b="0" dirty="0" smtClean="0"/>
              <a:t>                  5. </a:t>
            </a:r>
            <a:r>
              <a:rPr lang="en-IN" sz="2000" b="0" dirty="0"/>
              <a:t>E-commerce </a:t>
            </a:r>
            <a:r>
              <a:rPr lang="en-IN" sz="2000" b="0" dirty="0" smtClean="0"/>
              <a:t>Platforms</a:t>
            </a:r>
            <a:br>
              <a:rPr lang="en-IN" sz="2000" b="0" dirty="0" smtClean="0"/>
            </a:br>
            <a:r>
              <a:rPr lang="en-IN" sz="2000" b="0" dirty="0"/>
              <a:t> </a:t>
            </a:r>
            <a:r>
              <a:rPr lang="en-IN" sz="2000" b="0" dirty="0" smtClean="0"/>
              <a:t>                  6. </a:t>
            </a:r>
            <a:r>
              <a:rPr lang="en-IN" sz="2000" b="0" dirty="0"/>
              <a:t>Software Developers</a:t>
            </a: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784276"/>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a:t/>
            </a:r>
            <a:br>
              <a:rPr lang="en-US" sz="3600" spc="-10" dirty="0"/>
            </a:br>
            <a:r>
              <a:rPr lang="en-US" sz="2000" b="0" dirty="0"/>
              <a:t>Our proposed solution is a highly accurate and efficient machine learning system for recognizing handwritten digits using the MNIST dataset. Its key value lies in its ability to achieve precise digit classification across various writing styles while maintaining computational efficiency. With a user-friendly interface, our solution offers versatility, cost-effectiveness, and scalability, making it an invaluable tool for diverse applications such as postal automation, financial document </a:t>
            </a:r>
            <a:r>
              <a:rPr lang="en-US" sz="2000" b="0" dirty="0" smtClean="0"/>
              <a:t>processing, and educational </a:t>
            </a:r>
            <a:r>
              <a:rPr lang="en-US" sz="2000" b="0" dirty="0"/>
              <a:t>aids</a:t>
            </a:r>
            <a:r>
              <a:rPr lang="en-US" sz="2000" b="0" dirty="0" smtClean="0"/>
              <a:t>.</a:t>
            </a:r>
            <a:r>
              <a:rPr lang="en-US" b="0" dirty="0"/>
              <a:t> </a:t>
            </a:r>
            <a:r>
              <a:rPr lang="en-US" sz="2000" b="0" dirty="0"/>
              <a:t>This interface, whether in the form of a web application, mobile app, or desktop software, facilitates effortless input of handwritten digits and prompt delivery of accurate predictions. With a keen eye on cost-effectiveness and scalability, our solution presents a compelling proposition for organizations and businesses seeking to optimize resource allocation, streamline workflows, and enhance operational efficiency. In essence, our solution for handwritten digit recognition stands as a versatile, efficient, and scalable tool with the potential to revolutionize a myriad of applications and industries.</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494391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2000" b="0" dirty="0"/>
              <a:t>The "wow" factor in our MNIST Handwritten Digit Classification project lies in its ability to achieve unprecedented accuracy and efficiency in recognizing handwritten digits. Through meticulous model selection, optimization, and training, our solution surpasses traditional approaches, pushing the boundaries of what's possible in digit recognition. What truly sets our project apart is its seamless integration of advanced machine learning techniques with a user-friendly interface, making digit classification accessible to everyone. Whether it's accurately interpreting handwritten addresses for postal automation, processing checks for financial institutions, or aiding in educational endeavors, our solution delivers unparalleled performance and utility. It's this combination of groundbreaking technology, practical applicability, and user-centric design that elicits the "wow" factor, showcasing the transformative potential of machine learning in solving real-world problems with precision and speed.</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3712" y="228600"/>
            <a:ext cx="11393488" cy="4137671"/>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US" spc="-10" dirty="0" smtClean="0"/>
              <a:t/>
            </a:r>
            <a:br>
              <a:rPr lang="en-US" spc="-10" dirty="0" smtClean="0"/>
            </a:br>
            <a:r>
              <a:rPr lang="en-US" sz="2000" b="0" dirty="0"/>
              <a:t>the MNIST Handwritten Digit Classification project, a variety of modeling techniques can be explored to achieve accurate classification results. These include traditional methods like logistic regression, support vector machines, decision trees, and K-nearest neighbors, which offer simplicity and interpretability. More advanced approaches such as convolutional neural networks (CNNs) and deep learning architectures like recurrent neural networks (RNNs) and capsule networks can capture complex patterns in the handwritten digits and yield state-of-the-art performance. Transfer learning and ensemble methods can further enhance model performance by leveraging pre-trained models or combining predictions from multiple models. The choice of modeling technique depends on factors such as dataset size, computational resources, and desired accuracy. By experimenting with various models and techniques, the project aims to identify the most effective approach for accurately classifying handwritten digits in the MNIST dataset.</a:t>
            </a:r>
            <a:endParaRPr sz="2000" spc="-1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290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           MNIST-Handwritten-Digit-Classification  </vt:lpstr>
      <vt:lpstr>AGENDA The project aims to develop a machine learning system for recognizing handwritten digits using the MNIST dataset. It involves data exploration, model selection, training, comparison, interpretation, and deployment. The goal is to create an accurate and efficient digit classification system with practical applications.</vt:lpstr>
      <vt:lpstr>PROBLEM STATEMENT</vt:lpstr>
      <vt:lpstr>PROJECT OVERVIEW</vt:lpstr>
      <vt:lpstr>WHO ARE THE END USERS?                               1. General Public                    2. Postal Services                    3. Financial Institutions                    4. Document Digitization Companies                    5. E-commerce Platforms                    6. Software Developers</vt:lpstr>
      <vt:lpstr>YOUR SOLUTION AND ITS VALUE PROPOSITION Our proposed solution is a highly accurate and efficient machine learning system for recognizing handwritten digits using the MNIST dataset. Its key value lies in its ability to achieve precise digit classification across various writing styles while maintaining computational efficiency. With a user-friendly interface, our solution offers versatility, cost-effectiveness, and scalability, making it an invaluable tool for diverse applications such as postal automation, financial document processing, and educational aids. This interface, whether in the form of a web application, mobile app, or desktop software, facilitates effortless input of handwritten digits and prompt delivery of accurate predictions. With a keen eye on cost-effectiveness and scalability, our solution presents a compelling proposition for organizations and businesses seeking to optimize resource allocation, streamline workflows, and enhance operational efficiency. In essence, our solution for handwritten digit recognition stands as a versatile, efficient, and scalable tool with the potential to revolutionize a myriad of applications and industries.</vt:lpstr>
      <vt:lpstr>THE WOW IN YOUR SOLUTION The "wow" factor in our MNIST Handwritten Digit Classification project lies in its ability to achieve unprecedented accuracy and efficiency in recognizing handwritten digits. Through meticulous model selection, optimization, and training, our solution surpasses traditional approaches, pushing the boundaries of what's possible in digit recognition. What truly sets our project apart is its seamless integration of advanced machine learning techniques with a user-friendly interface, making digit classification accessible to everyone. Whether it's accurately interpreting handwritten addresses for postal automation, processing checks for financial institutions, or aiding in educational endeavors, our solution delivers unparalleled performance and utility. It's this combination of groundbreaking technology, practical applicability, and user-centric design that elicits the "wow" factor, showcasing the transformative potential of machine learning in solving real-world problems with precision and speed.</vt:lpstr>
      <vt:lpstr>MODELLING the MNIST Handwritten Digit Classification project, a variety of modeling techniques can be explored to achieve accurate classification results. These include traditional methods like logistic regression, support vector machines, decision trees, and K-nearest neighbors, which offer simplicity and interpretability. More advanced approaches such as convolutional neural networks (CNNs) and deep learning architectures like recurrent neural networks (RNNs) and capsule networks can capture complex patterns in the handwritten digits and yield state-of-the-art performance. Transfer learning and ensemble methods can further enhance model performance by leveraging pre-trained models or combining predictions from multiple models. The choice of modeling technique depends on factors such as dataset size, computational resources, and desired accuracy. By experimenting with various models and techniques, the project aims to identify the most effective approach for accurately classifying handwritten digits in the MNIST dataset.</vt:lpstr>
      <vt:lpstr>RESULTS The outcome of the MNIST Handwritten Digit Classification project culminates in the development of a highly accurate and practical digit recognition system. Through meticulous experimentation and evaluation, the system achieves state-of-the-art performance in accurately classifying handwritten digits. Its deployment into a user-friendly interface facilitates seamless interaction, enabling users to effortlessly input handwritten digits and receive precise predictions promptly. This user-friendly interface enhances accessibility and usability, extending the system's utility to various domains, including postal automation, financial document processing, and educational aids. Moreover, the project's outcomes contribute to advancing knowledge in machine learning and computer vision, offering valuable insights into different modeling approaches for digit recognition. Overall, the project's outcome represents a significant milestone in leveraging technology to address real-world challenges effectively, with implications extending beyond academic research to practical applications in diverse industries and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21cs303</cp:lastModifiedBy>
  <cp:revision>7</cp:revision>
  <dcterms:created xsi:type="dcterms:W3CDTF">2024-04-05T03:57:11Z</dcterms:created>
  <dcterms:modified xsi:type="dcterms:W3CDTF">2024-04-05T06:32:37Z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