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7D9AA4-0C3D-04EA-0C49-B87C0B325222}"/>
              </a:ext>
            </a:extLst>
          </p:cNvPr>
          <p:cNvSpPr>
            <a:spLocks noGrp="1"/>
          </p:cNvSpPr>
          <p:nvPr/>
        </p:nvSpPr>
        <p:spPr>
          <a:xfrm>
            <a:off x="545431" y="758464"/>
            <a:ext cx="10844463" cy="2181726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Cause of Death</a:t>
            </a:r>
            <a:endParaRPr lang="en-IN" sz="8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2F10BF-9F2F-12B1-D009-C0A88420DF7F}"/>
              </a:ext>
            </a:extLst>
          </p:cNvPr>
          <p:cNvSpPr>
            <a:spLocks noGrp="1"/>
          </p:cNvSpPr>
          <p:nvPr/>
        </p:nvSpPr>
        <p:spPr>
          <a:xfrm>
            <a:off x="2483316" y="2940190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Flip Robo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060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5010"/>
            <a:ext cx="9905998" cy="1086853"/>
          </a:xfrm>
        </p:spPr>
        <p:txBody>
          <a:bodyPr>
            <a:normAutofit/>
          </a:bodyPr>
          <a:lstStyle/>
          <a:p>
            <a:r>
              <a:rPr lang="en-IN" sz="4800" u="sng" dirty="0" smtClean="0"/>
              <a:t>Observations</a:t>
            </a:r>
            <a:endParaRPr lang="en-IN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1863"/>
            <a:ext cx="9905998" cy="507331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effectLst/>
              </a:rPr>
              <a:t>India---- </a:t>
            </a:r>
            <a:r>
              <a:rPr lang="en-IN" b="1" dirty="0" err="1">
                <a:effectLst/>
              </a:rPr>
              <a:t>Meningits</a:t>
            </a:r>
            <a:r>
              <a:rPr lang="en-IN" b="1" dirty="0">
                <a:effectLst/>
              </a:rPr>
              <a:t>, Nutritional Deficiencies, Maternal Disorders, Tuberculosis, Lower Respiratory Infections, Self-harm</a:t>
            </a:r>
          </a:p>
          <a:p>
            <a:r>
              <a:rPr lang="en-IN" b="1" dirty="0">
                <a:effectLst/>
              </a:rPr>
              <a:t>Neonatal </a:t>
            </a:r>
            <a:r>
              <a:rPr lang="en-IN" b="1" dirty="0" err="1">
                <a:effectLst/>
              </a:rPr>
              <a:t>Disorders,Diarrheal</a:t>
            </a:r>
            <a:r>
              <a:rPr lang="en-IN" b="1" dirty="0">
                <a:effectLst/>
              </a:rPr>
              <a:t> Diseases, Diabetes </a:t>
            </a:r>
            <a:r>
              <a:rPr lang="en-IN" b="1" dirty="0" err="1">
                <a:effectLst/>
              </a:rPr>
              <a:t>Mellitus,Choronic</a:t>
            </a:r>
            <a:r>
              <a:rPr lang="en-IN" b="1" dirty="0">
                <a:effectLst/>
              </a:rPr>
              <a:t> </a:t>
            </a:r>
            <a:r>
              <a:rPr lang="en-IN" b="1" dirty="0" err="1">
                <a:effectLst/>
              </a:rPr>
              <a:t>kidney,Protein</a:t>
            </a:r>
            <a:r>
              <a:rPr lang="en-IN" b="1" dirty="0">
                <a:effectLst/>
              </a:rPr>
              <a:t>-energy </a:t>
            </a:r>
            <a:r>
              <a:rPr lang="en-IN" b="1" dirty="0" err="1">
                <a:effectLst/>
              </a:rPr>
              <a:t>malnutrition,Digestive,Acute</a:t>
            </a:r>
            <a:r>
              <a:rPr lang="en-IN" b="1" dirty="0">
                <a:effectLst/>
              </a:rPr>
              <a:t> Hepatitis</a:t>
            </a:r>
          </a:p>
          <a:p>
            <a:r>
              <a:rPr lang="en-IN" b="1" dirty="0">
                <a:effectLst/>
              </a:rPr>
              <a:t>Cirrhosis &amp; other chronic liver, Fire/heat &amp; hot substances</a:t>
            </a:r>
          </a:p>
          <a:p>
            <a:r>
              <a:rPr lang="en-IN" b="1" dirty="0">
                <a:effectLst/>
              </a:rPr>
              <a:t>China---- Alzheimer, Parkinson, Drowning, Cardiovascular Diseases, Neoplasms, Poisonings, Road injuries, Chronic respiratory</a:t>
            </a:r>
          </a:p>
          <a:p>
            <a:r>
              <a:rPr lang="en-IN" b="1" dirty="0">
                <a:effectLst/>
              </a:rPr>
              <a:t>Nigeria---- Malaria</a:t>
            </a:r>
          </a:p>
          <a:p>
            <a:r>
              <a:rPr lang="en-IN" b="1" dirty="0">
                <a:effectLst/>
              </a:rPr>
              <a:t>Brazil---- Interpersonal Violence</a:t>
            </a:r>
          </a:p>
          <a:p>
            <a:r>
              <a:rPr lang="en-IN" b="1" dirty="0">
                <a:effectLst/>
              </a:rPr>
              <a:t>South Africa---- HIV/AIDS</a:t>
            </a:r>
          </a:p>
          <a:p>
            <a:r>
              <a:rPr lang="en-IN" b="1" dirty="0">
                <a:effectLst/>
              </a:rPr>
              <a:t>USA---- Drug use Disorders</a:t>
            </a:r>
          </a:p>
          <a:p>
            <a:r>
              <a:rPr lang="en-IN" b="1" dirty="0">
                <a:effectLst/>
              </a:rPr>
              <a:t>Russia---- Alcohol use Disorders, Environmental </a:t>
            </a:r>
            <a:r>
              <a:rPr lang="en-IN" b="1" dirty="0" err="1">
                <a:effectLst/>
              </a:rPr>
              <a:t>Heat&amp;cold</a:t>
            </a:r>
            <a:r>
              <a:rPr lang="en-IN" b="1" dirty="0">
                <a:effectLst/>
              </a:rPr>
              <a:t> exposure</a:t>
            </a:r>
          </a:p>
          <a:p>
            <a:r>
              <a:rPr lang="en-IN" b="1" dirty="0">
                <a:effectLst/>
              </a:rPr>
              <a:t>Haiti---- Exposure to forces of nature</a:t>
            </a:r>
          </a:p>
          <a:p>
            <a:r>
              <a:rPr lang="en-IN" b="1" dirty="0">
                <a:effectLst/>
              </a:rPr>
              <a:t>Rwanda---- Conflict &amp; Terrorism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0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2" t="29241" r="25873" b="16517"/>
          <a:stretch/>
        </p:blipFill>
        <p:spPr>
          <a:xfrm>
            <a:off x="0" y="29964"/>
            <a:ext cx="12192000" cy="6828036"/>
          </a:xfrm>
        </p:spPr>
      </p:pic>
    </p:spTree>
    <p:extLst>
      <p:ext uri="{BB962C8B-B14F-4D97-AF65-F5344CB8AC3E}">
        <p14:creationId xmlns:p14="http://schemas.microsoft.com/office/powerpoint/2010/main" val="340644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581" y="1748589"/>
            <a:ext cx="8708440" cy="1905000"/>
          </a:xfrm>
        </p:spPr>
        <p:txBody>
          <a:bodyPr>
            <a:normAutofit/>
          </a:bodyPr>
          <a:lstStyle/>
          <a:p>
            <a:r>
              <a:rPr lang="en-US" sz="6000" u="sng" dirty="0" smtClean="0"/>
              <a:t>BIVARIATE ANALYSIS</a:t>
            </a:r>
            <a:endParaRPr lang="en-IN" sz="6000" u="sng" dirty="0"/>
          </a:p>
        </p:txBody>
      </p:sp>
    </p:spTree>
    <p:extLst>
      <p:ext uri="{BB962C8B-B14F-4D97-AF65-F5344CB8AC3E}">
        <p14:creationId xmlns:p14="http://schemas.microsoft.com/office/powerpoint/2010/main" val="24599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8" y="256672"/>
            <a:ext cx="9905998" cy="1167063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OBSERVATIONS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99146"/>
            <a:ext cx="11277600" cy="543426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As we observe in this figure we observe that by increase year the death is decrease in the Meningitis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Alzheimer's Disease and Other Dementias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Parkinson's Disease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Nutritional Deficiencies diseases.</a:t>
            </a:r>
          </a:p>
          <a:p>
            <a:r>
              <a:rPr lang="en-US" dirty="0">
                <a:effectLst/>
              </a:rPr>
              <a:t>As we observe in this figure we observe that by year this is saturated but in last 4 to 5 years it will decrease the death of Malaria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Drowning diseases.</a:t>
            </a:r>
          </a:p>
          <a:p>
            <a:r>
              <a:rPr lang="en-US" dirty="0">
                <a:effectLst/>
              </a:rPr>
              <a:t>As we observe in this figure we observe that this is saturated and also stable in all the years. for Interpersonal Violence diseases death.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Maternal Disorders diseases.</a:t>
            </a:r>
          </a:p>
          <a:p>
            <a:r>
              <a:rPr lang="en-US" dirty="0">
                <a:effectLst/>
              </a:rPr>
              <a:t>As we observe in this figure we observe that in the year of 2001 to 2008 the death is higher now a days it will decrease by year in the HIV//AIDS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Drug Use Disorders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Tuberculosis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Cardiovascular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Lower Respiratory Infections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Neonatal Disorders diseases.</a:t>
            </a:r>
          </a:p>
          <a:p>
            <a:r>
              <a:rPr lang="en-US" dirty="0">
                <a:effectLst/>
              </a:rPr>
              <a:t>As we observe in this figure we observe that by increase year it will increase but in the year of 2004 and 2005 Alcohol Use Disorders diseases is high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710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7095"/>
            <a:ext cx="12192000" cy="684195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As we observe in this figure we observe that by increase year the death is decrease in the Diarrheal diseases.</a:t>
            </a:r>
          </a:p>
          <a:p>
            <a:r>
              <a:rPr lang="en-US" dirty="0">
                <a:effectLst/>
              </a:rPr>
              <a:t>As we observe in this figure we observe that this is saturated and also stable in all the years. for Environmental Heat and Cold Exposure diseases death.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Neoplasms diseases.</a:t>
            </a:r>
          </a:p>
          <a:p>
            <a:r>
              <a:rPr lang="en-US" dirty="0">
                <a:effectLst/>
              </a:rPr>
              <a:t>As we observe for Conflict and Terrorism there are only the year of 1994,2014 it was higher.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Diabetes Mellitus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Chronic Kidney Disease diseases.</a:t>
            </a:r>
          </a:p>
          <a:p>
            <a:r>
              <a:rPr lang="en-US" dirty="0">
                <a:effectLst/>
              </a:rPr>
              <a:t>As we observe in this figure we observe that this is saturated and also stable in all the years. for Poisonings diseases death.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Protein-Energy Malnutrition diseases.</a:t>
            </a:r>
          </a:p>
          <a:p>
            <a:r>
              <a:rPr lang="en-US" dirty="0">
                <a:effectLst/>
              </a:rPr>
              <a:t>As we observe in this figure we observe that this is saturated and also stable in all the years. for Road Injuries diseases death.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Chronic Respiratory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Cirrhosis and Other Chronic Liver diseases.</a:t>
            </a:r>
          </a:p>
          <a:p>
            <a:r>
              <a:rPr lang="en-US" dirty="0">
                <a:effectLst/>
              </a:rPr>
              <a:t>As we observe in this figure we observe that by increase year the death is also increase in the Digestive diseases.</a:t>
            </a:r>
          </a:p>
          <a:p>
            <a:r>
              <a:rPr lang="en-US" dirty="0">
                <a:effectLst/>
              </a:rPr>
              <a:t>As we observe in this figure we observe that this is saturated and also stable in all the years. for Fire, Heat, and Hot Substances diseases death.</a:t>
            </a:r>
          </a:p>
          <a:p>
            <a:r>
              <a:rPr lang="en-US" dirty="0">
                <a:effectLst/>
              </a:rPr>
              <a:t>As we observe in this figure we observe that by increase year the death is decrease in the Acute Hepatitis diseases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As we observe in this figure we observe that this is saturated and also stable in all the years. for Self-harm diseases death.</a:t>
            </a:r>
          </a:p>
          <a:p>
            <a:r>
              <a:rPr lang="en-US" dirty="0">
                <a:effectLst/>
              </a:rPr>
              <a:t>As we observe for Exposure to Forces of Nature death there are only the year of 1990,1991,2004,2008,2010 it was higher.</a:t>
            </a:r>
          </a:p>
          <a:p>
            <a:endParaRPr lang="en-US" dirty="0">
              <a:effectLst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22690" r="12368" b="2457"/>
          <a:stretch/>
        </p:blipFill>
        <p:spPr>
          <a:xfrm>
            <a:off x="0" y="-1"/>
            <a:ext cx="12192000" cy="68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790"/>
              </a:spcBef>
              <a:spcAft>
                <a:spcPts val="790"/>
              </a:spcAft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For analyse date we use </a:t>
            </a:r>
            <a:r>
              <a:rPr lang="en-IN" sz="2400" b="1" dirty="0" err="1">
                <a:solidFill>
                  <a:schemeClr val="tx1"/>
                </a:solidFill>
              </a:rPr>
              <a:t>Jupyter</a:t>
            </a:r>
            <a:r>
              <a:rPr lang="en-IN" sz="2400" b="1" dirty="0">
                <a:solidFill>
                  <a:schemeClr val="tx1"/>
                </a:solidFill>
              </a:rPr>
              <a:t> Notebook and many libraries such and Pandas, </a:t>
            </a:r>
            <a:r>
              <a:rPr lang="en-IN" sz="2400" b="1" dirty="0" err="1">
                <a:solidFill>
                  <a:schemeClr val="tx1"/>
                </a:solidFill>
              </a:rPr>
              <a:t>Numpy</a:t>
            </a:r>
            <a:r>
              <a:rPr lang="en-IN" sz="2400" b="1" dirty="0">
                <a:solidFill>
                  <a:schemeClr val="tx1"/>
                </a:solidFill>
              </a:rPr>
              <a:t>, for load data and fill data.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For visualization part we use </a:t>
            </a:r>
            <a:r>
              <a:rPr lang="en-IN" sz="2400" b="1" dirty="0" err="1">
                <a:solidFill>
                  <a:schemeClr val="tx1"/>
                </a:solidFill>
              </a:rPr>
              <a:t>Seaborn</a:t>
            </a:r>
            <a:r>
              <a:rPr lang="en-IN" sz="2400" b="1" dirty="0">
                <a:solidFill>
                  <a:schemeClr val="tx1"/>
                </a:solidFill>
              </a:rPr>
              <a:t> and </a:t>
            </a:r>
            <a:r>
              <a:rPr lang="en-IN" sz="2400" b="1" dirty="0" err="1">
                <a:solidFill>
                  <a:schemeClr val="tx1"/>
                </a:solidFill>
              </a:rPr>
              <a:t>Matplotlib</a:t>
            </a:r>
            <a:r>
              <a:rPr lang="en-IN" sz="2400" b="1" dirty="0">
                <a:solidFill>
                  <a:schemeClr val="tx1"/>
                </a:solidFill>
              </a:rPr>
              <a:t> for plot chart and visualize it.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31" y="144379"/>
            <a:ext cx="4951411" cy="1102894"/>
          </a:xfrm>
        </p:spPr>
        <p:txBody>
          <a:bodyPr>
            <a:normAutofit/>
          </a:bodyPr>
          <a:lstStyle/>
          <a:p>
            <a:r>
              <a:rPr lang="en-IN" sz="3600" u="sng" dirty="0"/>
              <a:t>Name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43" y="1247272"/>
            <a:ext cx="9905998" cy="5426243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01. Country/Territory - Name of the Country/Territory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02. Code - Country/Territory Code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03. Year - Year of the Incident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04. Meningitis - No. of People died from Meningitis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05. Alzheimer's Disease and Other Dementias - No. of People died from Alzheimer's Disease and Other Dementias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06. Parkinson's Disease - No. of People died from Parkinson's Disease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07. Nutritional Deficiencies - No. of People died from Nutritional Deficiencies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08. Malaria - No. of People died from Malaria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09. Drowning - No. of People died from </a:t>
            </a:r>
            <a:r>
              <a:rPr lang="en-IN" sz="1400" dirty="0" smtClean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Drowning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10. Interpersonal Violence - No. of People died from Interpersonal Violence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11. Maternal Disorders - No. of People died from Maternal Disorders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12. Drug Use Disorders - No. of People died from Drug Use Disorders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13. Tuberculosis - No. of People died from </a:t>
            </a:r>
            <a:r>
              <a:rPr lang="en-IN" sz="1400" dirty="0" smtClean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Tuberculosis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1336" y="364956"/>
            <a:ext cx="11840663" cy="6493044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14. Cardiovascular Diseases - No. of People died from Cardiovascular Diseases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15. Lower Respiratory Infections - No. of People died from Lower Respiratory Infections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16. Neonatal Disorders - No. of People died from Neonatal Disorders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17. Alcohol Use Disorders - No. of People died from Alcohol Use Disorders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18. Self-harm - No. of People died from Self-harm</a:t>
            </a: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19. Exposure to Forces of Nature - No. of People died from Exposure to Forces of Nature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20. Diarrheal Diseases - No. of People died from Diarrheal Diseases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21. Environmental Heat and Cold Exposure - No. of People died from Environmental Heat and Cold Exposure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22. Neoplasms - No. of People died from Neoplasms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23. Conflict and Terrorism - No. of People died from Conflict and Terrorism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24. Diabetes Mellitus - No. of People died from Diabetes Mellitus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25. Chronic Kidney Disease - No. of People died from Chronic Kidney Disease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26. Poisonings - No. of People died from Poisoning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27. Protein-Energy Malnutrition - No. of People died from Protein-Energy Malnutrition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28. Chronic Respiratory Diseases - No. of People died from Chronic Respiratory Diseases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29. Cirrhosis and Other Chronic Liver Diseases - No. of People died from Cirrhosis and Other Chronic Liver Diseases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30. Digestive Diseases - No. of People died from Digestive Diseases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31. Fire, Heat, and Hot Substances - No. of People died from Fire or Heat or any Hot Substances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chemeClr val="tx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32. Acute Hepatitis - No. of People died from Acute Hepatitis</a:t>
            </a: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9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411" y="1844840"/>
            <a:ext cx="7700210" cy="1905000"/>
          </a:xfrm>
        </p:spPr>
        <p:txBody>
          <a:bodyPr>
            <a:normAutofit/>
          </a:bodyPr>
          <a:lstStyle/>
          <a:p>
            <a:r>
              <a:rPr lang="en-IN" sz="4800" u="sng" dirty="0" smtClean="0"/>
              <a:t>Univariate </a:t>
            </a:r>
            <a:r>
              <a:rPr lang="en-IN" sz="4800" u="sng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089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3" t="6784" r="32105" b="5731"/>
          <a:stretch/>
        </p:blipFill>
        <p:spPr>
          <a:xfrm>
            <a:off x="818146" y="264696"/>
            <a:ext cx="4523745" cy="6336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5" t="5614" r="32500" b="1988"/>
          <a:stretch/>
        </p:blipFill>
        <p:spPr>
          <a:xfrm>
            <a:off x="6898106" y="264696"/>
            <a:ext cx="4170947" cy="63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5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2" t="13099" r="37895" b="9005"/>
          <a:stretch/>
        </p:blipFill>
        <p:spPr>
          <a:xfrm>
            <a:off x="385010" y="2459"/>
            <a:ext cx="3898232" cy="6979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4" t="11930" r="38553"/>
          <a:stretch/>
        </p:blipFill>
        <p:spPr>
          <a:xfrm>
            <a:off x="4612105" y="0"/>
            <a:ext cx="3449052" cy="6981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4" t="5614" r="37500" b="3626"/>
          <a:stretch/>
        </p:blipFill>
        <p:spPr>
          <a:xfrm>
            <a:off x="8390020" y="0"/>
            <a:ext cx="3433011" cy="68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5" t="13679" r="38289" b="7311"/>
          <a:stretch/>
        </p:blipFill>
        <p:spPr>
          <a:xfrm>
            <a:off x="1507958" y="33983"/>
            <a:ext cx="3818020" cy="6839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0" t="10059" r="37369" b="10643"/>
          <a:stretch/>
        </p:blipFill>
        <p:spPr>
          <a:xfrm>
            <a:off x="6994358" y="0"/>
            <a:ext cx="3994484" cy="6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</TotalTime>
  <Words>1043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inherit</vt:lpstr>
      <vt:lpstr>Symbol</vt:lpstr>
      <vt:lpstr>Times New Roman</vt:lpstr>
      <vt:lpstr>Mesh</vt:lpstr>
      <vt:lpstr>PowerPoint Presentation</vt:lpstr>
      <vt:lpstr>About Dataset</vt:lpstr>
      <vt:lpstr>Analysis of Data</vt:lpstr>
      <vt:lpstr>Name of Columns</vt:lpstr>
      <vt:lpstr>PowerPoint Presentation</vt:lpstr>
      <vt:lpstr>Univariate Analysis</vt:lpstr>
      <vt:lpstr>PowerPoint Presentation</vt:lpstr>
      <vt:lpstr>PowerPoint Presentation</vt:lpstr>
      <vt:lpstr>PowerPoint Presentation</vt:lpstr>
      <vt:lpstr>Observations</vt:lpstr>
      <vt:lpstr>PowerPoint Presentation</vt:lpstr>
      <vt:lpstr>BIVARIATE ANALYSIS</vt:lpstr>
      <vt:lpstr>OBSERVATIONS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Sumesh Yadav</dc:creator>
  <cp:lastModifiedBy>Sumesh Yadav</cp:lastModifiedBy>
  <cp:revision>5</cp:revision>
  <dcterms:created xsi:type="dcterms:W3CDTF">2023-02-09T10:31:33Z</dcterms:created>
  <dcterms:modified xsi:type="dcterms:W3CDTF">2023-02-09T11:13:53Z</dcterms:modified>
</cp:coreProperties>
</file>