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mp" ContentType="image/p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3" r:id="rId6"/>
    <p:sldMasterId id="2147483675" r:id="rId7"/>
    <p:sldMasterId id="2147483677" r:id="rId8"/>
    <p:sldMasterId id="2147483679" r:id="rId9"/>
    <p:sldMasterId id="2147483681" r:id="rId10"/>
    <p:sldMasterId id="2147483694" r:id="rId11"/>
    <p:sldMasterId id="2147483696" r:id="rId12"/>
    <p:sldMasterId id="2147483709" r:id="rId13"/>
  </p:sldMasterIdLst>
  <p:notesMasterIdLst>
    <p:notesMasterId r:id="rId23"/>
  </p:notesMasterIdLst>
  <p:sldIdLst>
    <p:sldId id="436" r:id="rId14"/>
    <p:sldId id="442" r:id="rId15"/>
    <p:sldId id="443" r:id="rId16"/>
    <p:sldId id="444" r:id="rId17"/>
    <p:sldId id="437" r:id="rId18"/>
    <p:sldId id="438" r:id="rId19"/>
    <p:sldId id="445" r:id="rId20"/>
    <p:sldId id="439" r:id="rId21"/>
    <p:sldId id="446"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mn-ea"/>
        <a:cs typeface="+mn-cs"/>
      </a:defRPr>
    </a:lvl1pPr>
    <a:lvl2pPr marL="457200" algn="l" rtl="0" fontAlgn="base">
      <a:spcBef>
        <a:spcPct val="0"/>
      </a:spcBef>
      <a:spcAft>
        <a:spcPct val="0"/>
      </a:spcAft>
      <a:defRPr sz="2400" kern="1200">
        <a:solidFill>
          <a:schemeClr val="tx1"/>
        </a:solidFill>
        <a:latin typeface="Arial" pitchFamily="34" charset="0"/>
        <a:ea typeface="+mn-ea"/>
        <a:cs typeface="+mn-cs"/>
      </a:defRPr>
    </a:lvl2pPr>
    <a:lvl3pPr marL="914400" algn="l" rtl="0" fontAlgn="base">
      <a:spcBef>
        <a:spcPct val="0"/>
      </a:spcBef>
      <a:spcAft>
        <a:spcPct val="0"/>
      </a:spcAft>
      <a:defRPr sz="2400" kern="1200">
        <a:solidFill>
          <a:schemeClr val="tx1"/>
        </a:solidFill>
        <a:latin typeface="Arial" pitchFamily="34" charset="0"/>
        <a:ea typeface="+mn-ea"/>
        <a:cs typeface="+mn-cs"/>
      </a:defRPr>
    </a:lvl3pPr>
    <a:lvl4pPr marL="1371600" algn="l" rtl="0" fontAlgn="base">
      <a:spcBef>
        <a:spcPct val="0"/>
      </a:spcBef>
      <a:spcAft>
        <a:spcPct val="0"/>
      </a:spcAft>
      <a:defRPr sz="2400" kern="1200">
        <a:solidFill>
          <a:schemeClr val="tx1"/>
        </a:solidFill>
        <a:latin typeface="Arial" pitchFamily="34" charset="0"/>
        <a:ea typeface="+mn-ea"/>
        <a:cs typeface="+mn-cs"/>
      </a:defRPr>
    </a:lvl4pPr>
    <a:lvl5pPr marL="1828800" algn="l"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041">
          <p15:clr>
            <a:srgbClr val="A4A3A4"/>
          </p15:clr>
        </p15:guide>
        <p15:guide id="2" pos="8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yak. Shivananda (Contractor - Tata Consultancy Services Ltd)" initials="NS(-TCSL" lastIdx="11" clrIdx="0">
    <p:extLst>
      <p:ext uri="{19B8F6BF-5375-455C-9EA6-DF929625EA0E}">
        <p15:presenceInfo xmlns:p15="http://schemas.microsoft.com/office/powerpoint/2012/main" userId="S::shivananda.nayak@esb.ie::f3bd6016-ecc7-42da-9437-a667e6a13da7" providerId="AD"/>
      </p:ext>
    </p:extLst>
  </p:cmAuthor>
  <p:cmAuthor id="2" name="Sengupta. Subhadeep (Contractor - Tata Consultancy Services Ltd)" initials="SS(-TCSL" lastIdx="6" clrIdx="1">
    <p:extLst>
      <p:ext uri="{19B8F6BF-5375-455C-9EA6-DF929625EA0E}">
        <p15:presenceInfo xmlns:p15="http://schemas.microsoft.com/office/powerpoint/2012/main" userId="S::subhadeep.sengupta@esb.ie::ea78811e-7351-4160-b117-0197e18c4f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06062"/>
    <a:srgbClr val="BB7BCF"/>
    <a:srgbClr val="6B2E7E"/>
    <a:srgbClr val="83A5E1"/>
    <a:srgbClr val="AD73C7"/>
    <a:srgbClr val="0078E6"/>
    <a:srgbClr val="005E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21" autoAdjust="0"/>
    <p:restoredTop sz="61982" autoAdjust="0"/>
  </p:normalViewPr>
  <p:slideViewPr>
    <p:cSldViewPr snapToGrid="0">
      <p:cViewPr varScale="1">
        <p:scale>
          <a:sx n="72" d="100"/>
          <a:sy n="72" d="100"/>
        </p:scale>
        <p:origin x="1068" y="66"/>
      </p:cViewPr>
      <p:guideLst>
        <p:guide orient="horz" pos="1041"/>
        <p:guide pos="887"/>
      </p:guideLst>
    </p:cSldViewPr>
  </p:slideViewPr>
  <p:notesTextViewPr>
    <p:cViewPr>
      <p:scale>
        <a:sx n="100" d="100"/>
        <a:sy n="100" d="100"/>
      </p:scale>
      <p:origin x="0" y="0"/>
    </p:cViewPr>
  </p:notesTextViewPr>
  <p:sorterViewPr>
    <p:cViewPr>
      <p:scale>
        <a:sx n="66" d="100"/>
        <a:sy n="66" d="100"/>
      </p:scale>
      <p:origin x="0" y="3240"/>
    </p:cViewPr>
  </p:sorterViewPr>
  <p:notesViewPr>
    <p:cSldViewPr snapToGrid="0">
      <p:cViewPr>
        <p:scale>
          <a:sx n="50" d="100"/>
          <a:sy n="50" d="100"/>
        </p:scale>
        <p:origin x="-2970" y="-5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1T23:03:27.622" idx="2">
    <p:pos x="594" y="1722"/>
    <p:text>This Team works on data science/Machine Learning to create models for  predictive analytics  and also visualisation in Power BI &amp; Tableau.</p:text>
    <p:extLst>
      <p:ext uri="{C676402C-5697-4E1C-873F-D02D1690AC5C}">
        <p15:threadingInfo xmlns:p15="http://schemas.microsoft.com/office/powerpoint/2012/main" timeZoneBias="-60"/>
      </p:ext>
    </p:extLst>
  </p:cm>
  <p:cm authorId="2" dt="2020-09-02T07:13:45.711" idx="1">
    <p:pos x="594" y="1818"/>
    <p:text>In SSIS perspective we design the BI and Datawarehouse Solution that is used for reporting  by the team.</p:text>
    <p:extLst>
      <p:ext uri="{C676402C-5697-4E1C-873F-D02D1690AC5C}">
        <p15:threadingInfo xmlns:p15="http://schemas.microsoft.com/office/powerpoint/2012/main" timeZoneBias="-60">
          <p15:parentCm authorId="1" idx="2"/>
        </p15:threadingInfo>
      </p:ext>
    </p:extLst>
  </p:cm>
  <p:cm authorId="1" dt="2020-09-01T23:04:52.774" idx="4">
    <p:pos x="1711" y="1728"/>
    <p:text>This Team works on SSIS &amp; Dataservices technolgy to extract data to various platforms like Hadoop etc.</p:text>
    <p:extLst>
      <p:ext uri="{C676402C-5697-4E1C-873F-D02D1690AC5C}">
        <p15:threadingInfo xmlns:p15="http://schemas.microsoft.com/office/powerpoint/2012/main" timeZoneBias="-60"/>
      </p:ext>
    </p:extLst>
  </p:cm>
  <p:cm authorId="2" dt="2020-09-02T08:49:08.540" idx="6">
    <p:pos x="1711" y="1824"/>
    <p:text>The DE team along with SSIS team works primarily on SSIS/ETL technology  to build BI solutions for various analytics business streams.The BI objects are then use for reporting through Power BI or BO reports by other teams involved.
Rafael Borghi is DE team Lead as well as the Customer Line Manager for TCS-SSIS team.Any Work Request  from various Business spokes comes through him.He defines and manages scope, schedule and priorities throughout  all work requests.</p:text>
    <p:extLst>
      <p:ext uri="{C676402C-5697-4E1C-873F-D02D1690AC5C}">
        <p15:threadingInfo xmlns:p15="http://schemas.microsoft.com/office/powerpoint/2012/main" timeZoneBias="-60">
          <p15:parentCm authorId="1" idx="4"/>
        </p15:threadingInfo>
      </p:ext>
    </p:extLst>
  </p:cm>
  <p:cm authorId="1" dt="2020-09-01T23:07:31.175" idx="5">
    <p:pos x="3275" y="1754"/>
    <p:text>This Team works on BW &amp; BO technology to cater reporting solutions to various business streams .This Team is involved in various projects like LEAP, SMART etc apart from change requests and support of 3 BW,1 BO systems.</p:text>
    <p:extLst>
      <p:ext uri="{C676402C-5697-4E1C-873F-D02D1690AC5C}">
        <p15:threadingInfo xmlns:p15="http://schemas.microsoft.com/office/powerpoint/2012/main" timeZoneBias="-60"/>
      </p:ext>
    </p:extLst>
  </p:cm>
  <p:cm authorId="1" dt="2020-09-01T23:10:18.367" idx="6">
    <p:pos x="2507" y="2741"/>
    <p:text>This Team delivers Reports required by HR Department. This might be from BW,BO , ECC or any other sources.Most of the reports here are from BW/BO  which we support.</p:text>
    <p:extLst>
      <p:ext uri="{C676402C-5697-4E1C-873F-D02D1690AC5C}">
        <p15:threadingInfo xmlns:p15="http://schemas.microsoft.com/office/powerpoint/2012/main" timeZoneBias="-60"/>
      </p:ext>
    </p:extLst>
  </p:cm>
  <p:cm authorId="1" dt="2020-09-01T23:11:49.045" idx="7">
    <p:pos x="1567" y="2762"/>
    <p:text>This Team supports reporting for Customer solutions (EI Business Unit) , Valerie takes care of NI  and Mary Walsh takes care of ROI business requirements. They create work to BW/BO, SSIS &amp; Hadoop Team as well.BW team is involved in continous change requests, some extent in EI Smart as well.</p:text>
    <p:extLst>
      <p:ext uri="{C676402C-5697-4E1C-873F-D02D1690AC5C}">
        <p15:threadingInfo xmlns:p15="http://schemas.microsoft.com/office/powerpoint/2012/main" timeZoneBias="-60"/>
      </p:ext>
    </p:extLst>
  </p:cm>
  <p:cm authorId="2" dt="2020-09-02T07:27:00.443" idx="3">
    <p:pos x="1567" y="2858"/>
    <p:text>SSIS Team looks after various requirements to load data from diverse source systems to BI servers and Azure Table storage which are then used by the several other down stream applications.</p:text>
    <p:extLst>
      <p:ext uri="{C676402C-5697-4E1C-873F-D02D1690AC5C}">
        <p15:threadingInfo xmlns:p15="http://schemas.microsoft.com/office/powerpoint/2012/main" timeZoneBias="-60">
          <p15:parentCm authorId="1" idx="7"/>
        </p15:threadingInfo>
      </p:ext>
    </p:extLst>
  </p:cm>
  <p:cm authorId="1" dt="2020-09-01T23:17:27.284" idx="8">
    <p:pos x="3562" y="2743"/>
    <p:text>This Team looks after reporting requirements of Engineering and Major Projects.</p:text>
    <p:extLst>
      <p:ext uri="{C676402C-5697-4E1C-873F-D02D1690AC5C}">
        <p15:threadingInfo xmlns:p15="http://schemas.microsoft.com/office/powerpoint/2012/main" timeZoneBias="-60"/>
      </p:ext>
    </p:extLst>
  </p:cm>
  <p:cm authorId="2" dt="2020-09-02T08:37:59.517" idx="4">
    <p:pos x="3562" y="2839"/>
    <p:text>SSIS team extracts the Cost estimates and actual Costs data from SharePoint(in the form of excel spreadsheets),  to build a BI Solution for the Cost Reporting Dashboard.The Dashboard projects the costs - estimates and actual costs for projects for EMP team.</p:text>
    <p:extLst>
      <p:ext uri="{C676402C-5697-4E1C-873F-D02D1690AC5C}">
        <p15:threadingInfo xmlns:p15="http://schemas.microsoft.com/office/powerpoint/2012/main" timeZoneBias="-60">
          <p15:parentCm authorId="1" idx="8"/>
        </p15:threadingInfo>
      </p:ext>
    </p:extLst>
  </p:cm>
  <p:cm authorId="1" dt="2020-09-01T23:22:39.050" idx="9">
    <p:pos x="4587" y="2763"/>
    <p:text>This Team caters for reporting from Generation and Trading. They might report data from non SAP systems after iSEM project and mostly use Power BI.</p:text>
    <p:extLst>
      <p:ext uri="{C676402C-5697-4E1C-873F-D02D1690AC5C}">
        <p15:threadingInfo xmlns:p15="http://schemas.microsoft.com/office/powerpoint/2012/main" timeZoneBias="-60"/>
      </p:ext>
    </p:extLst>
  </p:cm>
  <p:cm authorId="2" dt="2020-09-02T07:21:38.896" idx="2">
    <p:pos x="4587" y="2859"/>
    <p:text>SSIS team gets work request to load data from Nmarket,Semo and various source systems to BI servers for reporting.</p:text>
    <p:extLst>
      <p:ext uri="{C676402C-5697-4E1C-873F-D02D1690AC5C}">
        <p15:threadingInfo xmlns:p15="http://schemas.microsoft.com/office/powerpoint/2012/main" timeZoneBias="-60">
          <p15:parentCm authorId="1" idx="9"/>
        </p15:threadingInfo>
      </p:ext>
    </p:extLst>
  </p:cm>
  <p:cm authorId="1" dt="2020-09-01T23:27:09.501" idx="10">
    <p:pos x="4941" y="1749"/>
    <p:text>This Team caters for ESB Networks business. Currently has 1 person working mostly on Power BI &amp; BO Reports.</p:text>
    <p:extLst>
      <p:ext uri="{C676402C-5697-4E1C-873F-D02D1690AC5C}">
        <p15:threadingInfo xmlns:p15="http://schemas.microsoft.com/office/powerpoint/2012/main" timeZoneBias="-60"/>
      </p:ext>
    </p:extLst>
  </p:cm>
  <p:cm authorId="1" dt="2020-09-01T23:35:05.035" idx="11">
    <p:pos x="2277" y="1104"/>
    <p:text>Elaine manages all the analytics/Reporting solution accross all Business units like  CS,ES,E&amp;MP,G&amp;T etc</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47237-EB06-4320-BEF2-EBD399BF38AE}" type="doc">
      <dgm:prSet loTypeId="urn:microsoft.com/office/officeart/2008/layout/NameandTitleOrganizationalChart" loCatId="hierarchy" qsTypeId="urn:microsoft.com/office/officeart/2005/8/quickstyle/simple5" qsCatId="simple" csTypeId="urn:microsoft.com/office/officeart/2005/8/colors/accent1_2" csCatId="accent1" phldr="1"/>
      <dgm:spPr/>
      <dgm:t>
        <a:bodyPr/>
        <a:lstStyle/>
        <a:p>
          <a:endParaRPr lang="en-IE"/>
        </a:p>
      </dgm:t>
    </dgm:pt>
    <dgm:pt modelId="{A41692DD-8F95-4908-A128-4355C4DC76E2}">
      <dgm:prSet phldrT="[Text]" custT="1"/>
      <dgm:spPr/>
      <dgm:t>
        <a:bodyPr/>
        <a:lstStyle/>
        <a:p>
          <a:r>
            <a:rPr lang="en-IE" sz="2400" dirty="0"/>
            <a:t>Analytics</a:t>
          </a:r>
          <a:r>
            <a:rPr lang="en-IE" sz="2600" dirty="0"/>
            <a:t>     </a:t>
          </a:r>
        </a:p>
      </dgm:t>
    </dgm:pt>
    <dgm:pt modelId="{0D4895F7-D0B6-4219-A141-EAAC5B2A3915}" type="parTrans" cxnId="{E64A4608-27AF-4BB4-825F-972F2E096B61}">
      <dgm:prSet/>
      <dgm:spPr/>
      <dgm:t>
        <a:bodyPr/>
        <a:lstStyle/>
        <a:p>
          <a:endParaRPr lang="en-IE"/>
        </a:p>
      </dgm:t>
    </dgm:pt>
    <dgm:pt modelId="{64745D9D-2578-4CD6-9486-78D73FE3A8EE}" type="sibTrans" cxnId="{E64A4608-27AF-4BB4-825F-972F2E096B61}">
      <dgm:prSet custT="1"/>
      <dgm:spPr/>
      <dgm:t>
        <a:bodyPr/>
        <a:lstStyle/>
        <a:p>
          <a:r>
            <a:rPr lang="en-IE" sz="1200" dirty="0"/>
            <a:t>Elaine Robinson </a:t>
          </a:r>
        </a:p>
      </dgm:t>
    </dgm:pt>
    <dgm:pt modelId="{FCDF3E29-E684-431D-96E8-EFDDC9B5C506}">
      <dgm:prSet phldrT="[Text]" custT="1"/>
      <dgm:spPr/>
      <dgm:t>
        <a:bodyPr/>
        <a:lstStyle/>
        <a:p>
          <a:r>
            <a:rPr lang="en-GB" sz="1400" dirty="0"/>
            <a:t>Data Science &amp; Visualization </a:t>
          </a:r>
        </a:p>
      </dgm:t>
    </dgm:pt>
    <dgm:pt modelId="{A65FE7F2-CBD5-4EB4-A7E5-EB0E52C6C273}" type="parTrans" cxnId="{AB5B2C58-6575-459C-8EC0-939235713286}">
      <dgm:prSet/>
      <dgm:spPr/>
      <dgm:t>
        <a:bodyPr/>
        <a:lstStyle/>
        <a:p>
          <a:endParaRPr lang="en-IE"/>
        </a:p>
      </dgm:t>
    </dgm:pt>
    <dgm:pt modelId="{AB473EDF-A5D9-46A6-88F4-677299E47546}" type="sibTrans" cxnId="{AB5B2C58-6575-459C-8EC0-939235713286}">
      <dgm:prSet custT="1"/>
      <dgm:spPr/>
      <dgm:t>
        <a:bodyPr/>
        <a:lstStyle/>
        <a:p>
          <a:r>
            <a:rPr lang="en-GB" sz="1200" b="0" u="none" dirty="0">
              <a:solidFill>
                <a:schemeClr val="tx1"/>
              </a:solidFill>
            </a:rPr>
            <a:t>Pat Joyce</a:t>
          </a:r>
          <a:endParaRPr lang="en-IE" sz="1200" b="0" u="none" dirty="0">
            <a:solidFill>
              <a:schemeClr val="tx1"/>
            </a:solidFill>
          </a:endParaRPr>
        </a:p>
      </dgm:t>
    </dgm:pt>
    <dgm:pt modelId="{E2028659-F63F-490C-A98A-732F48B8D708}">
      <dgm:prSet phldrT="[Text]" custT="1"/>
      <dgm:spPr/>
      <dgm:t>
        <a:bodyPr/>
        <a:lstStyle/>
        <a:p>
          <a:r>
            <a:rPr lang="en-GB" sz="1400" dirty="0"/>
            <a:t>Data Engineering</a:t>
          </a:r>
          <a:endParaRPr lang="en-IE" sz="1400" dirty="0"/>
        </a:p>
      </dgm:t>
    </dgm:pt>
    <dgm:pt modelId="{79760CBB-1E64-425D-8F0B-895F393CA1F1}" type="parTrans" cxnId="{808EA6B7-58FD-4279-9888-82F753E399CC}">
      <dgm:prSet/>
      <dgm:spPr/>
      <dgm:t>
        <a:bodyPr/>
        <a:lstStyle/>
        <a:p>
          <a:endParaRPr lang="en-IE"/>
        </a:p>
      </dgm:t>
    </dgm:pt>
    <dgm:pt modelId="{9AA294E1-40FE-4858-80AE-4BD94F6F903D}" type="sibTrans" cxnId="{808EA6B7-58FD-4279-9888-82F753E399CC}">
      <dgm:prSet custT="1"/>
      <dgm:spPr/>
      <dgm:t>
        <a:bodyPr/>
        <a:lstStyle/>
        <a:p>
          <a:r>
            <a:rPr lang="en-GB" sz="1200" dirty="0"/>
            <a:t>Rafael Borghi</a:t>
          </a:r>
          <a:endParaRPr lang="en-IE" sz="1200" dirty="0"/>
        </a:p>
      </dgm:t>
    </dgm:pt>
    <dgm:pt modelId="{15964374-41D7-4B2B-BA0F-D05DD741F049}">
      <dgm:prSet phldrT="[Text]" custT="1"/>
      <dgm:spPr/>
      <dgm:t>
        <a:bodyPr/>
        <a:lstStyle/>
        <a:p>
          <a:r>
            <a:rPr lang="en-GB" sz="1400" dirty="0"/>
            <a:t>SAP Business Warehouse</a:t>
          </a:r>
          <a:endParaRPr lang="en-IE" sz="1400" dirty="0"/>
        </a:p>
      </dgm:t>
    </dgm:pt>
    <dgm:pt modelId="{E9898673-BB56-465B-90BC-575B57696DB0}" type="parTrans" cxnId="{1A1B9FA8-474B-403D-B8B2-EB8D5A6FC4EC}">
      <dgm:prSet/>
      <dgm:spPr/>
      <dgm:t>
        <a:bodyPr/>
        <a:lstStyle/>
        <a:p>
          <a:endParaRPr lang="en-IE"/>
        </a:p>
      </dgm:t>
    </dgm:pt>
    <dgm:pt modelId="{896C6585-46CB-444F-922D-3BCA6CE93EBA}" type="sibTrans" cxnId="{1A1B9FA8-474B-403D-B8B2-EB8D5A6FC4EC}">
      <dgm:prSet/>
      <dgm:spPr/>
      <dgm:t>
        <a:bodyPr/>
        <a:lstStyle/>
        <a:p>
          <a:r>
            <a:rPr lang="en-GB" dirty="0"/>
            <a:t>  Karen O’Sullivan</a:t>
          </a:r>
          <a:endParaRPr lang="en-IE" dirty="0"/>
        </a:p>
      </dgm:t>
    </dgm:pt>
    <dgm:pt modelId="{B23A5C05-BE10-44BB-9CDC-F888A061E582}" type="pres">
      <dgm:prSet presAssocID="{8AE47237-EB06-4320-BEF2-EBD399BF38AE}" presName="hierChild1" presStyleCnt="0">
        <dgm:presLayoutVars>
          <dgm:orgChart val="1"/>
          <dgm:chPref val="1"/>
          <dgm:dir/>
          <dgm:animOne val="branch"/>
          <dgm:animLvl val="lvl"/>
          <dgm:resizeHandles/>
        </dgm:presLayoutVars>
      </dgm:prSet>
      <dgm:spPr/>
    </dgm:pt>
    <dgm:pt modelId="{1F4049E3-464D-4470-B198-AE6252C7BA0F}" type="pres">
      <dgm:prSet presAssocID="{A41692DD-8F95-4908-A128-4355C4DC76E2}" presName="hierRoot1" presStyleCnt="0">
        <dgm:presLayoutVars>
          <dgm:hierBranch val="init"/>
        </dgm:presLayoutVars>
      </dgm:prSet>
      <dgm:spPr/>
    </dgm:pt>
    <dgm:pt modelId="{2AE47E8E-3473-4120-86E9-F134F0179C2B}" type="pres">
      <dgm:prSet presAssocID="{A41692DD-8F95-4908-A128-4355C4DC76E2}" presName="rootComposite1" presStyleCnt="0"/>
      <dgm:spPr/>
    </dgm:pt>
    <dgm:pt modelId="{D759CEEA-1B02-4594-8C09-D0ABAEFB4BD0}" type="pres">
      <dgm:prSet presAssocID="{A41692DD-8F95-4908-A128-4355C4DC76E2}" presName="rootText1" presStyleLbl="node0" presStyleIdx="0" presStyleCnt="1">
        <dgm:presLayoutVars>
          <dgm:chMax/>
          <dgm:chPref val="3"/>
        </dgm:presLayoutVars>
      </dgm:prSet>
      <dgm:spPr/>
    </dgm:pt>
    <dgm:pt modelId="{187493B4-E063-49AF-9D6C-2A2EF3C78B44}" type="pres">
      <dgm:prSet presAssocID="{A41692DD-8F95-4908-A128-4355C4DC76E2}" presName="titleText1" presStyleLbl="fgAcc0" presStyleIdx="0" presStyleCnt="1">
        <dgm:presLayoutVars>
          <dgm:chMax val="0"/>
          <dgm:chPref val="0"/>
        </dgm:presLayoutVars>
      </dgm:prSet>
      <dgm:spPr/>
    </dgm:pt>
    <dgm:pt modelId="{5EF1135A-A760-4739-B135-04A07C3E2CCD}" type="pres">
      <dgm:prSet presAssocID="{A41692DD-8F95-4908-A128-4355C4DC76E2}" presName="rootConnector1" presStyleLbl="node1" presStyleIdx="0" presStyleCnt="3"/>
      <dgm:spPr/>
    </dgm:pt>
    <dgm:pt modelId="{8B903CE4-CA0B-455C-A8BF-0BF9A1A12E93}" type="pres">
      <dgm:prSet presAssocID="{A41692DD-8F95-4908-A128-4355C4DC76E2}" presName="hierChild2" presStyleCnt="0"/>
      <dgm:spPr/>
    </dgm:pt>
    <dgm:pt modelId="{AD288F3C-950A-4A41-96D8-8131FDF46F4D}" type="pres">
      <dgm:prSet presAssocID="{A65FE7F2-CBD5-4EB4-A7E5-EB0E52C6C273}" presName="Name37" presStyleLbl="parChTrans1D2" presStyleIdx="0" presStyleCnt="3"/>
      <dgm:spPr/>
    </dgm:pt>
    <dgm:pt modelId="{F2596335-A949-4C32-9F77-78B5883DDB1D}" type="pres">
      <dgm:prSet presAssocID="{FCDF3E29-E684-431D-96E8-EFDDC9B5C506}" presName="hierRoot2" presStyleCnt="0">
        <dgm:presLayoutVars>
          <dgm:hierBranch val="init"/>
        </dgm:presLayoutVars>
      </dgm:prSet>
      <dgm:spPr/>
    </dgm:pt>
    <dgm:pt modelId="{043715DE-72D5-40D2-B588-4BDCB69E0791}" type="pres">
      <dgm:prSet presAssocID="{FCDF3E29-E684-431D-96E8-EFDDC9B5C506}" presName="rootComposite" presStyleCnt="0"/>
      <dgm:spPr/>
    </dgm:pt>
    <dgm:pt modelId="{CC364933-30DC-4737-BF48-2E0322A4DB21}" type="pres">
      <dgm:prSet presAssocID="{FCDF3E29-E684-431D-96E8-EFDDC9B5C506}" presName="rootText" presStyleLbl="node1" presStyleIdx="0" presStyleCnt="3">
        <dgm:presLayoutVars>
          <dgm:chMax/>
          <dgm:chPref val="3"/>
        </dgm:presLayoutVars>
      </dgm:prSet>
      <dgm:spPr/>
    </dgm:pt>
    <dgm:pt modelId="{199B6E8F-AB7D-4C41-A5D6-279E9EBA0726}" type="pres">
      <dgm:prSet presAssocID="{FCDF3E29-E684-431D-96E8-EFDDC9B5C506}" presName="titleText2" presStyleLbl="fgAcc1" presStyleIdx="0" presStyleCnt="3">
        <dgm:presLayoutVars>
          <dgm:chMax val="0"/>
          <dgm:chPref val="0"/>
        </dgm:presLayoutVars>
      </dgm:prSet>
      <dgm:spPr/>
    </dgm:pt>
    <dgm:pt modelId="{362F353C-6FB4-4907-9173-D2BBB8F886B2}" type="pres">
      <dgm:prSet presAssocID="{FCDF3E29-E684-431D-96E8-EFDDC9B5C506}" presName="rootConnector" presStyleLbl="node2" presStyleIdx="0" presStyleCnt="0"/>
      <dgm:spPr/>
    </dgm:pt>
    <dgm:pt modelId="{7A8896B0-F51A-4A37-8201-4DACE018BA31}" type="pres">
      <dgm:prSet presAssocID="{FCDF3E29-E684-431D-96E8-EFDDC9B5C506}" presName="hierChild4" presStyleCnt="0"/>
      <dgm:spPr/>
    </dgm:pt>
    <dgm:pt modelId="{A4FBB916-DCEA-4D2C-A1FD-89DC5CD22BA8}" type="pres">
      <dgm:prSet presAssocID="{FCDF3E29-E684-431D-96E8-EFDDC9B5C506}" presName="hierChild5" presStyleCnt="0"/>
      <dgm:spPr/>
    </dgm:pt>
    <dgm:pt modelId="{FB111FC5-38A5-4CD0-9166-2279DBD07510}" type="pres">
      <dgm:prSet presAssocID="{79760CBB-1E64-425D-8F0B-895F393CA1F1}" presName="Name37" presStyleLbl="parChTrans1D2" presStyleIdx="1" presStyleCnt="3"/>
      <dgm:spPr/>
    </dgm:pt>
    <dgm:pt modelId="{47A9780D-AE9C-4631-8982-C13B33A9113A}" type="pres">
      <dgm:prSet presAssocID="{E2028659-F63F-490C-A98A-732F48B8D708}" presName="hierRoot2" presStyleCnt="0">
        <dgm:presLayoutVars>
          <dgm:hierBranch val="init"/>
        </dgm:presLayoutVars>
      </dgm:prSet>
      <dgm:spPr/>
    </dgm:pt>
    <dgm:pt modelId="{3D300741-927C-4DB7-AC47-CE334691BC6C}" type="pres">
      <dgm:prSet presAssocID="{E2028659-F63F-490C-A98A-732F48B8D708}" presName="rootComposite" presStyleCnt="0"/>
      <dgm:spPr/>
    </dgm:pt>
    <dgm:pt modelId="{9C626316-3A0E-4587-9D03-02A1E368AB0B}" type="pres">
      <dgm:prSet presAssocID="{E2028659-F63F-490C-A98A-732F48B8D708}" presName="rootText" presStyleLbl="node1" presStyleIdx="1" presStyleCnt="3">
        <dgm:presLayoutVars>
          <dgm:chMax/>
          <dgm:chPref val="3"/>
        </dgm:presLayoutVars>
      </dgm:prSet>
      <dgm:spPr/>
    </dgm:pt>
    <dgm:pt modelId="{4CAF0657-67E1-4021-B884-4F2F5640AE4D}" type="pres">
      <dgm:prSet presAssocID="{E2028659-F63F-490C-A98A-732F48B8D708}" presName="titleText2" presStyleLbl="fgAcc1" presStyleIdx="1" presStyleCnt="3" custLinFactNeighborX="2231" custLinFactNeighborY="5022">
        <dgm:presLayoutVars>
          <dgm:chMax val="0"/>
          <dgm:chPref val="0"/>
        </dgm:presLayoutVars>
      </dgm:prSet>
      <dgm:spPr/>
    </dgm:pt>
    <dgm:pt modelId="{84BA43B0-67E1-4A39-99DF-AAB07091804D}" type="pres">
      <dgm:prSet presAssocID="{E2028659-F63F-490C-A98A-732F48B8D708}" presName="rootConnector" presStyleLbl="node2" presStyleIdx="0" presStyleCnt="0"/>
      <dgm:spPr/>
    </dgm:pt>
    <dgm:pt modelId="{DF6BA850-9457-4E40-846B-7CD9B150999B}" type="pres">
      <dgm:prSet presAssocID="{E2028659-F63F-490C-A98A-732F48B8D708}" presName="hierChild4" presStyleCnt="0"/>
      <dgm:spPr/>
    </dgm:pt>
    <dgm:pt modelId="{3DB75FC6-B79D-4B25-8BA1-A1DBA4552B6F}" type="pres">
      <dgm:prSet presAssocID="{E2028659-F63F-490C-A98A-732F48B8D708}" presName="hierChild5" presStyleCnt="0"/>
      <dgm:spPr/>
    </dgm:pt>
    <dgm:pt modelId="{B0299D13-1EA2-4911-93B1-F4138E306FE9}" type="pres">
      <dgm:prSet presAssocID="{E9898673-BB56-465B-90BC-575B57696DB0}" presName="Name37" presStyleLbl="parChTrans1D2" presStyleIdx="2" presStyleCnt="3"/>
      <dgm:spPr/>
    </dgm:pt>
    <dgm:pt modelId="{99AC5A11-CBD0-4375-8B0A-4B8FCC5A9567}" type="pres">
      <dgm:prSet presAssocID="{15964374-41D7-4B2B-BA0F-D05DD741F049}" presName="hierRoot2" presStyleCnt="0">
        <dgm:presLayoutVars>
          <dgm:hierBranch val="init"/>
        </dgm:presLayoutVars>
      </dgm:prSet>
      <dgm:spPr/>
    </dgm:pt>
    <dgm:pt modelId="{E90620D1-A684-4588-9D16-C1E650B7C590}" type="pres">
      <dgm:prSet presAssocID="{15964374-41D7-4B2B-BA0F-D05DD741F049}" presName="rootComposite" presStyleCnt="0"/>
      <dgm:spPr/>
    </dgm:pt>
    <dgm:pt modelId="{148355DC-4E5D-4E4B-91D6-280E29DCA011}" type="pres">
      <dgm:prSet presAssocID="{15964374-41D7-4B2B-BA0F-D05DD741F049}" presName="rootText" presStyleLbl="node1" presStyleIdx="2" presStyleCnt="3">
        <dgm:presLayoutVars>
          <dgm:chMax/>
          <dgm:chPref val="3"/>
        </dgm:presLayoutVars>
      </dgm:prSet>
      <dgm:spPr/>
    </dgm:pt>
    <dgm:pt modelId="{11C8F0A8-AD30-4BB6-8204-DD76B1E9D73D}" type="pres">
      <dgm:prSet presAssocID="{15964374-41D7-4B2B-BA0F-D05DD741F049}" presName="titleText2" presStyleLbl="fgAcc1" presStyleIdx="2" presStyleCnt="3" custScaleX="104528">
        <dgm:presLayoutVars>
          <dgm:chMax val="0"/>
          <dgm:chPref val="0"/>
        </dgm:presLayoutVars>
      </dgm:prSet>
      <dgm:spPr/>
    </dgm:pt>
    <dgm:pt modelId="{4F1F68F9-D0AE-40ED-8F3E-DAB3AA5D7C5A}" type="pres">
      <dgm:prSet presAssocID="{15964374-41D7-4B2B-BA0F-D05DD741F049}" presName="rootConnector" presStyleLbl="node2" presStyleIdx="0" presStyleCnt="0"/>
      <dgm:spPr/>
    </dgm:pt>
    <dgm:pt modelId="{5EC4ADF0-FA69-47A0-BC29-0267D0D4A2C1}" type="pres">
      <dgm:prSet presAssocID="{15964374-41D7-4B2B-BA0F-D05DD741F049}" presName="hierChild4" presStyleCnt="0"/>
      <dgm:spPr/>
    </dgm:pt>
    <dgm:pt modelId="{9FCAEB4C-4B6F-4458-8FCB-E054FF027B65}" type="pres">
      <dgm:prSet presAssocID="{15964374-41D7-4B2B-BA0F-D05DD741F049}" presName="hierChild5" presStyleCnt="0"/>
      <dgm:spPr/>
    </dgm:pt>
    <dgm:pt modelId="{AF2C813F-2002-490F-8702-D888469A1E97}" type="pres">
      <dgm:prSet presAssocID="{A41692DD-8F95-4908-A128-4355C4DC76E2}" presName="hierChild3" presStyleCnt="0"/>
      <dgm:spPr/>
    </dgm:pt>
  </dgm:ptLst>
  <dgm:cxnLst>
    <dgm:cxn modelId="{E64A4608-27AF-4BB4-825F-972F2E096B61}" srcId="{8AE47237-EB06-4320-BEF2-EBD399BF38AE}" destId="{A41692DD-8F95-4908-A128-4355C4DC76E2}" srcOrd="0" destOrd="0" parTransId="{0D4895F7-D0B6-4219-A141-EAAC5B2A3915}" sibTransId="{64745D9D-2578-4CD6-9486-78D73FE3A8EE}"/>
    <dgm:cxn modelId="{797CEF40-1D9E-4BE8-80F1-35E354236E95}" type="presOf" srcId="{896C6585-46CB-444F-922D-3BCA6CE93EBA}" destId="{11C8F0A8-AD30-4BB6-8204-DD76B1E9D73D}" srcOrd="0" destOrd="0" presId="urn:microsoft.com/office/officeart/2008/layout/NameandTitleOrganizationalChart"/>
    <dgm:cxn modelId="{5810295B-30B9-4EF9-AEA2-8E9CDB6C3125}" type="presOf" srcId="{A41692DD-8F95-4908-A128-4355C4DC76E2}" destId="{D759CEEA-1B02-4594-8C09-D0ABAEFB4BD0}" srcOrd="0" destOrd="0" presId="urn:microsoft.com/office/officeart/2008/layout/NameandTitleOrganizationalChart"/>
    <dgm:cxn modelId="{710AEA5D-1DC8-40A0-B541-38554ABA6A21}" type="presOf" srcId="{A65FE7F2-CBD5-4EB4-A7E5-EB0E52C6C273}" destId="{AD288F3C-950A-4A41-96D8-8131FDF46F4D}" srcOrd="0" destOrd="0" presId="urn:microsoft.com/office/officeart/2008/layout/NameandTitleOrganizationalChart"/>
    <dgm:cxn modelId="{E53DFA5D-91F0-45D9-AAA0-C7D7E9621D1B}" type="presOf" srcId="{79760CBB-1E64-425D-8F0B-895F393CA1F1}" destId="{FB111FC5-38A5-4CD0-9166-2279DBD07510}" srcOrd="0" destOrd="0" presId="urn:microsoft.com/office/officeart/2008/layout/NameandTitleOrganizationalChart"/>
    <dgm:cxn modelId="{06974564-FD15-431F-89C9-C5018C08EDD0}" type="presOf" srcId="{9AA294E1-40FE-4858-80AE-4BD94F6F903D}" destId="{4CAF0657-67E1-4021-B884-4F2F5640AE4D}" srcOrd="0" destOrd="0" presId="urn:microsoft.com/office/officeart/2008/layout/NameandTitleOrganizationalChart"/>
    <dgm:cxn modelId="{AE85C464-376A-4A46-B4A2-9AA6C389B1D7}" type="presOf" srcId="{AB473EDF-A5D9-46A6-88F4-677299E47546}" destId="{199B6E8F-AB7D-4C41-A5D6-279E9EBA0726}" srcOrd="0" destOrd="0" presId="urn:microsoft.com/office/officeart/2008/layout/NameandTitleOrganizationalChart"/>
    <dgm:cxn modelId="{C1A79147-6FAA-48C0-9FF1-31E8BA37A461}" type="presOf" srcId="{FCDF3E29-E684-431D-96E8-EFDDC9B5C506}" destId="{CC364933-30DC-4737-BF48-2E0322A4DB21}" srcOrd="0" destOrd="0" presId="urn:microsoft.com/office/officeart/2008/layout/NameandTitleOrganizationalChart"/>
    <dgm:cxn modelId="{5722374A-C4B6-49B3-9AAD-29BCBDF5DAA8}" type="presOf" srcId="{8AE47237-EB06-4320-BEF2-EBD399BF38AE}" destId="{B23A5C05-BE10-44BB-9CDC-F888A061E582}" srcOrd="0" destOrd="0" presId="urn:microsoft.com/office/officeart/2008/layout/NameandTitleOrganizationalChart"/>
    <dgm:cxn modelId="{AB5B2C58-6575-459C-8EC0-939235713286}" srcId="{A41692DD-8F95-4908-A128-4355C4DC76E2}" destId="{FCDF3E29-E684-431D-96E8-EFDDC9B5C506}" srcOrd="0" destOrd="0" parTransId="{A65FE7F2-CBD5-4EB4-A7E5-EB0E52C6C273}" sibTransId="{AB473EDF-A5D9-46A6-88F4-677299E47546}"/>
    <dgm:cxn modelId="{C925917F-193A-4345-BDE7-EE53827F0B55}" type="presOf" srcId="{E9898673-BB56-465B-90BC-575B57696DB0}" destId="{B0299D13-1EA2-4911-93B1-F4138E306FE9}" srcOrd="0" destOrd="0" presId="urn:microsoft.com/office/officeart/2008/layout/NameandTitleOrganizationalChart"/>
    <dgm:cxn modelId="{CEBD4097-F0D3-43CC-B0C4-03616D0BD3EC}" type="presOf" srcId="{64745D9D-2578-4CD6-9486-78D73FE3A8EE}" destId="{187493B4-E063-49AF-9D6C-2A2EF3C78B44}" srcOrd="0" destOrd="0" presId="urn:microsoft.com/office/officeart/2008/layout/NameandTitleOrganizationalChart"/>
    <dgm:cxn modelId="{1A1B9FA8-474B-403D-B8B2-EB8D5A6FC4EC}" srcId="{A41692DD-8F95-4908-A128-4355C4DC76E2}" destId="{15964374-41D7-4B2B-BA0F-D05DD741F049}" srcOrd="2" destOrd="0" parTransId="{E9898673-BB56-465B-90BC-575B57696DB0}" sibTransId="{896C6585-46CB-444F-922D-3BCA6CE93EBA}"/>
    <dgm:cxn modelId="{808EA6B7-58FD-4279-9888-82F753E399CC}" srcId="{A41692DD-8F95-4908-A128-4355C4DC76E2}" destId="{E2028659-F63F-490C-A98A-732F48B8D708}" srcOrd="1" destOrd="0" parTransId="{79760CBB-1E64-425D-8F0B-895F393CA1F1}" sibTransId="{9AA294E1-40FE-4858-80AE-4BD94F6F903D}"/>
    <dgm:cxn modelId="{A2C45DB9-58D8-47EF-93FF-24AA9FE65FF0}" type="presOf" srcId="{FCDF3E29-E684-431D-96E8-EFDDC9B5C506}" destId="{362F353C-6FB4-4907-9173-D2BBB8F886B2}" srcOrd="1" destOrd="0" presId="urn:microsoft.com/office/officeart/2008/layout/NameandTitleOrganizationalChart"/>
    <dgm:cxn modelId="{FCD0BEC8-1B51-48D6-B3FE-1DCE5B6E0A93}" type="presOf" srcId="{15964374-41D7-4B2B-BA0F-D05DD741F049}" destId="{4F1F68F9-D0AE-40ED-8F3E-DAB3AA5D7C5A}" srcOrd="1" destOrd="0" presId="urn:microsoft.com/office/officeart/2008/layout/NameandTitleOrganizationalChart"/>
    <dgm:cxn modelId="{CB8F20CC-C61D-4003-AD45-2CDEF6F4DE5E}" type="presOf" srcId="{E2028659-F63F-490C-A98A-732F48B8D708}" destId="{9C626316-3A0E-4587-9D03-02A1E368AB0B}" srcOrd="0" destOrd="0" presId="urn:microsoft.com/office/officeart/2008/layout/NameandTitleOrganizationalChart"/>
    <dgm:cxn modelId="{32A124CD-52D9-4F1A-BBC1-6498D7656EE2}" type="presOf" srcId="{A41692DD-8F95-4908-A128-4355C4DC76E2}" destId="{5EF1135A-A760-4739-B135-04A07C3E2CCD}" srcOrd="1" destOrd="0" presId="urn:microsoft.com/office/officeart/2008/layout/NameandTitleOrganizationalChart"/>
    <dgm:cxn modelId="{DE71D2DB-B23C-449A-B036-107E30EED9E5}" type="presOf" srcId="{E2028659-F63F-490C-A98A-732F48B8D708}" destId="{84BA43B0-67E1-4A39-99DF-AAB07091804D}" srcOrd="1" destOrd="0" presId="urn:microsoft.com/office/officeart/2008/layout/NameandTitleOrganizationalChart"/>
    <dgm:cxn modelId="{630E5BF4-D746-4458-8B7E-1B649E4217C6}" type="presOf" srcId="{15964374-41D7-4B2B-BA0F-D05DD741F049}" destId="{148355DC-4E5D-4E4B-91D6-280E29DCA011}" srcOrd="0" destOrd="0" presId="urn:microsoft.com/office/officeart/2008/layout/NameandTitleOrganizationalChart"/>
    <dgm:cxn modelId="{96A45A35-F64C-4354-94FC-337782156320}" type="presParOf" srcId="{B23A5C05-BE10-44BB-9CDC-F888A061E582}" destId="{1F4049E3-464D-4470-B198-AE6252C7BA0F}" srcOrd="0" destOrd="0" presId="urn:microsoft.com/office/officeart/2008/layout/NameandTitleOrganizationalChart"/>
    <dgm:cxn modelId="{E3FF3373-D2E2-4F41-B1B5-864468E56866}" type="presParOf" srcId="{1F4049E3-464D-4470-B198-AE6252C7BA0F}" destId="{2AE47E8E-3473-4120-86E9-F134F0179C2B}" srcOrd="0" destOrd="0" presId="urn:microsoft.com/office/officeart/2008/layout/NameandTitleOrganizationalChart"/>
    <dgm:cxn modelId="{2A9A3248-EEEE-4575-958C-75EDC14FE557}" type="presParOf" srcId="{2AE47E8E-3473-4120-86E9-F134F0179C2B}" destId="{D759CEEA-1B02-4594-8C09-D0ABAEFB4BD0}" srcOrd="0" destOrd="0" presId="urn:microsoft.com/office/officeart/2008/layout/NameandTitleOrganizationalChart"/>
    <dgm:cxn modelId="{D19F15C2-12DC-4BF9-9541-99A9C9FE2763}" type="presParOf" srcId="{2AE47E8E-3473-4120-86E9-F134F0179C2B}" destId="{187493B4-E063-49AF-9D6C-2A2EF3C78B44}" srcOrd="1" destOrd="0" presId="urn:microsoft.com/office/officeart/2008/layout/NameandTitleOrganizationalChart"/>
    <dgm:cxn modelId="{9B7C528B-BF9E-446E-8593-D8937B72F155}" type="presParOf" srcId="{2AE47E8E-3473-4120-86E9-F134F0179C2B}" destId="{5EF1135A-A760-4739-B135-04A07C3E2CCD}" srcOrd="2" destOrd="0" presId="urn:microsoft.com/office/officeart/2008/layout/NameandTitleOrganizationalChart"/>
    <dgm:cxn modelId="{DEFFA7EE-6177-449E-A779-37AA8B5FD956}" type="presParOf" srcId="{1F4049E3-464D-4470-B198-AE6252C7BA0F}" destId="{8B903CE4-CA0B-455C-A8BF-0BF9A1A12E93}" srcOrd="1" destOrd="0" presId="urn:microsoft.com/office/officeart/2008/layout/NameandTitleOrganizationalChart"/>
    <dgm:cxn modelId="{5E6794F6-2D24-4723-A71D-92D1A58E61C8}" type="presParOf" srcId="{8B903CE4-CA0B-455C-A8BF-0BF9A1A12E93}" destId="{AD288F3C-950A-4A41-96D8-8131FDF46F4D}" srcOrd="0" destOrd="0" presId="urn:microsoft.com/office/officeart/2008/layout/NameandTitleOrganizationalChart"/>
    <dgm:cxn modelId="{3C013D50-ECA0-4D70-B24D-9E28CF512555}" type="presParOf" srcId="{8B903CE4-CA0B-455C-A8BF-0BF9A1A12E93}" destId="{F2596335-A949-4C32-9F77-78B5883DDB1D}" srcOrd="1" destOrd="0" presId="urn:microsoft.com/office/officeart/2008/layout/NameandTitleOrganizationalChart"/>
    <dgm:cxn modelId="{0A5681D0-B79D-473C-AD37-912F86939DF7}" type="presParOf" srcId="{F2596335-A949-4C32-9F77-78B5883DDB1D}" destId="{043715DE-72D5-40D2-B588-4BDCB69E0791}" srcOrd="0" destOrd="0" presId="urn:microsoft.com/office/officeart/2008/layout/NameandTitleOrganizationalChart"/>
    <dgm:cxn modelId="{D273D29E-5B6C-41DD-91FA-ED0EF059B8E4}" type="presParOf" srcId="{043715DE-72D5-40D2-B588-4BDCB69E0791}" destId="{CC364933-30DC-4737-BF48-2E0322A4DB21}" srcOrd="0" destOrd="0" presId="urn:microsoft.com/office/officeart/2008/layout/NameandTitleOrganizationalChart"/>
    <dgm:cxn modelId="{647CAAD0-1CA9-4EDA-951F-0AF0CF06C561}" type="presParOf" srcId="{043715DE-72D5-40D2-B588-4BDCB69E0791}" destId="{199B6E8F-AB7D-4C41-A5D6-279E9EBA0726}" srcOrd="1" destOrd="0" presId="urn:microsoft.com/office/officeart/2008/layout/NameandTitleOrganizationalChart"/>
    <dgm:cxn modelId="{03F5F274-B778-4221-86A6-3F3651DA5A35}" type="presParOf" srcId="{043715DE-72D5-40D2-B588-4BDCB69E0791}" destId="{362F353C-6FB4-4907-9173-D2BBB8F886B2}" srcOrd="2" destOrd="0" presId="urn:microsoft.com/office/officeart/2008/layout/NameandTitleOrganizationalChart"/>
    <dgm:cxn modelId="{4DDC3D60-8F2F-4078-96B7-2E9CD6895A28}" type="presParOf" srcId="{F2596335-A949-4C32-9F77-78B5883DDB1D}" destId="{7A8896B0-F51A-4A37-8201-4DACE018BA31}" srcOrd="1" destOrd="0" presId="urn:microsoft.com/office/officeart/2008/layout/NameandTitleOrganizationalChart"/>
    <dgm:cxn modelId="{0E5F0878-B13A-46BD-8C5A-61E61C26E7D9}" type="presParOf" srcId="{F2596335-A949-4C32-9F77-78B5883DDB1D}" destId="{A4FBB916-DCEA-4D2C-A1FD-89DC5CD22BA8}" srcOrd="2" destOrd="0" presId="urn:microsoft.com/office/officeart/2008/layout/NameandTitleOrganizationalChart"/>
    <dgm:cxn modelId="{BCB6766B-D7E7-485B-8B2E-65A39A536484}" type="presParOf" srcId="{8B903CE4-CA0B-455C-A8BF-0BF9A1A12E93}" destId="{FB111FC5-38A5-4CD0-9166-2279DBD07510}" srcOrd="2" destOrd="0" presId="urn:microsoft.com/office/officeart/2008/layout/NameandTitleOrganizationalChart"/>
    <dgm:cxn modelId="{D28A8384-18FA-472A-8987-E6A45EEFDD56}" type="presParOf" srcId="{8B903CE4-CA0B-455C-A8BF-0BF9A1A12E93}" destId="{47A9780D-AE9C-4631-8982-C13B33A9113A}" srcOrd="3" destOrd="0" presId="urn:microsoft.com/office/officeart/2008/layout/NameandTitleOrganizationalChart"/>
    <dgm:cxn modelId="{9AF1F7F1-0241-4039-BF8F-2E07D8E73A07}" type="presParOf" srcId="{47A9780D-AE9C-4631-8982-C13B33A9113A}" destId="{3D300741-927C-4DB7-AC47-CE334691BC6C}" srcOrd="0" destOrd="0" presId="urn:microsoft.com/office/officeart/2008/layout/NameandTitleOrganizationalChart"/>
    <dgm:cxn modelId="{14EFEE82-C808-4FF3-9492-33CEC1279B59}" type="presParOf" srcId="{3D300741-927C-4DB7-AC47-CE334691BC6C}" destId="{9C626316-3A0E-4587-9D03-02A1E368AB0B}" srcOrd="0" destOrd="0" presId="urn:microsoft.com/office/officeart/2008/layout/NameandTitleOrganizationalChart"/>
    <dgm:cxn modelId="{6F771258-4F4A-4E84-A2AF-1BF2EB9C8837}" type="presParOf" srcId="{3D300741-927C-4DB7-AC47-CE334691BC6C}" destId="{4CAF0657-67E1-4021-B884-4F2F5640AE4D}" srcOrd="1" destOrd="0" presId="urn:microsoft.com/office/officeart/2008/layout/NameandTitleOrganizationalChart"/>
    <dgm:cxn modelId="{C67BBBF3-D11C-4B97-8965-66E9C66D8E7B}" type="presParOf" srcId="{3D300741-927C-4DB7-AC47-CE334691BC6C}" destId="{84BA43B0-67E1-4A39-99DF-AAB07091804D}" srcOrd="2" destOrd="0" presId="urn:microsoft.com/office/officeart/2008/layout/NameandTitleOrganizationalChart"/>
    <dgm:cxn modelId="{DDDFD998-9CF2-4A71-8669-DD9BE4DD645B}" type="presParOf" srcId="{47A9780D-AE9C-4631-8982-C13B33A9113A}" destId="{DF6BA850-9457-4E40-846B-7CD9B150999B}" srcOrd="1" destOrd="0" presId="urn:microsoft.com/office/officeart/2008/layout/NameandTitleOrganizationalChart"/>
    <dgm:cxn modelId="{33374A5C-B40A-4C82-AFE4-0367A6B70F10}" type="presParOf" srcId="{47A9780D-AE9C-4631-8982-C13B33A9113A}" destId="{3DB75FC6-B79D-4B25-8BA1-A1DBA4552B6F}" srcOrd="2" destOrd="0" presId="urn:microsoft.com/office/officeart/2008/layout/NameandTitleOrganizationalChart"/>
    <dgm:cxn modelId="{D8EBF13F-8858-4DE7-AFF5-2508E0C6D2A4}" type="presParOf" srcId="{8B903CE4-CA0B-455C-A8BF-0BF9A1A12E93}" destId="{B0299D13-1EA2-4911-93B1-F4138E306FE9}" srcOrd="4" destOrd="0" presId="urn:microsoft.com/office/officeart/2008/layout/NameandTitleOrganizationalChart"/>
    <dgm:cxn modelId="{A45DF8CC-9FC4-4825-A9C6-7F245AA69123}" type="presParOf" srcId="{8B903CE4-CA0B-455C-A8BF-0BF9A1A12E93}" destId="{99AC5A11-CBD0-4375-8B0A-4B8FCC5A9567}" srcOrd="5" destOrd="0" presId="urn:microsoft.com/office/officeart/2008/layout/NameandTitleOrganizationalChart"/>
    <dgm:cxn modelId="{10B15EAB-64DA-4500-B7AD-195D86D5819A}" type="presParOf" srcId="{99AC5A11-CBD0-4375-8B0A-4B8FCC5A9567}" destId="{E90620D1-A684-4588-9D16-C1E650B7C590}" srcOrd="0" destOrd="0" presId="urn:microsoft.com/office/officeart/2008/layout/NameandTitleOrganizationalChart"/>
    <dgm:cxn modelId="{370F1312-80F1-4BDE-8864-54453CFCF17B}" type="presParOf" srcId="{E90620D1-A684-4588-9D16-C1E650B7C590}" destId="{148355DC-4E5D-4E4B-91D6-280E29DCA011}" srcOrd="0" destOrd="0" presId="urn:microsoft.com/office/officeart/2008/layout/NameandTitleOrganizationalChart"/>
    <dgm:cxn modelId="{F9444FFB-54E2-48B0-894E-B8BB2BAA4757}" type="presParOf" srcId="{E90620D1-A684-4588-9D16-C1E650B7C590}" destId="{11C8F0A8-AD30-4BB6-8204-DD76B1E9D73D}" srcOrd="1" destOrd="0" presId="urn:microsoft.com/office/officeart/2008/layout/NameandTitleOrganizationalChart"/>
    <dgm:cxn modelId="{10E59D24-F93C-416C-8AE1-248417A4C1B4}" type="presParOf" srcId="{E90620D1-A684-4588-9D16-C1E650B7C590}" destId="{4F1F68F9-D0AE-40ED-8F3E-DAB3AA5D7C5A}" srcOrd="2" destOrd="0" presId="urn:microsoft.com/office/officeart/2008/layout/NameandTitleOrganizationalChart"/>
    <dgm:cxn modelId="{7CFA8CBF-DF29-4F7A-A326-716667BA20A4}" type="presParOf" srcId="{99AC5A11-CBD0-4375-8B0A-4B8FCC5A9567}" destId="{5EC4ADF0-FA69-47A0-BC29-0267D0D4A2C1}" srcOrd="1" destOrd="0" presId="urn:microsoft.com/office/officeart/2008/layout/NameandTitleOrganizationalChart"/>
    <dgm:cxn modelId="{92790819-931F-4BC3-9470-647CD387CAEC}" type="presParOf" srcId="{99AC5A11-CBD0-4375-8B0A-4B8FCC5A9567}" destId="{9FCAEB4C-4B6F-4458-8FCB-E054FF027B65}" srcOrd="2" destOrd="0" presId="urn:microsoft.com/office/officeart/2008/layout/NameandTitleOrganizationalChart"/>
    <dgm:cxn modelId="{6E1160BE-C173-4279-8A28-CACAA51C5C3B}" type="presParOf" srcId="{1F4049E3-464D-4470-B198-AE6252C7BA0F}" destId="{AF2C813F-2002-490F-8702-D888469A1E97}" srcOrd="2" destOrd="0" presId="urn:microsoft.com/office/officeart/2008/layout/NameandTitleOrganizationalChart"/>
  </dgm:cxnLst>
  <dgm:bg>
    <a:solidFill>
      <a:schemeClr val="bg1">
        <a:lumMod val="85000"/>
      </a:schemeClr>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EC3227-2837-4D4D-AB7D-B74F05C1240D}" type="doc">
      <dgm:prSet loTypeId="urn:microsoft.com/office/officeart/2005/8/layout/hierarchy3" loCatId="hierarchy" qsTypeId="urn:microsoft.com/office/officeart/2005/8/quickstyle/3d1" qsCatId="3D" csTypeId="urn:microsoft.com/office/officeart/2005/8/colors/accent3_2" csCatId="accent3" phldr="1"/>
      <dgm:spPr/>
      <dgm:t>
        <a:bodyPr/>
        <a:lstStyle/>
        <a:p>
          <a:endParaRPr lang="en-IE"/>
        </a:p>
      </dgm:t>
    </dgm:pt>
    <dgm:pt modelId="{B14D3CF8-8506-420E-9774-0F98DFAB6877}">
      <dgm:prSet phldrT="[Text]" custT="1"/>
      <dgm:spPr/>
      <dgm:t>
        <a:bodyPr/>
        <a:lstStyle/>
        <a:p>
          <a:r>
            <a:rPr lang="en-IE" sz="1400" dirty="0"/>
            <a:t>Customer Solutions </a:t>
          </a:r>
        </a:p>
      </dgm:t>
    </dgm:pt>
    <dgm:pt modelId="{812C583F-9F23-404B-9250-3FC6D82AED2D}" type="sibTrans" cxnId="{A90F0E55-6777-4B98-970C-7EF0C875A688}">
      <dgm:prSet/>
      <dgm:spPr/>
      <dgm:t>
        <a:bodyPr/>
        <a:lstStyle/>
        <a:p>
          <a:endParaRPr lang="en-IE"/>
        </a:p>
      </dgm:t>
    </dgm:pt>
    <dgm:pt modelId="{B4389726-8A76-4F49-98A5-2D6B6051B0A2}" type="parTrans" cxnId="{A90F0E55-6777-4B98-970C-7EF0C875A688}">
      <dgm:prSet/>
      <dgm:spPr/>
      <dgm:t>
        <a:bodyPr/>
        <a:lstStyle/>
        <a:p>
          <a:endParaRPr lang="en-IE"/>
        </a:p>
      </dgm:t>
    </dgm:pt>
    <dgm:pt modelId="{2BAD634D-51A7-49FB-9B7E-7D5A8EB6C4AB}">
      <dgm:prSet phldrT="[Text]" custT="1"/>
      <dgm:spPr/>
      <dgm:t>
        <a:bodyPr/>
        <a:lstStyle/>
        <a:p>
          <a:r>
            <a:rPr lang="en-IE" sz="1400" dirty="0"/>
            <a:t>E&amp;MP</a:t>
          </a:r>
        </a:p>
      </dgm:t>
    </dgm:pt>
    <dgm:pt modelId="{0E54F4A9-7DC0-4AEB-BE50-6813E7C740AB}" type="sibTrans" cxnId="{29D9FDEE-90FA-478A-A1F2-DBD2D1A48721}">
      <dgm:prSet/>
      <dgm:spPr/>
      <dgm:t>
        <a:bodyPr/>
        <a:lstStyle/>
        <a:p>
          <a:endParaRPr lang="en-IE"/>
        </a:p>
      </dgm:t>
    </dgm:pt>
    <dgm:pt modelId="{259E5570-D43F-41B4-884C-595FAD1FBB17}" type="parTrans" cxnId="{29D9FDEE-90FA-478A-A1F2-DBD2D1A48721}">
      <dgm:prSet/>
      <dgm:spPr/>
      <dgm:t>
        <a:bodyPr/>
        <a:lstStyle/>
        <a:p>
          <a:endParaRPr lang="en-IE"/>
        </a:p>
      </dgm:t>
    </dgm:pt>
    <dgm:pt modelId="{F7BC9363-9116-4DD0-B3D8-5EEC146B1870}">
      <dgm:prSet phldrT="[Text]" custT="1"/>
      <dgm:spPr/>
      <dgm:t>
        <a:bodyPr/>
        <a:lstStyle/>
        <a:p>
          <a:r>
            <a:rPr lang="en-IE" sz="1400" dirty="0"/>
            <a:t>Generation &amp; Trading </a:t>
          </a:r>
        </a:p>
      </dgm:t>
    </dgm:pt>
    <dgm:pt modelId="{9C4908AC-D0C3-4CBA-BC36-C2B3DAFCB538}" type="sibTrans" cxnId="{269C7E35-BC4E-4453-99A4-D3151FD6D38F}">
      <dgm:prSet/>
      <dgm:spPr/>
      <dgm:t>
        <a:bodyPr/>
        <a:lstStyle/>
        <a:p>
          <a:endParaRPr lang="en-IE"/>
        </a:p>
      </dgm:t>
    </dgm:pt>
    <dgm:pt modelId="{D5A38EA4-2B54-400D-B04F-77E5975C8A6D}" type="parTrans" cxnId="{269C7E35-BC4E-4453-99A4-D3151FD6D38F}">
      <dgm:prSet/>
      <dgm:spPr/>
      <dgm:t>
        <a:bodyPr/>
        <a:lstStyle/>
        <a:p>
          <a:endParaRPr lang="en-IE"/>
        </a:p>
      </dgm:t>
    </dgm:pt>
    <dgm:pt modelId="{92E3BFEE-5F9A-420C-B85B-89AB276B8F03}">
      <dgm:prSet phldrT="[Text]" custT="1"/>
      <dgm:spPr/>
      <dgm:t>
        <a:bodyPr/>
        <a:lstStyle/>
        <a:p>
          <a:r>
            <a:rPr lang="en-IE" sz="1400" dirty="0"/>
            <a:t>ES &amp; SIT</a:t>
          </a:r>
        </a:p>
      </dgm:t>
    </dgm:pt>
    <dgm:pt modelId="{BC1CD036-7DB9-486E-9733-E4285A0C8536}" type="parTrans" cxnId="{B992205B-9899-4AFF-AD34-D2390F1BAE5C}">
      <dgm:prSet/>
      <dgm:spPr/>
      <dgm:t>
        <a:bodyPr/>
        <a:lstStyle/>
        <a:p>
          <a:endParaRPr lang="en-IE"/>
        </a:p>
      </dgm:t>
    </dgm:pt>
    <dgm:pt modelId="{CB1D3981-729D-44AE-B747-54F10FEC2DB0}" type="sibTrans" cxnId="{B992205B-9899-4AFF-AD34-D2390F1BAE5C}">
      <dgm:prSet/>
      <dgm:spPr/>
      <dgm:t>
        <a:bodyPr/>
        <a:lstStyle/>
        <a:p>
          <a:endParaRPr lang="en-IE"/>
        </a:p>
      </dgm:t>
    </dgm:pt>
    <dgm:pt modelId="{7798A8F2-38F4-4DF1-93F0-D1429A0BDFC2}">
      <dgm:prSet phldrT="[Text]" custT="1"/>
      <dgm:spPr/>
      <dgm:t>
        <a:bodyPr/>
        <a:lstStyle/>
        <a:p>
          <a:r>
            <a:rPr lang="en-IE" sz="1200" kern="1200" dirty="0"/>
            <a:t>Valerie Lynch &amp; Mary </a:t>
          </a:r>
          <a:r>
            <a:rPr lang="en-IE" sz="1200" kern="1200" dirty="0">
              <a:solidFill>
                <a:srgbClr val="000000">
                  <a:hueOff val="0"/>
                  <a:satOff val="0"/>
                  <a:lumOff val="0"/>
                  <a:alphaOff val="0"/>
                </a:srgbClr>
              </a:solidFill>
              <a:latin typeface="Myriad Pro"/>
              <a:ea typeface="+mn-ea"/>
              <a:cs typeface="+mn-cs"/>
            </a:rPr>
            <a:t>Walsh</a:t>
          </a:r>
        </a:p>
      </dgm:t>
    </dgm:pt>
    <dgm:pt modelId="{3CE1BC9B-D3E2-452E-AA30-05FFCB3A1426}" type="parTrans" cxnId="{1BB95BC7-E3D2-4C74-A044-E59D7A710D73}">
      <dgm:prSet/>
      <dgm:spPr/>
      <dgm:t>
        <a:bodyPr/>
        <a:lstStyle/>
        <a:p>
          <a:endParaRPr lang="en-IE"/>
        </a:p>
      </dgm:t>
    </dgm:pt>
    <dgm:pt modelId="{D4172C0A-0485-44CA-8D6E-AA237416A8FF}" type="sibTrans" cxnId="{1BB95BC7-E3D2-4C74-A044-E59D7A710D73}">
      <dgm:prSet/>
      <dgm:spPr/>
      <dgm:t>
        <a:bodyPr/>
        <a:lstStyle/>
        <a:p>
          <a:endParaRPr lang="en-IE"/>
        </a:p>
      </dgm:t>
    </dgm:pt>
    <dgm:pt modelId="{59A7E46E-80DD-4E37-BA7C-4FF4CB1A544F}">
      <dgm:prSet phldrT="[Text]" custT="1"/>
      <dgm:spPr/>
      <dgm:t>
        <a:bodyPr/>
        <a:lstStyle/>
        <a:p>
          <a:r>
            <a:rPr lang="en-IE" sz="1200" b="0" dirty="0"/>
            <a:t>Niamh Smyth &amp; Team</a:t>
          </a:r>
        </a:p>
      </dgm:t>
    </dgm:pt>
    <dgm:pt modelId="{2F5F15FB-001B-4872-AF4C-8E0AE1BEF46B}" type="parTrans" cxnId="{BBA2F26D-C10E-4DB9-ADAC-F44DED514BA0}">
      <dgm:prSet/>
      <dgm:spPr/>
      <dgm:t>
        <a:bodyPr/>
        <a:lstStyle/>
        <a:p>
          <a:endParaRPr lang="en-IE"/>
        </a:p>
      </dgm:t>
    </dgm:pt>
    <dgm:pt modelId="{78E66C38-9193-44B1-BD1A-DECB2D331F06}" type="sibTrans" cxnId="{BBA2F26D-C10E-4DB9-ADAC-F44DED514BA0}">
      <dgm:prSet/>
      <dgm:spPr/>
      <dgm:t>
        <a:bodyPr/>
        <a:lstStyle/>
        <a:p>
          <a:endParaRPr lang="en-IE"/>
        </a:p>
      </dgm:t>
    </dgm:pt>
    <dgm:pt modelId="{93F52FD7-97D7-4E1C-B539-8BAE45956C37}">
      <dgm:prSet phldrT="[Text]" custT="1"/>
      <dgm:spPr/>
      <dgm:t>
        <a:bodyPr/>
        <a:lstStyle/>
        <a:p>
          <a:r>
            <a:rPr lang="en-IE" sz="1200" dirty="0"/>
            <a:t>Jennifer Jennings</a:t>
          </a:r>
        </a:p>
      </dgm:t>
    </dgm:pt>
    <dgm:pt modelId="{EB50509D-1D32-454C-8B71-E38201FC1947}" type="parTrans" cxnId="{AB2A5C49-80B1-4F72-BC61-4957040FCFD7}">
      <dgm:prSet/>
      <dgm:spPr/>
      <dgm:t>
        <a:bodyPr/>
        <a:lstStyle/>
        <a:p>
          <a:endParaRPr lang="en-IE"/>
        </a:p>
      </dgm:t>
    </dgm:pt>
    <dgm:pt modelId="{1E45EAAD-E340-4C91-9D33-06589353B4FF}" type="sibTrans" cxnId="{AB2A5C49-80B1-4F72-BC61-4957040FCFD7}">
      <dgm:prSet/>
      <dgm:spPr/>
      <dgm:t>
        <a:bodyPr/>
        <a:lstStyle/>
        <a:p>
          <a:endParaRPr lang="en-IE"/>
        </a:p>
      </dgm:t>
    </dgm:pt>
    <dgm:pt modelId="{D558AFE3-2511-4D9C-99FF-B91CA2CE100F}">
      <dgm:prSet phldrT="[Text]" custT="1"/>
      <dgm:spPr/>
      <dgm:t>
        <a:bodyPr/>
        <a:lstStyle/>
        <a:p>
          <a:r>
            <a:rPr lang="en-IE" sz="1200" dirty="0"/>
            <a:t>Daragh Noctor &amp; Team </a:t>
          </a:r>
        </a:p>
      </dgm:t>
    </dgm:pt>
    <dgm:pt modelId="{B8DE8229-B25D-4948-BB88-731AFBFBAEF9}" type="parTrans" cxnId="{E4674821-FF3C-4A79-904C-A9932F7E6952}">
      <dgm:prSet/>
      <dgm:spPr/>
      <dgm:t>
        <a:bodyPr/>
        <a:lstStyle/>
        <a:p>
          <a:endParaRPr lang="en-IE"/>
        </a:p>
      </dgm:t>
    </dgm:pt>
    <dgm:pt modelId="{AB409731-2E33-4BD5-B7B5-E02A3EC96048}" type="sibTrans" cxnId="{E4674821-FF3C-4A79-904C-A9932F7E6952}">
      <dgm:prSet/>
      <dgm:spPr/>
      <dgm:t>
        <a:bodyPr/>
        <a:lstStyle/>
        <a:p>
          <a:endParaRPr lang="en-IE"/>
        </a:p>
      </dgm:t>
    </dgm:pt>
    <dgm:pt modelId="{D3CAE346-A6E1-42C8-8EAC-4737E178C96E}" type="pres">
      <dgm:prSet presAssocID="{E1EC3227-2837-4D4D-AB7D-B74F05C1240D}" presName="diagram" presStyleCnt="0">
        <dgm:presLayoutVars>
          <dgm:chPref val="1"/>
          <dgm:dir/>
          <dgm:animOne val="branch"/>
          <dgm:animLvl val="lvl"/>
          <dgm:resizeHandles/>
        </dgm:presLayoutVars>
      </dgm:prSet>
      <dgm:spPr/>
    </dgm:pt>
    <dgm:pt modelId="{56C02496-B8C0-4C5F-AE15-FFBE616C8A36}" type="pres">
      <dgm:prSet presAssocID="{B14D3CF8-8506-420E-9774-0F98DFAB6877}" presName="root" presStyleCnt="0"/>
      <dgm:spPr/>
    </dgm:pt>
    <dgm:pt modelId="{2AD80C2A-AA13-47BE-BAF4-B4F71F9069F4}" type="pres">
      <dgm:prSet presAssocID="{B14D3CF8-8506-420E-9774-0F98DFAB6877}" presName="rootComposite" presStyleCnt="0"/>
      <dgm:spPr/>
    </dgm:pt>
    <dgm:pt modelId="{121F56A5-088A-4861-A47C-0E08F1456E52}" type="pres">
      <dgm:prSet presAssocID="{B14D3CF8-8506-420E-9774-0F98DFAB6877}" presName="rootText" presStyleLbl="node1" presStyleIdx="0" presStyleCnt="4"/>
      <dgm:spPr/>
    </dgm:pt>
    <dgm:pt modelId="{554E7698-03E7-472B-A8DC-42B2E299A737}" type="pres">
      <dgm:prSet presAssocID="{B14D3CF8-8506-420E-9774-0F98DFAB6877}" presName="rootConnector" presStyleLbl="node1" presStyleIdx="0" presStyleCnt="4"/>
      <dgm:spPr/>
    </dgm:pt>
    <dgm:pt modelId="{71ECB0D1-B13C-4485-8B28-2EDCFB0C4D53}" type="pres">
      <dgm:prSet presAssocID="{B14D3CF8-8506-420E-9774-0F98DFAB6877}" presName="childShape" presStyleCnt="0"/>
      <dgm:spPr/>
    </dgm:pt>
    <dgm:pt modelId="{AEDC1016-2A2B-4F64-BE90-291F53293A20}" type="pres">
      <dgm:prSet presAssocID="{3CE1BC9B-D3E2-452E-AA30-05FFCB3A1426}" presName="Name13" presStyleLbl="parChTrans1D2" presStyleIdx="0" presStyleCnt="4"/>
      <dgm:spPr/>
    </dgm:pt>
    <dgm:pt modelId="{CD1EF269-F323-4600-AAF0-58DE49A52C8D}" type="pres">
      <dgm:prSet presAssocID="{7798A8F2-38F4-4DF1-93F0-D1429A0BDFC2}" presName="childText" presStyleLbl="bgAcc1" presStyleIdx="0" presStyleCnt="4">
        <dgm:presLayoutVars>
          <dgm:bulletEnabled val="1"/>
        </dgm:presLayoutVars>
      </dgm:prSet>
      <dgm:spPr/>
    </dgm:pt>
    <dgm:pt modelId="{23AE8A19-F0BE-450E-9267-5ADC04BB2F59}" type="pres">
      <dgm:prSet presAssocID="{92E3BFEE-5F9A-420C-B85B-89AB276B8F03}" presName="root" presStyleCnt="0"/>
      <dgm:spPr/>
    </dgm:pt>
    <dgm:pt modelId="{42D91F1F-D02A-4400-9EE0-BFF1611C1C69}" type="pres">
      <dgm:prSet presAssocID="{92E3BFEE-5F9A-420C-B85B-89AB276B8F03}" presName="rootComposite" presStyleCnt="0"/>
      <dgm:spPr/>
    </dgm:pt>
    <dgm:pt modelId="{FD06C97D-25B0-4A8D-9588-D1C9A6071917}" type="pres">
      <dgm:prSet presAssocID="{92E3BFEE-5F9A-420C-B85B-89AB276B8F03}" presName="rootText" presStyleLbl="node1" presStyleIdx="1" presStyleCnt="4"/>
      <dgm:spPr/>
    </dgm:pt>
    <dgm:pt modelId="{436B20E3-75C6-4C19-9149-A1D40E9CBA6F}" type="pres">
      <dgm:prSet presAssocID="{92E3BFEE-5F9A-420C-B85B-89AB276B8F03}" presName="rootConnector" presStyleLbl="node1" presStyleIdx="1" presStyleCnt="4"/>
      <dgm:spPr/>
    </dgm:pt>
    <dgm:pt modelId="{326DD07F-D0B1-4363-BFA7-63FA943EE587}" type="pres">
      <dgm:prSet presAssocID="{92E3BFEE-5F9A-420C-B85B-89AB276B8F03}" presName="childShape" presStyleCnt="0"/>
      <dgm:spPr/>
    </dgm:pt>
    <dgm:pt modelId="{0B722078-FC43-4515-9BB0-61DD620CB90D}" type="pres">
      <dgm:prSet presAssocID="{2F5F15FB-001B-4872-AF4C-8E0AE1BEF46B}" presName="Name13" presStyleLbl="parChTrans1D2" presStyleIdx="1" presStyleCnt="4"/>
      <dgm:spPr/>
    </dgm:pt>
    <dgm:pt modelId="{E5C0D671-B7EA-4B8D-A94C-F7FEF0137FDE}" type="pres">
      <dgm:prSet presAssocID="{59A7E46E-80DD-4E37-BA7C-4FF4CB1A544F}" presName="childText" presStyleLbl="bgAcc1" presStyleIdx="1" presStyleCnt="4" custLinFactNeighborX="910" custLinFactNeighborY="1108">
        <dgm:presLayoutVars>
          <dgm:bulletEnabled val="1"/>
        </dgm:presLayoutVars>
      </dgm:prSet>
      <dgm:spPr/>
    </dgm:pt>
    <dgm:pt modelId="{5F4765A3-B434-4CDF-AA40-8A503D49EC2E}" type="pres">
      <dgm:prSet presAssocID="{2BAD634D-51A7-49FB-9B7E-7D5A8EB6C4AB}" presName="root" presStyleCnt="0"/>
      <dgm:spPr/>
    </dgm:pt>
    <dgm:pt modelId="{22AD7A6A-F745-47CA-84D5-985A4AF1D78B}" type="pres">
      <dgm:prSet presAssocID="{2BAD634D-51A7-49FB-9B7E-7D5A8EB6C4AB}" presName="rootComposite" presStyleCnt="0"/>
      <dgm:spPr/>
    </dgm:pt>
    <dgm:pt modelId="{0E1DEE4A-553B-4965-8D39-9095A8BA9020}" type="pres">
      <dgm:prSet presAssocID="{2BAD634D-51A7-49FB-9B7E-7D5A8EB6C4AB}" presName="rootText" presStyleLbl="node1" presStyleIdx="2" presStyleCnt="4"/>
      <dgm:spPr/>
    </dgm:pt>
    <dgm:pt modelId="{6DE8F234-76B6-46C0-8A2E-62AE19367759}" type="pres">
      <dgm:prSet presAssocID="{2BAD634D-51A7-49FB-9B7E-7D5A8EB6C4AB}" presName="rootConnector" presStyleLbl="node1" presStyleIdx="2" presStyleCnt="4"/>
      <dgm:spPr/>
    </dgm:pt>
    <dgm:pt modelId="{69F80383-0929-4AC6-B27D-CCBD9684F37B}" type="pres">
      <dgm:prSet presAssocID="{2BAD634D-51A7-49FB-9B7E-7D5A8EB6C4AB}" presName="childShape" presStyleCnt="0"/>
      <dgm:spPr/>
    </dgm:pt>
    <dgm:pt modelId="{1F61E5D6-02FB-44A6-AB5D-2F8449C502CF}" type="pres">
      <dgm:prSet presAssocID="{EB50509D-1D32-454C-8B71-E38201FC1947}" presName="Name13" presStyleLbl="parChTrans1D2" presStyleIdx="2" presStyleCnt="4"/>
      <dgm:spPr/>
    </dgm:pt>
    <dgm:pt modelId="{6F4039F3-0BA3-4921-BAAB-01A3A72F7095}" type="pres">
      <dgm:prSet presAssocID="{93F52FD7-97D7-4E1C-B539-8BAE45956C37}" presName="childText" presStyleLbl="bgAcc1" presStyleIdx="2" presStyleCnt="4">
        <dgm:presLayoutVars>
          <dgm:bulletEnabled val="1"/>
        </dgm:presLayoutVars>
      </dgm:prSet>
      <dgm:spPr/>
    </dgm:pt>
    <dgm:pt modelId="{F638EEE9-8EA2-41AD-9F5F-F72EC985F66C}" type="pres">
      <dgm:prSet presAssocID="{F7BC9363-9116-4DD0-B3D8-5EEC146B1870}" presName="root" presStyleCnt="0"/>
      <dgm:spPr/>
    </dgm:pt>
    <dgm:pt modelId="{6E7675E0-6E75-4813-A323-C70B6C5C322F}" type="pres">
      <dgm:prSet presAssocID="{F7BC9363-9116-4DD0-B3D8-5EEC146B1870}" presName="rootComposite" presStyleCnt="0"/>
      <dgm:spPr/>
    </dgm:pt>
    <dgm:pt modelId="{28AB6E33-8261-4092-83F2-49A7E2A557C1}" type="pres">
      <dgm:prSet presAssocID="{F7BC9363-9116-4DD0-B3D8-5EEC146B1870}" presName="rootText" presStyleLbl="node1" presStyleIdx="3" presStyleCnt="4"/>
      <dgm:spPr/>
    </dgm:pt>
    <dgm:pt modelId="{53F46D6F-6DA9-4C6F-AAB6-864920D8CE3E}" type="pres">
      <dgm:prSet presAssocID="{F7BC9363-9116-4DD0-B3D8-5EEC146B1870}" presName="rootConnector" presStyleLbl="node1" presStyleIdx="3" presStyleCnt="4"/>
      <dgm:spPr/>
    </dgm:pt>
    <dgm:pt modelId="{08947B60-9DF7-4AAA-A18A-016BA1BD3F19}" type="pres">
      <dgm:prSet presAssocID="{F7BC9363-9116-4DD0-B3D8-5EEC146B1870}" presName="childShape" presStyleCnt="0"/>
      <dgm:spPr/>
    </dgm:pt>
    <dgm:pt modelId="{FFAFF4EE-F788-4DEA-8F75-A1652633ED46}" type="pres">
      <dgm:prSet presAssocID="{B8DE8229-B25D-4948-BB88-731AFBFBAEF9}" presName="Name13" presStyleLbl="parChTrans1D2" presStyleIdx="3" presStyleCnt="4"/>
      <dgm:spPr/>
    </dgm:pt>
    <dgm:pt modelId="{715C0EDF-8908-4DD6-83AD-59425F83D07E}" type="pres">
      <dgm:prSet presAssocID="{D558AFE3-2511-4D9C-99FF-B91CA2CE100F}" presName="childText" presStyleLbl="bgAcc1" presStyleIdx="3" presStyleCnt="4">
        <dgm:presLayoutVars>
          <dgm:bulletEnabled val="1"/>
        </dgm:presLayoutVars>
      </dgm:prSet>
      <dgm:spPr/>
    </dgm:pt>
  </dgm:ptLst>
  <dgm:cxnLst>
    <dgm:cxn modelId="{FB9F2920-4E6A-42CF-8C6E-4ABA5BA403A9}" type="presOf" srcId="{3CE1BC9B-D3E2-452E-AA30-05FFCB3A1426}" destId="{AEDC1016-2A2B-4F64-BE90-291F53293A20}" srcOrd="0" destOrd="0" presId="urn:microsoft.com/office/officeart/2005/8/layout/hierarchy3"/>
    <dgm:cxn modelId="{CABA3E21-227D-48DF-940A-D9BB4337AA45}" type="presOf" srcId="{D558AFE3-2511-4D9C-99FF-B91CA2CE100F}" destId="{715C0EDF-8908-4DD6-83AD-59425F83D07E}" srcOrd="0" destOrd="0" presId="urn:microsoft.com/office/officeart/2005/8/layout/hierarchy3"/>
    <dgm:cxn modelId="{E4674821-FF3C-4A79-904C-A9932F7E6952}" srcId="{F7BC9363-9116-4DD0-B3D8-5EEC146B1870}" destId="{D558AFE3-2511-4D9C-99FF-B91CA2CE100F}" srcOrd="0" destOrd="0" parTransId="{B8DE8229-B25D-4948-BB88-731AFBFBAEF9}" sibTransId="{AB409731-2E33-4BD5-B7B5-E02A3EC96048}"/>
    <dgm:cxn modelId="{32969623-0006-41CE-8CCB-61919F473071}" type="presOf" srcId="{59A7E46E-80DD-4E37-BA7C-4FF4CB1A544F}" destId="{E5C0D671-B7EA-4B8D-A94C-F7FEF0137FDE}" srcOrd="0" destOrd="0" presId="urn:microsoft.com/office/officeart/2005/8/layout/hierarchy3"/>
    <dgm:cxn modelId="{269C7E35-BC4E-4453-99A4-D3151FD6D38F}" srcId="{E1EC3227-2837-4D4D-AB7D-B74F05C1240D}" destId="{F7BC9363-9116-4DD0-B3D8-5EEC146B1870}" srcOrd="3" destOrd="0" parTransId="{D5A38EA4-2B54-400D-B04F-77E5975C8A6D}" sibTransId="{9C4908AC-D0C3-4CBA-BC36-C2B3DAFCB538}"/>
    <dgm:cxn modelId="{B992205B-9899-4AFF-AD34-D2390F1BAE5C}" srcId="{E1EC3227-2837-4D4D-AB7D-B74F05C1240D}" destId="{92E3BFEE-5F9A-420C-B85B-89AB276B8F03}" srcOrd="1" destOrd="0" parTransId="{BC1CD036-7DB9-486E-9733-E4285A0C8536}" sibTransId="{CB1D3981-729D-44AE-B747-54F10FEC2DB0}"/>
    <dgm:cxn modelId="{3E880965-E7D8-466D-8F5C-2ACB11BA21ED}" type="presOf" srcId="{E1EC3227-2837-4D4D-AB7D-B74F05C1240D}" destId="{D3CAE346-A6E1-42C8-8EAC-4737E178C96E}" srcOrd="0" destOrd="0" presId="urn:microsoft.com/office/officeart/2005/8/layout/hierarchy3"/>
    <dgm:cxn modelId="{AB2A5C49-80B1-4F72-BC61-4957040FCFD7}" srcId="{2BAD634D-51A7-49FB-9B7E-7D5A8EB6C4AB}" destId="{93F52FD7-97D7-4E1C-B539-8BAE45956C37}" srcOrd="0" destOrd="0" parTransId="{EB50509D-1D32-454C-8B71-E38201FC1947}" sibTransId="{1E45EAAD-E340-4C91-9D33-06589353B4FF}"/>
    <dgm:cxn modelId="{0EF46B4D-9B13-43F5-856E-851D3D00DBAD}" type="presOf" srcId="{2BAD634D-51A7-49FB-9B7E-7D5A8EB6C4AB}" destId="{6DE8F234-76B6-46C0-8A2E-62AE19367759}" srcOrd="1" destOrd="0" presId="urn:microsoft.com/office/officeart/2005/8/layout/hierarchy3"/>
    <dgm:cxn modelId="{BBA2F26D-C10E-4DB9-ADAC-F44DED514BA0}" srcId="{92E3BFEE-5F9A-420C-B85B-89AB276B8F03}" destId="{59A7E46E-80DD-4E37-BA7C-4FF4CB1A544F}" srcOrd="0" destOrd="0" parTransId="{2F5F15FB-001B-4872-AF4C-8E0AE1BEF46B}" sibTransId="{78E66C38-9193-44B1-BD1A-DECB2D331F06}"/>
    <dgm:cxn modelId="{A90F0E55-6777-4B98-970C-7EF0C875A688}" srcId="{E1EC3227-2837-4D4D-AB7D-B74F05C1240D}" destId="{B14D3CF8-8506-420E-9774-0F98DFAB6877}" srcOrd="0" destOrd="0" parTransId="{B4389726-8A76-4F49-98A5-2D6B6051B0A2}" sibTransId="{812C583F-9F23-404B-9250-3FC6D82AED2D}"/>
    <dgm:cxn modelId="{654B2583-808D-4909-83A3-22E9E5051A73}" type="presOf" srcId="{2BAD634D-51A7-49FB-9B7E-7D5A8EB6C4AB}" destId="{0E1DEE4A-553B-4965-8D39-9095A8BA9020}" srcOrd="0" destOrd="0" presId="urn:microsoft.com/office/officeart/2005/8/layout/hierarchy3"/>
    <dgm:cxn modelId="{36BC7783-278B-4A95-B6FA-4C9BBDE7037B}" type="presOf" srcId="{F7BC9363-9116-4DD0-B3D8-5EEC146B1870}" destId="{28AB6E33-8261-4092-83F2-49A7E2A557C1}" srcOrd="0" destOrd="0" presId="urn:microsoft.com/office/officeart/2005/8/layout/hierarchy3"/>
    <dgm:cxn modelId="{6655EE8E-A761-4DDE-857B-2F04FD58998E}" type="presOf" srcId="{B14D3CF8-8506-420E-9774-0F98DFAB6877}" destId="{554E7698-03E7-472B-A8DC-42B2E299A737}" srcOrd="1" destOrd="0" presId="urn:microsoft.com/office/officeart/2005/8/layout/hierarchy3"/>
    <dgm:cxn modelId="{1780D391-9EC6-42FF-BBAB-BE717189ECE0}" type="presOf" srcId="{EB50509D-1D32-454C-8B71-E38201FC1947}" destId="{1F61E5D6-02FB-44A6-AB5D-2F8449C502CF}" srcOrd="0" destOrd="0" presId="urn:microsoft.com/office/officeart/2005/8/layout/hierarchy3"/>
    <dgm:cxn modelId="{40817292-8622-4F8E-8650-E248491457F2}" type="presOf" srcId="{92E3BFEE-5F9A-420C-B85B-89AB276B8F03}" destId="{436B20E3-75C6-4C19-9149-A1D40E9CBA6F}" srcOrd="1" destOrd="0" presId="urn:microsoft.com/office/officeart/2005/8/layout/hierarchy3"/>
    <dgm:cxn modelId="{75B28E98-F975-49AD-93DD-FDE9C4CA4C7B}" type="presOf" srcId="{93F52FD7-97D7-4E1C-B539-8BAE45956C37}" destId="{6F4039F3-0BA3-4921-BAAB-01A3A72F7095}" srcOrd="0" destOrd="0" presId="urn:microsoft.com/office/officeart/2005/8/layout/hierarchy3"/>
    <dgm:cxn modelId="{95CA2B9B-3418-45E1-AD5D-650CBFDBE67F}" type="presOf" srcId="{92E3BFEE-5F9A-420C-B85B-89AB276B8F03}" destId="{FD06C97D-25B0-4A8D-9588-D1C9A6071917}" srcOrd="0" destOrd="0" presId="urn:microsoft.com/office/officeart/2005/8/layout/hierarchy3"/>
    <dgm:cxn modelId="{07AB3E9C-CCD3-4B16-BC0B-1E31DE1BF8EB}" type="presOf" srcId="{F7BC9363-9116-4DD0-B3D8-5EEC146B1870}" destId="{53F46D6F-6DA9-4C6F-AAB6-864920D8CE3E}" srcOrd="1" destOrd="0" presId="urn:microsoft.com/office/officeart/2005/8/layout/hierarchy3"/>
    <dgm:cxn modelId="{4C5636A3-70F8-4D97-97CB-3D2813A13CDA}" type="presOf" srcId="{B14D3CF8-8506-420E-9774-0F98DFAB6877}" destId="{121F56A5-088A-4861-A47C-0E08F1456E52}" srcOrd="0" destOrd="0" presId="urn:microsoft.com/office/officeart/2005/8/layout/hierarchy3"/>
    <dgm:cxn modelId="{9A5620AC-3F3D-420C-AA2E-552AD813D994}" type="presOf" srcId="{2F5F15FB-001B-4872-AF4C-8E0AE1BEF46B}" destId="{0B722078-FC43-4515-9BB0-61DD620CB90D}" srcOrd="0" destOrd="0" presId="urn:microsoft.com/office/officeart/2005/8/layout/hierarchy3"/>
    <dgm:cxn modelId="{9670BABF-386A-4399-BA79-05878CCF5306}" type="presOf" srcId="{7798A8F2-38F4-4DF1-93F0-D1429A0BDFC2}" destId="{CD1EF269-F323-4600-AAF0-58DE49A52C8D}" srcOrd="0" destOrd="0" presId="urn:microsoft.com/office/officeart/2005/8/layout/hierarchy3"/>
    <dgm:cxn modelId="{1BB95BC7-E3D2-4C74-A044-E59D7A710D73}" srcId="{B14D3CF8-8506-420E-9774-0F98DFAB6877}" destId="{7798A8F2-38F4-4DF1-93F0-D1429A0BDFC2}" srcOrd="0" destOrd="0" parTransId="{3CE1BC9B-D3E2-452E-AA30-05FFCB3A1426}" sibTransId="{D4172C0A-0485-44CA-8D6E-AA237416A8FF}"/>
    <dgm:cxn modelId="{211B0ED5-1FA5-43DB-B3C7-B8DB9A486268}" type="presOf" srcId="{B8DE8229-B25D-4948-BB88-731AFBFBAEF9}" destId="{FFAFF4EE-F788-4DEA-8F75-A1652633ED46}" srcOrd="0" destOrd="0" presId="urn:microsoft.com/office/officeart/2005/8/layout/hierarchy3"/>
    <dgm:cxn modelId="{29D9FDEE-90FA-478A-A1F2-DBD2D1A48721}" srcId="{E1EC3227-2837-4D4D-AB7D-B74F05C1240D}" destId="{2BAD634D-51A7-49FB-9B7E-7D5A8EB6C4AB}" srcOrd="2" destOrd="0" parTransId="{259E5570-D43F-41B4-884C-595FAD1FBB17}" sibTransId="{0E54F4A9-7DC0-4AEB-BE50-6813E7C740AB}"/>
    <dgm:cxn modelId="{A5A4AC07-2A73-4869-A953-C970B16CF2E1}" type="presParOf" srcId="{D3CAE346-A6E1-42C8-8EAC-4737E178C96E}" destId="{56C02496-B8C0-4C5F-AE15-FFBE616C8A36}" srcOrd="0" destOrd="0" presId="urn:microsoft.com/office/officeart/2005/8/layout/hierarchy3"/>
    <dgm:cxn modelId="{39082E2B-7EB4-448C-959E-45A5A4FF37B1}" type="presParOf" srcId="{56C02496-B8C0-4C5F-AE15-FFBE616C8A36}" destId="{2AD80C2A-AA13-47BE-BAF4-B4F71F9069F4}" srcOrd="0" destOrd="0" presId="urn:microsoft.com/office/officeart/2005/8/layout/hierarchy3"/>
    <dgm:cxn modelId="{BEE21698-440D-41BF-8450-527A0277AC81}" type="presParOf" srcId="{2AD80C2A-AA13-47BE-BAF4-B4F71F9069F4}" destId="{121F56A5-088A-4861-A47C-0E08F1456E52}" srcOrd="0" destOrd="0" presId="urn:microsoft.com/office/officeart/2005/8/layout/hierarchy3"/>
    <dgm:cxn modelId="{7EDA4C55-9899-49AF-A8EE-77E50B604BB0}" type="presParOf" srcId="{2AD80C2A-AA13-47BE-BAF4-B4F71F9069F4}" destId="{554E7698-03E7-472B-A8DC-42B2E299A737}" srcOrd="1" destOrd="0" presId="urn:microsoft.com/office/officeart/2005/8/layout/hierarchy3"/>
    <dgm:cxn modelId="{022476C3-11D2-442A-9F70-E9643B443972}" type="presParOf" srcId="{56C02496-B8C0-4C5F-AE15-FFBE616C8A36}" destId="{71ECB0D1-B13C-4485-8B28-2EDCFB0C4D53}" srcOrd="1" destOrd="0" presId="urn:microsoft.com/office/officeart/2005/8/layout/hierarchy3"/>
    <dgm:cxn modelId="{0546C8AF-F06F-470B-A3A3-884A3F772A97}" type="presParOf" srcId="{71ECB0D1-B13C-4485-8B28-2EDCFB0C4D53}" destId="{AEDC1016-2A2B-4F64-BE90-291F53293A20}" srcOrd="0" destOrd="0" presId="urn:microsoft.com/office/officeart/2005/8/layout/hierarchy3"/>
    <dgm:cxn modelId="{90D04644-7782-4E91-AE53-ADD0C720AC40}" type="presParOf" srcId="{71ECB0D1-B13C-4485-8B28-2EDCFB0C4D53}" destId="{CD1EF269-F323-4600-AAF0-58DE49A52C8D}" srcOrd="1" destOrd="0" presId="urn:microsoft.com/office/officeart/2005/8/layout/hierarchy3"/>
    <dgm:cxn modelId="{0593C94A-1F4F-4351-AB17-E04D8194A299}" type="presParOf" srcId="{D3CAE346-A6E1-42C8-8EAC-4737E178C96E}" destId="{23AE8A19-F0BE-450E-9267-5ADC04BB2F59}" srcOrd="1" destOrd="0" presId="urn:microsoft.com/office/officeart/2005/8/layout/hierarchy3"/>
    <dgm:cxn modelId="{E43D162D-3B78-4CA2-943E-E8F67F7AE8BD}" type="presParOf" srcId="{23AE8A19-F0BE-450E-9267-5ADC04BB2F59}" destId="{42D91F1F-D02A-4400-9EE0-BFF1611C1C69}" srcOrd="0" destOrd="0" presId="urn:microsoft.com/office/officeart/2005/8/layout/hierarchy3"/>
    <dgm:cxn modelId="{F7A46F2A-D88E-4E2D-9507-68B00E09C1C8}" type="presParOf" srcId="{42D91F1F-D02A-4400-9EE0-BFF1611C1C69}" destId="{FD06C97D-25B0-4A8D-9588-D1C9A6071917}" srcOrd="0" destOrd="0" presId="urn:microsoft.com/office/officeart/2005/8/layout/hierarchy3"/>
    <dgm:cxn modelId="{C3E6B5E2-5910-493C-B113-E6CB57A2D264}" type="presParOf" srcId="{42D91F1F-D02A-4400-9EE0-BFF1611C1C69}" destId="{436B20E3-75C6-4C19-9149-A1D40E9CBA6F}" srcOrd="1" destOrd="0" presId="urn:microsoft.com/office/officeart/2005/8/layout/hierarchy3"/>
    <dgm:cxn modelId="{A2351FC4-23A3-47D2-937C-CA043F1C4F0B}" type="presParOf" srcId="{23AE8A19-F0BE-450E-9267-5ADC04BB2F59}" destId="{326DD07F-D0B1-4363-BFA7-63FA943EE587}" srcOrd="1" destOrd="0" presId="urn:microsoft.com/office/officeart/2005/8/layout/hierarchy3"/>
    <dgm:cxn modelId="{F1D63A0A-0125-4D9E-9D28-1034CEEB7CA5}" type="presParOf" srcId="{326DD07F-D0B1-4363-BFA7-63FA943EE587}" destId="{0B722078-FC43-4515-9BB0-61DD620CB90D}" srcOrd="0" destOrd="0" presId="urn:microsoft.com/office/officeart/2005/8/layout/hierarchy3"/>
    <dgm:cxn modelId="{AF152583-D218-48CF-B84D-916FC8B07464}" type="presParOf" srcId="{326DD07F-D0B1-4363-BFA7-63FA943EE587}" destId="{E5C0D671-B7EA-4B8D-A94C-F7FEF0137FDE}" srcOrd="1" destOrd="0" presId="urn:microsoft.com/office/officeart/2005/8/layout/hierarchy3"/>
    <dgm:cxn modelId="{19EA1FFF-ECED-44EB-8D80-14C5EF605F98}" type="presParOf" srcId="{D3CAE346-A6E1-42C8-8EAC-4737E178C96E}" destId="{5F4765A3-B434-4CDF-AA40-8A503D49EC2E}" srcOrd="2" destOrd="0" presId="urn:microsoft.com/office/officeart/2005/8/layout/hierarchy3"/>
    <dgm:cxn modelId="{84905D92-1ADE-41D5-BEA0-E8984A799056}" type="presParOf" srcId="{5F4765A3-B434-4CDF-AA40-8A503D49EC2E}" destId="{22AD7A6A-F745-47CA-84D5-985A4AF1D78B}" srcOrd="0" destOrd="0" presId="urn:microsoft.com/office/officeart/2005/8/layout/hierarchy3"/>
    <dgm:cxn modelId="{7D64FBD3-8247-437F-BBE5-A49AF6F3D58D}" type="presParOf" srcId="{22AD7A6A-F745-47CA-84D5-985A4AF1D78B}" destId="{0E1DEE4A-553B-4965-8D39-9095A8BA9020}" srcOrd="0" destOrd="0" presId="urn:microsoft.com/office/officeart/2005/8/layout/hierarchy3"/>
    <dgm:cxn modelId="{CB0C3EA7-231F-47D9-AAF1-024BABF9A4AD}" type="presParOf" srcId="{22AD7A6A-F745-47CA-84D5-985A4AF1D78B}" destId="{6DE8F234-76B6-46C0-8A2E-62AE19367759}" srcOrd="1" destOrd="0" presId="urn:microsoft.com/office/officeart/2005/8/layout/hierarchy3"/>
    <dgm:cxn modelId="{D0F9C4DF-920E-4C68-94E3-1D47A4DDB97A}" type="presParOf" srcId="{5F4765A3-B434-4CDF-AA40-8A503D49EC2E}" destId="{69F80383-0929-4AC6-B27D-CCBD9684F37B}" srcOrd="1" destOrd="0" presId="urn:microsoft.com/office/officeart/2005/8/layout/hierarchy3"/>
    <dgm:cxn modelId="{FE429C45-875D-4284-853F-7CBACE546559}" type="presParOf" srcId="{69F80383-0929-4AC6-B27D-CCBD9684F37B}" destId="{1F61E5D6-02FB-44A6-AB5D-2F8449C502CF}" srcOrd="0" destOrd="0" presId="urn:microsoft.com/office/officeart/2005/8/layout/hierarchy3"/>
    <dgm:cxn modelId="{6EA6440D-DC65-4B67-8A50-7CE526619007}" type="presParOf" srcId="{69F80383-0929-4AC6-B27D-CCBD9684F37B}" destId="{6F4039F3-0BA3-4921-BAAB-01A3A72F7095}" srcOrd="1" destOrd="0" presId="urn:microsoft.com/office/officeart/2005/8/layout/hierarchy3"/>
    <dgm:cxn modelId="{E03E0FA6-F011-4075-904F-509031227DCC}" type="presParOf" srcId="{D3CAE346-A6E1-42C8-8EAC-4737E178C96E}" destId="{F638EEE9-8EA2-41AD-9F5F-F72EC985F66C}" srcOrd="3" destOrd="0" presId="urn:microsoft.com/office/officeart/2005/8/layout/hierarchy3"/>
    <dgm:cxn modelId="{D31E38C0-10A7-4720-953A-0CA2137AD373}" type="presParOf" srcId="{F638EEE9-8EA2-41AD-9F5F-F72EC985F66C}" destId="{6E7675E0-6E75-4813-A323-C70B6C5C322F}" srcOrd="0" destOrd="0" presId="urn:microsoft.com/office/officeart/2005/8/layout/hierarchy3"/>
    <dgm:cxn modelId="{DA79C668-C0FA-4FDE-8C05-97626FF70DE3}" type="presParOf" srcId="{6E7675E0-6E75-4813-A323-C70B6C5C322F}" destId="{28AB6E33-8261-4092-83F2-49A7E2A557C1}" srcOrd="0" destOrd="0" presId="urn:microsoft.com/office/officeart/2005/8/layout/hierarchy3"/>
    <dgm:cxn modelId="{580431B3-8B86-4B71-9FA5-CA3B584E5741}" type="presParOf" srcId="{6E7675E0-6E75-4813-A323-C70B6C5C322F}" destId="{53F46D6F-6DA9-4C6F-AAB6-864920D8CE3E}" srcOrd="1" destOrd="0" presId="urn:microsoft.com/office/officeart/2005/8/layout/hierarchy3"/>
    <dgm:cxn modelId="{3E0FBF10-82AA-400F-A61C-B7660F9C345C}" type="presParOf" srcId="{F638EEE9-8EA2-41AD-9F5F-F72EC985F66C}" destId="{08947B60-9DF7-4AAA-A18A-016BA1BD3F19}" srcOrd="1" destOrd="0" presId="urn:microsoft.com/office/officeart/2005/8/layout/hierarchy3"/>
    <dgm:cxn modelId="{143D5DE0-D588-4882-82F9-350CCF7D6835}" type="presParOf" srcId="{08947B60-9DF7-4AAA-A18A-016BA1BD3F19}" destId="{FFAFF4EE-F788-4DEA-8F75-A1652633ED46}" srcOrd="0" destOrd="0" presId="urn:microsoft.com/office/officeart/2005/8/layout/hierarchy3"/>
    <dgm:cxn modelId="{B527F891-C1C9-45D0-8690-B2FBD6257F8F}" type="presParOf" srcId="{08947B60-9DF7-4AAA-A18A-016BA1BD3F19}" destId="{715C0EDF-8908-4DD6-83AD-59425F83D07E}" srcOrd="1" destOrd="0" presId="urn:microsoft.com/office/officeart/2005/8/layout/hierarchy3"/>
  </dgm:cxnLst>
  <dgm:bg>
    <a:solidFill>
      <a:schemeClr val="accent3">
        <a:lumMod val="20000"/>
        <a:lumOff val="80000"/>
      </a:schemeClr>
    </a:solidFill>
  </dgm:bg>
  <dgm:whole>
    <a:ln>
      <a:solidFill>
        <a:schemeClr val="tx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EC3227-2837-4D4D-AB7D-B74F05C1240D}" type="doc">
      <dgm:prSet loTypeId="urn:microsoft.com/office/officeart/2005/8/layout/hierarchy3" loCatId="hierarchy" qsTypeId="urn:microsoft.com/office/officeart/2005/8/quickstyle/3d4" qsCatId="3D" csTypeId="urn:microsoft.com/office/officeart/2005/8/colors/accent3_2" csCatId="accent3" phldr="1"/>
      <dgm:spPr/>
      <dgm:t>
        <a:bodyPr/>
        <a:lstStyle/>
        <a:p>
          <a:endParaRPr lang="en-IE"/>
        </a:p>
      </dgm:t>
    </dgm:pt>
    <dgm:pt modelId="{B14D3CF8-8506-420E-9774-0F98DFAB6877}">
      <dgm:prSet phldrT="[Text]" custT="1"/>
      <dgm:spPr/>
      <dgm:t>
        <a:bodyPr/>
        <a:lstStyle/>
        <a:p>
          <a:r>
            <a:rPr lang="en-IE" sz="1400" dirty="0"/>
            <a:t>ESB Networks</a:t>
          </a:r>
        </a:p>
      </dgm:t>
    </dgm:pt>
    <dgm:pt modelId="{812C583F-9F23-404B-9250-3FC6D82AED2D}" type="sibTrans" cxnId="{A90F0E55-6777-4B98-970C-7EF0C875A688}">
      <dgm:prSet/>
      <dgm:spPr/>
      <dgm:t>
        <a:bodyPr/>
        <a:lstStyle/>
        <a:p>
          <a:endParaRPr lang="en-IE"/>
        </a:p>
      </dgm:t>
    </dgm:pt>
    <dgm:pt modelId="{B4389726-8A76-4F49-98A5-2D6B6051B0A2}" type="parTrans" cxnId="{A90F0E55-6777-4B98-970C-7EF0C875A688}">
      <dgm:prSet/>
      <dgm:spPr/>
      <dgm:t>
        <a:bodyPr/>
        <a:lstStyle/>
        <a:p>
          <a:endParaRPr lang="en-IE"/>
        </a:p>
      </dgm:t>
    </dgm:pt>
    <dgm:pt modelId="{7798A8F2-38F4-4DF1-93F0-D1429A0BDFC2}">
      <dgm:prSet phldrT="[Text]" custT="1"/>
      <dgm:spPr/>
      <dgm:t>
        <a:bodyPr/>
        <a:lstStyle/>
        <a:p>
          <a:r>
            <a:rPr lang="en-IE" sz="1200" dirty="0"/>
            <a:t>Mick Finn &amp; Team</a:t>
          </a:r>
        </a:p>
      </dgm:t>
    </dgm:pt>
    <dgm:pt modelId="{3CE1BC9B-D3E2-452E-AA30-05FFCB3A1426}" type="parTrans" cxnId="{1BB95BC7-E3D2-4C74-A044-E59D7A710D73}">
      <dgm:prSet/>
      <dgm:spPr/>
      <dgm:t>
        <a:bodyPr/>
        <a:lstStyle/>
        <a:p>
          <a:endParaRPr lang="en-IE"/>
        </a:p>
      </dgm:t>
    </dgm:pt>
    <dgm:pt modelId="{D4172C0A-0485-44CA-8D6E-AA237416A8FF}" type="sibTrans" cxnId="{1BB95BC7-E3D2-4C74-A044-E59D7A710D73}">
      <dgm:prSet/>
      <dgm:spPr/>
      <dgm:t>
        <a:bodyPr/>
        <a:lstStyle/>
        <a:p>
          <a:endParaRPr lang="en-IE"/>
        </a:p>
      </dgm:t>
    </dgm:pt>
    <dgm:pt modelId="{D3CAE346-A6E1-42C8-8EAC-4737E178C96E}" type="pres">
      <dgm:prSet presAssocID="{E1EC3227-2837-4D4D-AB7D-B74F05C1240D}" presName="diagram" presStyleCnt="0">
        <dgm:presLayoutVars>
          <dgm:chPref val="1"/>
          <dgm:dir/>
          <dgm:animOne val="branch"/>
          <dgm:animLvl val="lvl"/>
          <dgm:resizeHandles/>
        </dgm:presLayoutVars>
      </dgm:prSet>
      <dgm:spPr/>
    </dgm:pt>
    <dgm:pt modelId="{56C02496-B8C0-4C5F-AE15-FFBE616C8A36}" type="pres">
      <dgm:prSet presAssocID="{B14D3CF8-8506-420E-9774-0F98DFAB6877}" presName="root" presStyleCnt="0"/>
      <dgm:spPr/>
    </dgm:pt>
    <dgm:pt modelId="{2AD80C2A-AA13-47BE-BAF4-B4F71F9069F4}" type="pres">
      <dgm:prSet presAssocID="{B14D3CF8-8506-420E-9774-0F98DFAB6877}" presName="rootComposite" presStyleCnt="0"/>
      <dgm:spPr/>
    </dgm:pt>
    <dgm:pt modelId="{121F56A5-088A-4861-A47C-0E08F1456E52}" type="pres">
      <dgm:prSet presAssocID="{B14D3CF8-8506-420E-9774-0F98DFAB6877}" presName="rootText" presStyleLbl="node1" presStyleIdx="0" presStyleCnt="1"/>
      <dgm:spPr/>
    </dgm:pt>
    <dgm:pt modelId="{554E7698-03E7-472B-A8DC-42B2E299A737}" type="pres">
      <dgm:prSet presAssocID="{B14D3CF8-8506-420E-9774-0F98DFAB6877}" presName="rootConnector" presStyleLbl="node1" presStyleIdx="0" presStyleCnt="1"/>
      <dgm:spPr/>
    </dgm:pt>
    <dgm:pt modelId="{71ECB0D1-B13C-4485-8B28-2EDCFB0C4D53}" type="pres">
      <dgm:prSet presAssocID="{B14D3CF8-8506-420E-9774-0F98DFAB6877}" presName="childShape" presStyleCnt="0"/>
      <dgm:spPr/>
    </dgm:pt>
    <dgm:pt modelId="{AEDC1016-2A2B-4F64-BE90-291F53293A20}" type="pres">
      <dgm:prSet presAssocID="{3CE1BC9B-D3E2-452E-AA30-05FFCB3A1426}" presName="Name13" presStyleLbl="parChTrans1D2" presStyleIdx="0" presStyleCnt="1"/>
      <dgm:spPr/>
    </dgm:pt>
    <dgm:pt modelId="{CD1EF269-F323-4600-AAF0-58DE49A52C8D}" type="pres">
      <dgm:prSet presAssocID="{7798A8F2-38F4-4DF1-93F0-D1429A0BDFC2}" presName="childText" presStyleLbl="bgAcc1" presStyleIdx="0" presStyleCnt="1">
        <dgm:presLayoutVars>
          <dgm:bulletEnabled val="1"/>
        </dgm:presLayoutVars>
      </dgm:prSet>
      <dgm:spPr/>
    </dgm:pt>
  </dgm:ptLst>
  <dgm:cxnLst>
    <dgm:cxn modelId="{FB9F2920-4E6A-42CF-8C6E-4ABA5BA403A9}" type="presOf" srcId="{3CE1BC9B-D3E2-452E-AA30-05FFCB3A1426}" destId="{AEDC1016-2A2B-4F64-BE90-291F53293A20}" srcOrd="0" destOrd="0" presId="urn:microsoft.com/office/officeart/2005/8/layout/hierarchy3"/>
    <dgm:cxn modelId="{3E880965-E7D8-466D-8F5C-2ACB11BA21ED}" type="presOf" srcId="{E1EC3227-2837-4D4D-AB7D-B74F05C1240D}" destId="{D3CAE346-A6E1-42C8-8EAC-4737E178C96E}" srcOrd="0" destOrd="0" presId="urn:microsoft.com/office/officeart/2005/8/layout/hierarchy3"/>
    <dgm:cxn modelId="{A90F0E55-6777-4B98-970C-7EF0C875A688}" srcId="{E1EC3227-2837-4D4D-AB7D-B74F05C1240D}" destId="{B14D3CF8-8506-420E-9774-0F98DFAB6877}" srcOrd="0" destOrd="0" parTransId="{B4389726-8A76-4F49-98A5-2D6B6051B0A2}" sibTransId="{812C583F-9F23-404B-9250-3FC6D82AED2D}"/>
    <dgm:cxn modelId="{6655EE8E-A761-4DDE-857B-2F04FD58998E}" type="presOf" srcId="{B14D3CF8-8506-420E-9774-0F98DFAB6877}" destId="{554E7698-03E7-472B-A8DC-42B2E299A737}" srcOrd="1" destOrd="0" presId="urn:microsoft.com/office/officeart/2005/8/layout/hierarchy3"/>
    <dgm:cxn modelId="{4C5636A3-70F8-4D97-97CB-3D2813A13CDA}" type="presOf" srcId="{B14D3CF8-8506-420E-9774-0F98DFAB6877}" destId="{121F56A5-088A-4861-A47C-0E08F1456E52}" srcOrd="0" destOrd="0" presId="urn:microsoft.com/office/officeart/2005/8/layout/hierarchy3"/>
    <dgm:cxn modelId="{9670BABF-386A-4399-BA79-05878CCF5306}" type="presOf" srcId="{7798A8F2-38F4-4DF1-93F0-D1429A0BDFC2}" destId="{CD1EF269-F323-4600-AAF0-58DE49A52C8D}" srcOrd="0" destOrd="0" presId="urn:microsoft.com/office/officeart/2005/8/layout/hierarchy3"/>
    <dgm:cxn modelId="{1BB95BC7-E3D2-4C74-A044-E59D7A710D73}" srcId="{B14D3CF8-8506-420E-9774-0F98DFAB6877}" destId="{7798A8F2-38F4-4DF1-93F0-D1429A0BDFC2}" srcOrd="0" destOrd="0" parTransId="{3CE1BC9B-D3E2-452E-AA30-05FFCB3A1426}" sibTransId="{D4172C0A-0485-44CA-8D6E-AA237416A8FF}"/>
    <dgm:cxn modelId="{A5A4AC07-2A73-4869-A953-C970B16CF2E1}" type="presParOf" srcId="{D3CAE346-A6E1-42C8-8EAC-4737E178C96E}" destId="{56C02496-B8C0-4C5F-AE15-FFBE616C8A36}" srcOrd="0" destOrd="0" presId="urn:microsoft.com/office/officeart/2005/8/layout/hierarchy3"/>
    <dgm:cxn modelId="{39082E2B-7EB4-448C-959E-45A5A4FF37B1}" type="presParOf" srcId="{56C02496-B8C0-4C5F-AE15-FFBE616C8A36}" destId="{2AD80C2A-AA13-47BE-BAF4-B4F71F9069F4}" srcOrd="0" destOrd="0" presId="urn:microsoft.com/office/officeart/2005/8/layout/hierarchy3"/>
    <dgm:cxn modelId="{BEE21698-440D-41BF-8450-527A0277AC81}" type="presParOf" srcId="{2AD80C2A-AA13-47BE-BAF4-B4F71F9069F4}" destId="{121F56A5-088A-4861-A47C-0E08F1456E52}" srcOrd="0" destOrd="0" presId="urn:microsoft.com/office/officeart/2005/8/layout/hierarchy3"/>
    <dgm:cxn modelId="{7EDA4C55-9899-49AF-A8EE-77E50B604BB0}" type="presParOf" srcId="{2AD80C2A-AA13-47BE-BAF4-B4F71F9069F4}" destId="{554E7698-03E7-472B-A8DC-42B2E299A737}" srcOrd="1" destOrd="0" presId="urn:microsoft.com/office/officeart/2005/8/layout/hierarchy3"/>
    <dgm:cxn modelId="{022476C3-11D2-442A-9F70-E9643B443972}" type="presParOf" srcId="{56C02496-B8C0-4C5F-AE15-FFBE616C8A36}" destId="{71ECB0D1-B13C-4485-8B28-2EDCFB0C4D53}" srcOrd="1" destOrd="0" presId="urn:microsoft.com/office/officeart/2005/8/layout/hierarchy3"/>
    <dgm:cxn modelId="{0546C8AF-F06F-470B-A3A3-884A3F772A97}" type="presParOf" srcId="{71ECB0D1-B13C-4485-8B28-2EDCFB0C4D53}" destId="{AEDC1016-2A2B-4F64-BE90-291F53293A20}" srcOrd="0" destOrd="0" presId="urn:microsoft.com/office/officeart/2005/8/layout/hierarchy3"/>
    <dgm:cxn modelId="{90D04644-7782-4E91-AE53-ADD0C720AC40}" type="presParOf" srcId="{71ECB0D1-B13C-4485-8B28-2EDCFB0C4D53}" destId="{CD1EF269-F323-4600-AAF0-58DE49A52C8D}" srcOrd="1" destOrd="0" presId="urn:microsoft.com/office/officeart/2005/8/layout/hierarchy3"/>
  </dgm:cxnLst>
  <dgm:bg>
    <a:solidFill>
      <a:schemeClr val="accent3">
        <a:lumMod val="20000"/>
        <a:lumOff val="80000"/>
      </a:schemeClr>
    </a:solidFill>
  </dgm:bg>
  <dgm:whole>
    <a:ln>
      <a:solidFill>
        <a:schemeClr val="tx1"/>
      </a:solidFill>
    </a:ln>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99D13-1EA2-4911-93B1-F4138E306FE9}">
      <dsp:nvSpPr>
        <dsp:cNvPr id="0" name=""/>
        <dsp:cNvSpPr/>
      </dsp:nvSpPr>
      <dsp:spPr>
        <a:xfrm>
          <a:off x="2527389" y="1089283"/>
          <a:ext cx="1779137" cy="399738"/>
        </a:xfrm>
        <a:custGeom>
          <a:avLst/>
          <a:gdLst/>
          <a:ahLst/>
          <a:cxnLst/>
          <a:rect l="0" t="0" r="0" b="0"/>
          <a:pathLst>
            <a:path>
              <a:moveTo>
                <a:pt x="0" y="0"/>
              </a:moveTo>
              <a:lnTo>
                <a:pt x="0" y="238305"/>
              </a:lnTo>
              <a:lnTo>
                <a:pt x="1779137" y="238305"/>
              </a:lnTo>
              <a:lnTo>
                <a:pt x="1779137" y="399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11FC5-38A5-4CD0-9166-2279DBD07510}">
      <dsp:nvSpPr>
        <dsp:cNvPr id="0" name=""/>
        <dsp:cNvSpPr/>
      </dsp:nvSpPr>
      <dsp:spPr>
        <a:xfrm>
          <a:off x="2468055" y="1089283"/>
          <a:ext cx="91440" cy="399738"/>
        </a:xfrm>
        <a:custGeom>
          <a:avLst/>
          <a:gdLst/>
          <a:ahLst/>
          <a:cxnLst/>
          <a:rect l="0" t="0" r="0" b="0"/>
          <a:pathLst>
            <a:path>
              <a:moveTo>
                <a:pt x="59333" y="0"/>
              </a:moveTo>
              <a:lnTo>
                <a:pt x="59333" y="238305"/>
              </a:lnTo>
              <a:lnTo>
                <a:pt x="45720" y="238305"/>
              </a:lnTo>
              <a:lnTo>
                <a:pt x="45720" y="399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88F3C-950A-4A41-96D8-8131FDF46F4D}">
      <dsp:nvSpPr>
        <dsp:cNvPr id="0" name=""/>
        <dsp:cNvSpPr/>
      </dsp:nvSpPr>
      <dsp:spPr>
        <a:xfrm>
          <a:off x="721024" y="1089283"/>
          <a:ext cx="1806365" cy="399738"/>
        </a:xfrm>
        <a:custGeom>
          <a:avLst/>
          <a:gdLst/>
          <a:ahLst/>
          <a:cxnLst/>
          <a:rect l="0" t="0" r="0" b="0"/>
          <a:pathLst>
            <a:path>
              <a:moveTo>
                <a:pt x="1806365" y="0"/>
              </a:moveTo>
              <a:lnTo>
                <a:pt x="1806365" y="238305"/>
              </a:lnTo>
              <a:lnTo>
                <a:pt x="0" y="238305"/>
              </a:lnTo>
              <a:lnTo>
                <a:pt x="0" y="399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59CEEA-1B02-4594-8C09-D0ABAEFB4BD0}">
      <dsp:nvSpPr>
        <dsp:cNvPr id="0" name=""/>
        <dsp:cNvSpPr/>
      </dsp:nvSpPr>
      <dsp:spPr>
        <a:xfrm>
          <a:off x="1859259" y="397427"/>
          <a:ext cx="1336259" cy="6918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97629" numCol="1" spcCol="1270" anchor="ctr" anchorCtr="0">
          <a:noAutofit/>
        </a:bodyPr>
        <a:lstStyle/>
        <a:p>
          <a:pPr marL="0" lvl="0" indent="0" algn="ctr" defTabSz="1066800">
            <a:lnSpc>
              <a:spcPct val="90000"/>
            </a:lnSpc>
            <a:spcBef>
              <a:spcPct val="0"/>
            </a:spcBef>
            <a:spcAft>
              <a:spcPct val="35000"/>
            </a:spcAft>
            <a:buNone/>
          </a:pPr>
          <a:r>
            <a:rPr lang="en-IE" sz="2400" kern="1200" dirty="0"/>
            <a:t>Analytics</a:t>
          </a:r>
          <a:r>
            <a:rPr lang="en-IE" sz="2600" kern="1200" dirty="0"/>
            <a:t>     </a:t>
          </a:r>
        </a:p>
      </dsp:txBody>
      <dsp:txXfrm>
        <a:off x="1859259" y="397427"/>
        <a:ext cx="1336259" cy="691855"/>
      </dsp:txXfrm>
    </dsp:sp>
    <dsp:sp modelId="{187493B4-E063-49AF-9D6C-2A2EF3C78B44}">
      <dsp:nvSpPr>
        <dsp:cNvPr id="0" name=""/>
        <dsp:cNvSpPr/>
      </dsp:nvSpPr>
      <dsp:spPr>
        <a:xfrm>
          <a:off x="2126511" y="935537"/>
          <a:ext cx="1202633" cy="23061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IE" sz="1200" kern="1200" dirty="0"/>
            <a:t>Elaine Robinson </a:t>
          </a:r>
        </a:p>
      </dsp:txBody>
      <dsp:txXfrm>
        <a:off x="2126511" y="935537"/>
        <a:ext cx="1202633" cy="230618"/>
      </dsp:txXfrm>
    </dsp:sp>
    <dsp:sp modelId="{CC364933-30DC-4737-BF48-2E0322A4DB21}">
      <dsp:nvSpPr>
        <dsp:cNvPr id="0" name=""/>
        <dsp:cNvSpPr/>
      </dsp:nvSpPr>
      <dsp:spPr>
        <a:xfrm>
          <a:off x="52894" y="1489022"/>
          <a:ext cx="1336259" cy="6918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97629" numCol="1" spcCol="1270" anchor="ctr" anchorCtr="0">
          <a:noAutofit/>
        </a:bodyPr>
        <a:lstStyle/>
        <a:p>
          <a:pPr marL="0" lvl="0" indent="0" algn="ctr" defTabSz="622300">
            <a:lnSpc>
              <a:spcPct val="90000"/>
            </a:lnSpc>
            <a:spcBef>
              <a:spcPct val="0"/>
            </a:spcBef>
            <a:spcAft>
              <a:spcPct val="35000"/>
            </a:spcAft>
            <a:buNone/>
          </a:pPr>
          <a:r>
            <a:rPr lang="en-GB" sz="1400" kern="1200" dirty="0"/>
            <a:t>Data Science &amp; Visualization </a:t>
          </a:r>
        </a:p>
      </dsp:txBody>
      <dsp:txXfrm>
        <a:off x="52894" y="1489022"/>
        <a:ext cx="1336259" cy="691855"/>
      </dsp:txXfrm>
    </dsp:sp>
    <dsp:sp modelId="{199B6E8F-AB7D-4C41-A5D6-279E9EBA0726}">
      <dsp:nvSpPr>
        <dsp:cNvPr id="0" name=""/>
        <dsp:cNvSpPr/>
      </dsp:nvSpPr>
      <dsp:spPr>
        <a:xfrm>
          <a:off x="320146" y="2027132"/>
          <a:ext cx="1202633" cy="23061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GB" sz="1200" b="0" u="none" kern="1200" dirty="0">
              <a:solidFill>
                <a:schemeClr val="tx1"/>
              </a:solidFill>
            </a:rPr>
            <a:t>Pat Joyce</a:t>
          </a:r>
          <a:endParaRPr lang="en-IE" sz="1200" b="0" u="none" kern="1200" dirty="0">
            <a:solidFill>
              <a:schemeClr val="tx1"/>
            </a:solidFill>
          </a:endParaRPr>
        </a:p>
      </dsp:txBody>
      <dsp:txXfrm>
        <a:off x="320146" y="2027132"/>
        <a:ext cx="1202633" cy="230618"/>
      </dsp:txXfrm>
    </dsp:sp>
    <dsp:sp modelId="{9C626316-3A0E-4587-9D03-02A1E368AB0B}">
      <dsp:nvSpPr>
        <dsp:cNvPr id="0" name=""/>
        <dsp:cNvSpPr/>
      </dsp:nvSpPr>
      <dsp:spPr>
        <a:xfrm>
          <a:off x="1845645" y="1489022"/>
          <a:ext cx="1336259" cy="6918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97629" numCol="1" spcCol="1270" anchor="ctr" anchorCtr="0">
          <a:noAutofit/>
        </a:bodyPr>
        <a:lstStyle/>
        <a:p>
          <a:pPr marL="0" lvl="0" indent="0" algn="ctr" defTabSz="622300">
            <a:lnSpc>
              <a:spcPct val="90000"/>
            </a:lnSpc>
            <a:spcBef>
              <a:spcPct val="0"/>
            </a:spcBef>
            <a:spcAft>
              <a:spcPct val="35000"/>
            </a:spcAft>
            <a:buNone/>
          </a:pPr>
          <a:r>
            <a:rPr lang="en-GB" sz="1400" kern="1200" dirty="0"/>
            <a:t>Data Engineering</a:t>
          </a:r>
          <a:endParaRPr lang="en-IE" sz="1400" kern="1200" dirty="0"/>
        </a:p>
      </dsp:txBody>
      <dsp:txXfrm>
        <a:off x="1845645" y="1489022"/>
        <a:ext cx="1336259" cy="691855"/>
      </dsp:txXfrm>
    </dsp:sp>
    <dsp:sp modelId="{4CAF0657-67E1-4021-B884-4F2F5640AE4D}">
      <dsp:nvSpPr>
        <dsp:cNvPr id="0" name=""/>
        <dsp:cNvSpPr/>
      </dsp:nvSpPr>
      <dsp:spPr>
        <a:xfrm>
          <a:off x="2139728" y="2038713"/>
          <a:ext cx="1202633" cy="23061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GB" sz="1200" kern="1200" dirty="0"/>
            <a:t>Rafael Borghi</a:t>
          </a:r>
          <a:endParaRPr lang="en-IE" sz="1200" kern="1200" dirty="0"/>
        </a:p>
      </dsp:txBody>
      <dsp:txXfrm>
        <a:off x="2139728" y="2038713"/>
        <a:ext cx="1202633" cy="230618"/>
      </dsp:txXfrm>
    </dsp:sp>
    <dsp:sp modelId="{148355DC-4E5D-4E4B-91D6-280E29DCA011}">
      <dsp:nvSpPr>
        <dsp:cNvPr id="0" name=""/>
        <dsp:cNvSpPr/>
      </dsp:nvSpPr>
      <dsp:spPr>
        <a:xfrm>
          <a:off x="3638396" y="1489022"/>
          <a:ext cx="1336259" cy="6918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97629" numCol="1" spcCol="1270" anchor="ctr" anchorCtr="0">
          <a:noAutofit/>
        </a:bodyPr>
        <a:lstStyle/>
        <a:p>
          <a:pPr marL="0" lvl="0" indent="0" algn="ctr" defTabSz="622300">
            <a:lnSpc>
              <a:spcPct val="90000"/>
            </a:lnSpc>
            <a:spcBef>
              <a:spcPct val="0"/>
            </a:spcBef>
            <a:spcAft>
              <a:spcPct val="35000"/>
            </a:spcAft>
            <a:buNone/>
          </a:pPr>
          <a:r>
            <a:rPr lang="en-GB" sz="1400" kern="1200" dirty="0"/>
            <a:t>SAP Business Warehouse</a:t>
          </a:r>
          <a:endParaRPr lang="en-IE" sz="1400" kern="1200" dirty="0"/>
        </a:p>
      </dsp:txBody>
      <dsp:txXfrm>
        <a:off x="3638396" y="1489022"/>
        <a:ext cx="1336259" cy="691855"/>
      </dsp:txXfrm>
    </dsp:sp>
    <dsp:sp modelId="{11C8F0A8-AD30-4BB6-8204-DD76B1E9D73D}">
      <dsp:nvSpPr>
        <dsp:cNvPr id="0" name=""/>
        <dsp:cNvSpPr/>
      </dsp:nvSpPr>
      <dsp:spPr>
        <a:xfrm>
          <a:off x="3878421" y="2027132"/>
          <a:ext cx="1257088" cy="23061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GB" sz="1200" kern="1200" dirty="0"/>
            <a:t>  Karen O’Sullivan</a:t>
          </a:r>
          <a:endParaRPr lang="en-IE" sz="1200" kern="1200" dirty="0"/>
        </a:p>
      </dsp:txBody>
      <dsp:txXfrm>
        <a:off x="3878421" y="2027132"/>
        <a:ext cx="1257088" cy="230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F56A5-088A-4861-A47C-0E08F1456E52}">
      <dsp:nvSpPr>
        <dsp:cNvPr id="0" name=""/>
        <dsp:cNvSpPr/>
      </dsp:nvSpPr>
      <dsp:spPr>
        <a:xfrm>
          <a:off x="981528" y="426"/>
          <a:ext cx="1273175" cy="63658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kern="1200" dirty="0"/>
            <a:t>Customer Solutions </a:t>
          </a:r>
        </a:p>
      </dsp:txBody>
      <dsp:txXfrm>
        <a:off x="1000173" y="19071"/>
        <a:ext cx="1235885" cy="599297"/>
      </dsp:txXfrm>
    </dsp:sp>
    <dsp:sp modelId="{AEDC1016-2A2B-4F64-BE90-291F53293A20}">
      <dsp:nvSpPr>
        <dsp:cNvPr id="0" name=""/>
        <dsp:cNvSpPr/>
      </dsp:nvSpPr>
      <dsp:spPr>
        <a:xfrm>
          <a:off x="1108845" y="637014"/>
          <a:ext cx="127317" cy="477440"/>
        </a:xfrm>
        <a:custGeom>
          <a:avLst/>
          <a:gdLst/>
          <a:ahLst/>
          <a:cxnLst/>
          <a:rect l="0" t="0" r="0" b="0"/>
          <a:pathLst>
            <a:path>
              <a:moveTo>
                <a:pt x="0" y="0"/>
              </a:moveTo>
              <a:lnTo>
                <a:pt x="0" y="477440"/>
              </a:lnTo>
              <a:lnTo>
                <a:pt x="127317" y="477440"/>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1EF269-F323-4600-AAF0-58DE49A52C8D}">
      <dsp:nvSpPr>
        <dsp:cNvPr id="0" name=""/>
        <dsp:cNvSpPr/>
      </dsp:nvSpPr>
      <dsp:spPr>
        <a:xfrm>
          <a:off x="1236163" y="796160"/>
          <a:ext cx="1018540" cy="6365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E" sz="1200" kern="1200" dirty="0"/>
            <a:t>Valerie Lynch &amp; Mary </a:t>
          </a:r>
          <a:r>
            <a:rPr lang="en-IE" sz="1200" kern="1200" dirty="0">
              <a:solidFill>
                <a:srgbClr val="000000">
                  <a:hueOff val="0"/>
                  <a:satOff val="0"/>
                  <a:lumOff val="0"/>
                  <a:alphaOff val="0"/>
                </a:srgbClr>
              </a:solidFill>
              <a:latin typeface="Myriad Pro"/>
              <a:ea typeface="+mn-ea"/>
              <a:cs typeface="+mn-cs"/>
            </a:rPr>
            <a:t>Walsh</a:t>
          </a:r>
        </a:p>
      </dsp:txBody>
      <dsp:txXfrm>
        <a:off x="1254808" y="814805"/>
        <a:ext cx="981250" cy="599297"/>
      </dsp:txXfrm>
    </dsp:sp>
    <dsp:sp modelId="{FD06C97D-25B0-4A8D-9588-D1C9A6071917}">
      <dsp:nvSpPr>
        <dsp:cNvPr id="0" name=""/>
        <dsp:cNvSpPr/>
      </dsp:nvSpPr>
      <dsp:spPr>
        <a:xfrm>
          <a:off x="2572997" y="426"/>
          <a:ext cx="1273175" cy="63658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kern="1200" dirty="0"/>
            <a:t>ES &amp; SIT</a:t>
          </a:r>
        </a:p>
      </dsp:txBody>
      <dsp:txXfrm>
        <a:off x="2591642" y="19071"/>
        <a:ext cx="1235885" cy="599297"/>
      </dsp:txXfrm>
    </dsp:sp>
    <dsp:sp modelId="{0B722078-FC43-4515-9BB0-61DD620CB90D}">
      <dsp:nvSpPr>
        <dsp:cNvPr id="0" name=""/>
        <dsp:cNvSpPr/>
      </dsp:nvSpPr>
      <dsp:spPr>
        <a:xfrm>
          <a:off x="2700314" y="637014"/>
          <a:ext cx="136586" cy="477867"/>
        </a:xfrm>
        <a:custGeom>
          <a:avLst/>
          <a:gdLst/>
          <a:ahLst/>
          <a:cxnLst/>
          <a:rect l="0" t="0" r="0" b="0"/>
          <a:pathLst>
            <a:path>
              <a:moveTo>
                <a:pt x="0" y="0"/>
              </a:moveTo>
              <a:lnTo>
                <a:pt x="0" y="477867"/>
              </a:lnTo>
              <a:lnTo>
                <a:pt x="136586" y="477867"/>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5C0D671-B7EA-4B8D-A94C-F7FEF0137FDE}">
      <dsp:nvSpPr>
        <dsp:cNvPr id="0" name=""/>
        <dsp:cNvSpPr/>
      </dsp:nvSpPr>
      <dsp:spPr>
        <a:xfrm>
          <a:off x="2836901" y="796587"/>
          <a:ext cx="1018540" cy="6365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E" sz="1200" b="0" kern="1200" dirty="0"/>
            <a:t>Niamh Smyth &amp; Team</a:t>
          </a:r>
        </a:p>
      </dsp:txBody>
      <dsp:txXfrm>
        <a:off x="2855546" y="815232"/>
        <a:ext cx="981250" cy="599297"/>
      </dsp:txXfrm>
    </dsp:sp>
    <dsp:sp modelId="{0E1DEE4A-553B-4965-8D39-9095A8BA9020}">
      <dsp:nvSpPr>
        <dsp:cNvPr id="0" name=""/>
        <dsp:cNvSpPr/>
      </dsp:nvSpPr>
      <dsp:spPr>
        <a:xfrm>
          <a:off x="4164466" y="426"/>
          <a:ext cx="1273175" cy="63658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kern="1200" dirty="0"/>
            <a:t>E&amp;MP</a:t>
          </a:r>
        </a:p>
      </dsp:txBody>
      <dsp:txXfrm>
        <a:off x="4183111" y="19071"/>
        <a:ext cx="1235885" cy="599297"/>
      </dsp:txXfrm>
    </dsp:sp>
    <dsp:sp modelId="{1F61E5D6-02FB-44A6-AB5D-2F8449C502CF}">
      <dsp:nvSpPr>
        <dsp:cNvPr id="0" name=""/>
        <dsp:cNvSpPr/>
      </dsp:nvSpPr>
      <dsp:spPr>
        <a:xfrm>
          <a:off x="4291783" y="637014"/>
          <a:ext cx="127317" cy="477440"/>
        </a:xfrm>
        <a:custGeom>
          <a:avLst/>
          <a:gdLst/>
          <a:ahLst/>
          <a:cxnLst/>
          <a:rect l="0" t="0" r="0" b="0"/>
          <a:pathLst>
            <a:path>
              <a:moveTo>
                <a:pt x="0" y="0"/>
              </a:moveTo>
              <a:lnTo>
                <a:pt x="0" y="477440"/>
              </a:lnTo>
              <a:lnTo>
                <a:pt x="127317" y="477440"/>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F4039F3-0BA3-4921-BAAB-01A3A72F7095}">
      <dsp:nvSpPr>
        <dsp:cNvPr id="0" name=""/>
        <dsp:cNvSpPr/>
      </dsp:nvSpPr>
      <dsp:spPr>
        <a:xfrm>
          <a:off x="4419101" y="796160"/>
          <a:ext cx="1018540" cy="6365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E" sz="1200" kern="1200" dirty="0"/>
            <a:t>Jennifer Jennings</a:t>
          </a:r>
        </a:p>
      </dsp:txBody>
      <dsp:txXfrm>
        <a:off x="4437746" y="814805"/>
        <a:ext cx="981250" cy="599297"/>
      </dsp:txXfrm>
    </dsp:sp>
    <dsp:sp modelId="{28AB6E33-8261-4092-83F2-49A7E2A557C1}">
      <dsp:nvSpPr>
        <dsp:cNvPr id="0" name=""/>
        <dsp:cNvSpPr/>
      </dsp:nvSpPr>
      <dsp:spPr>
        <a:xfrm>
          <a:off x="5755935" y="426"/>
          <a:ext cx="1273175" cy="636587"/>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kern="1200" dirty="0"/>
            <a:t>Generation &amp; Trading </a:t>
          </a:r>
        </a:p>
      </dsp:txBody>
      <dsp:txXfrm>
        <a:off x="5774580" y="19071"/>
        <a:ext cx="1235885" cy="599297"/>
      </dsp:txXfrm>
    </dsp:sp>
    <dsp:sp modelId="{FFAFF4EE-F788-4DEA-8F75-A1652633ED46}">
      <dsp:nvSpPr>
        <dsp:cNvPr id="0" name=""/>
        <dsp:cNvSpPr/>
      </dsp:nvSpPr>
      <dsp:spPr>
        <a:xfrm>
          <a:off x="5883253" y="637014"/>
          <a:ext cx="127317" cy="477440"/>
        </a:xfrm>
        <a:custGeom>
          <a:avLst/>
          <a:gdLst/>
          <a:ahLst/>
          <a:cxnLst/>
          <a:rect l="0" t="0" r="0" b="0"/>
          <a:pathLst>
            <a:path>
              <a:moveTo>
                <a:pt x="0" y="0"/>
              </a:moveTo>
              <a:lnTo>
                <a:pt x="0" y="477440"/>
              </a:lnTo>
              <a:lnTo>
                <a:pt x="127317" y="477440"/>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5C0EDF-8908-4DD6-83AD-59425F83D07E}">
      <dsp:nvSpPr>
        <dsp:cNvPr id="0" name=""/>
        <dsp:cNvSpPr/>
      </dsp:nvSpPr>
      <dsp:spPr>
        <a:xfrm>
          <a:off x="6010570" y="796160"/>
          <a:ext cx="1018540" cy="63658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E" sz="1200" kern="1200" dirty="0"/>
            <a:t>Daragh Noctor &amp; Team </a:t>
          </a:r>
        </a:p>
      </dsp:txBody>
      <dsp:txXfrm>
        <a:off x="6029215" y="814805"/>
        <a:ext cx="981250" cy="599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F56A5-088A-4861-A47C-0E08F1456E52}">
      <dsp:nvSpPr>
        <dsp:cNvPr id="0" name=""/>
        <dsp:cNvSpPr/>
      </dsp:nvSpPr>
      <dsp:spPr>
        <a:xfrm>
          <a:off x="647155" y="634"/>
          <a:ext cx="1087314" cy="543657"/>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kern="1200" dirty="0"/>
            <a:t>ESB Networks</a:t>
          </a:r>
        </a:p>
      </dsp:txBody>
      <dsp:txXfrm>
        <a:off x="663078" y="16557"/>
        <a:ext cx="1055468" cy="511811"/>
      </dsp:txXfrm>
    </dsp:sp>
    <dsp:sp modelId="{AEDC1016-2A2B-4F64-BE90-291F53293A20}">
      <dsp:nvSpPr>
        <dsp:cNvPr id="0" name=""/>
        <dsp:cNvSpPr/>
      </dsp:nvSpPr>
      <dsp:spPr>
        <a:xfrm>
          <a:off x="755887" y="544291"/>
          <a:ext cx="108731" cy="407742"/>
        </a:xfrm>
        <a:custGeom>
          <a:avLst/>
          <a:gdLst/>
          <a:ahLst/>
          <a:cxnLst/>
          <a:rect l="0" t="0" r="0" b="0"/>
          <a:pathLst>
            <a:path>
              <a:moveTo>
                <a:pt x="0" y="0"/>
              </a:moveTo>
              <a:lnTo>
                <a:pt x="0" y="407742"/>
              </a:lnTo>
              <a:lnTo>
                <a:pt x="108731" y="407742"/>
              </a:lnTo>
            </a:path>
          </a:pathLst>
        </a:custGeom>
        <a:noFill/>
        <a:ln w="25400"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D1EF269-F323-4600-AAF0-58DE49A52C8D}">
      <dsp:nvSpPr>
        <dsp:cNvPr id="0" name=""/>
        <dsp:cNvSpPr/>
      </dsp:nvSpPr>
      <dsp:spPr>
        <a:xfrm>
          <a:off x="864618" y="680206"/>
          <a:ext cx="869851" cy="543657"/>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IE" sz="1200" kern="1200" dirty="0"/>
            <a:t>Mick Finn &amp; Team</a:t>
          </a:r>
        </a:p>
      </dsp:txBody>
      <dsp:txXfrm>
        <a:off x="880541" y="696129"/>
        <a:ext cx="838005" cy="51181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E554471-0926-4445-86F4-0AADAABBF5F9}" type="datetimeFigureOut">
              <a:rPr lang="en-US"/>
              <a:pPr>
                <a:defRPr/>
              </a:pPr>
              <a:t>9/2/2020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09ED04D-2A61-4BE4-9B4D-822DBD729CC6}" type="slidenum">
              <a:rPr lang="en-US"/>
              <a:pPr>
                <a:defRPr/>
              </a:pPr>
              <a:t>‹#›</a:t>
            </a:fld>
            <a:endParaRPr lang="en-US" dirty="0"/>
          </a:p>
        </p:txBody>
      </p:sp>
    </p:spTree>
    <p:extLst>
      <p:ext uri="{BB962C8B-B14F-4D97-AF65-F5344CB8AC3E}">
        <p14:creationId xmlns:p14="http://schemas.microsoft.com/office/powerpoint/2010/main" val="6183012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SIT - </a:t>
            </a:r>
            <a:r>
              <a:rPr lang="en-IE" b="1" dirty="0">
                <a:effectLst/>
              </a:rPr>
              <a:t>Strategy, Innovation and Transformation</a:t>
            </a:r>
            <a:endParaRPr lang="en-IE" b="1" dirty="0"/>
          </a:p>
        </p:txBody>
      </p:sp>
      <p:sp>
        <p:nvSpPr>
          <p:cNvPr id="4" name="Slide Number Placeholder 3"/>
          <p:cNvSpPr>
            <a:spLocks noGrp="1"/>
          </p:cNvSpPr>
          <p:nvPr>
            <p:ph type="sldNum" sz="quarter" idx="5"/>
          </p:nvPr>
        </p:nvSpPr>
        <p:spPr/>
        <p:txBody>
          <a:bodyPr/>
          <a:lstStyle/>
          <a:p>
            <a:pPr>
              <a:defRPr/>
            </a:pPr>
            <a:fld id="{309ED04D-2A61-4BE4-9B4D-822DBD729CC6}" type="slidenum">
              <a:rPr lang="en-US" smtClean="0"/>
              <a:pPr>
                <a:defRPr/>
              </a:pPr>
              <a:t>1</a:t>
            </a:fld>
            <a:endParaRPr lang="en-US" dirty="0"/>
          </a:p>
        </p:txBody>
      </p:sp>
    </p:spTree>
    <p:extLst>
      <p:ext uri="{BB962C8B-B14F-4D97-AF65-F5344CB8AC3E}">
        <p14:creationId xmlns:p14="http://schemas.microsoft.com/office/powerpoint/2010/main" val="3694867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5"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endParaRPr lang="en-US" altLang="en-US" sz="1800">
              <a:latin typeface="Myriad Pro"/>
            </a:endParaRPr>
          </a:p>
        </p:txBody>
      </p:sp>
      <p:sp>
        <p:nvSpPr>
          <p:cNvPr id="6" name="TextBox 17"/>
          <p:cNvSpPr txBox="1">
            <a:spLocks noChangeArrowheads="1"/>
          </p:cNvSpPr>
          <p:nvPr/>
        </p:nvSpPr>
        <p:spPr bwMode="auto">
          <a:xfrm>
            <a:off x="336550" y="6334125"/>
            <a:ext cx="2438400" cy="215900"/>
          </a:xfrm>
          <a:prstGeom prst="rect">
            <a:avLst/>
          </a:prstGeom>
          <a:noFill/>
          <a:ln>
            <a:noFill/>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800" dirty="0">
                <a:solidFill>
                  <a:schemeClr val="bg1"/>
                </a:solidFill>
                <a:latin typeface="Myriad Pro"/>
              </a:rPr>
              <a:t>Copyright © 2013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9"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3"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14"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341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276847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308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8525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331788"/>
            <a:ext cx="7543800" cy="487362"/>
          </a:xfrm>
        </p:spPr>
        <p:txBody>
          <a:bodyPr/>
          <a:lstStyle/>
          <a:p>
            <a:r>
              <a:rPr lang="en-US"/>
              <a:t>Click to edit Master title style</a:t>
            </a:r>
          </a:p>
        </p:txBody>
      </p:sp>
      <p:sp>
        <p:nvSpPr>
          <p:cNvPr id="3" name="Text Placeholder 2"/>
          <p:cNvSpPr>
            <a:spLocks noGrp="1"/>
          </p:cNvSpPr>
          <p:nvPr>
            <p:ph type="body" sz="half" idx="1"/>
          </p:nvPr>
        </p:nvSpPr>
        <p:spPr>
          <a:xfrm>
            <a:off x="411163" y="1189038"/>
            <a:ext cx="4137025"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00588" y="1189038"/>
            <a:ext cx="4138612"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00588" y="3527425"/>
            <a:ext cx="4138612"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001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2366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7270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0045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109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5"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endParaRPr lang="en-US" altLang="en-US" sz="1800">
              <a:solidFill>
                <a:srgbClr val="000000"/>
              </a:solidFill>
              <a:latin typeface="Myriad Pro"/>
            </a:endParaRPr>
          </a:p>
        </p:txBody>
      </p:sp>
      <p:sp>
        <p:nvSpPr>
          <p:cNvPr id="6" name="TextBox 17"/>
          <p:cNvSpPr txBox="1">
            <a:spLocks noChangeArrowheads="1"/>
          </p:cNvSpPr>
          <p:nvPr/>
        </p:nvSpPr>
        <p:spPr bwMode="auto">
          <a:xfrm>
            <a:off x="336550" y="6334125"/>
            <a:ext cx="2438400" cy="215900"/>
          </a:xfrm>
          <a:prstGeom prst="rect">
            <a:avLst/>
          </a:prstGeom>
          <a:noFill/>
          <a:ln>
            <a:noFill/>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800" dirty="0">
                <a:solidFill>
                  <a:srgbClr val="FFFFFF"/>
                </a:solidFill>
                <a:latin typeface="Myriad Pro"/>
              </a:rPr>
              <a:t>Copyright © 2011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9"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3"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14"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11028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93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30389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1602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19802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03534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054722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204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4905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533921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476422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885599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0927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8367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6587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5"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endParaRPr lang="en-US" altLang="en-US" sz="1800">
              <a:solidFill>
                <a:srgbClr val="000000"/>
              </a:solidFill>
              <a:latin typeface="Myriad Pro"/>
            </a:endParaRPr>
          </a:p>
        </p:txBody>
      </p:sp>
      <p:sp>
        <p:nvSpPr>
          <p:cNvPr id="6" name="TextBox 17"/>
          <p:cNvSpPr txBox="1">
            <a:spLocks noChangeArrowheads="1"/>
          </p:cNvSpPr>
          <p:nvPr/>
        </p:nvSpPr>
        <p:spPr bwMode="auto">
          <a:xfrm>
            <a:off x="336550" y="6334125"/>
            <a:ext cx="2438400" cy="215900"/>
          </a:xfrm>
          <a:prstGeom prst="rect">
            <a:avLst/>
          </a:prstGeom>
          <a:noFill/>
          <a:ln>
            <a:noFill/>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800" dirty="0">
                <a:solidFill>
                  <a:srgbClr val="FFFFFF"/>
                </a:solidFill>
                <a:latin typeface="Myriad Pro"/>
              </a:rPr>
              <a:t>Copyright © 2011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9"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3"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14"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70457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82260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3659117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79326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13793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40280726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540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05481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561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05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20798133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238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26479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6"/>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5"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endParaRPr lang="en-US" altLang="en-US" sz="1800">
              <a:solidFill>
                <a:srgbClr val="000000"/>
              </a:solidFill>
              <a:latin typeface="Myriad Pro"/>
            </a:endParaRPr>
          </a:p>
        </p:txBody>
      </p:sp>
      <p:sp>
        <p:nvSpPr>
          <p:cNvPr id="6" name="TextBox 17"/>
          <p:cNvSpPr txBox="1">
            <a:spLocks noChangeArrowheads="1"/>
          </p:cNvSpPr>
          <p:nvPr/>
        </p:nvSpPr>
        <p:spPr bwMode="auto">
          <a:xfrm>
            <a:off x="336550" y="6334125"/>
            <a:ext cx="2438400" cy="215900"/>
          </a:xfrm>
          <a:prstGeom prst="rect">
            <a:avLst/>
          </a:prstGeom>
          <a:noFill/>
          <a:ln>
            <a:noFill/>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800" dirty="0">
                <a:solidFill>
                  <a:srgbClr val="FFFFFF"/>
                </a:solidFill>
                <a:latin typeface="Myriad Pro"/>
              </a:rPr>
              <a:t>Copyright © 2011 Tata Consultancy Services Limited</a:t>
            </a:r>
          </a:p>
        </p:txBody>
      </p:sp>
      <p:grpSp>
        <p:nvGrpSpPr>
          <p:cNvPr id="7" name="Group 5"/>
          <p:cNvGrpSpPr>
            <a:grpSpLocks noChangeAspect="1"/>
          </p:cNvGrpSpPr>
          <p:nvPr/>
        </p:nvGrpSpPr>
        <p:grpSpPr bwMode="auto">
          <a:xfrm>
            <a:off x="423863" y="428625"/>
            <a:ext cx="3262312" cy="376238"/>
            <a:chOff x="267" y="270"/>
            <a:chExt cx="2055" cy="237"/>
          </a:xfrm>
        </p:grpSpPr>
        <p:sp>
          <p:nvSpPr>
            <p:cNvPr id="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9"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1"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3"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14" name="Picture 4" descr="Q:\Repro 2\New guidelines 2011_12\Final 260411\PPT\OLD\050511\WMF\TATA Patter revised.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611563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939408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74293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30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067490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38124092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0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073758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53128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95136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rtlCol="0">
            <a:normAutofit/>
          </a:bodyPr>
          <a:lstStyle>
            <a:lvl1pPr>
              <a:buNone/>
              <a:defRPr>
                <a:solidFill>
                  <a:schemeClr val="bg1"/>
                </a:solidFill>
              </a:defRPr>
            </a:lvl1pPr>
          </a:lstStyle>
          <a:p>
            <a:pPr lvl="0"/>
            <a:r>
              <a:rPr lang="en-US" noProof="0" dirty="0"/>
              <a:t>Click icon to add table</a:t>
            </a:r>
          </a:p>
        </p:txBody>
      </p:sp>
    </p:spTree>
    <p:extLst>
      <p:ext uri="{BB962C8B-B14F-4D97-AF65-F5344CB8AC3E}">
        <p14:creationId xmlns:p14="http://schemas.microsoft.com/office/powerpoint/2010/main" val="30697335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0757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a:t>Click to edit Master title style</a:t>
            </a:r>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2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50722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43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a:t>Click to edit Master title style</a:t>
            </a:r>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722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690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theme" Target="../theme/theme4.xml"/><Relationship Id="rId1" Type="http://schemas.openxmlformats.org/officeDocument/2006/relationships/slideLayout" Target="../slideLayouts/slideLayout16.xml"/><Relationship Id="rId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6.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1.wmf"/></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w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9.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28"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endParaRPr lang="en-US" altLang="en-US"/>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0184FDB-55A5-47F6-A9B2-3EBCDA7D5883}" type="slidenum">
              <a:rPr lang="en-US" sz="1200" smtClean="0">
                <a:solidFill>
                  <a:schemeClr val="tx1"/>
                </a:solidFill>
                <a:latin typeface="Myriad Pro" pitchFamily="34" charset="0"/>
              </a:rPr>
              <a:pPr algn="r" fontAlgn="auto">
                <a:spcBef>
                  <a:spcPts val="0"/>
                </a:spcBef>
                <a:spcAft>
                  <a:spcPts val="0"/>
                </a:spcAft>
                <a:defRPr/>
              </a:pPr>
              <a:t>‹#›</a:t>
            </a:fld>
            <a:r>
              <a:rPr lang="en-US" sz="1200" dirty="0">
                <a:solidFill>
                  <a:schemeClr val="tx1"/>
                </a:solidFill>
                <a:latin typeface="Myriad Pro" pitchFamily="34" charset="0"/>
              </a:rPr>
              <a:t> </a:t>
            </a:r>
          </a:p>
        </p:txBody>
      </p:sp>
      <p:grpSp>
        <p:nvGrpSpPr>
          <p:cNvPr id="1031" name="Group 8"/>
          <p:cNvGrpSpPr>
            <a:grpSpLocks noChangeAspect="1"/>
          </p:cNvGrpSpPr>
          <p:nvPr/>
        </p:nvGrpSpPr>
        <p:grpSpPr bwMode="auto">
          <a:xfrm>
            <a:off x="425450" y="6426200"/>
            <a:ext cx="2422525" cy="279400"/>
            <a:chOff x="240" y="3744"/>
            <a:chExt cx="2055" cy="237"/>
          </a:xfrm>
        </p:grpSpPr>
        <p:sp>
          <p:nvSpPr>
            <p:cNvPr id="1034"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03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3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3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03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1032" name="AutoShape 3"/>
          <p:cNvSpPr>
            <a:spLocks noChangeAspect="1" noChangeArrowheads="1" noTextEdit="1"/>
          </p:cNvSpPr>
          <p:nvPr/>
        </p:nvSpPr>
        <p:spPr bwMode="auto">
          <a:xfrm>
            <a:off x="0" y="3810000"/>
            <a:ext cx="9144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pic>
        <p:nvPicPr>
          <p:cNvPr id="1033" name="Picture 2" descr="Q:\Repro 2\New guidelines 2011_12\Final 260411\PPT\OLD\050511\WMF\text slide pattern_2 boxes_06051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36" r:id="rId1"/>
    <p:sldLayoutId id="2147485686" r:id="rId2"/>
    <p:sldLayoutId id="2147485687" r:id="rId3"/>
    <p:sldLayoutId id="2147485688" r:id="rId4"/>
    <p:sldLayoutId id="2147485689" r:id="rId5"/>
    <p:sldLayoutId id="2147485690" r:id="rId6"/>
    <p:sldLayoutId id="2147485691" r:id="rId7"/>
    <p:sldLayoutId id="2147485692" r:id="rId8"/>
    <p:sldLayoutId id="2147485693" r:id="rId9"/>
    <p:sldLayoutId id="2147485694" r:id="rId10"/>
    <p:sldLayoutId id="2147485695" r:id="rId11"/>
    <p:sldLayoutId id="2147485696" r:id="rId12"/>
    <p:sldLayoutId id="2147485697" r:id="rId13"/>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Freeform 6"/>
          <p:cNvSpPr>
            <a:spLocks noEditPoints="1"/>
          </p:cNvSpPr>
          <p:nvPr/>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052" name="Freeform 9"/>
          <p:cNvSpPr>
            <a:spLocks noEditPoints="1"/>
          </p:cNvSpPr>
          <p:nvPr/>
        </p:nvSpPr>
        <p:spPr bwMode="auto">
          <a:xfrm>
            <a:off x="8175625" y="431800"/>
            <a:ext cx="484188"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2053" name="Picture 2" descr="Q:\Repro 2\New guidelines 2011_12\Final 260411\PPT\050511\WMF\Orange_TCS_Logo_EC Block_logo file.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698"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Freeform 12"/>
          <p:cNvSpPr>
            <a:spLocks noEditPoints="1"/>
          </p:cNvSpPr>
          <p:nvPr/>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076" name="Freeform 9"/>
          <p:cNvSpPr>
            <a:spLocks noEditPoints="1"/>
          </p:cNvSpPr>
          <p:nvPr/>
        </p:nvSpPr>
        <p:spPr bwMode="auto">
          <a:xfrm>
            <a:off x="8175625" y="431800"/>
            <a:ext cx="484188"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3077" name="Picture 2" descr="Q:\Repro 2\New guidelines 2011_12\Final 260411\PPT\050511\WMF\Grey_TCS_Logo_EC Block_logo file.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6308725"/>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699"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4099" name="Picture 2" descr="Q:\Repro 2\New guidelines 2011_12\Final 260411\PPT\New Folder\Green patttern.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24000"/>
            <a:ext cx="12319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Freeform 9"/>
          <p:cNvSpPr>
            <a:spLocks noEditPoints="1"/>
          </p:cNvSpPr>
          <p:nvPr/>
        </p:nvSpPr>
        <p:spPr bwMode="auto">
          <a:xfrm>
            <a:off x="8175625" y="431800"/>
            <a:ext cx="484188"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4101" name="Picture 2" descr="Q:\Repro 2\New guidelines 2011_12\Final 260411\PPT\050511\WMF\Green_TCS_Logo_EC Block_logo file.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675" y="6308725"/>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00"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5122" name="TextBox 5"/>
          <p:cNvSpPr txBox="1">
            <a:spLocks noChangeArrowheads="1"/>
          </p:cNvSpPr>
          <p:nvPr/>
        </p:nvSpPr>
        <p:spPr bwMode="auto">
          <a:xfrm>
            <a:off x="495300" y="2933700"/>
            <a:ext cx="8077200" cy="554038"/>
          </a:xfrm>
          <a:prstGeom prst="rect">
            <a:avLst/>
          </a:prstGeom>
          <a:noFill/>
          <a:ln>
            <a:noFill/>
          </a:ln>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3000" dirty="0">
                <a:solidFill>
                  <a:schemeClr val="bg1"/>
                </a:solidFill>
                <a:latin typeface="Myriad Pro"/>
              </a:rPr>
              <a:t>Thank You</a:t>
            </a:r>
          </a:p>
        </p:txBody>
      </p:sp>
      <p:sp>
        <p:nvSpPr>
          <p:cNvPr id="5123" name="Rectangle 56"/>
          <p:cNvSpPr>
            <a:spLocks noChangeArrowheads="1"/>
          </p:cNvSpPr>
          <p:nvPr/>
        </p:nvSpPr>
        <p:spPr bwMode="auto">
          <a:xfrm>
            <a:off x="0" y="1976438"/>
            <a:ext cx="9144000" cy="847725"/>
          </a:xfrm>
          <a:prstGeom prst="rect">
            <a:avLst/>
          </a:prstGeom>
          <a:solidFill>
            <a:srgbClr val="0067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endParaRPr lang="en-US" altLang="en-US" sz="1800">
              <a:latin typeface="Myriad Pro"/>
            </a:endParaRPr>
          </a:p>
        </p:txBody>
      </p:sp>
      <p:grpSp>
        <p:nvGrpSpPr>
          <p:cNvPr id="5124" name="Group 5"/>
          <p:cNvGrpSpPr>
            <a:grpSpLocks noChangeAspect="1"/>
          </p:cNvGrpSpPr>
          <p:nvPr/>
        </p:nvGrpSpPr>
        <p:grpSpPr bwMode="auto">
          <a:xfrm>
            <a:off x="423863" y="428625"/>
            <a:ext cx="3262312" cy="376238"/>
            <a:chOff x="267" y="270"/>
            <a:chExt cx="2055" cy="237"/>
          </a:xfrm>
        </p:grpSpPr>
        <p:sp>
          <p:nvSpPr>
            <p:cNvPr id="5128" name="AutoShape 4"/>
            <p:cNvSpPr>
              <a:spLocks noChangeAspect="1" noChangeArrowheads="1" noTextEdit="1"/>
            </p:cNvSpPr>
            <p:nvPr userDrawn="1"/>
          </p:nvSpPr>
          <p:spPr bwMode="auto">
            <a:xfrm>
              <a:off x="267" y="270"/>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5129" name="Freeform 6"/>
            <p:cNvSpPr>
              <a:spLocks noEditPoints="1"/>
            </p:cNvSpPr>
            <p:nvPr userDrawn="1"/>
          </p:nvSpPr>
          <p:spPr bwMode="auto">
            <a:xfrm>
              <a:off x="1382" y="270"/>
              <a:ext cx="462" cy="80"/>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5130" name="Freeform 7"/>
            <p:cNvSpPr>
              <a:spLocks noEditPoints="1"/>
            </p:cNvSpPr>
            <p:nvPr userDrawn="1"/>
          </p:nvSpPr>
          <p:spPr bwMode="auto">
            <a:xfrm>
              <a:off x="617" y="270"/>
              <a:ext cx="737" cy="80"/>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5131" name="Freeform 8"/>
            <p:cNvSpPr>
              <a:spLocks noEditPoints="1"/>
            </p:cNvSpPr>
            <p:nvPr userDrawn="1"/>
          </p:nvSpPr>
          <p:spPr bwMode="auto">
            <a:xfrm>
              <a:off x="267" y="271"/>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5132" name="Freeform 9"/>
            <p:cNvSpPr>
              <a:spLocks noEditPoints="1"/>
            </p:cNvSpPr>
            <p:nvPr userDrawn="1"/>
          </p:nvSpPr>
          <p:spPr bwMode="auto">
            <a:xfrm>
              <a:off x="1328" y="402"/>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5125" name="Freeform 9"/>
          <p:cNvSpPr>
            <a:spLocks noEditPoint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5126" name="Picture 4" descr="Q:\Repro 2\New guidelines 2011_12\Final 260411\PPT\OLD\050511\WMF\TATA Patter revised.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344613"/>
            <a:ext cx="246221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12"/>
          <p:cNvSpPr txBox="1">
            <a:spLocks noChangeArrowheads="1"/>
          </p:cNvSpPr>
          <p:nvPr userDrawn="1"/>
        </p:nvSpPr>
        <p:spPr bwMode="auto">
          <a:xfrm>
            <a:off x="327025" y="5791200"/>
            <a:ext cx="1958975" cy="923925"/>
          </a:xfrm>
          <a:prstGeom prst="rect">
            <a:avLst/>
          </a:prstGeom>
          <a:noFill/>
          <a:ln>
            <a:noFill/>
          </a:ln>
        </p:spPr>
        <p:txBody>
          <a:bodyPr wrap="none"/>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500" dirty="0">
                <a:solidFill>
                  <a:srgbClr val="A8D3F6"/>
                </a:solidFill>
                <a:latin typeface="Myriad Pro"/>
              </a:rPr>
              <a:t>IT Services</a:t>
            </a:r>
          </a:p>
          <a:p>
            <a:pPr eaLnBrk="1" hangingPunct="1">
              <a:defRPr/>
            </a:pPr>
            <a:r>
              <a:rPr lang="en-US" sz="1500" dirty="0">
                <a:solidFill>
                  <a:srgbClr val="A8D3F6"/>
                </a:solidFill>
                <a:latin typeface="Myriad Pro"/>
              </a:rPr>
              <a:t>Business Solutions</a:t>
            </a:r>
          </a:p>
          <a:p>
            <a:pPr eaLnBrk="1" hangingPunct="1">
              <a:defRPr/>
            </a:pPr>
            <a:r>
              <a:rPr lang="en-US" sz="1500" dirty="0">
                <a:solidFill>
                  <a:srgbClr val="A8D3F6"/>
                </a:solidFill>
                <a:latin typeface="Myriad Pro"/>
              </a:rPr>
              <a:t>Consulting</a:t>
            </a:r>
          </a:p>
        </p:txBody>
      </p:sp>
    </p:spTree>
  </p:cSld>
  <p:clrMap bg1="lt1" tx1="dk1" bg2="lt2" tx2="dk2" accent1="accent1" accent2="accent2" accent3="accent3" accent4="accent4" accent5="accent5" accent6="accent6" hlink="hlink" folHlink="folHlink"/>
  <p:sldLayoutIdLst>
    <p:sldLayoutId id="2147485701"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6148"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endParaRPr lang="en-US" altLang="en-US"/>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0C5B02AC-307B-4298-918F-8E32F65152BF}" type="slidenum">
              <a:rPr lang="en-US" sz="1200" smtClean="0">
                <a:solidFill>
                  <a:srgbClr val="000000"/>
                </a:solidFill>
                <a:latin typeface="+mn-lt"/>
              </a:rPr>
              <a:pPr algn="r" fontAlgn="auto">
                <a:spcBef>
                  <a:spcPts val="0"/>
                </a:spcBef>
                <a:spcAft>
                  <a:spcPts val="0"/>
                </a:spcAft>
                <a:defRPr/>
              </a:pPr>
              <a:t>‹#›</a:t>
            </a:fld>
            <a:r>
              <a:rPr lang="en-US" sz="1200" dirty="0">
                <a:solidFill>
                  <a:srgbClr val="000000"/>
                </a:solidFill>
                <a:latin typeface="+mn-lt"/>
              </a:rPr>
              <a:t> </a:t>
            </a:r>
          </a:p>
        </p:txBody>
      </p:sp>
      <p:grpSp>
        <p:nvGrpSpPr>
          <p:cNvPr id="6151" name="Group 8"/>
          <p:cNvGrpSpPr>
            <a:grpSpLocks noChangeAspect="1"/>
          </p:cNvGrpSpPr>
          <p:nvPr/>
        </p:nvGrpSpPr>
        <p:grpSpPr bwMode="auto">
          <a:xfrm>
            <a:off x="425450" y="6426200"/>
            <a:ext cx="2422525" cy="279400"/>
            <a:chOff x="240" y="3744"/>
            <a:chExt cx="2055" cy="237"/>
          </a:xfrm>
        </p:grpSpPr>
        <p:sp>
          <p:nvSpPr>
            <p:cNvPr id="6154"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6155"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6156"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6157"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6158"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6152" name="AutoShape 3"/>
          <p:cNvSpPr>
            <a:spLocks noChangeAspect="1" noChangeArrowheads="1" noTextEdit="1"/>
          </p:cNvSpPr>
          <p:nvPr/>
        </p:nvSpPr>
        <p:spPr bwMode="auto">
          <a:xfrm>
            <a:off x="0" y="3810000"/>
            <a:ext cx="9144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pic>
        <p:nvPicPr>
          <p:cNvPr id="6153" name="Picture 2" descr="Q:\Repro 2\New guidelines 2011_12\Final 260411\PPT\OLD\050511\WMF\text slide pattern_2 boxes_06051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37" r:id="rId1"/>
    <p:sldLayoutId id="2147485702" r:id="rId2"/>
    <p:sldLayoutId id="2147485703" r:id="rId3"/>
    <p:sldLayoutId id="2147485704" r:id="rId4"/>
    <p:sldLayoutId id="2147485705" r:id="rId5"/>
    <p:sldLayoutId id="2147485706" r:id="rId6"/>
    <p:sldLayoutId id="2147485707" r:id="rId7"/>
    <p:sldLayoutId id="2147485708" r:id="rId8"/>
    <p:sldLayoutId id="2147485709" r:id="rId9"/>
    <p:sldLayoutId id="2147485710" r:id="rId10"/>
    <p:sldLayoutId id="2147485711" r:id="rId11"/>
    <p:sldLayoutId id="2147485712" r:id="rId12"/>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Freeform 6"/>
          <p:cNvSpPr>
            <a:spLocks noEditPoints="1"/>
          </p:cNvSpPr>
          <p:nvPr/>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7172" name="Freeform 9"/>
          <p:cNvSpPr>
            <a:spLocks noEditPoints="1"/>
          </p:cNvSpPr>
          <p:nvPr/>
        </p:nvSpPr>
        <p:spPr bwMode="auto">
          <a:xfrm>
            <a:off x="8175625" y="431800"/>
            <a:ext cx="484188"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pic>
        <p:nvPicPr>
          <p:cNvPr id="7173" name="Picture 2" descr="Q:\Repro 2\New guidelines 2011_12\Final 260411\PPT\050511\WMF\Orange_TCS_Logo_EC Block_logo file.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500" y="6308725"/>
            <a:ext cx="2590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1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8196"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7"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endParaRPr lang="en-US" altLang="en-US"/>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F8B7D880-17E7-4558-B23A-757123897895}" type="slidenum">
              <a:rPr lang="en-US" sz="1200" smtClean="0">
                <a:solidFill>
                  <a:srgbClr val="000000"/>
                </a:solidFill>
                <a:latin typeface="+mn-lt"/>
              </a:rPr>
              <a:pPr algn="r" fontAlgn="auto">
                <a:spcBef>
                  <a:spcPts val="0"/>
                </a:spcBef>
                <a:spcAft>
                  <a:spcPts val="0"/>
                </a:spcAft>
                <a:defRPr/>
              </a:pPr>
              <a:t>‹#›</a:t>
            </a:fld>
            <a:r>
              <a:rPr lang="en-US" sz="1200" dirty="0">
                <a:solidFill>
                  <a:srgbClr val="000000"/>
                </a:solidFill>
                <a:latin typeface="+mn-lt"/>
              </a:rPr>
              <a:t> </a:t>
            </a:r>
          </a:p>
        </p:txBody>
      </p:sp>
      <p:grpSp>
        <p:nvGrpSpPr>
          <p:cNvPr id="8199" name="Group 8"/>
          <p:cNvGrpSpPr>
            <a:grpSpLocks noChangeAspect="1"/>
          </p:cNvGrpSpPr>
          <p:nvPr/>
        </p:nvGrpSpPr>
        <p:grpSpPr bwMode="auto">
          <a:xfrm>
            <a:off x="425450" y="6426200"/>
            <a:ext cx="2422525" cy="279400"/>
            <a:chOff x="240" y="3744"/>
            <a:chExt cx="2055" cy="237"/>
          </a:xfrm>
        </p:grpSpPr>
        <p:sp>
          <p:nvSpPr>
            <p:cNvPr id="8202"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8203"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8204"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8205"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8206"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8200" name="AutoShape 3"/>
          <p:cNvSpPr>
            <a:spLocks noChangeAspect="1" noChangeArrowheads="1" noTextEdit="1"/>
          </p:cNvSpPr>
          <p:nvPr/>
        </p:nvSpPr>
        <p:spPr bwMode="auto">
          <a:xfrm>
            <a:off x="0" y="3810000"/>
            <a:ext cx="9144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pic>
        <p:nvPicPr>
          <p:cNvPr id="8201" name="Picture 2" descr="Q:\Repro 2\New guidelines 2011_12\Final 260411\PPT\OLD\050511\WMF\text slide pattern_2 boxes_06051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38" r:id="rId1"/>
    <p:sldLayoutId id="2147485714" r:id="rId2"/>
    <p:sldLayoutId id="2147485715" r:id="rId3"/>
    <p:sldLayoutId id="2147485716" r:id="rId4"/>
    <p:sldLayoutId id="2147485717" r:id="rId5"/>
    <p:sldLayoutId id="2147485718" r:id="rId6"/>
    <p:sldLayoutId id="2147485719" r:id="rId7"/>
    <p:sldLayoutId id="2147485720" r:id="rId8"/>
    <p:sldLayoutId id="2147485721" r:id="rId9"/>
    <p:sldLayoutId id="2147485722" r:id="rId10"/>
    <p:sldLayoutId id="2147485723" r:id="rId11"/>
    <p:sldLayoutId id="2147485724" r:id="rId12"/>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9220" name="Title Placeholder 1"/>
          <p:cNvSpPr>
            <a:spLocks noGrp="1"/>
          </p:cNvSpPr>
          <p:nvPr>
            <p:ph type="title"/>
          </p:nvPr>
        </p:nvSpPr>
        <p:spPr bwMode="auto">
          <a:xfrm>
            <a:off x="1295400" y="331788"/>
            <a:ext cx="7543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21" name="Text Placeholder 2"/>
          <p:cNvSpPr>
            <a:spLocks noGrp="1"/>
          </p:cNvSpPr>
          <p:nvPr>
            <p:ph type="body" idx="1"/>
          </p:nvPr>
        </p:nvSpPr>
        <p:spPr bwMode="auto">
          <a:xfrm>
            <a:off x="411163" y="1189038"/>
            <a:ext cx="8428037"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endParaRPr lang="en-US" altLang="en-US"/>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068158D-6D15-4A43-B316-B4746AFC984F}" type="slidenum">
              <a:rPr lang="en-US" sz="1200" smtClean="0">
                <a:solidFill>
                  <a:srgbClr val="000000"/>
                </a:solidFill>
                <a:latin typeface="+mn-lt"/>
              </a:rPr>
              <a:pPr algn="r" fontAlgn="auto">
                <a:spcBef>
                  <a:spcPts val="0"/>
                </a:spcBef>
                <a:spcAft>
                  <a:spcPts val="0"/>
                </a:spcAft>
                <a:defRPr/>
              </a:pPr>
              <a:t>‹#›</a:t>
            </a:fld>
            <a:r>
              <a:rPr lang="en-US" sz="1200" dirty="0">
                <a:solidFill>
                  <a:srgbClr val="000000"/>
                </a:solidFill>
                <a:latin typeface="+mn-lt"/>
              </a:rPr>
              <a:t> </a:t>
            </a:r>
          </a:p>
        </p:txBody>
      </p:sp>
      <p:grpSp>
        <p:nvGrpSpPr>
          <p:cNvPr id="9223" name="Group 8"/>
          <p:cNvGrpSpPr>
            <a:grpSpLocks noChangeAspect="1"/>
          </p:cNvGrpSpPr>
          <p:nvPr/>
        </p:nvGrpSpPr>
        <p:grpSpPr bwMode="auto">
          <a:xfrm>
            <a:off x="425450" y="6426200"/>
            <a:ext cx="2422525" cy="279400"/>
            <a:chOff x="240" y="3744"/>
            <a:chExt cx="2055" cy="237"/>
          </a:xfrm>
        </p:grpSpPr>
        <p:sp>
          <p:nvSpPr>
            <p:cNvPr id="9226" name="AutoShape 7"/>
            <p:cNvSpPr>
              <a:spLocks noChangeAspect="1" noChangeArrowheads="1" noTextEdit="1"/>
            </p:cNvSpPr>
            <p:nvPr userDrawn="1"/>
          </p:nvSpPr>
          <p:spPr bwMode="auto">
            <a:xfrm>
              <a:off x="240" y="3744"/>
              <a:ext cx="205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9227" name="Freeform 9"/>
            <p:cNvSpPr>
              <a:spLocks noEditPoints="1"/>
            </p:cNvSpPr>
            <p:nvPr userDrawn="1"/>
          </p:nvSpPr>
          <p:spPr bwMode="auto">
            <a:xfrm>
              <a:off x="1355" y="3744"/>
              <a:ext cx="462" cy="79"/>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9228" name="Freeform 10"/>
            <p:cNvSpPr>
              <a:spLocks noEditPoints="1"/>
            </p:cNvSpPr>
            <p:nvPr userDrawn="1"/>
          </p:nvSpPr>
          <p:spPr bwMode="auto">
            <a:xfrm>
              <a:off x="590" y="3744"/>
              <a:ext cx="737" cy="79"/>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9229" name="Freeform 11"/>
            <p:cNvSpPr>
              <a:spLocks noEditPoints="1"/>
            </p:cNvSpPr>
            <p:nvPr userDrawn="1"/>
          </p:nvSpPr>
          <p:spPr bwMode="auto">
            <a:xfrm>
              <a:off x="240" y="3745"/>
              <a:ext cx="311" cy="78"/>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9230" name="Freeform 12"/>
            <p:cNvSpPr>
              <a:spLocks noEditPoints="1"/>
            </p:cNvSpPr>
            <p:nvPr userDrawn="1"/>
          </p:nvSpPr>
          <p:spPr bwMode="auto">
            <a:xfrm>
              <a:off x="1301" y="3876"/>
              <a:ext cx="994" cy="105"/>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grpSp>
      <p:sp>
        <p:nvSpPr>
          <p:cNvPr id="9224" name="AutoShape 3"/>
          <p:cNvSpPr>
            <a:spLocks noChangeAspect="1" noChangeArrowheads="1" noTextEdit="1"/>
          </p:cNvSpPr>
          <p:nvPr/>
        </p:nvSpPr>
        <p:spPr bwMode="auto">
          <a:xfrm>
            <a:off x="0" y="3810000"/>
            <a:ext cx="9144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pic>
        <p:nvPicPr>
          <p:cNvPr id="9225" name="Picture 2" descr="Q:\Repro 2\New guidelines 2011_12\Final 260411\PPT\OLD\050511\WMF\text slide pattern_2 boxes_060511.wm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24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739" r:id="rId1"/>
    <p:sldLayoutId id="2147485725" r:id="rId2"/>
    <p:sldLayoutId id="2147485726" r:id="rId3"/>
    <p:sldLayoutId id="2147485727" r:id="rId4"/>
    <p:sldLayoutId id="2147485728" r:id="rId5"/>
    <p:sldLayoutId id="2147485729" r:id="rId6"/>
    <p:sldLayoutId id="2147485730" r:id="rId7"/>
    <p:sldLayoutId id="2147485731" r:id="rId8"/>
    <p:sldLayoutId id="2147485732" r:id="rId9"/>
    <p:sldLayoutId id="2147485733" r:id="rId10"/>
    <p:sldLayoutId id="2147485734" r:id="rId11"/>
    <p:sldLayoutId id="2147485735" r:id="rId12"/>
  </p:sldLayoutIdLst>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7.png"/><Relationship Id="rId3" Type="http://schemas.openxmlformats.org/officeDocument/2006/relationships/diagramData" Target="../diagrams/data1.xml"/><Relationship Id="rId21" Type="http://schemas.openxmlformats.org/officeDocument/2006/relationships/comments" Target="../comments/comment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5223" y="329186"/>
            <a:ext cx="7543800" cy="487362"/>
          </a:xfrm>
        </p:spPr>
        <p:txBody>
          <a:bodyPr/>
          <a:lstStyle/>
          <a:p>
            <a:r>
              <a:rPr lang="en-GB" sz="2400" b="1" u="sng" spc="50" dirty="0">
                <a:ln w="9525" cmpd="sng">
                  <a:solidFill>
                    <a:schemeClr val="accent1"/>
                  </a:solidFill>
                  <a:prstDash val="solid"/>
                </a:ln>
                <a:solidFill>
                  <a:srgbClr val="70AD47">
                    <a:tint val="1000"/>
                  </a:srgbClr>
                </a:solidFill>
                <a:effectLst>
                  <a:glow rad="38100">
                    <a:schemeClr val="accent1">
                      <a:alpha val="40000"/>
                    </a:schemeClr>
                  </a:glow>
                </a:effectLst>
              </a:rPr>
              <a:t>Org Structure Analytics </a:t>
            </a:r>
            <a:endParaRPr lang="en-IE" sz="2400" b="1" u="sng"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612790810"/>
              </p:ext>
            </p:extLst>
          </p:nvPr>
        </p:nvGraphicFramePr>
        <p:xfrm>
          <a:off x="649362" y="1484275"/>
          <a:ext cx="5188404" cy="2655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17979504"/>
              </p:ext>
            </p:extLst>
          </p:nvPr>
        </p:nvGraphicFramePr>
        <p:xfrm>
          <a:off x="566680" y="4477294"/>
          <a:ext cx="8010639" cy="1433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a:extLst>
              <a:ext uri="{FF2B5EF4-FFF2-40B4-BE49-F238E27FC236}">
                <a16:creationId xmlns:a16="http://schemas.microsoft.com/office/drawing/2014/main" id="{16EAC279-0B6E-4344-ABA6-4585D05A3255}"/>
              </a:ext>
            </a:extLst>
          </p:cNvPr>
          <p:cNvGraphicFramePr/>
          <p:nvPr>
            <p:extLst>
              <p:ext uri="{D42A27DB-BD31-4B8C-83A1-F6EECF244321}">
                <p14:modId xmlns:p14="http://schemas.microsoft.com/office/powerpoint/2010/main" val="19749772"/>
              </p:ext>
            </p:extLst>
          </p:nvPr>
        </p:nvGraphicFramePr>
        <p:xfrm>
          <a:off x="6311800" y="2914956"/>
          <a:ext cx="2381626" cy="12244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5" name="Straight Arrow Connector 4">
            <a:extLst>
              <a:ext uri="{FF2B5EF4-FFF2-40B4-BE49-F238E27FC236}">
                <a16:creationId xmlns:a16="http://schemas.microsoft.com/office/drawing/2014/main" id="{E6A84FDE-D82B-4A3A-9CCC-05A50FE37172}"/>
              </a:ext>
            </a:extLst>
          </p:cNvPr>
          <p:cNvCxnSpPr/>
          <p:nvPr/>
        </p:nvCxnSpPr>
        <p:spPr>
          <a:xfrm>
            <a:off x="556591" y="258417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D9C900-877E-46EB-88C6-47FB5B186E9A}"/>
              </a:ext>
            </a:extLst>
          </p:cNvPr>
          <p:cNvCxnSpPr/>
          <p:nvPr/>
        </p:nvCxnSpPr>
        <p:spPr>
          <a:xfrm>
            <a:off x="3856383" y="2146852"/>
            <a:ext cx="343231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099E1F74-F6B7-4395-9337-6B07E84B6235}"/>
              </a:ext>
            </a:extLst>
          </p:cNvPr>
          <p:cNvCxnSpPr/>
          <p:nvPr/>
        </p:nvCxnSpPr>
        <p:spPr>
          <a:xfrm>
            <a:off x="7275443" y="2160104"/>
            <a:ext cx="0" cy="75485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22E5A194-22DE-4C5D-8510-C5A9E3BB02DA}"/>
              </a:ext>
            </a:extLst>
          </p:cNvPr>
          <p:cNvCxnSpPr>
            <a:cxnSpLocks/>
            <a:endCxn id="8" idx="1"/>
          </p:cNvCxnSpPr>
          <p:nvPr/>
        </p:nvCxnSpPr>
        <p:spPr>
          <a:xfrm>
            <a:off x="192090" y="5193881"/>
            <a:ext cx="37459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517" name="Straight Connector 21516">
            <a:extLst>
              <a:ext uri="{FF2B5EF4-FFF2-40B4-BE49-F238E27FC236}">
                <a16:creationId xmlns:a16="http://schemas.microsoft.com/office/drawing/2014/main" id="{64920505-2BFE-4691-8250-4FCEC1D1F89F}"/>
              </a:ext>
            </a:extLst>
          </p:cNvPr>
          <p:cNvCxnSpPr/>
          <p:nvPr/>
        </p:nvCxnSpPr>
        <p:spPr>
          <a:xfrm>
            <a:off x="192090" y="2160104"/>
            <a:ext cx="0" cy="3033777"/>
          </a:xfrm>
          <a:prstGeom prst="line">
            <a:avLst/>
          </a:prstGeom>
        </p:spPr>
        <p:style>
          <a:lnRef idx="2">
            <a:schemeClr val="dk1"/>
          </a:lnRef>
          <a:fillRef idx="0">
            <a:schemeClr val="dk1"/>
          </a:fillRef>
          <a:effectRef idx="1">
            <a:schemeClr val="dk1"/>
          </a:effectRef>
          <a:fontRef idx="minor">
            <a:schemeClr val="tx1"/>
          </a:fontRef>
        </p:style>
      </p:cxnSp>
      <p:cxnSp>
        <p:nvCxnSpPr>
          <p:cNvPr id="21519" name="Straight Connector 21518">
            <a:extLst>
              <a:ext uri="{FF2B5EF4-FFF2-40B4-BE49-F238E27FC236}">
                <a16:creationId xmlns:a16="http://schemas.microsoft.com/office/drawing/2014/main" id="{FD6FA063-4285-41E9-A517-A936D7A61874}"/>
              </a:ext>
            </a:extLst>
          </p:cNvPr>
          <p:cNvCxnSpPr/>
          <p:nvPr/>
        </p:nvCxnSpPr>
        <p:spPr>
          <a:xfrm flipH="1">
            <a:off x="7235687" y="1683026"/>
            <a:ext cx="397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21" name="Straight Connector 21520">
            <a:extLst>
              <a:ext uri="{FF2B5EF4-FFF2-40B4-BE49-F238E27FC236}">
                <a16:creationId xmlns:a16="http://schemas.microsoft.com/office/drawing/2014/main" id="{CB3ECAEB-EC59-4522-9EDC-5ED35017F0FC}"/>
              </a:ext>
            </a:extLst>
          </p:cNvPr>
          <p:cNvCxnSpPr/>
          <p:nvPr/>
        </p:nvCxnSpPr>
        <p:spPr>
          <a:xfrm>
            <a:off x="192090" y="2160104"/>
            <a:ext cx="2233058" cy="0"/>
          </a:xfrm>
          <a:prstGeom prst="line">
            <a:avLst/>
          </a:prstGeom>
        </p:spPr>
        <p:style>
          <a:lnRef idx="2">
            <a:schemeClr val="dk1"/>
          </a:lnRef>
          <a:fillRef idx="0">
            <a:schemeClr val="dk1"/>
          </a:fillRef>
          <a:effectRef idx="1">
            <a:schemeClr val="dk1"/>
          </a:effectRef>
          <a:fontRef idx="minor">
            <a:schemeClr val="tx1"/>
          </a:fontRef>
        </p:style>
      </p:cxnSp>
      <p:sp>
        <p:nvSpPr>
          <p:cNvPr id="21522" name="TextBox 21521">
            <a:extLst>
              <a:ext uri="{FF2B5EF4-FFF2-40B4-BE49-F238E27FC236}">
                <a16:creationId xmlns:a16="http://schemas.microsoft.com/office/drawing/2014/main" id="{12B6D295-382D-4E02-B2A6-ECEAA1F95D94}"/>
              </a:ext>
            </a:extLst>
          </p:cNvPr>
          <p:cNvSpPr txBox="1"/>
          <p:nvPr/>
        </p:nvSpPr>
        <p:spPr>
          <a:xfrm>
            <a:off x="771908" y="1556858"/>
            <a:ext cx="791849" cy="338554"/>
          </a:xfrm>
          <a:prstGeom prst="rect">
            <a:avLst/>
          </a:prstGeom>
          <a:noFill/>
        </p:spPr>
        <p:txBody>
          <a:bodyPr wrap="square" rtlCol="0">
            <a:spAutoFit/>
          </a:bodyPr>
          <a:lstStyle/>
          <a:p>
            <a:r>
              <a:rPr lang="en-IE" sz="1600" b="1" i="1" dirty="0"/>
              <a:t>Hub</a:t>
            </a:r>
          </a:p>
        </p:txBody>
      </p:sp>
      <p:sp>
        <p:nvSpPr>
          <p:cNvPr id="52" name="TextBox 51">
            <a:extLst>
              <a:ext uri="{FF2B5EF4-FFF2-40B4-BE49-F238E27FC236}">
                <a16:creationId xmlns:a16="http://schemas.microsoft.com/office/drawing/2014/main" id="{94874D21-0E34-475E-A2BF-BE315E0C2220}"/>
              </a:ext>
            </a:extLst>
          </p:cNvPr>
          <p:cNvSpPr txBox="1"/>
          <p:nvPr/>
        </p:nvSpPr>
        <p:spPr>
          <a:xfrm>
            <a:off x="666125" y="4139453"/>
            <a:ext cx="1387957" cy="338554"/>
          </a:xfrm>
          <a:prstGeom prst="rect">
            <a:avLst/>
          </a:prstGeom>
          <a:noFill/>
        </p:spPr>
        <p:txBody>
          <a:bodyPr wrap="square" rtlCol="0">
            <a:spAutoFit/>
          </a:bodyPr>
          <a:lstStyle/>
          <a:p>
            <a:r>
              <a:rPr lang="en-IE" sz="1600" b="1" i="1" dirty="0"/>
              <a:t>Spoke</a:t>
            </a:r>
          </a:p>
        </p:txBody>
      </p:sp>
      <p:sp>
        <p:nvSpPr>
          <p:cNvPr id="3" name="TextBox 2">
            <a:extLst>
              <a:ext uri="{FF2B5EF4-FFF2-40B4-BE49-F238E27FC236}">
                <a16:creationId xmlns:a16="http://schemas.microsoft.com/office/drawing/2014/main" id="{66CA374F-7C46-4C5B-9FD2-D9909356F9C8}"/>
              </a:ext>
            </a:extLst>
          </p:cNvPr>
          <p:cNvSpPr txBox="1"/>
          <p:nvPr/>
        </p:nvSpPr>
        <p:spPr>
          <a:xfrm>
            <a:off x="6099163" y="1309230"/>
            <a:ext cx="2478156" cy="553998"/>
          </a:xfrm>
          <a:prstGeom prst="rect">
            <a:avLst/>
          </a:prstGeom>
          <a:noFill/>
        </p:spPr>
        <p:txBody>
          <a:bodyPr wrap="square" rtlCol="0">
            <a:spAutoFit/>
          </a:bodyPr>
          <a:lstStyle/>
          <a:p>
            <a:r>
              <a:rPr lang="en-IE" sz="1000" b="1" dirty="0"/>
              <a:t>Responsible </a:t>
            </a:r>
            <a:r>
              <a:rPr lang="en-IE" sz="1000" dirty="0"/>
              <a:t>for </a:t>
            </a:r>
          </a:p>
          <a:p>
            <a:r>
              <a:rPr lang="en-IE" sz="1000" dirty="0"/>
              <a:t>- Core Development (IT Delivery)</a:t>
            </a:r>
          </a:p>
          <a:p>
            <a:r>
              <a:rPr lang="en-IE" sz="1000" dirty="0"/>
              <a:t>- Data Model changes </a:t>
            </a:r>
            <a:endParaRPr lang="en-GB" sz="1000" dirty="0"/>
          </a:p>
        </p:txBody>
      </p:sp>
      <p:sp>
        <p:nvSpPr>
          <p:cNvPr id="16" name="TextBox 15">
            <a:extLst>
              <a:ext uri="{FF2B5EF4-FFF2-40B4-BE49-F238E27FC236}">
                <a16:creationId xmlns:a16="http://schemas.microsoft.com/office/drawing/2014/main" id="{4A81017A-04C4-47CB-B382-68E461410F72}"/>
              </a:ext>
            </a:extLst>
          </p:cNvPr>
          <p:cNvSpPr txBox="1"/>
          <p:nvPr/>
        </p:nvSpPr>
        <p:spPr>
          <a:xfrm>
            <a:off x="5231147" y="5917095"/>
            <a:ext cx="3048150" cy="707886"/>
          </a:xfrm>
          <a:prstGeom prst="rect">
            <a:avLst/>
          </a:prstGeom>
          <a:noFill/>
        </p:spPr>
        <p:txBody>
          <a:bodyPr wrap="square" rtlCol="0">
            <a:spAutoFit/>
          </a:bodyPr>
          <a:lstStyle/>
          <a:p>
            <a:r>
              <a:rPr lang="en-IE" sz="1000" b="1" dirty="0"/>
              <a:t>Responsible </a:t>
            </a:r>
            <a:r>
              <a:rPr lang="en-IE" sz="1000" dirty="0"/>
              <a:t>for </a:t>
            </a:r>
          </a:p>
          <a:p>
            <a:pPr marL="171450" indent="-171450">
              <a:buFontTx/>
              <a:buChar char="-"/>
            </a:pPr>
            <a:r>
              <a:rPr lang="en-IE" sz="1000" dirty="0"/>
              <a:t>Business Spoc/Analyst</a:t>
            </a:r>
          </a:p>
          <a:p>
            <a:pPr marL="171450" indent="-171450">
              <a:buFontTx/>
              <a:buChar char="-"/>
            </a:pPr>
            <a:r>
              <a:rPr lang="en-IE" sz="1000" dirty="0"/>
              <a:t>Deliver certain reports as per need</a:t>
            </a:r>
          </a:p>
          <a:p>
            <a:pPr marL="171450" indent="-171450">
              <a:buFontTx/>
              <a:buChar char="-"/>
            </a:pPr>
            <a:r>
              <a:rPr lang="en-IE" sz="1000" dirty="0"/>
              <a:t>Facilitate integration with Hub</a:t>
            </a:r>
            <a:endParaRPr lang="en-GB" sz="1000" dirty="0"/>
          </a:p>
        </p:txBody>
      </p:sp>
      <p:sp>
        <p:nvSpPr>
          <p:cNvPr id="17" name="Flowchart: Connector 16">
            <a:extLst>
              <a:ext uri="{FF2B5EF4-FFF2-40B4-BE49-F238E27FC236}">
                <a16:creationId xmlns:a16="http://schemas.microsoft.com/office/drawing/2014/main" id="{5877E60F-C628-42AB-99D0-D714397B905F}"/>
              </a:ext>
            </a:extLst>
          </p:cNvPr>
          <p:cNvSpPr/>
          <p:nvPr/>
        </p:nvSpPr>
        <p:spPr>
          <a:xfrm>
            <a:off x="1005315" y="3497478"/>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t>7</a:t>
            </a:r>
            <a:endParaRPr lang="en-IE" sz="1200" dirty="0"/>
          </a:p>
        </p:txBody>
      </p:sp>
      <p:sp>
        <p:nvSpPr>
          <p:cNvPr id="18" name="Flowchart: Connector 17">
            <a:extLst>
              <a:ext uri="{FF2B5EF4-FFF2-40B4-BE49-F238E27FC236}">
                <a16:creationId xmlns:a16="http://schemas.microsoft.com/office/drawing/2014/main" id="{88B88CB0-6D8C-4F43-907D-FDB66889D4DC}"/>
              </a:ext>
            </a:extLst>
          </p:cNvPr>
          <p:cNvSpPr/>
          <p:nvPr/>
        </p:nvSpPr>
        <p:spPr>
          <a:xfrm>
            <a:off x="2688618" y="3497478"/>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t>4</a:t>
            </a:r>
            <a:endParaRPr lang="en-IE" sz="1200" dirty="0"/>
          </a:p>
        </p:txBody>
      </p:sp>
      <p:sp>
        <p:nvSpPr>
          <p:cNvPr id="20" name="Flowchart: Connector 19">
            <a:extLst>
              <a:ext uri="{FF2B5EF4-FFF2-40B4-BE49-F238E27FC236}">
                <a16:creationId xmlns:a16="http://schemas.microsoft.com/office/drawing/2014/main" id="{F961BF85-0516-4442-AE79-3F0F5024BF9C}"/>
              </a:ext>
            </a:extLst>
          </p:cNvPr>
          <p:cNvSpPr/>
          <p:nvPr/>
        </p:nvSpPr>
        <p:spPr>
          <a:xfrm>
            <a:off x="2560660" y="2413436"/>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sz="1200" dirty="0"/>
          </a:p>
        </p:txBody>
      </p:sp>
      <p:sp>
        <p:nvSpPr>
          <p:cNvPr id="21" name="Flowchart: Connector 20">
            <a:extLst>
              <a:ext uri="{FF2B5EF4-FFF2-40B4-BE49-F238E27FC236}">
                <a16:creationId xmlns:a16="http://schemas.microsoft.com/office/drawing/2014/main" id="{A9E87958-CD30-4A04-B012-0CCF23C41205}"/>
              </a:ext>
            </a:extLst>
          </p:cNvPr>
          <p:cNvSpPr/>
          <p:nvPr/>
        </p:nvSpPr>
        <p:spPr>
          <a:xfrm>
            <a:off x="2535493" y="5634775"/>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t>6</a:t>
            </a:r>
            <a:endParaRPr lang="en-IE" sz="1200" dirty="0"/>
          </a:p>
        </p:txBody>
      </p:sp>
      <p:sp>
        <p:nvSpPr>
          <p:cNvPr id="22" name="Flowchart: Connector 21">
            <a:extLst>
              <a:ext uri="{FF2B5EF4-FFF2-40B4-BE49-F238E27FC236}">
                <a16:creationId xmlns:a16="http://schemas.microsoft.com/office/drawing/2014/main" id="{E0947CB5-4701-4502-86D8-80871A69252D}"/>
              </a:ext>
            </a:extLst>
          </p:cNvPr>
          <p:cNvSpPr/>
          <p:nvPr/>
        </p:nvSpPr>
        <p:spPr>
          <a:xfrm>
            <a:off x="4158923" y="5634775"/>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4</a:t>
            </a:r>
            <a:endParaRPr lang="en-IE" sz="1200" dirty="0"/>
          </a:p>
        </p:txBody>
      </p:sp>
      <p:sp>
        <p:nvSpPr>
          <p:cNvPr id="24" name="Flowchart: Connector 23">
            <a:extLst>
              <a:ext uri="{FF2B5EF4-FFF2-40B4-BE49-F238E27FC236}">
                <a16:creationId xmlns:a16="http://schemas.microsoft.com/office/drawing/2014/main" id="{97978956-ED92-4F0E-B028-26B66ED45593}"/>
              </a:ext>
            </a:extLst>
          </p:cNvPr>
          <p:cNvSpPr/>
          <p:nvPr/>
        </p:nvSpPr>
        <p:spPr>
          <a:xfrm>
            <a:off x="5782353" y="5663132"/>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2</a:t>
            </a:r>
            <a:endParaRPr lang="en-IE" sz="1200" dirty="0"/>
          </a:p>
        </p:txBody>
      </p:sp>
      <p:sp>
        <p:nvSpPr>
          <p:cNvPr id="26" name="Flowchart: Connector 25">
            <a:extLst>
              <a:ext uri="{FF2B5EF4-FFF2-40B4-BE49-F238E27FC236}">
                <a16:creationId xmlns:a16="http://schemas.microsoft.com/office/drawing/2014/main" id="{4A8BBC71-A098-40A4-9639-675E4F538940}"/>
              </a:ext>
            </a:extLst>
          </p:cNvPr>
          <p:cNvSpPr/>
          <p:nvPr/>
        </p:nvSpPr>
        <p:spPr>
          <a:xfrm>
            <a:off x="7273970" y="5668907"/>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t>3</a:t>
            </a:r>
            <a:endParaRPr lang="en-IE" sz="1200" dirty="0"/>
          </a:p>
        </p:txBody>
      </p:sp>
      <p:sp>
        <p:nvSpPr>
          <p:cNvPr id="31" name="Flowchart: Connector 30">
            <a:extLst>
              <a:ext uri="{FF2B5EF4-FFF2-40B4-BE49-F238E27FC236}">
                <a16:creationId xmlns:a16="http://schemas.microsoft.com/office/drawing/2014/main" id="{577F05ED-E944-43C8-9F86-C94666F666DC}"/>
              </a:ext>
            </a:extLst>
          </p:cNvPr>
          <p:cNvSpPr/>
          <p:nvPr/>
        </p:nvSpPr>
        <p:spPr>
          <a:xfrm>
            <a:off x="4302802" y="3485181"/>
            <a:ext cx="303304" cy="248188"/>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sz="1200" dirty="0"/>
          </a:p>
        </p:txBody>
      </p:sp>
      <p:pic>
        <p:nvPicPr>
          <p:cNvPr id="4" name="Picture 3">
            <a:extLst>
              <a:ext uri="{FF2B5EF4-FFF2-40B4-BE49-F238E27FC236}">
                <a16:creationId xmlns:a16="http://schemas.microsoft.com/office/drawing/2014/main" id="{94E0A674-5458-45BB-82E4-3F1E435ED1C0}"/>
              </a:ext>
            </a:extLst>
          </p:cNvPr>
          <p:cNvPicPr>
            <a:picLocks noChangeAspect="1"/>
          </p:cNvPicPr>
          <p:nvPr/>
        </p:nvPicPr>
        <p:blipFill>
          <a:blip r:embed="rId18"/>
          <a:stretch>
            <a:fillRect/>
          </a:stretch>
        </p:blipFill>
        <p:spPr>
          <a:xfrm>
            <a:off x="4256256" y="3453203"/>
            <a:ext cx="353599" cy="323116"/>
          </a:xfrm>
          <a:prstGeom prst="rect">
            <a:avLst/>
          </a:prstGeom>
        </p:spPr>
      </p:pic>
      <p:pic>
        <p:nvPicPr>
          <p:cNvPr id="6" name="Picture 5">
            <a:extLst>
              <a:ext uri="{FF2B5EF4-FFF2-40B4-BE49-F238E27FC236}">
                <a16:creationId xmlns:a16="http://schemas.microsoft.com/office/drawing/2014/main" id="{3181E884-D362-44AF-9B1F-4CAABC723319}"/>
              </a:ext>
            </a:extLst>
          </p:cNvPr>
          <p:cNvPicPr>
            <a:picLocks noChangeAspect="1"/>
          </p:cNvPicPr>
          <p:nvPr/>
        </p:nvPicPr>
        <p:blipFill>
          <a:blip r:embed="rId19"/>
          <a:stretch>
            <a:fillRect/>
          </a:stretch>
        </p:blipFill>
        <p:spPr>
          <a:xfrm>
            <a:off x="2546341" y="2401701"/>
            <a:ext cx="353599" cy="323116"/>
          </a:xfrm>
          <a:prstGeom prst="rect">
            <a:avLst/>
          </a:prstGeom>
        </p:spPr>
      </p:pic>
      <p:sp>
        <p:nvSpPr>
          <p:cNvPr id="32" name="Flowchart: Connector 31">
            <a:extLst>
              <a:ext uri="{FF2B5EF4-FFF2-40B4-BE49-F238E27FC236}">
                <a16:creationId xmlns:a16="http://schemas.microsoft.com/office/drawing/2014/main" id="{4E4558B0-1096-4B14-8438-4800203654B0}"/>
              </a:ext>
            </a:extLst>
          </p:cNvPr>
          <p:cNvSpPr/>
          <p:nvPr/>
        </p:nvSpPr>
        <p:spPr>
          <a:xfrm>
            <a:off x="7829023" y="3936715"/>
            <a:ext cx="200792" cy="183709"/>
          </a:xfrm>
          <a:prstGeom prst="flowChartConnecto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dirty="0"/>
          </a:p>
        </p:txBody>
      </p:sp>
      <p:pic>
        <p:nvPicPr>
          <p:cNvPr id="7" name="Picture 6">
            <a:extLst>
              <a:ext uri="{FF2B5EF4-FFF2-40B4-BE49-F238E27FC236}">
                <a16:creationId xmlns:a16="http://schemas.microsoft.com/office/drawing/2014/main" id="{7044823B-99B0-45A1-9918-23C64BDBB575}"/>
              </a:ext>
            </a:extLst>
          </p:cNvPr>
          <p:cNvPicPr>
            <a:picLocks noChangeAspect="1"/>
          </p:cNvPicPr>
          <p:nvPr/>
        </p:nvPicPr>
        <p:blipFill>
          <a:blip r:embed="rId20"/>
          <a:stretch>
            <a:fillRect/>
          </a:stretch>
        </p:blipFill>
        <p:spPr>
          <a:xfrm>
            <a:off x="7795295" y="3891972"/>
            <a:ext cx="268247" cy="323116"/>
          </a:xfrm>
          <a:prstGeom prst="rect">
            <a:avLst/>
          </a:prstGeom>
        </p:spPr>
      </p:pic>
    </p:spTree>
    <p:extLst>
      <p:ext uri="{BB962C8B-B14F-4D97-AF65-F5344CB8AC3E}">
        <p14:creationId xmlns:p14="http://schemas.microsoft.com/office/powerpoint/2010/main" val="408462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55F8C966-364F-48E6-85EB-EDFDE901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165" y="1316549"/>
            <a:ext cx="7431942" cy="4896132"/>
          </a:xfrm>
          <a:prstGeom prst="rect">
            <a:avLst/>
          </a:prstGeom>
          <a:ln>
            <a:solidFill>
              <a:schemeClr val="accent1"/>
            </a:solidFill>
          </a:ln>
        </p:spPr>
      </p:pic>
      <p:sp>
        <p:nvSpPr>
          <p:cNvPr id="7" name="Rectangle 6">
            <a:extLst>
              <a:ext uri="{FF2B5EF4-FFF2-40B4-BE49-F238E27FC236}">
                <a16:creationId xmlns:a16="http://schemas.microsoft.com/office/drawing/2014/main" id="{E62EF767-FAB9-49A3-94B2-99E004FB0C9F}"/>
              </a:ext>
            </a:extLst>
          </p:cNvPr>
          <p:cNvSpPr/>
          <p:nvPr/>
        </p:nvSpPr>
        <p:spPr>
          <a:xfrm>
            <a:off x="1326165" y="329134"/>
            <a:ext cx="4339265" cy="461665"/>
          </a:xfrm>
          <a:prstGeom prst="rect">
            <a:avLst/>
          </a:prstGeom>
        </p:spPr>
        <p:txBody>
          <a:bodyPr wrap="none">
            <a:spAutoFit/>
          </a:bodyPr>
          <a:lstStyle/>
          <a:p>
            <a:r>
              <a:rPr lang="en-GB" b="1" u="sng" spc="50" dirty="0">
                <a:ln w="9525" cmpd="sng">
                  <a:solidFill>
                    <a:schemeClr val="accent1"/>
                  </a:solidFill>
                  <a:prstDash val="solid"/>
                </a:ln>
                <a:solidFill>
                  <a:srgbClr val="70AD47">
                    <a:tint val="1000"/>
                  </a:srgbClr>
                </a:solidFill>
                <a:effectLst>
                  <a:glow rad="38100">
                    <a:schemeClr val="accent1">
                      <a:alpha val="40000"/>
                    </a:schemeClr>
                  </a:glow>
                </a:effectLst>
              </a:rPr>
              <a:t>Incident/Task Management </a:t>
            </a:r>
            <a:endParaRPr lang="en-IE" dirty="0"/>
          </a:p>
        </p:txBody>
      </p:sp>
    </p:spTree>
    <p:extLst>
      <p:ext uri="{BB962C8B-B14F-4D97-AF65-F5344CB8AC3E}">
        <p14:creationId xmlns:p14="http://schemas.microsoft.com/office/powerpoint/2010/main" val="258692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2EF767-FAB9-49A3-94B2-99E004FB0C9F}"/>
              </a:ext>
            </a:extLst>
          </p:cNvPr>
          <p:cNvSpPr/>
          <p:nvPr/>
        </p:nvSpPr>
        <p:spPr>
          <a:xfrm>
            <a:off x="1326165" y="329134"/>
            <a:ext cx="3480440" cy="461665"/>
          </a:xfrm>
          <a:prstGeom prst="rect">
            <a:avLst/>
          </a:prstGeom>
        </p:spPr>
        <p:txBody>
          <a:bodyPr wrap="none">
            <a:spAutoFit/>
          </a:bodyPr>
          <a:lstStyle/>
          <a:p>
            <a:r>
              <a:rPr lang="en-GB" b="1" u="sng" spc="50" dirty="0">
                <a:ln w="9525" cmpd="sng">
                  <a:solidFill>
                    <a:schemeClr val="accent1"/>
                  </a:solidFill>
                  <a:prstDash val="solid"/>
                </a:ln>
                <a:solidFill>
                  <a:srgbClr val="70AD47">
                    <a:tint val="1000"/>
                  </a:srgbClr>
                </a:solidFill>
                <a:effectLst>
                  <a:glow rad="38100">
                    <a:schemeClr val="accent1">
                      <a:alpha val="40000"/>
                    </a:schemeClr>
                  </a:glow>
                </a:effectLst>
              </a:rPr>
              <a:t>Change Management </a:t>
            </a:r>
            <a:endParaRPr lang="en-IE" dirty="0"/>
          </a:p>
        </p:txBody>
      </p:sp>
      <p:pic>
        <p:nvPicPr>
          <p:cNvPr id="4" name="Picture 3" descr="A picture containing screenshot&#10;&#10;Description automatically generated">
            <a:extLst>
              <a:ext uri="{FF2B5EF4-FFF2-40B4-BE49-F238E27FC236}">
                <a16:creationId xmlns:a16="http://schemas.microsoft.com/office/drawing/2014/main" id="{BAC08952-39D0-450D-BFED-3D676374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46" y="1187834"/>
            <a:ext cx="8323449" cy="5540137"/>
          </a:xfrm>
          <a:prstGeom prst="rect">
            <a:avLst/>
          </a:prstGeom>
          <a:ln>
            <a:solidFill>
              <a:schemeClr val="accent1"/>
            </a:solidFill>
          </a:ln>
        </p:spPr>
      </p:pic>
    </p:spTree>
    <p:extLst>
      <p:ext uri="{BB962C8B-B14F-4D97-AF65-F5344CB8AC3E}">
        <p14:creationId xmlns:p14="http://schemas.microsoft.com/office/powerpoint/2010/main" val="177405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2EF767-FAB9-49A3-94B2-99E004FB0C9F}"/>
              </a:ext>
            </a:extLst>
          </p:cNvPr>
          <p:cNvSpPr/>
          <p:nvPr/>
        </p:nvSpPr>
        <p:spPr>
          <a:xfrm>
            <a:off x="1326165" y="329134"/>
            <a:ext cx="3480440" cy="461665"/>
          </a:xfrm>
          <a:prstGeom prst="rect">
            <a:avLst/>
          </a:prstGeom>
        </p:spPr>
        <p:txBody>
          <a:bodyPr wrap="none">
            <a:spAutoFit/>
          </a:bodyPr>
          <a:lstStyle/>
          <a:p>
            <a:r>
              <a:rPr lang="en-GB" b="1" u="sng" spc="50" dirty="0">
                <a:ln w="9525" cmpd="sng">
                  <a:solidFill>
                    <a:schemeClr val="accent1"/>
                  </a:solidFill>
                  <a:prstDash val="solid"/>
                </a:ln>
                <a:solidFill>
                  <a:srgbClr val="70AD47">
                    <a:tint val="1000"/>
                  </a:srgbClr>
                </a:solidFill>
                <a:effectLst>
                  <a:glow rad="38100">
                    <a:schemeClr val="accent1">
                      <a:alpha val="40000"/>
                    </a:schemeClr>
                  </a:glow>
                </a:effectLst>
              </a:rPr>
              <a:t>Change Management </a:t>
            </a:r>
            <a:endParaRPr lang="en-IE" dirty="0"/>
          </a:p>
        </p:txBody>
      </p:sp>
      <p:pic>
        <p:nvPicPr>
          <p:cNvPr id="2" name="Picture 1">
            <a:extLst>
              <a:ext uri="{FF2B5EF4-FFF2-40B4-BE49-F238E27FC236}">
                <a16:creationId xmlns:a16="http://schemas.microsoft.com/office/drawing/2014/main" id="{B2B0F533-5044-4AB2-B4BE-8300DA20C390}"/>
              </a:ext>
            </a:extLst>
          </p:cNvPr>
          <p:cNvPicPr>
            <a:picLocks noChangeAspect="1"/>
          </p:cNvPicPr>
          <p:nvPr/>
        </p:nvPicPr>
        <p:blipFill>
          <a:blip r:embed="rId2"/>
          <a:stretch>
            <a:fillRect/>
          </a:stretch>
        </p:blipFill>
        <p:spPr>
          <a:xfrm>
            <a:off x="286327" y="1167893"/>
            <a:ext cx="8597614" cy="5667410"/>
          </a:xfrm>
          <a:prstGeom prst="rect">
            <a:avLst/>
          </a:prstGeom>
          <a:ln>
            <a:solidFill>
              <a:schemeClr val="accent1"/>
            </a:solidFill>
          </a:ln>
        </p:spPr>
      </p:pic>
    </p:spTree>
    <p:extLst>
      <p:ext uri="{BB962C8B-B14F-4D97-AF65-F5344CB8AC3E}">
        <p14:creationId xmlns:p14="http://schemas.microsoft.com/office/powerpoint/2010/main" val="313126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FF39-7496-4426-B09B-B4169E0AE8AB}"/>
              </a:ext>
            </a:extLst>
          </p:cNvPr>
          <p:cNvSpPr>
            <a:spLocks noGrp="1"/>
          </p:cNvSpPr>
          <p:nvPr>
            <p:ph type="title"/>
          </p:nvPr>
        </p:nvSpPr>
        <p:spPr>
          <a:xfrm>
            <a:off x="1149627" y="412303"/>
            <a:ext cx="7543800" cy="487362"/>
          </a:xfrm>
        </p:spPr>
        <p:txBody>
          <a:bodyPr/>
          <a:lstStyle/>
          <a:p>
            <a:r>
              <a:rPr lang="en-IE" dirty="0">
                <a:solidFill>
                  <a:schemeClr val="tx1"/>
                </a:solidFill>
              </a:rPr>
              <a:t>SSIS Business Communication Structure</a:t>
            </a:r>
          </a:p>
        </p:txBody>
      </p:sp>
      <p:pic>
        <p:nvPicPr>
          <p:cNvPr id="8" name="Content Placeholder 7">
            <a:extLst>
              <a:ext uri="{FF2B5EF4-FFF2-40B4-BE49-F238E27FC236}">
                <a16:creationId xmlns:a16="http://schemas.microsoft.com/office/drawing/2014/main" id="{CAC97C7B-0B30-4370-A213-1C3CAEDCC9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66" y="1096273"/>
            <a:ext cx="8945218" cy="5118997"/>
          </a:xfrm>
        </p:spPr>
      </p:pic>
    </p:spTree>
    <p:extLst>
      <p:ext uri="{BB962C8B-B14F-4D97-AF65-F5344CB8AC3E}">
        <p14:creationId xmlns:p14="http://schemas.microsoft.com/office/powerpoint/2010/main" val="409964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76A9-24EF-4798-92B9-BE3CF57BF295}"/>
              </a:ext>
            </a:extLst>
          </p:cNvPr>
          <p:cNvSpPr>
            <a:spLocks noGrp="1"/>
          </p:cNvSpPr>
          <p:nvPr>
            <p:ph type="title"/>
          </p:nvPr>
        </p:nvSpPr>
        <p:spPr/>
        <p:txBody>
          <a:bodyPr/>
          <a:lstStyle/>
          <a:p>
            <a:r>
              <a:rPr lang="en-IE" dirty="0">
                <a:solidFill>
                  <a:schemeClr val="tx1"/>
                </a:solidFill>
              </a:rPr>
              <a:t>SSIS Process Flow</a:t>
            </a:r>
          </a:p>
        </p:txBody>
      </p:sp>
      <p:pic>
        <p:nvPicPr>
          <p:cNvPr id="1026" name="Picture 2">
            <a:extLst>
              <a:ext uri="{FF2B5EF4-FFF2-40B4-BE49-F238E27FC236}">
                <a16:creationId xmlns:a16="http://schemas.microsoft.com/office/drawing/2014/main" id="{51B642AD-48D9-4BF2-8AA2-C1CCD101D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30" y="1224791"/>
            <a:ext cx="8799444" cy="497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275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76A9-24EF-4798-92B9-BE3CF57BF295}"/>
              </a:ext>
            </a:extLst>
          </p:cNvPr>
          <p:cNvSpPr>
            <a:spLocks noGrp="1"/>
          </p:cNvSpPr>
          <p:nvPr>
            <p:ph type="title"/>
          </p:nvPr>
        </p:nvSpPr>
        <p:spPr/>
        <p:txBody>
          <a:bodyPr/>
          <a:lstStyle/>
          <a:p>
            <a:r>
              <a:rPr lang="en-IE" dirty="0">
                <a:solidFill>
                  <a:schemeClr val="tx1"/>
                </a:solidFill>
              </a:rPr>
              <a:t>EI Data Lake(Hadoop) Process Flow</a:t>
            </a:r>
          </a:p>
        </p:txBody>
      </p:sp>
      <p:grpSp>
        <p:nvGrpSpPr>
          <p:cNvPr id="4" name="Group 3">
            <a:extLst>
              <a:ext uri="{FF2B5EF4-FFF2-40B4-BE49-F238E27FC236}">
                <a16:creationId xmlns:a16="http://schemas.microsoft.com/office/drawing/2014/main" id="{76B1EFBA-E8E6-4F40-821F-FC97F28BCCF0}"/>
              </a:ext>
            </a:extLst>
          </p:cNvPr>
          <p:cNvGrpSpPr/>
          <p:nvPr/>
        </p:nvGrpSpPr>
        <p:grpSpPr>
          <a:xfrm>
            <a:off x="224935" y="1256286"/>
            <a:ext cx="7884000" cy="5292000"/>
            <a:chOff x="-146584" y="-8294"/>
            <a:chExt cx="11742130" cy="6829034"/>
          </a:xfrm>
        </p:grpSpPr>
        <p:pic>
          <p:nvPicPr>
            <p:cNvPr id="5" name="Graphic 9" descr="Circles with arrows">
              <a:extLst>
                <a:ext uri="{FF2B5EF4-FFF2-40B4-BE49-F238E27FC236}">
                  <a16:creationId xmlns:a16="http://schemas.microsoft.com/office/drawing/2014/main" id="{356329C3-9932-4D66-8B22-381CEAE93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329" y="2455830"/>
              <a:ext cx="5381439" cy="4135773"/>
            </a:xfrm>
            <a:prstGeom prst="rect">
              <a:avLst/>
            </a:prstGeom>
            <a:effectLst>
              <a:innerShdw blurRad="63500" dist="50800" dir="13500000">
                <a:prstClr val="black">
                  <a:alpha val="50000"/>
                </a:prstClr>
              </a:innerShdw>
            </a:effectLst>
          </p:spPr>
        </p:pic>
        <p:pic>
          <p:nvPicPr>
            <p:cNvPr id="6" name="Graphic 3" descr="Female Profile">
              <a:extLst>
                <a:ext uri="{FF2B5EF4-FFF2-40B4-BE49-F238E27FC236}">
                  <a16:creationId xmlns:a16="http://schemas.microsoft.com/office/drawing/2014/main" id="{E628F4E6-290D-42BC-A1F9-87B04131A5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3236" y="-8294"/>
              <a:ext cx="914400" cy="914400"/>
            </a:xfrm>
            <a:prstGeom prst="rect">
              <a:avLst/>
            </a:prstGeom>
            <a:effectLst>
              <a:outerShdw blurRad="50800" dist="38100" dir="16200000" rotWithShape="0">
                <a:prstClr val="black">
                  <a:alpha val="40000"/>
                </a:prstClr>
              </a:outerShdw>
            </a:effectLst>
          </p:spPr>
        </p:pic>
        <p:pic>
          <p:nvPicPr>
            <p:cNvPr id="7" name="Graphic 5" descr="School boy">
              <a:extLst>
                <a:ext uri="{FF2B5EF4-FFF2-40B4-BE49-F238E27FC236}">
                  <a16:creationId xmlns:a16="http://schemas.microsoft.com/office/drawing/2014/main" id="{5C4AB50A-05BA-4497-AE39-5613DBE0B9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0493" y="3665327"/>
              <a:ext cx="726600" cy="830642"/>
            </a:xfrm>
            <a:prstGeom prst="rect">
              <a:avLst/>
            </a:prstGeom>
            <a:effectLst>
              <a:outerShdw blurRad="50800" dist="38100" dir="16200000" rotWithShape="0">
                <a:prstClr val="black">
                  <a:alpha val="40000"/>
                </a:prstClr>
              </a:outerShdw>
            </a:effectLst>
          </p:spPr>
        </p:pic>
        <p:pic>
          <p:nvPicPr>
            <p:cNvPr id="8" name="Graphic 7" descr="Users">
              <a:extLst>
                <a:ext uri="{FF2B5EF4-FFF2-40B4-BE49-F238E27FC236}">
                  <a16:creationId xmlns:a16="http://schemas.microsoft.com/office/drawing/2014/main" id="{25C1ECB6-5C48-435B-A477-FE49F3A6A6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5973" y="4533"/>
              <a:ext cx="914400" cy="914400"/>
            </a:xfrm>
            <a:prstGeom prst="rect">
              <a:avLst/>
            </a:prstGeom>
            <a:effectLst>
              <a:outerShdw blurRad="50800" dist="38100" dir="16200000" rotWithShape="0">
                <a:prstClr val="black">
                  <a:alpha val="40000"/>
                </a:prstClr>
              </a:outerShdw>
            </a:effectLst>
          </p:spPr>
        </p:pic>
        <p:pic>
          <p:nvPicPr>
            <p:cNvPr id="9" name="Graphic 11" descr="Presentation with pie chart">
              <a:extLst>
                <a:ext uri="{FF2B5EF4-FFF2-40B4-BE49-F238E27FC236}">
                  <a16:creationId xmlns:a16="http://schemas.microsoft.com/office/drawing/2014/main" id="{010C5236-A216-4035-A278-46364D07B5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10581" y="5325685"/>
              <a:ext cx="914400" cy="914400"/>
            </a:xfrm>
            <a:prstGeom prst="rect">
              <a:avLst/>
            </a:prstGeom>
            <a:effectLst>
              <a:outerShdw blurRad="50800" dist="38100" dir="16200000" rotWithShape="0">
                <a:prstClr val="black">
                  <a:alpha val="40000"/>
                </a:prstClr>
              </a:outerShdw>
            </a:effectLst>
          </p:spPr>
        </p:pic>
        <p:pic>
          <p:nvPicPr>
            <p:cNvPr id="10" name="Graphic 13" descr="Stopwatch">
              <a:extLst>
                <a:ext uri="{FF2B5EF4-FFF2-40B4-BE49-F238E27FC236}">
                  <a16:creationId xmlns:a16="http://schemas.microsoft.com/office/drawing/2014/main" id="{0E6E4886-104A-4A76-85F2-8C535CA51F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30059" y="2715691"/>
              <a:ext cx="815095" cy="815095"/>
            </a:xfrm>
            <a:prstGeom prst="rect">
              <a:avLst/>
            </a:prstGeom>
            <a:effectLst>
              <a:outerShdw blurRad="50800" dist="38100" dir="16200000" rotWithShape="0">
                <a:prstClr val="black">
                  <a:alpha val="40000"/>
                </a:prstClr>
              </a:outerShdw>
            </a:effectLst>
          </p:spPr>
        </p:pic>
        <p:pic>
          <p:nvPicPr>
            <p:cNvPr id="11" name="Graphic 15" descr="Beetle">
              <a:extLst>
                <a:ext uri="{FF2B5EF4-FFF2-40B4-BE49-F238E27FC236}">
                  <a16:creationId xmlns:a16="http://schemas.microsoft.com/office/drawing/2014/main" id="{0C1E490A-EF64-451A-A015-9EDC7902D6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1212" y="5690178"/>
              <a:ext cx="550260" cy="550260"/>
            </a:xfrm>
            <a:prstGeom prst="rect">
              <a:avLst/>
            </a:prstGeom>
            <a:effectLst>
              <a:outerShdw blurRad="50800" dist="38100" dir="16200000" rotWithShape="0">
                <a:prstClr val="black">
                  <a:alpha val="40000"/>
                </a:prstClr>
              </a:outerShdw>
            </a:effectLst>
          </p:spPr>
        </p:pic>
        <p:pic>
          <p:nvPicPr>
            <p:cNvPr id="12" name="Graphic 17">
              <a:extLst>
                <a:ext uri="{FF2B5EF4-FFF2-40B4-BE49-F238E27FC236}">
                  <a16:creationId xmlns:a16="http://schemas.microsoft.com/office/drawing/2014/main" id="{09EDD91B-1021-47DD-B92C-8DBF07987BC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942" y="1258116"/>
              <a:ext cx="914400" cy="914400"/>
            </a:xfrm>
            <a:prstGeom prst="rect">
              <a:avLst/>
            </a:prstGeom>
            <a:effectLst>
              <a:outerShdw blurRad="76200" dir="13500000" sy="23000" kx="1200000" algn="br" rotWithShape="0">
                <a:prstClr val="black">
                  <a:alpha val="20000"/>
                </a:prstClr>
              </a:outerShdw>
            </a:effectLst>
          </p:spPr>
        </p:pic>
        <p:pic>
          <p:nvPicPr>
            <p:cNvPr id="13" name="Graphic 21" descr="Classroom">
              <a:extLst>
                <a:ext uri="{FF2B5EF4-FFF2-40B4-BE49-F238E27FC236}">
                  <a16:creationId xmlns:a16="http://schemas.microsoft.com/office/drawing/2014/main" id="{B149ECC1-578B-4B2F-A356-3B4E2FA030C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60969" y="4633937"/>
              <a:ext cx="2186803" cy="2186803"/>
            </a:xfrm>
            <a:prstGeom prst="rect">
              <a:avLst/>
            </a:prstGeom>
            <a:effectLst>
              <a:outerShdw blurRad="50800" dist="38100" dir="16200000" rotWithShape="0">
                <a:prstClr val="black">
                  <a:alpha val="40000"/>
                </a:prstClr>
              </a:outerShdw>
            </a:effectLst>
          </p:spPr>
        </p:pic>
        <p:pic>
          <p:nvPicPr>
            <p:cNvPr id="14" name="Graphic 23" descr="Cloud Computing">
              <a:extLst>
                <a:ext uri="{FF2B5EF4-FFF2-40B4-BE49-F238E27FC236}">
                  <a16:creationId xmlns:a16="http://schemas.microsoft.com/office/drawing/2014/main" id="{E34A927C-F690-4F01-8F8D-2EF80A0E97C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422493" y="1258116"/>
              <a:ext cx="914400" cy="914400"/>
            </a:xfrm>
            <a:prstGeom prst="rect">
              <a:avLst/>
            </a:prstGeom>
            <a:effectLst>
              <a:outerShdw blurRad="76200" dir="13500000" sy="23000" kx="1200000" algn="br" rotWithShape="0">
                <a:prstClr val="black">
                  <a:alpha val="20000"/>
                </a:prstClr>
              </a:outerShdw>
            </a:effectLst>
          </p:spPr>
        </p:pic>
        <p:sp>
          <p:nvSpPr>
            <p:cNvPr id="15" name="TextBox 24">
              <a:extLst>
                <a:ext uri="{FF2B5EF4-FFF2-40B4-BE49-F238E27FC236}">
                  <a16:creationId xmlns:a16="http://schemas.microsoft.com/office/drawing/2014/main" id="{10C55E04-C16C-4233-9134-975F2C12F113}"/>
                </a:ext>
              </a:extLst>
            </p:cNvPr>
            <p:cNvSpPr txBox="1"/>
            <p:nvPr/>
          </p:nvSpPr>
          <p:spPr>
            <a:xfrm>
              <a:off x="8171660" y="1546140"/>
              <a:ext cx="3423886" cy="125085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Decision made based 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current work load and prioritisation: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Add to Current Sprint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Wait for Next Sprint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Assign to Another Person in Current Sprint</a:t>
              </a:r>
            </a:p>
          </p:txBody>
        </p:sp>
        <p:pic>
          <p:nvPicPr>
            <p:cNvPr id="16" name="Graphic 16" descr="Users">
              <a:extLst>
                <a:ext uri="{FF2B5EF4-FFF2-40B4-BE49-F238E27FC236}">
                  <a16:creationId xmlns:a16="http://schemas.microsoft.com/office/drawing/2014/main" id="{9FEAED80-1FF8-4A31-917D-BC62ACAEAF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1899" y="37261"/>
              <a:ext cx="914400" cy="914400"/>
            </a:xfrm>
            <a:prstGeom prst="rect">
              <a:avLst/>
            </a:prstGeom>
            <a:effectLst>
              <a:outerShdw blurRad="50800" dist="38100" dir="16200000" rotWithShape="0">
                <a:prstClr val="black">
                  <a:alpha val="40000"/>
                </a:prstClr>
              </a:outerShdw>
            </a:effectLst>
          </p:spPr>
        </p:pic>
        <p:sp>
          <p:nvSpPr>
            <p:cNvPr id="17" name="TextBox 1">
              <a:extLst>
                <a:ext uri="{FF2B5EF4-FFF2-40B4-BE49-F238E27FC236}">
                  <a16:creationId xmlns:a16="http://schemas.microsoft.com/office/drawing/2014/main" id="{967F9268-3F9B-40A8-9711-8C71FDB73A27}"/>
                </a:ext>
              </a:extLst>
            </p:cNvPr>
            <p:cNvSpPr txBox="1"/>
            <p:nvPr/>
          </p:nvSpPr>
          <p:spPr>
            <a:xfrm>
              <a:off x="-146584" y="688100"/>
              <a:ext cx="223856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Business log a Work Request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In SharePoint</a:t>
              </a:r>
            </a:p>
          </p:txBody>
        </p:sp>
        <p:sp>
          <p:nvSpPr>
            <p:cNvPr id="18" name="TextBox 18">
              <a:extLst>
                <a:ext uri="{FF2B5EF4-FFF2-40B4-BE49-F238E27FC236}">
                  <a16:creationId xmlns:a16="http://schemas.microsoft.com/office/drawing/2014/main" id="{8BBC975C-6DBC-47DE-A43E-F237353C42D9}"/>
                </a:ext>
              </a:extLst>
            </p:cNvPr>
            <p:cNvSpPr txBox="1"/>
            <p:nvPr/>
          </p:nvSpPr>
          <p:spPr>
            <a:xfrm>
              <a:off x="3228174" y="770557"/>
              <a:ext cx="2802370" cy="56857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Analytics Manager/Lead reviews, logs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and assigns in Azure Dev Ops</a:t>
              </a:r>
            </a:p>
          </p:txBody>
        </p:sp>
        <p:sp>
          <p:nvSpPr>
            <p:cNvPr id="19" name="TextBox 20">
              <a:extLst>
                <a:ext uri="{FF2B5EF4-FFF2-40B4-BE49-F238E27FC236}">
                  <a16:creationId xmlns:a16="http://schemas.microsoft.com/office/drawing/2014/main" id="{C164C22F-A4BA-4E84-B96F-77ABCFFC62E6}"/>
                </a:ext>
              </a:extLst>
            </p:cNvPr>
            <p:cNvSpPr txBox="1"/>
            <p:nvPr/>
          </p:nvSpPr>
          <p:spPr>
            <a:xfrm>
              <a:off x="7774306" y="95848"/>
              <a:ext cx="268535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Immediate contact made to business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by Analytics Team Member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200" b="0" i="0" u="none" strike="noStrike" kern="1200" cap="none" spc="0" normalizeH="0" baseline="0" noProof="0" dirty="0">
                  <a:ln>
                    <a:noFill/>
                  </a:ln>
                  <a:solidFill>
                    <a:srgbClr val="336699"/>
                  </a:solidFill>
                  <a:effectLst/>
                  <a:uLnTx/>
                  <a:uFillTx/>
                  <a:latin typeface="Arial"/>
                  <a:ea typeface="+mn-ea"/>
                  <a:cs typeface="Arial"/>
                </a:rPr>
                <a:t>to acknowledge request</a:t>
              </a:r>
            </a:p>
          </p:txBody>
        </p:sp>
        <p:sp>
          <p:nvSpPr>
            <p:cNvPr id="20" name="TextBox 22">
              <a:extLst>
                <a:ext uri="{FF2B5EF4-FFF2-40B4-BE49-F238E27FC236}">
                  <a16:creationId xmlns:a16="http://schemas.microsoft.com/office/drawing/2014/main" id="{76471673-729F-461B-AF5C-5907FBC76481}"/>
                </a:ext>
              </a:extLst>
            </p:cNvPr>
            <p:cNvSpPr txBox="1"/>
            <p:nvPr/>
          </p:nvSpPr>
          <p:spPr>
            <a:xfrm>
              <a:off x="11710" y="2455829"/>
              <a:ext cx="2539524"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 Business Validation of Requirements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 Initial Data Exploration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 Time boxing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 Estimation of tasks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 User Story Template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1000" b="0" i="0" u="none" strike="noStrike" kern="1200" cap="none" spc="0" normalizeH="0" baseline="0" noProof="0" dirty="0">
                  <a:ln>
                    <a:noFill/>
                  </a:ln>
                  <a:solidFill>
                    <a:srgbClr val="336699"/>
                  </a:solidFill>
                  <a:effectLst/>
                  <a:uLnTx/>
                  <a:uFillTx/>
                  <a:latin typeface="Arial"/>
                  <a:ea typeface="+mn-ea"/>
                  <a:cs typeface="Arial"/>
                </a:rPr>
                <a:t>created</a:t>
              </a:r>
            </a:p>
          </p:txBody>
        </p:sp>
        <p:sp>
          <p:nvSpPr>
            <p:cNvPr id="21" name="Rectangle 20">
              <a:extLst>
                <a:ext uri="{FF2B5EF4-FFF2-40B4-BE49-F238E27FC236}">
                  <a16:creationId xmlns:a16="http://schemas.microsoft.com/office/drawing/2014/main" id="{0815D500-9C85-4E57-9008-04699462F541}"/>
                </a:ext>
              </a:extLst>
            </p:cNvPr>
            <p:cNvSpPr/>
            <p:nvPr/>
          </p:nvSpPr>
          <p:spPr>
            <a:xfrm>
              <a:off x="7575173" y="3021578"/>
              <a:ext cx="3972601" cy="34553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Communicate opportunities identified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Deep-dive and validate opportunities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Extend model / analysis as needed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Review potential business recommendations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Wiki updated in MS Teams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Code logged in Repository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Documentation handover to business as needed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200" b="0" i="0" u="none" strike="noStrike" kern="1200" cap="none" spc="0" normalizeH="0" baseline="0" noProof="0" dirty="0">
                  <a:ln>
                    <a:noFill/>
                  </a:ln>
                  <a:solidFill>
                    <a:srgbClr val="336699"/>
                  </a:solidFill>
                  <a:effectLst/>
                  <a:uLnTx/>
                  <a:uFillTx/>
                  <a:latin typeface="Arial"/>
                  <a:ea typeface="+mn-ea"/>
                  <a:cs typeface="Arial"/>
                </a:rPr>
                <a:t>Automation and moving to production </a:t>
              </a:r>
            </a:p>
          </p:txBody>
        </p:sp>
        <p:sp>
          <p:nvSpPr>
            <p:cNvPr id="22" name="TextBox 26">
              <a:extLst>
                <a:ext uri="{FF2B5EF4-FFF2-40B4-BE49-F238E27FC236}">
                  <a16:creationId xmlns:a16="http://schemas.microsoft.com/office/drawing/2014/main" id="{6B1332C6-542A-4E27-A20C-3F00EBCE753B}"/>
                </a:ext>
              </a:extLst>
            </p:cNvPr>
            <p:cNvSpPr txBox="1"/>
            <p:nvPr/>
          </p:nvSpPr>
          <p:spPr>
            <a:xfrm>
              <a:off x="336237" y="5327228"/>
              <a:ext cx="88438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 Bug fixes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 Testing</a:t>
              </a:r>
            </a:p>
          </p:txBody>
        </p:sp>
        <p:sp>
          <p:nvSpPr>
            <p:cNvPr id="23" name="Arrow: Right 22">
              <a:extLst>
                <a:ext uri="{FF2B5EF4-FFF2-40B4-BE49-F238E27FC236}">
                  <a16:creationId xmlns:a16="http://schemas.microsoft.com/office/drawing/2014/main" id="{6F9813D4-04F1-42C2-BDEB-7806BE1E7F7A}"/>
                </a:ext>
              </a:extLst>
            </p:cNvPr>
            <p:cNvSpPr/>
            <p:nvPr/>
          </p:nvSpPr>
          <p:spPr>
            <a:xfrm>
              <a:off x="921386" y="1371333"/>
              <a:ext cx="2325094" cy="285884"/>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A59D95"/>
                </a:solidFill>
                <a:effectLst/>
                <a:uLnTx/>
                <a:uFillTx/>
                <a:latin typeface="Arial"/>
                <a:ea typeface="+mn-ea"/>
                <a:cs typeface="Arial"/>
              </a:endParaRPr>
            </a:p>
          </p:txBody>
        </p:sp>
        <p:sp>
          <p:nvSpPr>
            <p:cNvPr id="24" name="Arrow: Right 23">
              <a:extLst>
                <a:ext uri="{FF2B5EF4-FFF2-40B4-BE49-F238E27FC236}">
                  <a16:creationId xmlns:a16="http://schemas.microsoft.com/office/drawing/2014/main" id="{DF33336E-E37C-4AAA-865D-3C3BD30C8C61}"/>
                </a:ext>
              </a:extLst>
            </p:cNvPr>
            <p:cNvSpPr/>
            <p:nvPr/>
          </p:nvSpPr>
          <p:spPr>
            <a:xfrm>
              <a:off x="4570493" y="1376504"/>
              <a:ext cx="2325094" cy="285884"/>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A59D95"/>
                </a:solidFill>
                <a:effectLst/>
                <a:uLnTx/>
                <a:uFillTx/>
                <a:latin typeface="Arial"/>
                <a:ea typeface="+mn-ea"/>
                <a:cs typeface="Arial"/>
              </a:endParaRPr>
            </a:p>
          </p:txBody>
        </p:sp>
        <p:sp>
          <p:nvSpPr>
            <p:cNvPr id="25" name="Arrow: Right 24">
              <a:extLst>
                <a:ext uri="{FF2B5EF4-FFF2-40B4-BE49-F238E27FC236}">
                  <a16:creationId xmlns:a16="http://schemas.microsoft.com/office/drawing/2014/main" id="{9CAB967C-B4FF-4CCE-9DFF-3617E9E71949}"/>
                </a:ext>
              </a:extLst>
            </p:cNvPr>
            <p:cNvSpPr/>
            <p:nvPr/>
          </p:nvSpPr>
          <p:spPr>
            <a:xfrm rot="5400000">
              <a:off x="9174571" y="1111061"/>
              <a:ext cx="621479" cy="248684"/>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A59D95"/>
                </a:solidFill>
                <a:effectLst/>
                <a:uLnTx/>
                <a:uFillTx/>
                <a:latin typeface="Arial"/>
                <a:ea typeface="+mn-ea"/>
                <a:cs typeface="Arial"/>
              </a:endParaRPr>
            </a:p>
          </p:txBody>
        </p:sp>
        <p:sp>
          <p:nvSpPr>
            <p:cNvPr id="26" name="Arrow: Right 25">
              <a:extLst>
                <a:ext uri="{FF2B5EF4-FFF2-40B4-BE49-F238E27FC236}">
                  <a16:creationId xmlns:a16="http://schemas.microsoft.com/office/drawing/2014/main" id="{30BF4A44-8E56-4D19-B0AC-3020414A677E}"/>
                </a:ext>
              </a:extLst>
            </p:cNvPr>
            <p:cNvSpPr/>
            <p:nvPr/>
          </p:nvSpPr>
          <p:spPr>
            <a:xfrm>
              <a:off x="5661141" y="5582522"/>
              <a:ext cx="3592447" cy="285884"/>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A59D95"/>
                </a:solidFill>
                <a:effectLst/>
                <a:uLnTx/>
                <a:uFillTx/>
                <a:latin typeface="Arial"/>
                <a:ea typeface="+mn-ea"/>
                <a:cs typeface="Arial"/>
              </a:endParaRPr>
            </a:p>
          </p:txBody>
        </p:sp>
        <p:sp>
          <p:nvSpPr>
            <p:cNvPr id="27" name="Arrow: Right 26">
              <a:extLst>
                <a:ext uri="{FF2B5EF4-FFF2-40B4-BE49-F238E27FC236}">
                  <a16:creationId xmlns:a16="http://schemas.microsoft.com/office/drawing/2014/main" id="{F972CBBB-02AA-4BAE-90BD-EDE4854915D8}"/>
                </a:ext>
              </a:extLst>
            </p:cNvPr>
            <p:cNvSpPr/>
            <p:nvPr/>
          </p:nvSpPr>
          <p:spPr>
            <a:xfrm rot="10800000">
              <a:off x="2360523" y="2376398"/>
              <a:ext cx="5811136" cy="285884"/>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0" i="0" u="none" strike="noStrike" kern="1200" cap="none" spc="0" normalizeH="0" baseline="0" noProof="0">
                <a:ln>
                  <a:noFill/>
                </a:ln>
                <a:solidFill>
                  <a:srgbClr val="A59D95"/>
                </a:solidFill>
                <a:effectLst/>
                <a:uLnTx/>
                <a:uFillTx/>
                <a:latin typeface="Arial"/>
                <a:ea typeface="+mn-ea"/>
                <a:cs typeface="Arial"/>
              </a:endParaRPr>
            </a:p>
          </p:txBody>
        </p:sp>
      </p:grpSp>
    </p:spTree>
    <p:extLst>
      <p:ext uri="{BB962C8B-B14F-4D97-AF65-F5344CB8AC3E}">
        <p14:creationId xmlns:p14="http://schemas.microsoft.com/office/powerpoint/2010/main" val="250997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2E46-8F9A-450A-9B76-B3E134F9B6F8}"/>
              </a:ext>
            </a:extLst>
          </p:cNvPr>
          <p:cNvSpPr>
            <a:spLocks noGrp="1"/>
          </p:cNvSpPr>
          <p:nvPr>
            <p:ph type="title"/>
          </p:nvPr>
        </p:nvSpPr>
        <p:spPr>
          <a:xfrm>
            <a:off x="504289" y="300966"/>
            <a:ext cx="7543800" cy="487362"/>
          </a:xfrm>
        </p:spPr>
        <p:txBody>
          <a:bodyPr/>
          <a:lstStyle/>
          <a:p>
            <a:r>
              <a:rPr lang="en-IE" dirty="0"/>
              <a:t>Customer Solutions Data Engineering &amp; Analytics Team</a:t>
            </a:r>
          </a:p>
        </p:txBody>
      </p:sp>
      <p:grpSp>
        <p:nvGrpSpPr>
          <p:cNvPr id="6" name="Group 5">
            <a:extLst>
              <a:ext uri="{FF2B5EF4-FFF2-40B4-BE49-F238E27FC236}">
                <a16:creationId xmlns:a16="http://schemas.microsoft.com/office/drawing/2014/main" id="{33B2FC3A-D6CB-4DC9-942C-B4439E895682}"/>
              </a:ext>
            </a:extLst>
          </p:cNvPr>
          <p:cNvGrpSpPr/>
          <p:nvPr/>
        </p:nvGrpSpPr>
        <p:grpSpPr>
          <a:xfrm>
            <a:off x="2941162" y="1474049"/>
            <a:ext cx="2003272" cy="924580"/>
            <a:chOff x="981528" y="426"/>
            <a:chExt cx="1332876" cy="636587"/>
          </a:xfrm>
          <a:scene3d>
            <a:camera prst="orthographicFront"/>
            <a:lightRig rig="flat" dir="t"/>
          </a:scene3d>
        </p:grpSpPr>
        <p:sp>
          <p:nvSpPr>
            <p:cNvPr id="7" name="Rectangle: Rounded Corners 6">
              <a:extLst>
                <a:ext uri="{FF2B5EF4-FFF2-40B4-BE49-F238E27FC236}">
                  <a16:creationId xmlns:a16="http://schemas.microsoft.com/office/drawing/2014/main" id="{D13DEF38-664E-4012-A7DB-EB07E72291A6}"/>
                </a:ext>
              </a:extLst>
            </p:cNvPr>
            <p:cNvSpPr/>
            <p:nvPr/>
          </p:nvSpPr>
          <p:spPr>
            <a:xfrm>
              <a:off x="981528" y="426"/>
              <a:ext cx="1273175" cy="636587"/>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604A3CED-B858-4454-802C-09DC638D9E5F}"/>
                </a:ext>
              </a:extLst>
            </p:cNvPr>
            <p:cNvSpPr txBox="1"/>
            <p:nvPr/>
          </p:nvSpPr>
          <p:spPr>
            <a:xfrm>
              <a:off x="1078519" y="19071"/>
              <a:ext cx="1235885" cy="5992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IE" sz="1400" b="1" kern="1200" dirty="0"/>
                <a:t>Customer Solutions </a:t>
              </a:r>
            </a:p>
            <a:p>
              <a:pPr algn="ctr" defTabSz="622300">
                <a:lnSpc>
                  <a:spcPct val="90000"/>
                </a:lnSpc>
                <a:spcAft>
                  <a:spcPct val="35000"/>
                </a:spcAft>
              </a:pPr>
              <a:r>
                <a:rPr lang="en-IE" sz="1400" dirty="0"/>
                <a:t>Valerie Lynch</a:t>
              </a:r>
              <a:endParaRPr lang="en-IE" sz="1400" dirty="0">
                <a:solidFill>
                  <a:srgbClr val="000000">
                    <a:hueOff val="0"/>
                    <a:satOff val="0"/>
                    <a:lumOff val="0"/>
                    <a:alphaOff val="0"/>
                  </a:srgbClr>
                </a:solidFill>
              </a:endParaRPr>
            </a:p>
            <a:p>
              <a:pPr marL="0" lvl="0" indent="0" algn="ctr" defTabSz="622300">
                <a:lnSpc>
                  <a:spcPct val="90000"/>
                </a:lnSpc>
                <a:spcBef>
                  <a:spcPct val="0"/>
                </a:spcBef>
                <a:spcAft>
                  <a:spcPct val="35000"/>
                </a:spcAft>
                <a:buNone/>
              </a:pPr>
              <a:r>
                <a:rPr lang="en-IE" sz="1400" kern="1200" dirty="0"/>
                <a:t>(Analytics Manager)</a:t>
              </a:r>
            </a:p>
          </p:txBody>
        </p:sp>
      </p:grpSp>
      <p:grpSp>
        <p:nvGrpSpPr>
          <p:cNvPr id="12" name="Group 11">
            <a:extLst>
              <a:ext uri="{FF2B5EF4-FFF2-40B4-BE49-F238E27FC236}">
                <a16:creationId xmlns:a16="http://schemas.microsoft.com/office/drawing/2014/main" id="{5CC90B11-79EA-46BF-B05C-AD5D0E04E7B8}"/>
              </a:ext>
            </a:extLst>
          </p:cNvPr>
          <p:cNvGrpSpPr/>
          <p:nvPr/>
        </p:nvGrpSpPr>
        <p:grpSpPr>
          <a:xfrm>
            <a:off x="998281" y="2910793"/>
            <a:ext cx="1948818" cy="1144372"/>
            <a:chOff x="52894" y="1489022"/>
            <a:chExt cx="1336259" cy="691855"/>
          </a:xfrm>
        </p:grpSpPr>
        <p:sp>
          <p:nvSpPr>
            <p:cNvPr id="16" name="Rectangle 15">
              <a:extLst>
                <a:ext uri="{FF2B5EF4-FFF2-40B4-BE49-F238E27FC236}">
                  <a16:creationId xmlns:a16="http://schemas.microsoft.com/office/drawing/2014/main" id="{536D475E-99AC-4D97-9C7C-C1A394ACCD66}"/>
                </a:ext>
              </a:extLst>
            </p:cNvPr>
            <p:cNvSpPr/>
            <p:nvPr/>
          </p:nvSpPr>
          <p:spPr>
            <a:xfrm>
              <a:off x="52894" y="1489022"/>
              <a:ext cx="1336259" cy="691855"/>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F7B41C73-337D-4443-B806-B4C28B079666}"/>
                </a:ext>
              </a:extLst>
            </p:cNvPr>
            <p:cNvSpPr txBox="1"/>
            <p:nvPr/>
          </p:nvSpPr>
          <p:spPr>
            <a:xfrm>
              <a:off x="52894" y="1489022"/>
              <a:ext cx="1336259" cy="691855"/>
            </a:xfrm>
            <a:prstGeom prst="rect">
              <a:avLst/>
            </a:prstGeom>
            <a:solidFill>
              <a:schemeClr val="accent3"/>
            </a:solidFill>
          </p:spPr>
          <p:style>
            <a:lnRef idx="0">
              <a:scrgbClr r="0" g="0" b="0"/>
            </a:lnRef>
            <a:fillRef idx="0">
              <a:scrgbClr r="0" g="0" b="0"/>
            </a:fillRef>
            <a:effectRef idx="0">
              <a:scrgbClr r="0" g="0" b="0"/>
            </a:effectRef>
            <a:fontRef idx="minor">
              <a:schemeClr val="lt1"/>
            </a:fontRef>
          </p:style>
          <p:txBody>
            <a:bodyPr spcFirstLastPara="0" vert="horz" wrap="square" lIns="8890" tIns="8890" rIns="8890" bIns="97629" numCol="1" spcCol="1270" anchor="ctr" anchorCtr="0">
              <a:noAutofit/>
            </a:bodyPr>
            <a:lstStyle/>
            <a:p>
              <a:pPr marL="0" lvl="0" indent="0" algn="ctr" defTabSz="622300">
                <a:lnSpc>
                  <a:spcPct val="90000"/>
                </a:lnSpc>
                <a:spcBef>
                  <a:spcPct val="0"/>
                </a:spcBef>
                <a:spcAft>
                  <a:spcPct val="35000"/>
                </a:spcAft>
                <a:buNone/>
              </a:pPr>
              <a:r>
                <a:rPr lang="en-GB" sz="1400" b="1" kern="1200" dirty="0"/>
                <a:t>EI Data Engineering(Hadoop) &amp; Analytics</a:t>
              </a:r>
            </a:p>
            <a:p>
              <a:pPr marL="0" lvl="0" indent="0" algn="ctr" defTabSz="622300">
                <a:lnSpc>
                  <a:spcPct val="90000"/>
                </a:lnSpc>
                <a:spcBef>
                  <a:spcPct val="0"/>
                </a:spcBef>
                <a:spcAft>
                  <a:spcPct val="35000"/>
                </a:spcAft>
                <a:buNone/>
              </a:pPr>
              <a:r>
                <a:rPr lang="en-GB" sz="1400" dirty="0"/>
                <a:t>( 11 Member Team)</a:t>
              </a:r>
              <a:endParaRPr lang="en-GB" sz="1400" kern="1200" dirty="0"/>
            </a:p>
          </p:txBody>
        </p:sp>
      </p:grpSp>
      <p:sp>
        <p:nvSpPr>
          <p:cNvPr id="38" name="Rectangle 37">
            <a:extLst>
              <a:ext uri="{FF2B5EF4-FFF2-40B4-BE49-F238E27FC236}">
                <a16:creationId xmlns:a16="http://schemas.microsoft.com/office/drawing/2014/main" id="{2C37C942-BCC6-4441-8215-355649C8A0D1}"/>
              </a:ext>
            </a:extLst>
          </p:cNvPr>
          <p:cNvSpPr/>
          <p:nvPr/>
        </p:nvSpPr>
        <p:spPr>
          <a:xfrm>
            <a:off x="4429114" y="5528139"/>
            <a:ext cx="1933740" cy="12629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1" name="Group 50">
            <a:extLst>
              <a:ext uri="{FF2B5EF4-FFF2-40B4-BE49-F238E27FC236}">
                <a16:creationId xmlns:a16="http://schemas.microsoft.com/office/drawing/2014/main" id="{F1F999B2-BD6E-4156-A1F0-C7364B521DE4}"/>
              </a:ext>
            </a:extLst>
          </p:cNvPr>
          <p:cNvGrpSpPr/>
          <p:nvPr/>
        </p:nvGrpSpPr>
        <p:grpSpPr>
          <a:xfrm>
            <a:off x="5603412" y="2889235"/>
            <a:ext cx="1948818" cy="1313297"/>
            <a:chOff x="52894" y="1459160"/>
            <a:chExt cx="1336259" cy="793982"/>
          </a:xfrm>
        </p:grpSpPr>
        <p:sp>
          <p:nvSpPr>
            <p:cNvPr id="52" name="Rectangle 51">
              <a:extLst>
                <a:ext uri="{FF2B5EF4-FFF2-40B4-BE49-F238E27FC236}">
                  <a16:creationId xmlns:a16="http://schemas.microsoft.com/office/drawing/2014/main" id="{75E18EEE-AED2-4594-B135-567C09881F7E}"/>
                </a:ext>
              </a:extLst>
            </p:cNvPr>
            <p:cNvSpPr/>
            <p:nvPr/>
          </p:nvSpPr>
          <p:spPr>
            <a:xfrm>
              <a:off x="52894" y="1489022"/>
              <a:ext cx="1336259" cy="691855"/>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60CDB74E-585D-463C-99AE-F2671E0E88AB}"/>
                </a:ext>
              </a:extLst>
            </p:cNvPr>
            <p:cNvSpPr txBox="1"/>
            <p:nvPr/>
          </p:nvSpPr>
          <p:spPr>
            <a:xfrm>
              <a:off x="52894" y="1459160"/>
              <a:ext cx="1336259" cy="793982"/>
            </a:xfrm>
            <a:prstGeom prst="rect">
              <a:avLst/>
            </a:prstGeom>
            <a:solidFill>
              <a:schemeClr val="accent3"/>
            </a:solidFill>
          </p:spPr>
          <p:style>
            <a:lnRef idx="0">
              <a:scrgbClr r="0" g="0" b="0"/>
            </a:lnRef>
            <a:fillRef idx="0">
              <a:scrgbClr r="0" g="0" b="0"/>
            </a:fillRef>
            <a:effectRef idx="0">
              <a:scrgbClr r="0" g="0" b="0"/>
            </a:effectRef>
            <a:fontRef idx="minor">
              <a:schemeClr val="lt1"/>
            </a:fontRef>
          </p:style>
          <p:txBody>
            <a:bodyPr spcFirstLastPara="0" vert="horz" wrap="square" lIns="8890" tIns="8890" rIns="8890" bIns="97629" numCol="1" spcCol="1270" anchor="ctr" anchorCtr="0">
              <a:noAutofit/>
            </a:bodyPr>
            <a:lstStyle/>
            <a:p>
              <a:pPr marL="0" lvl="0" indent="0" algn="ctr" defTabSz="622300">
                <a:lnSpc>
                  <a:spcPct val="90000"/>
                </a:lnSpc>
                <a:spcBef>
                  <a:spcPct val="0"/>
                </a:spcBef>
                <a:spcAft>
                  <a:spcPct val="35000"/>
                </a:spcAft>
                <a:buNone/>
              </a:pPr>
              <a:r>
                <a:rPr lang="en-GB" sz="1400" b="1" kern="1200" dirty="0"/>
                <a:t>ESB Energy Data Analytics</a:t>
              </a:r>
            </a:p>
            <a:p>
              <a:pPr marL="0" lvl="0" indent="0" algn="ctr" defTabSz="622300">
                <a:lnSpc>
                  <a:spcPct val="90000"/>
                </a:lnSpc>
                <a:spcBef>
                  <a:spcPct val="0"/>
                </a:spcBef>
                <a:spcAft>
                  <a:spcPct val="35000"/>
                </a:spcAft>
                <a:buNone/>
              </a:pPr>
              <a:r>
                <a:rPr lang="en-GB" sz="1400" dirty="0"/>
                <a:t>Mary Walsh – Analytics Lead</a:t>
              </a:r>
            </a:p>
            <a:p>
              <a:pPr marL="0" lvl="0" indent="0" algn="ctr" defTabSz="622300">
                <a:lnSpc>
                  <a:spcPct val="90000"/>
                </a:lnSpc>
                <a:spcBef>
                  <a:spcPct val="0"/>
                </a:spcBef>
                <a:spcAft>
                  <a:spcPct val="35000"/>
                </a:spcAft>
                <a:buNone/>
              </a:pPr>
              <a:r>
                <a:rPr lang="en-GB" sz="1400" dirty="0"/>
                <a:t>( 3 member team)</a:t>
              </a:r>
              <a:endParaRPr lang="en-GB" sz="1400" kern="1200" dirty="0"/>
            </a:p>
          </p:txBody>
        </p:sp>
      </p:grpSp>
      <p:graphicFrame>
        <p:nvGraphicFramePr>
          <p:cNvPr id="57" name="Table 56">
            <a:extLst>
              <a:ext uri="{FF2B5EF4-FFF2-40B4-BE49-F238E27FC236}">
                <a16:creationId xmlns:a16="http://schemas.microsoft.com/office/drawing/2014/main" id="{D0E1C71E-56C4-4ABC-AEFD-C782E14A36FE}"/>
              </a:ext>
            </a:extLst>
          </p:cNvPr>
          <p:cNvGraphicFramePr>
            <a:graphicFrameLocks noGrp="1"/>
          </p:cNvGraphicFramePr>
          <p:nvPr>
            <p:extLst>
              <p:ext uri="{D42A27DB-BD31-4B8C-83A1-F6EECF244321}">
                <p14:modId xmlns:p14="http://schemas.microsoft.com/office/powerpoint/2010/main" val="980936975"/>
              </p:ext>
            </p:extLst>
          </p:nvPr>
        </p:nvGraphicFramePr>
        <p:xfrm>
          <a:off x="5208104" y="4210208"/>
          <a:ext cx="3637998" cy="685800"/>
        </p:xfrm>
        <a:graphic>
          <a:graphicData uri="http://schemas.openxmlformats.org/drawingml/2006/table">
            <a:tbl>
              <a:tblPr>
                <a:tableStyleId>{5C22544A-7EE6-4342-B048-85BDC9FD1C3A}</a:tableStyleId>
              </a:tblPr>
              <a:tblGrid>
                <a:gridCol w="1480845">
                  <a:extLst>
                    <a:ext uri="{9D8B030D-6E8A-4147-A177-3AD203B41FA5}">
                      <a16:colId xmlns:a16="http://schemas.microsoft.com/office/drawing/2014/main" val="1158605820"/>
                    </a:ext>
                  </a:extLst>
                </a:gridCol>
                <a:gridCol w="2157153">
                  <a:extLst>
                    <a:ext uri="{9D8B030D-6E8A-4147-A177-3AD203B41FA5}">
                      <a16:colId xmlns:a16="http://schemas.microsoft.com/office/drawing/2014/main" val="3472561950"/>
                    </a:ext>
                  </a:extLst>
                </a:gridCol>
              </a:tblGrid>
              <a:tr h="171450">
                <a:tc>
                  <a:txBody>
                    <a:bodyPr/>
                    <a:lstStyle/>
                    <a:p>
                      <a:pPr algn="l" rtl="0" fontAlgn="ctr"/>
                      <a:r>
                        <a:rPr lang="en-IE" sz="1000" u="none" strike="noStrike">
                          <a:effectLst/>
                        </a:rPr>
                        <a:t>Name</a:t>
                      </a:r>
                      <a:endParaRPr lang="en-IE" sz="1000" b="1"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Role</a:t>
                      </a:r>
                      <a:endParaRPr lang="en-IE" sz="1000" b="1"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4245413591"/>
                  </a:ext>
                </a:extLst>
              </a:tr>
              <a:tr h="171450">
                <a:tc>
                  <a:txBody>
                    <a:bodyPr/>
                    <a:lstStyle/>
                    <a:p>
                      <a:pPr algn="l" rtl="0" fontAlgn="ctr"/>
                      <a:r>
                        <a:rPr lang="en-IE" sz="1000" u="none" strike="noStrike">
                          <a:effectLst/>
                        </a:rPr>
                        <a:t>Mary Walsh</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ESB Energy Analytics Lead -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1972030808"/>
                  </a:ext>
                </a:extLst>
              </a:tr>
              <a:tr h="171450">
                <a:tc>
                  <a:txBody>
                    <a:bodyPr/>
                    <a:lstStyle/>
                    <a:p>
                      <a:pPr algn="l" rtl="0" fontAlgn="ctr"/>
                      <a:r>
                        <a:rPr lang="en-IE" sz="1000" u="none" strike="noStrike">
                          <a:effectLst/>
                        </a:rPr>
                        <a:t>Yogesh Sanjay Golecha</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ESB Energy Data Analyst -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2860988542"/>
                  </a:ext>
                </a:extLst>
              </a:tr>
              <a:tr h="171450">
                <a:tc>
                  <a:txBody>
                    <a:bodyPr/>
                    <a:lstStyle/>
                    <a:p>
                      <a:pPr algn="l" rtl="0" fontAlgn="ctr"/>
                      <a:r>
                        <a:rPr lang="en-IE" sz="1000" u="none" strike="noStrike">
                          <a:effectLst/>
                        </a:rPr>
                        <a:t>Laya Gopinath</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dirty="0">
                          <a:effectLst/>
                        </a:rPr>
                        <a:t>ESB Energy Data Analyst - ESB</a:t>
                      </a:r>
                      <a:endParaRPr lang="en-IE" sz="1000" b="0" i="0" u="none" strike="noStrike" dirty="0">
                        <a:solidFill>
                          <a:srgbClr val="000000"/>
                        </a:solidFill>
                        <a:effectLst/>
                        <a:latin typeface="Myriad Pro"/>
                      </a:endParaRPr>
                    </a:p>
                  </a:txBody>
                  <a:tcPr marL="9525" marR="9525" marT="9525" marB="0" anchor="b"/>
                </a:tc>
                <a:extLst>
                  <a:ext uri="{0D108BD9-81ED-4DB2-BD59-A6C34878D82A}">
                    <a16:rowId xmlns:a16="http://schemas.microsoft.com/office/drawing/2014/main" val="1866407423"/>
                  </a:ext>
                </a:extLst>
              </a:tr>
            </a:tbl>
          </a:graphicData>
        </a:graphic>
      </p:graphicFrame>
      <p:graphicFrame>
        <p:nvGraphicFramePr>
          <p:cNvPr id="65" name="Table 64">
            <a:extLst>
              <a:ext uri="{FF2B5EF4-FFF2-40B4-BE49-F238E27FC236}">
                <a16:creationId xmlns:a16="http://schemas.microsoft.com/office/drawing/2014/main" id="{BE8C89DC-8023-4E7A-B614-0DEAE3BAEDBD}"/>
              </a:ext>
            </a:extLst>
          </p:cNvPr>
          <p:cNvGraphicFramePr>
            <a:graphicFrameLocks noGrp="1"/>
          </p:cNvGraphicFramePr>
          <p:nvPr>
            <p:extLst>
              <p:ext uri="{D42A27DB-BD31-4B8C-83A1-F6EECF244321}">
                <p14:modId xmlns:p14="http://schemas.microsoft.com/office/powerpoint/2010/main" val="446504162"/>
              </p:ext>
            </p:extLst>
          </p:nvPr>
        </p:nvGraphicFramePr>
        <p:xfrm>
          <a:off x="504289" y="4102189"/>
          <a:ext cx="3708400" cy="2057400"/>
        </p:xfrm>
        <a:graphic>
          <a:graphicData uri="http://schemas.openxmlformats.org/drawingml/2006/table">
            <a:tbl>
              <a:tblPr>
                <a:tableStyleId>{5C22544A-7EE6-4342-B048-85BDC9FD1C3A}</a:tableStyleId>
              </a:tblPr>
              <a:tblGrid>
                <a:gridCol w="1551247">
                  <a:extLst>
                    <a:ext uri="{9D8B030D-6E8A-4147-A177-3AD203B41FA5}">
                      <a16:colId xmlns:a16="http://schemas.microsoft.com/office/drawing/2014/main" val="1021856463"/>
                    </a:ext>
                  </a:extLst>
                </a:gridCol>
                <a:gridCol w="2157153">
                  <a:extLst>
                    <a:ext uri="{9D8B030D-6E8A-4147-A177-3AD203B41FA5}">
                      <a16:colId xmlns:a16="http://schemas.microsoft.com/office/drawing/2014/main" val="3971654642"/>
                    </a:ext>
                  </a:extLst>
                </a:gridCol>
              </a:tblGrid>
              <a:tr h="171450">
                <a:tc>
                  <a:txBody>
                    <a:bodyPr/>
                    <a:lstStyle/>
                    <a:p>
                      <a:pPr algn="l" rtl="0" fontAlgn="ctr"/>
                      <a:r>
                        <a:rPr lang="en-IE" sz="1000" u="none" strike="noStrike">
                          <a:effectLst/>
                        </a:rPr>
                        <a:t>Name</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Role</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1984327671"/>
                  </a:ext>
                </a:extLst>
              </a:tr>
              <a:tr h="171450">
                <a:tc>
                  <a:txBody>
                    <a:bodyPr/>
                    <a:lstStyle/>
                    <a:p>
                      <a:pPr algn="l" rtl="0" fontAlgn="ctr"/>
                      <a:r>
                        <a:rPr lang="en-IE" sz="1000" u="none" strike="noStrike">
                          <a:effectLst/>
                        </a:rPr>
                        <a:t>Patricia Kavanagh</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18372894"/>
                  </a:ext>
                </a:extLst>
              </a:tr>
              <a:tr h="171450">
                <a:tc>
                  <a:txBody>
                    <a:bodyPr/>
                    <a:lstStyle/>
                    <a:p>
                      <a:pPr algn="l" rtl="0" fontAlgn="ctr"/>
                      <a:r>
                        <a:rPr lang="en-IE" sz="1000" u="none" strike="noStrike">
                          <a:effectLst/>
                        </a:rPr>
                        <a:t>Sandra Dunne</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517286354"/>
                  </a:ext>
                </a:extLst>
              </a:tr>
              <a:tr h="171450">
                <a:tc>
                  <a:txBody>
                    <a:bodyPr/>
                    <a:lstStyle/>
                    <a:p>
                      <a:pPr algn="l" rtl="0" fontAlgn="ctr"/>
                      <a:r>
                        <a:rPr lang="en-IE" sz="1000" u="none" strike="noStrike">
                          <a:effectLst/>
                        </a:rPr>
                        <a:t>Anthony Quinn</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3580458592"/>
                  </a:ext>
                </a:extLst>
              </a:tr>
              <a:tr h="171450">
                <a:tc>
                  <a:txBody>
                    <a:bodyPr/>
                    <a:lstStyle/>
                    <a:p>
                      <a:pPr algn="l" rtl="0" fontAlgn="ctr"/>
                      <a:r>
                        <a:rPr lang="en-IE" sz="1000" u="none" strike="noStrike">
                          <a:effectLst/>
                        </a:rPr>
                        <a:t>Prathamesh Tanawade</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3511812962"/>
                  </a:ext>
                </a:extLst>
              </a:tr>
              <a:tr h="171450">
                <a:tc>
                  <a:txBody>
                    <a:bodyPr/>
                    <a:lstStyle/>
                    <a:p>
                      <a:pPr algn="l" rtl="0" fontAlgn="ctr"/>
                      <a:r>
                        <a:rPr lang="en-IE" sz="1000" u="none" strike="noStrike">
                          <a:effectLst/>
                        </a:rPr>
                        <a:t>Glen Hopkins</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4275827369"/>
                  </a:ext>
                </a:extLst>
              </a:tr>
              <a:tr h="171450">
                <a:tc>
                  <a:txBody>
                    <a:bodyPr/>
                    <a:lstStyle/>
                    <a:p>
                      <a:pPr algn="l" rtl="0" fontAlgn="ctr"/>
                      <a:r>
                        <a:rPr lang="en-IE" sz="1000" u="none" strike="noStrike">
                          <a:effectLst/>
                        </a:rPr>
                        <a:t>Tom Caffrey</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1073624941"/>
                  </a:ext>
                </a:extLst>
              </a:tr>
              <a:tr h="171450">
                <a:tc>
                  <a:txBody>
                    <a:bodyPr/>
                    <a:lstStyle/>
                    <a:p>
                      <a:pPr algn="l" rtl="0" fontAlgn="ctr"/>
                      <a:r>
                        <a:rPr lang="en-IE" sz="1000" u="none" strike="noStrike">
                          <a:effectLst/>
                        </a:rPr>
                        <a:t>Ang Li</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3175418031"/>
                  </a:ext>
                </a:extLst>
              </a:tr>
              <a:tr h="171450">
                <a:tc>
                  <a:txBody>
                    <a:bodyPr/>
                    <a:lstStyle/>
                    <a:p>
                      <a:pPr algn="l" rtl="0" fontAlgn="ctr"/>
                      <a:r>
                        <a:rPr lang="en-IE" sz="1000" u="none" strike="noStrike">
                          <a:effectLst/>
                        </a:rPr>
                        <a:t>Stefano Campolungo</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a:effectLst/>
                        </a:rPr>
                        <a:t>Data Analyst- ESB</a:t>
                      </a:r>
                      <a:endParaRPr lang="en-IE" sz="1000" b="0" i="0" u="none" strike="noStrike">
                        <a:solidFill>
                          <a:srgbClr val="000000"/>
                        </a:solidFill>
                        <a:effectLst/>
                        <a:latin typeface="Myriad Pro"/>
                      </a:endParaRPr>
                    </a:p>
                  </a:txBody>
                  <a:tcPr marL="9525" marR="9525" marT="9525" marB="0" anchor="b"/>
                </a:tc>
                <a:extLst>
                  <a:ext uri="{0D108BD9-81ED-4DB2-BD59-A6C34878D82A}">
                    <a16:rowId xmlns:a16="http://schemas.microsoft.com/office/drawing/2014/main" val="2198225227"/>
                  </a:ext>
                </a:extLst>
              </a:tr>
              <a:tr h="171450">
                <a:tc>
                  <a:txBody>
                    <a:bodyPr/>
                    <a:lstStyle/>
                    <a:p>
                      <a:pPr algn="l" rtl="0" fontAlgn="ctr"/>
                      <a:r>
                        <a:rPr lang="en-IE" sz="1000" u="none" strike="noStrike">
                          <a:effectLst/>
                        </a:rPr>
                        <a:t>Sumanth Gatti</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dirty="0">
                          <a:effectLst/>
                        </a:rPr>
                        <a:t>Big Data Engineer – TCS</a:t>
                      </a:r>
                      <a:endParaRPr lang="en-IE" sz="1000" b="0" i="0" u="none" strike="noStrike" dirty="0">
                        <a:solidFill>
                          <a:srgbClr val="000000"/>
                        </a:solidFill>
                        <a:effectLst/>
                        <a:latin typeface="Myriad Pro"/>
                      </a:endParaRPr>
                    </a:p>
                  </a:txBody>
                  <a:tcPr marL="9525" marR="9525" marT="9525" marB="0" anchor="b"/>
                </a:tc>
                <a:extLst>
                  <a:ext uri="{0D108BD9-81ED-4DB2-BD59-A6C34878D82A}">
                    <a16:rowId xmlns:a16="http://schemas.microsoft.com/office/drawing/2014/main" val="3098940064"/>
                  </a:ext>
                </a:extLst>
              </a:tr>
              <a:tr h="171450">
                <a:tc>
                  <a:txBody>
                    <a:bodyPr/>
                    <a:lstStyle/>
                    <a:p>
                      <a:pPr algn="l" rtl="0" fontAlgn="ctr"/>
                      <a:r>
                        <a:rPr lang="en-IE" sz="1000" u="none" strike="noStrike">
                          <a:effectLst/>
                        </a:rPr>
                        <a:t>Magesh Gopinath</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dirty="0">
                          <a:effectLst/>
                        </a:rPr>
                        <a:t>Big Data Engineer – TCS</a:t>
                      </a:r>
                      <a:endParaRPr lang="en-IE" sz="1000" b="0" i="0" u="none" strike="noStrike" dirty="0">
                        <a:solidFill>
                          <a:srgbClr val="000000"/>
                        </a:solidFill>
                        <a:effectLst/>
                        <a:latin typeface="Myriad Pro"/>
                      </a:endParaRPr>
                    </a:p>
                  </a:txBody>
                  <a:tcPr marL="9525" marR="9525" marT="9525" marB="0" anchor="b"/>
                </a:tc>
                <a:extLst>
                  <a:ext uri="{0D108BD9-81ED-4DB2-BD59-A6C34878D82A}">
                    <a16:rowId xmlns:a16="http://schemas.microsoft.com/office/drawing/2014/main" val="3897620863"/>
                  </a:ext>
                </a:extLst>
              </a:tr>
              <a:tr h="171450">
                <a:tc>
                  <a:txBody>
                    <a:bodyPr/>
                    <a:lstStyle/>
                    <a:p>
                      <a:pPr algn="l" rtl="0" fontAlgn="ctr"/>
                      <a:r>
                        <a:rPr lang="en-IE" sz="1000" u="none" strike="noStrike">
                          <a:effectLst/>
                        </a:rPr>
                        <a:t>Lisha Ghosh</a:t>
                      </a:r>
                      <a:endParaRPr lang="en-IE" sz="1000" b="0" i="0" u="none" strike="noStrike">
                        <a:solidFill>
                          <a:srgbClr val="000000"/>
                        </a:solidFill>
                        <a:effectLst/>
                        <a:latin typeface="Myriad Pro"/>
                      </a:endParaRPr>
                    </a:p>
                  </a:txBody>
                  <a:tcPr marL="9525" marR="9525" marT="9525" marB="0" anchor="ctr"/>
                </a:tc>
                <a:tc>
                  <a:txBody>
                    <a:bodyPr/>
                    <a:lstStyle/>
                    <a:p>
                      <a:pPr algn="l" rtl="0" fontAlgn="b"/>
                      <a:r>
                        <a:rPr lang="en-IE" sz="1000" u="none" strike="noStrike" dirty="0">
                          <a:effectLst/>
                        </a:rPr>
                        <a:t>Big Data Engineer - TCS</a:t>
                      </a:r>
                      <a:endParaRPr lang="en-IE" sz="1000" b="0" i="0" u="none" strike="noStrike" dirty="0">
                        <a:solidFill>
                          <a:srgbClr val="000000"/>
                        </a:solidFill>
                        <a:effectLst/>
                        <a:latin typeface="Myriad Pro"/>
                      </a:endParaRPr>
                    </a:p>
                  </a:txBody>
                  <a:tcPr marL="9525" marR="9525" marT="9525" marB="0" anchor="b"/>
                </a:tc>
                <a:extLst>
                  <a:ext uri="{0D108BD9-81ED-4DB2-BD59-A6C34878D82A}">
                    <a16:rowId xmlns:a16="http://schemas.microsoft.com/office/drawing/2014/main" val="529516445"/>
                  </a:ext>
                </a:extLst>
              </a:tr>
            </a:tbl>
          </a:graphicData>
        </a:graphic>
      </p:graphicFrame>
      <p:cxnSp>
        <p:nvCxnSpPr>
          <p:cNvPr id="69" name="Connector: Elbow 68">
            <a:extLst>
              <a:ext uri="{FF2B5EF4-FFF2-40B4-BE49-F238E27FC236}">
                <a16:creationId xmlns:a16="http://schemas.microsoft.com/office/drawing/2014/main" id="{B11DEED7-9E07-4354-AFFF-1D798A048FE8}"/>
              </a:ext>
            </a:extLst>
          </p:cNvPr>
          <p:cNvCxnSpPr>
            <a:cxnSpLocks/>
            <a:stCxn id="7" idx="2"/>
            <a:endCxn id="53" idx="0"/>
          </p:cNvCxnSpPr>
          <p:nvPr/>
        </p:nvCxnSpPr>
        <p:spPr>
          <a:xfrm rot="16200000" flipH="1">
            <a:off x="4992574" y="1303988"/>
            <a:ext cx="490606" cy="26798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0108A3BF-3B6B-492C-B4A6-89A90E609126}"/>
              </a:ext>
            </a:extLst>
          </p:cNvPr>
          <p:cNvCxnSpPr>
            <a:stCxn id="7" idx="2"/>
            <a:endCxn id="17" idx="0"/>
          </p:cNvCxnSpPr>
          <p:nvPr/>
        </p:nvCxnSpPr>
        <p:spPr>
          <a:xfrm rot="5400000">
            <a:off x="2679230" y="1692089"/>
            <a:ext cx="512164" cy="192524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7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FF39-7496-4426-B09B-B4169E0AE8AB}"/>
              </a:ext>
            </a:extLst>
          </p:cNvPr>
          <p:cNvSpPr>
            <a:spLocks noGrp="1"/>
          </p:cNvSpPr>
          <p:nvPr>
            <p:ph type="title"/>
          </p:nvPr>
        </p:nvSpPr>
        <p:spPr>
          <a:xfrm>
            <a:off x="1149627" y="412303"/>
            <a:ext cx="7543800" cy="487362"/>
          </a:xfrm>
        </p:spPr>
        <p:txBody>
          <a:bodyPr/>
          <a:lstStyle/>
          <a:p>
            <a:r>
              <a:rPr lang="en-IE" dirty="0">
                <a:solidFill>
                  <a:schemeClr val="tx1"/>
                </a:solidFill>
              </a:rPr>
              <a:t>EI Data Lake Communication Structure</a:t>
            </a:r>
          </a:p>
        </p:txBody>
      </p:sp>
      <p:sp>
        <p:nvSpPr>
          <p:cNvPr id="22" name="Rectangle 21">
            <a:extLst>
              <a:ext uri="{FF2B5EF4-FFF2-40B4-BE49-F238E27FC236}">
                <a16:creationId xmlns:a16="http://schemas.microsoft.com/office/drawing/2014/main" id="{BE0AB8B8-FFD0-4EA8-9898-E17A9478519F}"/>
              </a:ext>
            </a:extLst>
          </p:cNvPr>
          <p:cNvSpPr/>
          <p:nvPr/>
        </p:nvSpPr>
        <p:spPr>
          <a:xfrm>
            <a:off x="6910537" y="4455897"/>
            <a:ext cx="2235791" cy="124649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Rafael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Borghi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ESB Data Engineering Lead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 </a:t>
            </a:r>
          </a:p>
        </p:txBody>
      </p:sp>
      <p:grpSp>
        <p:nvGrpSpPr>
          <p:cNvPr id="4" name="Group 3">
            <a:extLst>
              <a:ext uri="{FF2B5EF4-FFF2-40B4-BE49-F238E27FC236}">
                <a16:creationId xmlns:a16="http://schemas.microsoft.com/office/drawing/2014/main" id="{C58650F2-FAFC-4FA5-992B-2F018065278A}"/>
              </a:ext>
            </a:extLst>
          </p:cNvPr>
          <p:cNvGrpSpPr/>
          <p:nvPr/>
        </p:nvGrpSpPr>
        <p:grpSpPr>
          <a:xfrm>
            <a:off x="82843" y="1264783"/>
            <a:ext cx="8390987" cy="5110273"/>
            <a:chOff x="82843" y="1264783"/>
            <a:chExt cx="8390987" cy="5110273"/>
          </a:xfrm>
        </p:grpSpPr>
        <p:grpSp>
          <p:nvGrpSpPr>
            <p:cNvPr id="23" name="Group 22">
              <a:extLst>
                <a:ext uri="{FF2B5EF4-FFF2-40B4-BE49-F238E27FC236}">
                  <a16:creationId xmlns:a16="http://schemas.microsoft.com/office/drawing/2014/main" id="{67F2D42D-AC7A-4AA2-846D-5755AA060BAC}"/>
                </a:ext>
              </a:extLst>
            </p:cNvPr>
            <p:cNvGrpSpPr/>
            <p:nvPr/>
          </p:nvGrpSpPr>
          <p:grpSpPr>
            <a:xfrm>
              <a:off x="82843" y="1749287"/>
              <a:ext cx="6940678" cy="4625769"/>
              <a:chOff x="822960" y="1457740"/>
              <a:chExt cx="7067571" cy="4450636"/>
            </a:xfrm>
          </p:grpSpPr>
          <p:sp>
            <p:nvSpPr>
              <p:cNvPr id="24" name="Rectangle 23">
                <a:extLst>
                  <a:ext uri="{FF2B5EF4-FFF2-40B4-BE49-F238E27FC236}">
                    <a16:creationId xmlns:a16="http://schemas.microsoft.com/office/drawing/2014/main" id="{404021E6-F0B8-4F57-8E65-35588E0A20A4}"/>
                  </a:ext>
                </a:extLst>
              </p:cNvPr>
              <p:cNvSpPr/>
              <p:nvPr/>
            </p:nvSpPr>
            <p:spPr>
              <a:xfrm>
                <a:off x="822960" y="1457740"/>
                <a:ext cx="1842868" cy="39020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1" i="0" u="none" strike="noStrike" kern="1200" cap="none" spc="0" normalizeH="0" baseline="0" noProof="0" dirty="0">
                    <a:ln>
                      <a:noFill/>
                    </a:ln>
                    <a:solidFill>
                      <a:prstClr val="white"/>
                    </a:solidFill>
                    <a:effectLst/>
                    <a:uLnTx/>
                    <a:uFillTx/>
                    <a:latin typeface="Myriad Pro"/>
                    <a:ea typeface="+mn-ea"/>
                    <a:cs typeface="+mn-cs"/>
                  </a:rPr>
                  <a:t>Business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2000" b="1" i="0" u="none" strike="noStrike" kern="1200" cap="none" spc="0" normalizeH="0" baseline="0" noProof="0" dirty="0">
                    <a:ln>
                      <a:noFill/>
                    </a:ln>
                    <a:solidFill>
                      <a:prstClr val="white"/>
                    </a:solidFill>
                    <a:effectLst/>
                    <a:uLnTx/>
                    <a:uFillTx/>
                    <a:latin typeface="Myriad Pro"/>
                    <a:ea typeface="+mn-ea"/>
                    <a:cs typeface="+mn-cs"/>
                  </a:rPr>
                  <a:t> Spoke </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E" sz="2400" b="1" i="0" u="none" strike="noStrike" kern="1200" cap="none" spc="0" normalizeH="0" baseline="0" noProof="0" dirty="0">
                  <a:ln>
                    <a:noFill/>
                  </a:ln>
                  <a:solidFill>
                    <a:prstClr val="white"/>
                  </a:solidFill>
                  <a:effectLst/>
                  <a:uLnTx/>
                  <a:uFillTx/>
                  <a:latin typeface="Myriad Pro"/>
                  <a:ea typeface="+mn-ea"/>
                  <a:cs typeface="+mn-cs"/>
                </a:endParaRPr>
              </a:p>
            </p:txBody>
          </p:sp>
          <p:pic>
            <p:nvPicPr>
              <p:cNvPr id="25" name="Graphic 7" descr="Users">
                <a:extLst>
                  <a:ext uri="{FF2B5EF4-FFF2-40B4-BE49-F238E27FC236}">
                    <a16:creationId xmlns:a16="http://schemas.microsoft.com/office/drawing/2014/main" id="{A2FECAA3-2737-4FCB-B596-6A58FA3056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7194" y="3057766"/>
                <a:ext cx="914400" cy="742468"/>
              </a:xfrm>
              <a:prstGeom prst="rect">
                <a:avLst/>
              </a:prstGeom>
              <a:effectLst>
                <a:outerShdw blurRad="50800" dist="38100" dir="16200000" rotWithShape="0">
                  <a:prstClr val="black">
                    <a:alpha val="40000"/>
                  </a:prstClr>
                </a:outerShdw>
              </a:effectLst>
            </p:spPr>
          </p:pic>
          <p:sp>
            <p:nvSpPr>
              <p:cNvPr id="26" name="Arrow: Right 25">
                <a:extLst>
                  <a:ext uri="{FF2B5EF4-FFF2-40B4-BE49-F238E27FC236}">
                    <a16:creationId xmlns:a16="http://schemas.microsoft.com/office/drawing/2014/main" id="{85830A6B-E27B-4A7F-A187-D04E83CBF642}"/>
                  </a:ext>
                </a:extLst>
              </p:cNvPr>
              <p:cNvSpPr/>
              <p:nvPr/>
            </p:nvSpPr>
            <p:spPr>
              <a:xfrm>
                <a:off x="2735844" y="3457382"/>
                <a:ext cx="914400"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pic>
            <p:nvPicPr>
              <p:cNvPr id="27" name="Graphic 3" descr="Female Profile">
                <a:extLst>
                  <a:ext uri="{FF2B5EF4-FFF2-40B4-BE49-F238E27FC236}">
                    <a16:creationId xmlns:a16="http://schemas.microsoft.com/office/drawing/2014/main" id="{1A1275CF-83FD-4948-B0AC-5B002791AA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93" y="3429000"/>
                <a:ext cx="914400" cy="742468"/>
              </a:xfrm>
              <a:prstGeom prst="rect">
                <a:avLst/>
              </a:prstGeom>
              <a:effectLst>
                <a:outerShdw blurRad="50800" dist="38100" dir="16200000" rotWithShape="0">
                  <a:prstClr val="black">
                    <a:alpha val="40000"/>
                  </a:prstClr>
                </a:outerShdw>
              </a:effectLst>
            </p:spPr>
          </p:pic>
          <p:sp>
            <p:nvSpPr>
              <p:cNvPr id="28" name="Rectangle 27">
                <a:extLst>
                  <a:ext uri="{FF2B5EF4-FFF2-40B4-BE49-F238E27FC236}">
                    <a16:creationId xmlns:a16="http://schemas.microsoft.com/office/drawing/2014/main" id="{68C87470-FE9C-494B-86DA-C33243099BEB}"/>
                  </a:ext>
                </a:extLst>
              </p:cNvPr>
              <p:cNvSpPr/>
              <p:nvPr/>
            </p:nvSpPr>
            <p:spPr>
              <a:xfrm>
                <a:off x="3123027" y="4261430"/>
                <a:ext cx="2276667" cy="78483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Valerie Lynch</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Customer Solutions Analytics Manager</a:t>
                </a:r>
              </a:p>
            </p:txBody>
          </p:sp>
          <p:sp>
            <p:nvSpPr>
              <p:cNvPr id="29" name="Arrow: Right 28">
                <a:extLst>
                  <a:ext uri="{FF2B5EF4-FFF2-40B4-BE49-F238E27FC236}">
                    <a16:creationId xmlns:a16="http://schemas.microsoft.com/office/drawing/2014/main" id="{BD79D67C-AF09-447A-8574-6438251BB95C}"/>
                  </a:ext>
                </a:extLst>
              </p:cNvPr>
              <p:cNvSpPr/>
              <p:nvPr/>
            </p:nvSpPr>
            <p:spPr>
              <a:xfrm rot="16200000">
                <a:off x="3861335" y="2674429"/>
                <a:ext cx="606934"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sp>
            <p:nvSpPr>
              <p:cNvPr id="30" name="TextBox 26">
                <a:extLst>
                  <a:ext uri="{FF2B5EF4-FFF2-40B4-BE49-F238E27FC236}">
                    <a16:creationId xmlns:a16="http://schemas.microsoft.com/office/drawing/2014/main" id="{EDBF7426-CF08-4776-80A3-F0DBA26F537B}"/>
                  </a:ext>
                </a:extLst>
              </p:cNvPr>
              <p:cNvSpPr txBox="1"/>
              <p:nvPr/>
            </p:nvSpPr>
            <p:spPr>
              <a:xfrm>
                <a:off x="3759810" y="3167703"/>
                <a:ext cx="884381"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Reports To</a:t>
                </a:r>
              </a:p>
            </p:txBody>
          </p:sp>
          <p:sp>
            <p:nvSpPr>
              <p:cNvPr id="31" name="TextBox 26">
                <a:extLst>
                  <a:ext uri="{FF2B5EF4-FFF2-40B4-BE49-F238E27FC236}">
                    <a16:creationId xmlns:a16="http://schemas.microsoft.com/office/drawing/2014/main" id="{0D93A4A3-6B6B-4DAD-9ADE-52D34AB69520}"/>
                  </a:ext>
                </a:extLst>
              </p:cNvPr>
              <p:cNvSpPr txBox="1"/>
              <p:nvPr/>
            </p:nvSpPr>
            <p:spPr>
              <a:xfrm>
                <a:off x="3147675" y="1782311"/>
                <a:ext cx="2108649" cy="9387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1200" cap="none" spc="0" normalizeH="0" baseline="0" noProof="0" dirty="0">
                    <a:ln>
                      <a:noFill/>
                    </a:ln>
                    <a:solidFill>
                      <a:srgbClr val="336699"/>
                    </a:solidFill>
                    <a:effectLst/>
                    <a:uLnTx/>
                    <a:uFillTx/>
                    <a:latin typeface="Arial"/>
                    <a:ea typeface="+mn-ea"/>
                    <a:cs typeface="Arial"/>
                  </a:rPr>
                  <a:t>Elaine Robinson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1200" cap="none" spc="0" normalizeH="0" baseline="0" noProof="0" dirty="0">
                    <a:ln>
                      <a:noFill/>
                    </a:ln>
                    <a:solidFill>
                      <a:srgbClr val="336699"/>
                    </a:solidFill>
                    <a:effectLst/>
                    <a:uLnTx/>
                    <a:uFillTx/>
                    <a:latin typeface="Arial"/>
                    <a:ea typeface="+mn-ea"/>
                    <a:cs typeface="Arial"/>
                  </a:rPr>
                  <a:t>Senior Manager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1200" cap="none" spc="0" normalizeH="0" baseline="0" noProof="0" dirty="0">
                    <a:ln>
                      <a:noFill/>
                    </a:ln>
                    <a:solidFill>
                      <a:srgbClr val="336699"/>
                    </a:solidFill>
                    <a:effectLst/>
                    <a:uLnTx/>
                    <a:uFillTx/>
                    <a:latin typeface="Arial"/>
                    <a:ea typeface="+mn-ea"/>
                    <a:cs typeface="Arial"/>
                  </a:rPr>
                  <a:t>Analytics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336699"/>
                  </a:solidFill>
                  <a:effectLst/>
                  <a:uLnTx/>
                  <a:uFillTx/>
                  <a:latin typeface="Arial"/>
                  <a:ea typeface="+mn-ea"/>
                  <a:cs typeface="Arial"/>
                </a:endParaRPr>
              </a:p>
            </p:txBody>
          </p:sp>
          <p:sp>
            <p:nvSpPr>
              <p:cNvPr id="32" name="Arrow: Right 31">
                <a:extLst>
                  <a:ext uri="{FF2B5EF4-FFF2-40B4-BE49-F238E27FC236}">
                    <a16:creationId xmlns:a16="http://schemas.microsoft.com/office/drawing/2014/main" id="{6518CB76-2C6A-4AA1-9CF5-981E3F5445C2}"/>
                  </a:ext>
                </a:extLst>
              </p:cNvPr>
              <p:cNvSpPr/>
              <p:nvPr/>
            </p:nvSpPr>
            <p:spPr>
              <a:xfrm rot="19954073">
                <a:off x="4843492" y="3003971"/>
                <a:ext cx="1321357"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sp>
            <p:nvSpPr>
              <p:cNvPr id="33" name="Arrow: Right 32">
                <a:extLst>
                  <a:ext uri="{FF2B5EF4-FFF2-40B4-BE49-F238E27FC236}">
                    <a16:creationId xmlns:a16="http://schemas.microsoft.com/office/drawing/2014/main" id="{F1407590-2F11-4392-88A1-E038668DDB24}"/>
                  </a:ext>
                </a:extLst>
              </p:cNvPr>
              <p:cNvSpPr/>
              <p:nvPr/>
            </p:nvSpPr>
            <p:spPr>
              <a:xfrm rot="728966">
                <a:off x="4879340" y="3874606"/>
                <a:ext cx="1331796"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pic>
            <p:nvPicPr>
              <p:cNvPr id="34" name="Graphic 5" descr="School boy">
                <a:extLst>
                  <a:ext uri="{FF2B5EF4-FFF2-40B4-BE49-F238E27FC236}">
                    <a16:creationId xmlns:a16="http://schemas.microsoft.com/office/drawing/2014/main" id="{C7A93ED9-7AA4-4427-843E-6C9BE3A32F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6301" y="1504142"/>
                <a:ext cx="1067098" cy="810929"/>
              </a:xfrm>
              <a:prstGeom prst="rect">
                <a:avLst/>
              </a:prstGeom>
              <a:effectLst>
                <a:outerShdw blurRad="50800" dist="38100" dir="16200000" rotWithShape="0">
                  <a:prstClr val="black">
                    <a:alpha val="40000"/>
                  </a:prstClr>
                </a:outerShdw>
              </a:effectLst>
            </p:spPr>
          </p:pic>
          <p:pic>
            <p:nvPicPr>
              <p:cNvPr id="35" name="Graphic 5" descr="School boy">
                <a:extLst>
                  <a:ext uri="{FF2B5EF4-FFF2-40B4-BE49-F238E27FC236}">
                    <a16:creationId xmlns:a16="http://schemas.microsoft.com/office/drawing/2014/main" id="{97144A03-7892-406E-BD53-CB28461C10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175" y="4350376"/>
                <a:ext cx="1067098" cy="810929"/>
              </a:xfrm>
              <a:prstGeom prst="rect">
                <a:avLst/>
              </a:prstGeom>
              <a:effectLst>
                <a:outerShdw blurRad="50800" dist="38100" dir="16200000" rotWithShape="0">
                  <a:prstClr val="black">
                    <a:alpha val="40000"/>
                  </a:prstClr>
                </a:outerShdw>
              </a:effectLst>
            </p:spPr>
          </p:pic>
          <p:sp>
            <p:nvSpPr>
              <p:cNvPr id="36" name="Rectangle 35">
                <a:extLst>
                  <a:ext uri="{FF2B5EF4-FFF2-40B4-BE49-F238E27FC236}">
                    <a16:creationId xmlns:a16="http://schemas.microsoft.com/office/drawing/2014/main" id="{524DDC48-257F-4EBD-A552-16E0A75EF354}"/>
                  </a:ext>
                </a:extLst>
              </p:cNvPr>
              <p:cNvSpPr/>
              <p:nvPr/>
            </p:nvSpPr>
            <p:spPr>
              <a:xfrm>
                <a:off x="5613864" y="2175561"/>
                <a:ext cx="2276667" cy="553998"/>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Sumanth Gatti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TCS Hadoop Lead</a:t>
                </a:r>
              </a:p>
            </p:txBody>
          </p:sp>
          <p:sp>
            <p:nvSpPr>
              <p:cNvPr id="37" name="Rectangle 36">
                <a:extLst>
                  <a:ext uri="{FF2B5EF4-FFF2-40B4-BE49-F238E27FC236}">
                    <a16:creationId xmlns:a16="http://schemas.microsoft.com/office/drawing/2014/main" id="{5CD23E80-4B2A-4CF3-8C72-99E15A4850BC}"/>
                  </a:ext>
                </a:extLst>
              </p:cNvPr>
              <p:cNvSpPr/>
              <p:nvPr/>
            </p:nvSpPr>
            <p:spPr>
              <a:xfrm>
                <a:off x="5595389" y="5123546"/>
                <a:ext cx="2276667" cy="78483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Magesh Gopinath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E" sz="1500" b="1" i="0" u="none" strike="noStrike" kern="1200" cap="none" spc="0" normalizeH="0" baseline="0" noProof="0" dirty="0">
                    <a:ln>
                      <a:noFill/>
                    </a:ln>
                    <a:solidFill>
                      <a:srgbClr val="000000"/>
                    </a:solidFill>
                    <a:effectLst/>
                    <a:uLnTx/>
                    <a:uFillTx/>
                    <a:latin typeface="Arial" pitchFamily="34" charset="0"/>
                    <a:ea typeface="+mn-ea"/>
                    <a:cs typeface="+mn-cs"/>
                  </a:rPr>
                  <a:t>TCS Senior Big Data Engineer</a:t>
                </a:r>
              </a:p>
            </p:txBody>
          </p:sp>
          <p:sp>
            <p:nvSpPr>
              <p:cNvPr id="38" name="TextBox 26">
                <a:extLst>
                  <a:ext uri="{FF2B5EF4-FFF2-40B4-BE49-F238E27FC236}">
                    <a16:creationId xmlns:a16="http://schemas.microsoft.com/office/drawing/2014/main" id="{95BDAEE8-E0D1-49BE-95F1-1E19A30DEF58}"/>
                  </a:ext>
                </a:extLst>
              </p:cNvPr>
              <p:cNvSpPr txBox="1"/>
              <p:nvPr/>
            </p:nvSpPr>
            <p:spPr>
              <a:xfrm rot="19819341">
                <a:off x="4758105" y="2882598"/>
                <a:ext cx="92221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Assigns User Stories</a:t>
                </a:r>
              </a:p>
            </p:txBody>
          </p:sp>
          <p:sp>
            <p:nvSpPr>
              <p:cNvPr id="39" name="TextBox 26">
                <a:extLst>
                  <a:ext uri="{FF2B5EF4-FFF2-40B4-BE49-F238E27FC236}">
                    <a16:creationId xmlns:a16="http://schemas.microsoft.com/office/drawing/2014/main" id="{6AA16DC4-CC5A-4394-A793-9FD1BD7B1880}"/>
                  </a:ext>
                </a:extLst>
              </p:cNvPr>
              <p:cNvSpPr txBox="1"/>
              <p:nvPr/>
            </p:nvSpPr>
            <p:spPr>
              <a:xfrm rot="661279">
                <a:off x="5067855" y="3609392"/>
                <a:ext cx="92221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Assigns User Stories</a:t>
                </a:r>
              </a:p>
            </p:txBody>
          </p:sp>
        </p:grpSp>
        <p:pic>
          <p:nvPicPr>
            <p:cNvPr id="40" name="Graphic 3" descr="Female Profile">
              <a:extLst>
                <a:ext uri="{FF2B5EF4-FFF2-40B4-BE49-F238E27FC236}">
                  <a16:creationId xmlns:a16="http://schemas.microsoft.com/office/drawing/2014/main" id="{5AD13F58-FF3E-4913-A246-BA9C10E296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7759" y="1264783"/>
              <a:ext cx="914400" cy="742468"/>
            </a:xfrm>
            <a:prstGeom prst="rect">
              <a:avLst/>
            </a:prstGeom>
            <a:effectLst>
              <a:outerShdw blurRad="50800" dist="38100" dir="16200000" rotWithShape="0">
                <a:prstClr val="black">
                  <a:alpha val="40000"/>
                </a:prstClr>
              </a:outerShdw>
            </a:effectLst>
          </p:spPr>
        </p:pic>
        <p:pic>
          <p:nvPicPr>
            <p:cNvPr id="21" name="Graphic 5" descr="School boy">
              <a:extLst>
                <a:ext uri="{FF2B5EF4-FFF2-40B4-BE49-F238E27FC236}">
                  <a16:creationId xmlns:a16="http://schemas.microsoft.com/office/drawing/2014/main" id="{E60F1494-7D4C-4584-8A17-261FB85B52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3742" y="3803648"/>
              <a:ext cx="1040088" cy="810929"/>
            </a:xfrm>
            <a:prstGeom prst="rect">
              <a:avLst/>
            </a:prstGeom>
            <a:effectLst>
              <a:outerShdw blurRad="50800" dist="38100" dir="16200000" rotWithShape="0">
                <a:prstClr val="black">
                  <a:alpha val="40000"/>
                </a:prstClr>
              </a:outerShdw>
            </a:effectLst>
          </p:spPr>
        </p:pic>
        <p:sp>
          <p:nvSpPr>
            <p:cNvPr id="41" name="Arrow: Right 40">
              <a:extLst>
                <a:ext uri="{FF2B5EF4-FFF2-40B4-BE49-F238E27FC236}">
                  <a16:creationId xmlns:a16="http://schemas.microsoft.com/office/drawing/2014/main" id="{88543988-A30C-4D98-8906-D93293965DB5}"/>
                </a:ext>
              </a:extLst>
            </p:cNvPr>
            <p:cNvSpPr/>
            <p:nvPr/>
          </p:nvSpPr>
          <p:spPr>
            <a:xfrm rot="736756">
              <a:off x="6097373" y="3487340"/>
              <a:ext cx="1152091"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sp>
          <p:nvSpPr>
            <p:cNvPr id="42" name="Arrow: Right 41">
              <a:extLst>
                <a:ext uri="{FF2B5EF4-FFF2-40B4-BE49-F238E27FC236}">
                  <a16:creationId xmlns:a16="http://schemas.microsoft.com/office/drawing/2014/main" id="{7538E86F-0E6A-4AC8-8C5C-1EF27E3473F6}"/>
                </a:ext>
              </a:extLst>
            </p:cNvPr>
            <p:cNvSpPr/>
            <p:nvPr/>
          </p:nvSpPr>
          <p:spPr>
            <a:xfrm rot="19918019">
              <a:off x="6277518" y="4556811"/>
              <a:ext cx="1152091" cy="487299"/>
            </a:xfrm>
            <a:prstGeom prst="rightArrow">
              <a:avLst/>
            </a:prstGeom>
            <a:solidFill>
              <a:srgbClr val="00B0F0"/>
            </a:solidFill>
            <a:effectLst>
              <a:innerShdw blurRad="63500" dist="50800" dir="16200000">
                <a:prstClr val="black">
                  <a:alpha val="50000"/>
                </a:prstClr>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E" sz="1800" b="1" i="0" u="none" strike="noStrike" kern="1200" cap="none" spc="0" normalizeH="0" baseline="0" noProof="0" dirty="0">
                <a:ln>
                  <a:noFill/>
                </a:ln>
                <a:solidFill>
                  <a:srgbClr val="A59D95"/>
                </a:solidFill>
                <a:effectLst/>
                <a:uLnTx/>
                <a:uFillTx/>
                <a:latin typeface="Arial"/>
                <a:ea typeface="+mn-ea"/>
                <a:cs typeface="Arial"/>
              </a:endParaRPr>
            </a:p>
          </p:txBody>
        </p:sp>
        <p:sp>
          <p:nvSpPr>
            <p:cNvPr id="43" name="TextBox 26">
              <a:extLst>
                <a:ext uri="{FF2B5EF4-FFF2-40B4-BE49-F238E27FC236}">
                  <a16:creationId xmlns:a16="http://schemas.microsoft.com/office/drawing/2014/main" id="{526DF00D-6AB1-4674-BE7A-FF8D5C2ACDB2}"/>
                </a:ext>
              </a:extLst>
            </p:cNvPr>
            <p:cNvSpPr txBox="1"/>
            <p:nvPr/>
          </p:nvSpPr>
          <p:spPr>
            <a:xfrm rot="997376">
              <a:off x="6246650" y="3326901"/>
              <a:ext cx="91685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Reports To</a:t>
              </a:r>
            </a:p>
          </p:txBody>
        </p:sp>
        <p:sp>
          <p:nvSpPr>
            <p:cNvPr id="44" name="TextBox 26">
              <a:extLst>
                <a:ext uri="{FF2B5EF4-FFF2-40B4-BE49-F238E27FC236}">
                  <a16:creationId xmlns:a16="http://schemas.microsoft.com/office/drawing/2014/main" id="{A939DA30-F443-46C3-AA45-091EE1BA2E2E}"/>
                </a:ext>
              </a:extLst>
            </p:cNvPr>
            <p:cNvSpPr txBox="1"/>
            <p:nvPr/>
          </p:nvSpPr>
          <p:spPr>
            <a:xfrm rot="20107772">
              <a:off x="6228789" y="4405973"/>
              <a:ext cx="916854"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336699"/>
                  </a:solidFill>
                  <a:effectLst/>
                  <a:uLnTx/>
                  <a:uFillTx/>
                  <a:latin typeface="Arial"/>
                  <a:ea typeface="+mn-ea"/>
                  <a:cs typeface="Arial"/>
                </a:rPr>
                <a:t>Reports To</a:t>
              </a:r>
            </a:p>
          </p:txBody>
        </p:sp>
      </p:grpSp>
    </p:spTree>
    <p:extLst>
      <p:ext uri="{BB962C8B-B14F-4D97-AF65-F5344CB8AC3E}">
        <p14:creationId xmlns:p14="http://schemas.microsoft.com/office/powerpoint/2010/main" val="1408561223"/>
      </p:ext>
    </p:extLst>
  </p:cSld>
  <p:clrMapOvr>
    <a:masterClrMapping/>
  </p:clrMapOvr>
</p:sld>
</file>

<file path=ppt/theme/theme1.xml><?xml version="1.0" encoding="utf-8"?>
<a:theme xmlns:a="http://schemas.openxmlformats.org/drawingml/2006/main" name="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1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1_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2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3_TCS 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Application xmlns="http://www.sap.com/ip/bi/pioneer/powerpoint/application">
  <Version>3</Version>
  <AAO_Revision>1.4.4.2736</AAO_Revision>
  <!--Release (Major.Minor Version): 1.4-->
  <RefreshOnOpen>False</RefreshOnOpen>
  <ForcePromptOnInitialRefresh>False</ForcePromptOnInitialRefresh>
  <StorePromptsInDocument>True</StorePromptsInDocument>
  <Cleaned>False</Cleaned>
  <MergeVariables>False</MergeVariables>
  <WorkingMode>Local</WorkingMode>
  <Items/>
</Applic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FFC6D31045B146B0D1E2312DD1EFC2" ma:contentTypeVersion="8" ma:contentTypeDescription="Create a new document." ma:contentTypeScope="" ma:versionID="783dabb0be1d3c373e7fb5661d948dd5">
  <xsd:schema xmlns:xsd="http://www.w3.org/2001/XMLSchema" xmlns:xs="http://www.w3.org/2001/XMLSchema" xmlns:p="http://schemas.microsoft.com/office/2006/metadata/properties" xmlns:ns2="7454e39d-a2d9-4541-880a-a041ae08f16f" targetNamespace="http://schemas.microsoft.com/office/2006/metadata/properties" ma:root="true" ma:fieldsID="c34294b3e90c9451398e291ee61d6ea1" ns2:_="">
    <xsd:import namespace="7454e39d-a2d9-4541-880a-a041ae08f16f"/>
    <xsd:element name="properties">
      <xsd:complexType>
        <xsd:sequence>
          <xsd:element name="documentManagement">
            <xsd:complexType>
              <xsd:all>
                <xsd:element ref="ns2:Author0"/>
                <xsd:element ref="ns2:Docum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54e39d-a2d9-4541-880a-a041ae08f16f" elementFormDefault="qualified">
    <xsd:import namespace="http://schemas.microsoft.com/office/2006/documentManagement/types"/>
    <xsd:import namespace="http://schemas.microsoft.com/office/infopath/2007/PartnerControls"/>
    <xsd:element name="Author0" ma:index="2" ma:displayName="Author" ma:description="Presenation prepared by" ma:internalName="Author0">
      <xsd:simpleType>
        <xsd:restriction base="dms:Text">
          <xsd:maxLength value="255"/>
        </xsd:restriction>
      </xsd:simpleType>
    </xsd:element>
    <xsd:element name="Document_x0020_Type" ma:index="3" nillable="true" ma:displayName="Document Type" ma:default="Minutes of Meeting" ma:format="Dropdown" ma:internalName="Document_x0020_Type">
      <xsd:simpleType>
        <xsd:restriction base="dms:Choice">
          <xsd:enumeration value="Minutes of Meeting"/>
          <xsd:enumeration value="BW Best Practices"/>
          <xsd:enumeration value="BI Knowlege Docume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Document_x0020_Type xmlns="7454e39d-a2d9-4541-880a-a041ae08f16f">Minutes of Meeting</Document_x0020_Type>
    <Author0 xmlns="7454e39d-a2d9-4541-880a-a041ae08f16f"/>
  </documentManagement>
</p:properties>
</file>

<file path=customXml/itemProps1.xml><?xml version="1.0" encoding="utf-8"?>
<ds:datastoreItem xmlns:ds="http://schemas.openxmlformats.org/officeDocument/2006/customXml" ds:itemID="{0D4365B4-6085-476C-ADB9-8466455C73E9}">
  <ds:schemaRefs>
    <ds:schemaRef ds:uri="http://www.sap.com/ip/bi/pioneer/powerpoint/application"/>
  </ds:schemaRefs>
</ds:datastoreItem>
</file>

<file path=customXml/itemProps2.xml><?xml version="1.0" encoding="utf-8"?>
<ds:datastoreItem xmlns:ds="http://schemas.openxmlformats.org/officeDocument/2006/customXml" ds:itemID="{A5A07643-2B6D-45FD-9482-DFB64DD33487}">
  <ds:schemaRefs>
    <ds:schemaRef ds:uri="http://schemas.microsoft.com/sharepoint/v3/contenttype/forms"/>
  </ds:schemaRefs>
</ds:datastoreItem>
</file>

<file path=customXml/itemProps3.xml><?xml version="1.0" encoding="utf-8"?>
<ds:datastoreItem xmlns:ds="http://schemas.openxmlformats.org/officeDocument/2006/customXml" ds:itemID="{E401007F-AFA2-41A2-AC3A-00B914AFE5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54e39d-a2d9-4541-880a-a041ae08f1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86C4D5D-9B08-4529-8D1A-927EA88AFA7E}">
  <ds:schemaRefs>
    <ds:schemaRef ds:uri="http://purl.org/dc/terms/"/>
    <ds:schemaRef ds:uri="http://schemas.openxmlformats.org/package/2006/metadata/core-properties"/>
    <ds:schemaRef ds:uri="http://schemas.microsoft.com/office/2006/documentManagement/types"/>
    <ds:schemaRef ds:uri="7454e39d-a2d9-4541-880a-a041ae08f16f"/>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TCS Presentation_Template</Template>
  <TotalTime>11304</TotalTime>
  <Words>424</Words>
  <Application>Microsoft Office PowerPoint</Application>
  <PresentationFormat>On-screen Show (4:3)</PresentationFormat>
  <Paragraphs>139</Paragraphs>
  <Slides>9</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9</vt:i4>
      </vt:variant>
    </vt:vector>
  </HeadingPairs>
  <TitlesOfParts>
    <vt:vector size="23" baseType="lpstr">
      <vt:lpstr>Arial</vt:lpstr>
      <vt:lpstr>Calibri</vt:lpstr>
      <vt:lpstr>Courier New</vt:lpstr>
      <vt:lpstr>Myriad Pro</vt:lpstr>
      <vt:lpstr>Wingdings</vt:lpstr>
      <vt:lpstr>TCS Presentation_Template</vt:lpstr>
      <vt:lpstr>Divider 1</vt:lpstr>
      <vt:lpstr>Divider 2</vt:lpstr>
      <vt:lpstr>Divider 3</vt:lpstr>
      <vt:lpstr>Thank You</vt:lpstr>
      <vt:lpstr>1_TCS Presentation_Template</vt:lpstr>
      <vt:lpstr>1_Divider 1</vt:lpstr>
      <vt:lpstr>2_TCS Presentation_Template</vt:lpstr>
      <vt:lpstr>3_TCS Presentation_Template</vt:lpstr>
      <vt:lpstr>Org Structure Analytics </vt:lpstr>
      <vt:lpstr>PowerPoint Presentation</vt:lpstr>
      <vt:lpstr>PowerPoint Presentation</vt:lpstr>
      <vt:lpstr>PowerPoint Presentation</vt:lpstr>
      <vt:lpstr>SSIS Business Communication Structure</vt:lpstr>
      <vt:lpstr>SSIS Process Flow</vt:lpstr>
      <vt:lpstr>EI Data Lake(Hadoop) Process Flow</vt:lpstr>
      <vt:lpstr>Customer Solutions Data Engineering &amp; Analytics Team</vt:lpstr>
      <vt:lpstr>EI Data Lake Communication Structure</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159139</dc:creator>
  <cp:lastModifiedBy>Gatti. Sumanth (Contractor - Tata Consultancy Services Ltd)</cp:lastModifiedBy>
  <cp:revision>1037</cp:revision>
  <dcterms:created xsi:type="dcterms:W3CDTF">2011-05-27T09:24:56Z</dcterms:created>
  <dcterms:modified xsi:type="dcterms:W3CDTF">2020-09-02T12:31:06Z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0x010100BCFFC6D31045B146B0D1E2312DD1EFC2</vt:lpwstr>
  </property>
  <property fmtid="{D5CDD505-2E9C-101B-9397-08002B2CF9AE}" pid="3" name="PublishingExpirationDate">
    <vt:lpwstr/>
  </property>
  <property fmtid="{D5CDD505-2E9C-101B-9397-08002B2CF9AE}" pid="4" name="PublishingStartDate">
    <vt:lpwstr/>
  </property>
  <property fmtid="{D5CDD505-2E9C-101B-9397-08002B2CF9AE}" pid="5" name="Solution Area">
    <vt:lpwstr/>
  </property>
  <property fmtid="{D5CDD505-2E9C-101B-9397-08002B2CF9AE}" pid="6" name="Order">
    <vt:r8>4600</vt:r8>
  </property>
  <property fmtid="{D5CDD505-2E9C-101B-9397-08002B2CF9AE}" pid="7" name="xd_ProgID">
    <vt:lpwstr/>
  </property>
  <property fmtid="{D5CDD505-2E9C-101B-9397-08002B2CF9AE}" pid="8" name="TemplateUrl">
    <vt:lpwstr/>
  </property>
  <property fmtid="{D5CDD505-2E9C-101B-9397-08002B2CF9AE}" pid="9" name="Instance">
    <vt:lpwstr/>
  </property>
</Properties>
</file>