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3" r:id="rId6"/>
    <p:sldMasterId id="2147483675" r:id="rId7"/>
    <p:sldMasterId id="2147483677" r:id="rId8"/>
    <p:sldMasterId id="2147483679" r:id="rId9"/>
    <p:sldMasterId id="2147483681" r:id="rId10"/>
    <p:sldMasterId id="2147483694" r:id="rId11"/>
    <p:sldMasterId id="2147483696" r:id="rId12"/>
    <p:sldMasterId id="2147483709" r:id="rId13"/>
  </p:sldMasterIdLst>
  <p:notesMasterIdLst>
    <p:notesMasterId r:id="rId17"/>
  </p:notesMasterIdLst>
  <p:sldIdLst>
    <p:sldId id="436" r:id="rId14"/>
    <p:sldId id="437" r:id="rId15"/>
    <p:sldId id="43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1">
          <p15:clr>
            <a:srgbClr val="A4A3A4"/>
          </p15:clr>
        </p15:guide>
        <p15:guide id="2" pos="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06062"/>
    <a:srgbClr val="BB7BCF"/>
    <a:srgbClr val="6B2E7E"/>
    <a:srgbClr val="83A5E1"/>
    <a:srgbClr val="AD73C7"/>
    <a:srgbClr val="0078E6"/>
    <a:srgbClr val="005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1" autoAdjust="0"/>
    <p:restoredTop sz="61982" autoAdjust="0"/>
  </p:normalViewPr>
  <p:slideViewPr>
    <p:cSldViewPr snapToGrid="0">
      <p:cViewPr varScale="1">
        <p:scale>
          <a:sx n="72" d="100"/>
          <a:sy n="72" d="100"/>
        </p:scale>
        <p:origin x="1068" y="66"/>
      </p:cViewPr>
      <p:guideLst>
        <p:guide orient="horz" pos="1041"/>
        <p:guide pos="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0"/>
    </p:cViewPr>
  </p:sorterViewPr>
  <p:notesViewPr>
    <p:cSldViewPr snapToGrid="0">
      <p:cViewPr>
        <p:scale>
          <a:sx n="50" d="100"/>
          <a:sy n="50" d="100"/>
        </p:scale>
        <p:origin x="-2970" y="-54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6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47237-EB06-4320-BEF2-EBD399BF38AE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A41692DD-8F95-4908-A128-4355C4DC76E2}">
      <dgm:prSet phldrT="[Text]" custT="1"/>
      <dgm:spPr/>
      <dgm:t>
        <a:bodyPr/>
        <a:lstStyle/>
        <a:p>
          <a:r>
            <a:rPr lang="en-IE" sz="2400" dirty="0"/>
            <a:t>Analytics</a:t>
          </a:r>
          <a:r>
            <a:rPr lang="en-IE" sz="2600" dirty="0"/>
            <a:t>     </a:t>
          </a:r>
        </a:p>
      </dgm:t>
    </dgm:pt>
    <dgm:pt modelId="{0D4895F7-D0B6-4219-A141-EAAC5B2A3915}" type="parTrans" cxnId="{E64A4608-27AF-4BB4-825F-972F2E096B61}">
      <dgm:prSet/>
      <dgm:spPr/>
      <dgm:t>
        <a:bodyPr/>
        <a:lstStyle/>
        <a:p>
          <a:endParaRPr lang="en-IE"/>
        </a:p>
      </dgm:t>
    </dgm:pt>
    <dgm:pt modelId="{64745D9D-2578-4CD6-9486-78D73FE3A8EE}" type="sibTrans" cxnId="{E64A4608-27AF-4BB4-825F-972F2E096B61}">
      <dgm:prSet custT="1"/>
      <dgm:spPr/>
      <dgm:t>
        <a:bodyPr/>
        <a:lstStyle/>
        <a:p>
          <a:r>
            <a:rPr lang="en-IE" sz="1200" dirty="0"/>
            <a:t>Elaine Robinson </a:t>
          </a:r>
        </a:p>
      </dgm:t>
    </dgm:pt>
    <dgm:pt modelId="{FCDF3E29-E684-431D-96E8-EFDDC9B5C506}">
      <dgm:prSet phldrT="[Text]" custT="1"/>
      <dgm:spPr/>
      <dgm:t>
        <a:bodyPr/>
        <a:lstStyle/>
        <a:p>
          <a:r>
            <a:rPr lang="en-GB" sz="1400" dirty="0"/>
            <a:t>Data Science &amp; Visualization </a:t>
          </a:r>
        </a:p>
      </dgm:t>
    </dgm:pt>
    <dgm:pt modelId="{A65FE7F2-CBD5-4EB4-A7E5-EB0E52C6C273}" type="parTrans" cxnId="{AB5B2C58-6575-459C-8EC0-939235713286}">
      <dgm:prSet/>
      <dgm:spPr/>
      <dgm:t>
        <a:bodyPr/>
        <a:lstStyle/>
        <a:p>
          <a:endParaRPr lang="en-IE"/>
        </a:p>
      </dgm:t>
    </dgm:pt>
    <dgm:pt modelId="{AB473EDF-A5D9-46A6-88F4-677299E47546}" type="sibTrans" cxnId="{AB5B2C58-6575-459C-8EC0-939235713286}">
      <dgm:prSet custT="1"/>
      <dgm:spPr/>
      <dgm:t>
        <a:bodyPr/>
        <a:lstStyle/>
        <a:p>
          <a:r>
            <a:rPr lang="en-GB" sz="1200" b="0" u="none" dirty="0">
              <a:solidFill>
                <a:schemeClr val="tx1"/>
              </a:solidFill>
            </a:rPr>
            <a:t>Pat Joyce</a:t>
          </a:r>
          <a:endParaRPr lang="en-IE" sz="1200" b="0" u="none" dirty="0">
            <a:solidFill>
              <a:schemeClr val="tx1"/>
            </a:solidFill>
          </a:endParaRPr>
        </a:p>
      </dgm:t>
    </dgm:pt>
    <dgm:pt modelId="{E2028659-F63F-490C-A98A-732F48B8D708}">
      <dgm:prSet phldrT="[Text]" custT="1"/>
      <dgm:spPr/>
      <dgm:t>
        <a:bodyPr/>
        <a:lstStyle/>
        <a:p>
          <a:r>
            <a:rPr lang="en-GB" sz="1400" dirty="0"/>
            <a:t>Data Engineering</a:t>
          </a:r>
          <a:endParaRPr lang="en-IE" sz="1400" dirty="0"/>
        </a:p>
      </dgm:t>
    </dgm:pt>
    <dgm:pt modelId="{79760CBB-1E64-425D-8F0B-895F393CA1F1}" type="parTrans" cxnId="{808EA6B7-58FD-4279-9888-82F753E399CC}">
      <dgm:prSet/>
      <dgm:spPr/>
      <dgm:t>
        <a:bodyPr/>
        <a:lstStyle/>
        <a:p>
          <a:endParaRPr lang="en-IE"/>
        </a:p>
      </dgm:t>
    </dgm:pt>
    <dgm:pt modelId="{9AA294E1-40FE-4858-80AE-4BD94F6F903D}" type="sibTrans" cxnId="{808EA6B7-58FD-4279-9888-82F753E399CC}">
      <dgm:prSet custT="1"/>
      <dgm:spPr/>
      <dgm:t>
        <a:bodyPr/>
        <a:lstStyle/>
        <a:p>
          <a:r>
            <a:rPr lang="en-GB" sz="1200" dirty="0"/>
            <a:t>Rafael Borghi</a:t>
          </a:r>
          <a:endParaRPr lang="en-IE" sz="1200" dirty="0"/>
        </a:p>
      </dgm:t>
    </dgm:pt>
    <dgm:pt modelId="{15964374-41D7-4B2B-BA0F-D05DD741F049}">
      <dgm:prSet phldrT="[Text]" custT="1"/>
      <dgm:spPr/>
      <dgm:t>
        <a:bodyPr/>
        <a:lstStyle/>
        <a:p>
          <a:r>
            <a:rPr lang="en-GB" sz="1400" dirty="0"/>
            <a:t>SAP Business Warehouse</a:t>
          </a:r>
          <a:endParaRPr lang="en-IE" sz="1400" dirty="0"/>
        </a:p>
      </dgm:t>
    </dgm:pt>
    <dgm:pt modelId="{E9898673-BB56-465B-90BC-575B57696DB0}" type="parTrans" cxnId="{1A1B9FA8-474B-403D-B8B2-EB8D5A6FC4EC}">
      <dgm:prSet/>
      <dgm:spPr/>
      <dgm:t>
        <a:bodyPr/>
        <a:lstStyle/>
        <a:p>
          <a:endParaRPr lang="en-IE"/>
        </a:p>
      </dgm:t>
    </dgm:pt>
    <dgm:pt modelId="{896C6585-46CB-444F-922D-3BCA6CE93EBA}" type="sibTrans" cxnId="{1A1B9FA8-474B-403D-B8B2-EB8D5A6FC4EC}">
      <dgm:prSet/>
      <dgm:spPr/>
      <dgm:t>
        <a:bodyPr/>
        <a:lstStyle/>
        <a:p>
          <a:r>
            <a:rPr lang="en-GB" dirty="0"/>
            <a:t>Karen O’Sullivan</a:t>
          </a:r>
          <a:endParaRPr lang="en-IE" dirty="0"/>
        </a:p>
      </dgm:t>
    </dgm:pt>
    <dgm:pt modelId="{B23A5C05-BE10-44BB-9CDC-F888A061E582}" type="pres">
      <dgm:prSet presAssocID="{8AE47237-EB06-4320-BEF2-EBD399BF3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4049E3-464D-4470-B198-AE6252C7BA0F}" type="pres">
      <dgm:prSet presAssocID="{A41692DD-8F95-4908-A128-4355C4DC76E2}" presName="hierRoot1" presStyleCnt="0">
        <dgm:presLayoutVars>
          <dgm:hierBranch val="init"/>
        </dgm:presLayoutVars>
      </dgm:prSet>
      <dgm:spPr/>
    </dgm:pt>
    <dgm:pt modelId="{2AE47E8E-3473-4120-86E9-F134F0179C2B}" type="pres">
      <dgm:prSet presAssocID="{A41692DD-8F95-4908-A128-4355C4DC76E2}" presName="rootComposite1" presStyleCnt="0"/>
      <dgm:spPr/>
    </dgm:pt>
    <dgm:pt modelId="{D759CEEA-1B02-4594-8C09-D0ABAEFB4BD0}" type="pres">
      <dgm:prSet presAssocID="{A41692DD-8F95-4908-A128-4355C4DC76E2}" presName="rootText1" presStyleLbl="node0" presStyleIdx="0" presStyleCnt="1">
        <dgm:presLayoutVars>
          <dgm:chMax/>
          <dgm:chPref val="3"/>
        </dgm:presLayoutVars>
      </dgm:prSet>
      <dgm:spPr/>
    </dgm:pt>
    <dgm:pt modelId="{187493B4-E063-49AF-9D6C-2A2EF3C78B44}" type="pres">
      <dgm:prSet presAssocID="{A41692DD-8F95-4908-A128-4355C4DC76E2}" presName="titleText1" presStyleLbl="fgAcc0" presStyleIdx="0" presStyleCnt="1">
        <dgm:presLayoutVars>
          <dgm:chMax val="0"/>
          <dgm:chPref val="0"/>
        </dgm:presLayoutVars>
      </dgm:prSet>
      <dgm:spPr/>
    </dgm:pt>
    <dgm:pt modelId="{5EF1135A-A760-4739-B135-04A07C3E2CCD}" type="pres">
      <dgm:prSet presAssocID="{A41692DD-8F95-4908-A128-4355C4DC76E2}" presName="rootConnector1" presStyleLbl="node1" presStyleIdx="0" presStyleCnt="3"/>
      <dgm:spPr/>
    </dgm:pt>
    <dgm:pt modelId="{8B903CE4-CA0B-455C-A8BF-0BF9A1A12E93}" type="pres">
      <dgm:prSet presAssocID="{A41692DD-8F95-4908-A128-4355C4DC76E2}" presName="hierChild2" presStyleCnt="0"/>
      <dgm:spPr/>
    </dgm:pt>
    <dgm:pt modelId="{AD288F3C-950A-4A41-96D8-8131FDF46F4D}" type="pres">
      <dgm:prSet presAssocID="{A65FE7F2-CBD5-4EB4-A7E5-EB0E52C6C273}" presName="Name37" presStyleLbl="parChTrans1D2" presStyleIdx="0" presStyleCnt="3"/>
      <dgm:spPr/>
    </dgm:pt>
    <dgm:pt modelId="{F2596335-A949-4C32-9F77-78B5883DDB1D}" type="pres">
      <dgm:prSet presAssocID="{FCDF3E29-E684-431D-96E8-EFDDC9B5C506}" presName="hierRoot2" presStyleCnt="0">
        <dgm:presLayoutVars>
          <dgm:hierBranch val="init"/>
        </dgm:presLayoutVars>
      </dgm:prSet>
      <dgm:spPr/>
    </dgm:pt>
    <dgm:pt modelId="{043715DE-72D5-40D2-B588-4BDCB69E0791}" type="pres">
      <dgm:prSet presAssocID="{FCDF3E29-E684-431D-96E8-EFDDC9B5C506}" presName="rootComposite" presStyleCnt="0"/>
      <dgm:spPr/>
    </dgm:pt>
    <dgm:pt modelId="{CC364933-30DC-4737-BF48-2E0322A4DB21}" type="pres">
      <dgm:prSet presAssocID="{FCDF3E29-E684-431D-96E8-EFDDC9B5C506}" presName="rootText" presStyleLbl="node1" presStyleIdx="0" presStyleCnt="3">
        <dgm:presLayoutVars>
          <dgm:chMax/>
          <dgm:chPref val="3"/>
        </dgm:presLayoutVars>
      </dgm:prSet>
      <dgm:spPr/>
    </dgm:pt>
    <dgm:pt modelId="{199B6E8F-AB7D-4C41-A5D6-279E9EBA0726}" type="pres">
      <dgm:prSet presAssocID="{FCDF3E29-E684-431D-96E8-EFDDC9B5C506}" presName="titleText2" presStyleLbl="fgAcc1" presStyleIdx="0" presStyleCnt="3">
        <dgm:presLayoutVars>
          <dgm:chMax val="0"/>
          <dgm:chPref val="0"/>
        </dgm:presLayoutVars>
      </dgm:prSet>
      <dgm:spPr/>
    </dgm:pt>
    <dgm:pt modelId="{362F353C-6FB4-4907-9173-D2BBB8F886B2}" type="pres">
      <dgm:prSet presAssocID="{FCDF3E29-E684-431D-96E8-EFDDC9B5C506}" presName="rootConnector" presStyleLbl="node2" presStyleIdx="0" presStyleCnt="0"/>
      <dgm:spPr/>
    </dgm:pt>
    <dgm:pt modelId="{7A8896B0-F51A-4A37-8201-4DACE018BA31}" type="pres">
      <dgm:prSet presAssocID="{FCDF3E29-E684-431D-96E8-EFDDC9B5C506}" presName="hierChild4" presStyleCnt="0"/>
      <dgm:spPr/>
    </dgm:pt>
    <dgm:pt modelId="{A4FBB916-DCEA-4D2C-A1FD-89DC5CD22BA8}" type="pres">
      <dgm:prSet presAssocID="{FCDF3E29-E684-431D-96E8-EFDDC9B5C506}" presName="hierChild5" presStyleCnt="0"/>
      <dgm:spPr/>
    </dgm:pt>
    <dgm:pt modelId="{FB111FC5-38A5-4CD0-9166-2279DBD07510}" type="pres">
      <dgm:prSet presAssocID="{79760CBB-1E64-425D-8F0B-895F393CA1F1}" presName="Name37" presStyleLbl="parChTrans1D2" presStyleIdx="1" presStyleCnt="3"/>
      <dgm:spPr/>
    </dgm:pt>
    <dgm:pt modelId="{47A9780D-AE9C-4631-8982-C13B33A9113A}" type="pres">
      <dgm:prSet presAssocID="{E2028659-F63F-490C-A98A-732F48B8D708}" presName="hierRoot2" presStyleCnt="0">
        <dgm:presLayoutVars>
          <dgm:hierBranch val="init"/>
        </dgm:presLayoutVars>
      </dgm:prSet>
      <dgm:spPr/>
    </dgm:pt>
    <dgm:pt modelId="{3D300741-927C-4DB7-AC47-CE334691BC6C}" type="pres">
      <dgm:prSet presAssocID="{E2028659-F63F-490C-A98A-732F48B8D708}" presName="rootComposite" presStyleCnt="0"/>
      <dgm:spPr/>
    </dgm:pt>
    <dgm:pt modelId="{9C626316-3A0E-4587-9D03-02A1E368AB0B}" type="pres">
      <dgm:prSet presAssocID="{E2028659-F63F-490C-A98A-732F48B8D708}" presName="rootText" presStyleLbl="node1" presStyleIdx="1" presStyleCnt="3">
        <dgm:presLayoutVars>
          <dgm:chMax/>
          <dgm:chPref val="3"/>
        </dgm:presLayoutVars>
      </dgm:prSet>
      <dgm:spPr/>
    </dgm:pt>
    <dgm:pt modelId="{4CAF0657-67E1-4021-B884-4F2F5640AE4D}" type="pres">
      <dgm:prSet presAssocID="{E2028659-F63F-490C-A98A-732F48B8D708}" presName="titleText2" presStyleLbl="fgAcc1" presStyleIdx="1" presStyleCnt="3" custLinFactNeighborX="2231" custLinFactNeighborY="5022">
        <dgm:presLayoutVars>
          <dgm:chMax val="0"/>
          <dgm:chPref val="0"/>
        </dgm:presLayoutVars>
      </dgm:prSet>
      <dgm:spPr/>
    </dgm:pt>
    <dgm:pt modelId="{84BA43B0-67E1-4A39-99DF-AAB07091804D}" type="pres">
      <dgm:prSet presAssocID="{E2028659-F63F-490C-A98A-732F48B8D708}" presName="rootConnector" presStyleLbl="node2" presStyleIdx="0" presStyleCnt="0"/>
      <dgm:spPr/>
    </dgm:pt>
    <dgm:pt modelId="{DF6BA850-9457-4E40-846B-7CD9B150999B}" type="pres">
      <dgm:prSet presAssocID="{E2028659-F63F-490C-A98A-732F48B8D708}" presName="hierChild4" presStyleCnt="0"/>
      <dgm:spPr/>
    </dgm:pt>
    <dgm:pt modelId="{3DB75FC6-B79D-4B25-8BA1-A1DBA4552B6F}" type="pres">
      <dgm:prSet presAssocID="{E2028659-F63F-490C-A98A-732F48B8D708}" presName="hierChild5" presStyleCnt="0"/>
      <dgm:spPr/>
    </dgm:pt>
    <dgm:pt modelId="{B0299D13-1EA2-4911-93B1-F4138E306FE9}" type="pres">
      <dgm:prSet presAssocID="{E9898673-BB56-465B-90BC-575B57696DB0}" presName="Name37" presStyleLbl="parChTrans1D2" presStyleIdx="2" presStyleCnt="3"/>
      <dgm:spPr/>
    </dgm:pt>
    <dgm:pt modelId="{99AC5A11-CBD0-4375-8B0A-4B8FCC5A9567}" type="pres">
      <dgm:prSet presAssocID="{15964374-41D7-4B2B-BA0F-D05DD741F049}" presName="hierRoot2" presStyleCnt="0">
        <dgm:presLayoutVars>
          <dgm:hierBranch val="init"/>
        </dgm:presLayoutVars>
      </dgm:prSet>
      <dgm:spPr/>
    </dgm:pt>
    <dgm:pt modelId="{E90620D1-A684-4588-9D16-C1E650B7C590}" type="pres">
      <dgm:prSet presAssocID="{15964374-41D7-4B2B-BA0F-D05DD741F049}" presName="rootComposite" presStyleCnt="0"/>
      <dgm:spPr/>
    </dgm:pt>
    <dgm:pt modelId="{148355DC-4E5D-4E4B-91D6-280E29DCA011}" type="pres">
      <dgm:prSet presAssocID="{15964374-41D7-4B2B-BA0F-D05DD741F049}" presName="rootText" presStyleLbl="node1" presStyleIdx="2" presStyleCnt="3">
        <dgm:presLayoutVars>
          <dgm:chMax/>
          <dgm:chPref val="3"/>
        </dgm:presLayoutVars>
      </dgm:prSet>
      <dgm:spPr/>
    </dgm:pt>
    <dgm:pt modelId="{11C8F0A8-AD30-4BB6-8204-DD76B1E9D73D}" type="pres">
      <dgm:prSet presAssocID="{15964374-41D7-4B2B-BA0F-D05DD741F049}" presName="titleText2" presStyleLbl="fgAcc1" presStyleIdx="2" presStyleCnt="3">
        <dgm:presLayoutVars>
          <dgm:chMax val="0"/>
          <dgm:chPref val="0"/>
        </dgm:presLayoutVars>
      </dgm:prSet>
      <dgm:spPr/>
    </dgm:pt>
    <dgm:pt modelId="{4F1F68F9-D0AE-40ED-8F3E-DAB3AA5D7C5A}" type="pres">
      <dgm:prSet presAssocID="{15964374-41D7-4B2B-BA0F-D05DD741F049}" presName="rootConnector" presStyleLbl="node2" presStyleIdx="0" presStyleCnt="0"/>
      <dgm:spPr/>
    </dgm:pt>
    <dgm:pt modelId="{5EC4ADF0-FA69-47A0-BC29-0267D0D4A2C1}" type="pres">
      <dgm:prSet presAssocID="{15964374-41D7-4B2B-BA0F-D05DD741F049}" presName="hierChild4" presStyleCnt="0"/>
      <dgm:spPr/>
    </dgm:pt>
    <dgm:pt modelId="{9FCAEB4C-4B6F-4458-8FCB-E054FF027B65}" type="pres">
      <dgm:prSet presAssocID="{15964374-41D7-4B2B-BA0F-D05DD741F049}" presName="hierChild5" presStyleCnt="0"/>
      <dgm:spPr/>
    </dgm:pt>
    <dgm:pt modelId="{AF2C813F-2002-490F-8702-D888469A1E97}" type="pres">
      <dgm:prSet presAssocID="{A41692DD-8F95-4908-A128-4355C4DC76E2}" presName="hierChild3" presStyleCnt="0"/>
      <dgm:spPr/>
    </dgm:pt>
  </dgm:ptLst>
  <dgm:cxnLst>
    <dgm:cxn modelId="{E64A4608-27AF-4BB4-825F-972F2E096B61}" srcId="{8AE47237-EB06-4320-BEF2-EBD399BF38AE}" destId="{A41692DD-8F95-4908-A128-4355C4DC76E2}" srcOrd="0" destOrd="0" parTransId="{0D4895F7-D0B6-4219-A141-EAAC5B2A3915}" sibTransId="{64745D9D-2578-4CD6-9486-78D73FE3A8EE}"/>
    <dgm:cxn modelId="{797CEF40-1D9E-4BE8-80F1-35E354236E95}" type="presOf" srcId="{896C6585-46CB-444F-922D-3BCA6CE93EBA}" destId="{11C8F0A8-AD30-4BB6-8204-DD76B1E9D73D}" srcOrd="0" destOrd="0" presId="urn:microsoft.com/office/officeart/2008/layout/NameandTitleOrganizationalChart"/>
    <dgm:cxn modelId="{5810295B-30B9-4EF9-AEA2-8E9CDB6C3125}" type="presOf" srcId="{A41692DD-8F95-4908-A128-4355C4DC76E2}" destId="{D759CEEA-1B02-4594-8C09-D0ABAEFB4BD0}" srcOrd="0" destOrd="0" presId="urn:microsoft.com/office/officeart/2008/layout/NameandTitleOrganizationalChart"/>
    <dgm:cxn modelId="{710AEA5D-1DC8-40A0-B541-38554ABA6A21}" type="presOf" srcId="{A65FE7F2-CBD5-4EB4-A7E5-EB0E52C6C273}" destId="{AD288F3C-950A-4A41-96D8-8131FDF46F4D}" srcOrd="0" destOrd="0" presId="urn:microsoft.com/office/officeart/2008/layout/NameandTitleOrganizationalChart"/>
    <dgm:cxn modelId="{E53DFA5D-91F0-45D9-AAA0-C7D7E9621D1B}" type="presOf" srcId="{79760CBB-1E64-425D-8F0B-895F393CA1F1}" destId="{FB111FC5-38A5-4CD0-9166-2279DBD07510}" srcOrd="0" destOrd="0" presId="urn:microsoft.com/office/officeart/2008/layout/NameandTitleOrganizationalChart"/>
    <dgm:cxn modelId="{06974564-FD15-431F-89C9-C5018C08EDD0}" type="presOf" srcId="{9AA294E1-40FE-4858-80AE-4BD94F6F903D}" destId="{4CAF0657-67E1-4021-B884-4F2F5640AE4D}" srcOrd="0" destOrd="0" presId="urn:microsoft.com/office/officeart/2008/layout/NameandTitleOrganizationalChart"/>
    <dgm:cxn modelId="{AE85C464-376A-4A46-B4A2-9AA6C389B1D7}" type="presOf" srcId="{AB473EDF-A5D9-46A6-88F4-677299E47546}" destId="{199B6E8F-AB7D-4C41-A5D6-279E9EBA0726}" srcOrd="0" destOrd="0" presId="urn:microsoft.com/office/officeart/2008/layout/NameandTitleOrganizationalChart"/>
    <dgm:cxn modelId="{C1A79147-6FAA-48C0-9FF1-31E8BA37A461}" type="presOf" srcId="{FCDF3E29-E684-431D-96E8-EFDDC9B5C506}" destId="{CC364933-30DC-4737-BF48-2E0322A4DB21}" srcOrd="0" destOrd="0" presId="urn:microsoft.com/office/officeart/2008/layout/NameandTitleOrganizationalChart"/>
    <dgm:cxn modelId="{5722374A-C4B6-49B3-9AAD-29BCBDF5DAA8}" type="presOf" srcId="{8AE47237-EB06-4320-BEF2-EBD399BF38AE}" destId="{B23A5C05-BE10-44BB-9CDC-F888A061E582}" srcOrd="0" destOrd="0" presId="urn:microsoft.com/office/officeart/2008/layout/NameandTitleOrganizationalChart"/>
    <dgm:cxn modelId="{AB5B2C58-6575-459C-8EC0-939235713286}" srcId="{A41692DD-8F95-4908-A128-4355C4DC76E2}" destId="{FCDF3E29-E684-431D-96E8-EFDDC9B5C506}" srcOrd="0" destOrd="0" parTransId="{A65FE7F2-CBD5-4EB4-A7E5-EB0E52C6C273}" sibTransId="{AB473EDF-A5D9-46A6-88F4-677299E47546}"/>
    <dgm:cxn modelId="{C925917F-193A-4345-BDE7-EE53827F0B55}" type="presOf" srcId="{E9898673-BB56-465B-90BC-575B57696DB0}" destId="{B0299D13-1EA2-4911-93B1-F4138E306FE9}" srcOrd="0" destOrd="0" presId="urn:microsoft.com/office/officeart/2008/layout/NameandTitleOrganizationalChart"/>
    <dgm:cxn modelId="{CEBD4097-F0D3-43CC-B0C4-03616D0BD3EC}" type="presOf" srcId="{64745D9D-2578-4CD6-9486-78D73FE3A8EE}" destId="{187493B4-E063-49AF-9D6C-2A2EF3C78B44}" srcOrd="0" destOrd="0" presId="urn:microsoft.com/office/officeart/2008/layout/NameandTitleOrganizationalChart"/>
    <dgm:cxn modelId="{1A1B9FA8-474B-403D-B8B2-EB8D5A6FC4EC}" srcId="{A41692DD-8F95-4908-A128-4355C4DC76E2}" destId="{15964374-41D7-4B2B-BA0F-D05DD741F049}" srcOrd="2" destOrd="0" parTransId="{E9898673-BB56-465B-90BC-575B57696DB0}" sibTransId="{896C6585-46CB-444F-922D-3BCA6CE93EBA}"/>
    <dgm:cxn modelId="{808EA6B7-58FD-4279-9888-82F753E399CC}" srcId="{A41692DD-8F95-4908-A128-4355C4DC76E2}" destId="{E2028659-F63F-490C-A98A-732F48B8D708}" srcOrd="1" destOrd="0" parTransId="{79760CBB-1E64-425D-8F0B-895F393CA1F1}" sibTransId="{9AA294E1-40FE-4858-80AE-4BD94F6F903D}"/>
    <dgm:cxn modelId="{A2C45DB9-58D8-47EF-93FF-24AA9FE65FF0}" type="presOf" srcId="{FCDF3E29-E684-431D-96E8-EFDDC9B5C506}" destId="{362F353C-6FB4-4907-9173-D2BBB8F886B2}" srcOrd="1" destOrd="0" presId="urn:microsoft.com/office/officeart/2008/layout/NameandTitleOrganizationalChart"/>
    <dgm:cxn modelId="{FCD0BEC8-1B51-48D6-B3FE-1DCE5B6E0A93}" type="presOf" srcId="{15964374-41D7-4B2B-BA0F-D05DD741F049}" destId="{4F1F68F9-D0AE-40ED-8F3E-DAB3AA5D7C5A}" srcOrd="1" destOrd="0" presId="urn:microsoft.com/office/officeart/2008/layout/NameandTitleOrganizationalChart"/>
    <dgm:cxn modelId="{CB8F20CC-C61D-4003-AD45-2CDEF6F4DE5E}" type="presOf" srcId="{E2028659-F63F-490C-A98A-732F48B8D708}" destId="{9C626316-3A0E-4587-9D03-02A1E368AB0B}" srcOrd="0" destOrd="0" presId="urn:microsoft.com/office/officeart/2008/layout/NameandTitleOrganizationalChart"/>
    <dgm:cxn modelId="{32A124CD-52D9-4F1A-BBC1-6498D7656EE2}" type="presOf" srcId="{A41692DD-8F95-4908-A128-4355C4DC76E2}" destId="{5EF1135A-A760-4739-B135-04A07C3E2CCD}" srcOrd="1" destOrd="0" presId="urn:microsoft.com/office/officeart/2008/layout/NameandTitleOrganizationalChart"/>
    <dgm:cxn modelId="{DE71D2DB-B23C-449A-B036-107E30EED9E5}" type="presOf" srcId="{E2028659-F63F-490C-A98A-732F48B8D708}" destId="{84BA43B0-67E1-4A39-99DF-AAB07091804D}" srcOrd="1" destOrd="0" presId="urn:microsoft.com/office/officeart/2008/layout/NameandTitleOrganizationalChart"/>
    <dgm:cxn modelId="{630E5BF4-D746-4458-8B7E-1B649E4217C6}" type="presOf" srcId="{15964374-41D7-4B2B-BA0F-D05DD741F049}" destId="{148355DC-4E5D-4E4B-91D6-280E29DCA011}" srcOrd="0" destOrd="0" presId="urn:microsoft.com/office/officeart/2008/layout/NameandTitleOrganizationalChart"/>
    <dgm:cxn modelId="{96A45A35-F64C-4354-94FC-337782156320}" type="presParOf" srcId="{B23A5C05-BE10-44BB-9CDC-F888A061E582}" destId="{1F4049E3-464D-4470-B198-AE6252C7BA0F}" srcOrd="0" destOrd="0" presId="urn:microsoft.com/office/officeart/2008/layout/NameandTitleOrganizationalChart"/>
    <dgm:cxn modelId="{E3FF3373-D2E2-4F41-B1B5-864468E56866}" type="presParOf" srcId="{1F4049E3-464D-4470-B198-AE6252C7BA0F}" destId="{2AE47E8E-3473-4120-86E9-F134F0179C2B}" srcOrd="0" destOrd="0" presId="urn:microsoft.com/office/officeart/2008/layout/NameandTitleOrganizationalChart"/>
    <dgm:cxn modelId="{2A9A3248-EEEE-4575-958C-75EDC14FE557}" type="presParOf" srcId="{2AE47E8E-3473-4120-86E9-F134F0179C2B}" destId="{D759CEEA-1B02-4594-8C09-D0ABAEFB4BD0}" srcOrd="0" destOrd="0" presId="urn:microsoft.com/office/officeart/2008/layout/NameandTitleOrganizationalChart"/>
    <dgm:cxn modelId="{D19F15C2-12DC-4BF9-9541-99A9C9FE2763}" type="presParOf" srcId="{2AE47E8E-3473-4120-86E9-F134F0179C2B}" destId="{187493B4-E063-49AF-9D6C-2A2EF3C78B44}" srcOrd="1" destOrd="0" presId="urn:microsoft.com/office/officeart/2008/layout/NameandTitleOrganizationalChart"/>
    <dgm:cxn modelId="{9B7C528B-BF9E-446E-8593-D8937B72F155}" type="presParOf" srcId="{2AE47E8E-3473-4120-86E9-F134F0179C2B}" destId="{5EF1135A-A760-4739-B135-04A07C3E2CCD}" srcOrd="2" destOrd="0" presId="urn:microsoft.com/office/officeart/2008/layout/NameandTitleOrganizationalChart"/>
    <dgm:cxn modelId="{DEFFA7EE-6177-449E-A779-37AA8B5FD956}" type="presParOf" srcId="{1F4049E3-464D-4470-B198-AE6252C7BA0F}" destId="{8B903CE4-CA0B-455C-A8BF-0BF9A1A12E93}" srcOrd="1" destOrd="0" presId="urn:microsoft.com/office/officeart/2008/layout/NameandTitleOrganizationalChart"/>
    <dgm:cxn modelId="{5E6794F6-2D24-4723-A71D-92D1A58E61C8}" type="presParOf" srcId="{8B903CE4-CA0B-455C-A8BF-0BF9A1A12E93}" destId="{AD288F3C-950A-4A41-96D8-8131FDF46F4D}" srcOrd="0" destOrd="0" presId="urn:microsoft.com/office/officeart/2008/layout/NameandTitleOrganizationalChart"/>
    <dgm:cxn modelId="{3C013D50-ECA0-4D70-B24D-9E28CF512555}" type="presParOf" srcId="{8B903CE4-CA0B-455C-A8BF-0BF9A1A12E93}" destId="{F2596335-A949-4C32-9F77-78B5883DDB1D}" srcOrd="1" destOrd="0" presId="urn:microsoft.com/office/officeart/2008/layout/NameandTitleOrganizationalChart"/>
    <dgm:cxn modelId="{0A5681D0-B79D-473C-AD37-912F86939DF7}" type="presParOf" srcId="{F2596335-A949-4C32-9F77-78B5883DDB1D}" destId="{043715DE-72D5-40D2-B588-4BDCB69E0791}" srcOrd="0" destOrd="0" presId="urn:microsoft.com/office/officeart/2008/layout/NameandTitleOrganizationalChart"/>
    <dgm:cxn modelId="{D273D29E-5B6C-41DD-91FA-ED0EF059B8E4}" type="presParOf" srcId="{043715DE-72D5-40D2-B588-4BDCB69E0791}" destId="{CC364933-30DC-4737-BF48-2E0322A4DB21}" srcOrd="0" destOrd="0" presId="urn:microsoft.com/office/officeart/2008/layout/NameandTitleOrganizationalChart"/>
    <dgm:cxn modelId="{647CAAD0-1CA9-4EDA-951F-0AF0CF06C561}" type="presParOf" srcId="{043715DE-72D5-40D2-B588-4BDCB69E0791}" destId="{199B6E8F-AB7D-4C41-A5D6-279E9EBA0726}" srcOrd="1" destOrd="0" presId="urn:microsoft.com/office/officeart/2008/layout/NameandTitleOrganizationalChart"/>
    <dgm:cxn modelId="{03F5F274-B778-4221-86A6-3F3651DA5A35}" type="presParOf" srcId="{043715DE-72D5-40D2-B588-4BDCB69E0791}" destId="{362F353C-6FB4-4907-9173-D2BBB8F886B2}" srcOrd="2" destOrd="0" presId="urn:microsoft.com/office/officeart/2008/layout/NameandTitleOrganizationalChart"/>
    <dgm:cxn modelId="{4DDC3D60-8F2F-4078-96B7-2E9CD6895A28}" type="presParOf" srcId="{F2596335-A949-4C32-9F77-78B5883DDB1D}" destId="{7A8896B0-F51A-4A37-8201-4DACE018BA31}" srcOrd="1" destOrd="0" presId="urn:microsoft.com/office/officeart/2008/layout/NameandTitleOrganizationalChart"/>
    <dgm:cxn modelId="{0E5F0878-B13A-46BD-8C5A-61E61C26E7D9}" type="presParOf" srcId="{F2596335-A949-4C32-9F77-78B5883DDB1D}" destId="{A4FBB916-DCEA-4D2C-A1FD-89DC5CD22BA8}" srcOrd="2" destOrd="0" presId="urn:microsoft.com/office/officeart/2008/layout/NameandTitleOrganizationalChart"/>
    <dgm:cxn modelId="{BCB6766B-D7E7-485B-8B2E-65A39A536484}" type="presParOf" srcId="{8B903CE4-CA0B-455C-A8BF-0BF9A1A12E93}" destId="{FB111FC5-38A5-4CD0-9166-2279DBD07510}" srcOrd="2" destOrd="0" presId="urn:microsoft.com/office/officeart/2008/layout/NameandTitleOrganizationalChart"/>
    <dgm:cxn modelId="{D28A8384-18FA-472A-8987-E6A45EEFDD56}" type="presParOf" srcId="{8B903CE4-CA0B-455C-A8BF-0BF9A1A12E93}" destId="{47A9780D-AE9C-4631-8982-C13B33A9113A}" srcOrd="3" destOrd="0" presId="urn:microsoft.com/office/officeart/2008/layout/NameandTitleOrganizationalChart"/>
    <dgm:cxn modelId="{9AF1F7F1-0241-4039-BF8F-2E07D8E73A07}" type="presParOf" srcId="{47A9780D-AE9C-4631-8982-C13B33A9113A}" destId="{3D300741-927C-4DB7-AC47-CE334691BC6C}" srcOrd="0" destOrd="0" presId="urn:microsoft.com/office/officeart/2008/layout/NameandTitleOrganizationalChart"/>
    <dgm:cxn modelId="{14EFEE82-C808-4FF3-9492-33CEC1279B59}" type="presParOf" srcId="{3D300741-927C-4DB7-AC47-CE334691BC6C}" destId="{9C626316-3A0E-4587-9D03-02A1E368AB0B}" srcOrd="0" destOrd="0" presId="urn:microsoft.com/office/officeart/2008/layout/NameandTitleOrganizationalChart"/>
    <dgm:cxn modelId="{6F771258-4F4A-4E84-A2AF-1BF2EB9C8837}" type="presParOf" srcId="{3D300741-927C-4DB7-AC47-CE334691BC6C}" destId="{4CAF0657-67E1-4021-B884-4F2F5640AE4D}" srcOrd="1" destOrd="0" presId="urn:microsoft.com/office/officeart/2008/layout/NameandTitleOrganizationalChart"/>
    <dgm:cxn modelId="{C67BBBF3-D11C-4B97-8965-66E9C66D8E7B}" type="presParOf" srcId="{3D300741-927C-4DB7-AC47-CE334691BC6C}" destId="{84BA43B0-67E1-4A39-99DF-AAB07091804D}" srcOrd="2" destOrd="0" presId="urn:microsoft.com/office/officeart/2008/layout/NameandTitleOrganizationalChart"/>
    <dgm:cxn modelId="{DDDFD998-9CF2-4A71-8669-DD9BE4DD645B}" type="presParOf" srcId="{47A9780D-AE9C-4631-8982-C13B33A9113A}" destId="{DF6BA850-9457-4E40-846B-7CD9B150999B}" srcOrd="1" destOrd="0" presId="urn:microsoft.com/office/officeart/2008/layout/NameandTitleOrganizationalChart"/>
    <dgm:cxn modelId="{33374A5C-B40A-4C82-AFE4-0367A6B70F10}" type="presParOf" srcId="{47A9780D-AE9C-4631-8982-C13B33A9113A}" destId="{3DB75FC6-B79D-4B25-8BA1-A1DBA4552B6F}" srcOrd="2" destOrd="0" presId="urn:microsoft.com/office/officeart/2008/layout/NameandTitleOrganizationalChart"/>
    <dgm:cxn modelId="{D8EBF13F-8858-4DE7-AFF5-2508E0C6D2A4}" type="presParOf" srcId="{8B903CE4-CA0B-455C-A8BF-0BF9A1A12E93}" destId="{B0299D13-1EA2-4911-93B1-F4138E306FE9}" srcOrd="4" destOrd="0" presId="urn:microsoft.com/office/officeart/2008/layout/NameandTitleOrganizationalChart"/>
    <dgm:cxn modelId="{A45DF8CC-9FC4-4825-A9C6-7F245AA69123}" type="presParOf" srcId="{8B903CE4-CA0B-455C-A8BF-0BF9A1A12E93}" destId="{99AC5A11-CBD0-4375-8B0A-4B8FCC5A9567}" srcOrd="5" destOrd="0" presId="urn:microsoft.com/office/officeart/2008/layout/NameandTitleOrganizationalChart"/>
    <dgm:cxn modelId="{10B15EAB-64DA-4500-B7AD-195D86D5819A}" type="presParOf" srcId="{99AC5A11-CBD0-4375-8B0A-4B8FCC5A9567}" destId="{E90620D1-A684-4588-9D16-C1E650B7C590}" srcOrd="0" destOrd="0" presId="urn:microsoft.com/office/officeart/2008/layout/NameandTitleOrganizationalChart"/>
    <dgm:cxn modelId="{370F1312-80F1-4BDE-8864-54453CFCF17B}" type="presParOf" srcId="{E90620D1-A684-4588-9D16-C1E650B7C590}" destId="{148355DC-4E5D-4E4B-91D6-280E29DCA011}" srcOrd="0" destOrd="0" presId="urn:microsoft.com/office/officeart/2008/layout/NameandTitleOrganizationalChart"/>
    <dgm:cxn modelId="{F9444FFB-54E2-48B0-894E-B8BB2BAA4757}" type="presParOf" srcId="{E90620D1-A684-4588-9D16-C1E650B7C590}" destId="{11C8F0A8-AD30-4BB6-8204-DD76B1E9D73D}" srcOrd="1" destOrd="0" presId="urn:microsoft.com/office/officeart/2008/layout/NameandTitleOrganizationalChart"/>
    <dgm:cxn modelId="{10E59D24-F93C-416C-8AE1-248417A4C1B4}" type="presParOf" srcId="{E90620D1-A684-4588-9D16-C1E650B7C590}" destId="{4F1F68F9-D0AE-40ED-8F3E-DAB3AA5D7C5A}" srcOrd="2" destOrd="0" presId="urn:microsoft.com/office/officeart/2008/layout/NameandTitleOrganizationalChart"/>
    <dgm:cxn modelId="{7CFA8CBF-DF29-4F7A-A326-716667BA20A4}" type="presParOf" srcId="{99AC5A11-CBD0-4375-8B0A-4B8FCC5A9567}" destId="{5EC4ADF0-FA69-47A0-BC29-0267D0D4A2C1}" srcOrd="1" destOrd="0" presId="urn:microsoft.com/office/officeart/2008/layout/NameandTitleOrganizationalChart"/>
    <dgm:cxn modelId="{92790819-931F-4BC3-9470-647CD387CAEC}" type="presParOf" srcId="{99AC5A11-CBD0-4375-8B0A-4B8FCC5A9567}" destId="{9FCAEB4C-4B6F-4458-8FCB-E054FF027B65}" srcOrd="2" destOrd="0" presId="urn:microsoft.com/office/officeart/2008/layout/NameandTitleOrganizationalChart"/>
    <dgm:cxn modelId="{6E1160BE-C173-4279-8A28-CACAA51C5C3B}" type="presParOf" srcId="{1F4049E3-464D-4470-B198-AE6252C7BA0F}" destId="{AF2C813F-2002-490F-8702-D888469A1E97}" srcOrd="2" destOrd="0" presId="urn:microsoft.com/office/officeart/2008/layout/NameandTitleOrganizationalChart"/>
  </dgm:cxnLst>
  <dgm:bg>
    <a:solidFill>
      <a:schemeClr val="bg1">
        <a:lumMod val="85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EC3227-2837-4D4D-AB7D-B74F05C1240D}" type="doc">
      <dgm:prSet loTypeId="urn:microsoft.com/office/officeart/2005/8/layout/hierarchy3" loCatId="hierarchy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IE"/>
        </a:p>
      </dgm:t>
    </dgm:pt>
    <dgm:pt modelId="{B14D3CF8-8506-420E-9774-0F98DFAB6877}">
      <dgm:prSet phldrT="[Text]" custT="1"/>
      <dgm:spPr/>
      <dgm:t>
        <a:bodyPr/>
        <a:lstStyle/>
        <a:p>
          <a:r>
            <a:rPr lang="en-IE" sz="1400" dirty="0"/>
            <a:t>Customer Solutions </a:t>
          </a:r>
        </a:p>
      </dgm:t>
    </dgm:pt>
    <dgm:pt modelId="{812C583F-9F23-404B-9250-3FC6D82AED2D}" type="sibTrans" cxnId="{A90F0E55-6777-4B98-970C-7EF0C875A688}">
      <dgm:prSet/>
      <dgm:spPr/>
      <dgm:t>
        <a:bodyPr/>
        <a:lstStyle/>
        <a:p>
          <a:endParaRPr lang="en-IE"/>
        </a:p>
      </dgm:t>
    </dgm:pt>
    <dgm:pt modelId="{B4389726-8A76-4F49-98A5-2D6B6051B0A2}" type="parTrans" cxnId="{A90F0E55-6777-4B98-970C-7EF0C875A688}">
      <dgm:prSet/>
      <dgm:spPr/>
      <dgm:t>
        <a:bodyPr/>
        <a:lstStyle/>
        <a:p>
          <a:endParaRPr lang="en-IE"/>
        </a:p>
      </dgm:t>
    </dgm:pt>
    <dgm:pt modelId="{2BAD634D-51A7-49FB-9B7E-7D5A8EB6C4AB}">
      <dgm:prSet phldrT="[Text]" custT="1"/>
      <dgm:spPr/>
      <dgm:t>
        <a:bodyPr/>
        <a:lstStyle/>
        <a:p>
          <a:r>
            <a:rPr lang="en-IE" sz="1400" dirty="0"/>
            <a:t>E&amp;MP</a:t>
          </a:r>
        </a:p>
      </dgm:t>
    </dgm:pt>
    <dgm:pt modelId="{0E54F4A9-7DC0-4AEB-BE50-6813E7C740AB}" type="sibTrans" cxnId="{29D9FDEE-90FA-478A-A1F2-DBD2D1A48721}">
      <dgm:prSet/>
      <dgm:spPr/>
      <dgm:t>
        <a:bodyPr/>
        <a:lstStyle/>
        <a:p>
          <a:endParaRPr lang="en-IE"/>
        </a:p>
      </dgm:t>
    </dgm:pt>
    <dgm:pt modelId="{259E5570-D43F-41B4-884C-595FAD1FBB17}" type="parTrans" cxnId="{29D9FDEE-90FA-478A-A1F2-DBD2D1A48721}">
      <dgm:prSet/>
      <dgm:spPr/>
      <dgm:t>
        <a:bodyPr/>
        <a:lstStyle/>
        <a:p>
          <a:endParaRPr lang="en-IE"/>
        </a:p>
      </dgm:t>
    </dgm:pt>
    <dgm:pt modelId="{F7BC9363-9116-4DD0-B3D8-5EEC146B1870}">
      <dgm:prSet phldrT="[Text]" custT="1"/>
      <dgm:spPr/>
      <dgm:t>
        <a:bodyPr/>
        <a:lstStyle/>
        <a:p>
          <a:r>
            <a:rPr lang="en-IE" sz="1400" dirty="0"/>
            <a:t>Generation &amp; Trading </a:t>
          </a:r>
        </a:p>
      </dgm:t>
    </dgm:pt>
    <dgm:pt modelId="{9C4908AC-D0C3-4CBA-BC36-C2B3DAFCB538}" type="sibTrans" cxnId="{269C7E35-BC4E-4453-99A4-D3151FD6D38F}">
      <dgm:prSet/>
      <dgm:spPr/>
      <dgm:t>
        <a:bodyPr/>
        <a:lstStyle/>
        <a:p>
          <a:endParaRPr lang="en-IE"/>
        </a:p>
      </dgm:t>
    </dgm:pt>
    <dgm:pt modelId="{D5A38EA4-2B54-400D-B04F-77E5975C8A6D}" type="parTrans" cxnId="{269C7E35-BC4E-4453-99A4-D3151FD6D38F}">
      <dgm:prSet/>
      <dgm:spPr/>
      <dgm:t>
        <a:bodyPr/>
        <a:lstStyle/>
        <a:p>
          <a:endParaRPr lang="en-IE"/>
        </a:p>
      </dgm:t>
    </dgm:pt>
    <dgm:pt modelId="{92E3BFEE-5F9A-420C-B85B-89AB276B8F03}">
      <dgm:prSet phldrT="[Text]" custT="1"/>
      <dgm:spPr/>
      <dgm:t>
        <a:bodyPr/>
        <a:lstStyle/>
        <a:p>
          <a:r>
            <a:rPr lang="en-IE" sz="1400" dirty="0"/>
            <a:t>ES &amp; SIT</a:t>
          </a:r>
        </a:p>
      </dgm:t>
    </dgm:pt>
    <dgm:pt modelId="{BC1CD036-7DB9-486E-9733-E4285A0C8536}" type="parTrans" cxnId="{B992205B-9899-4AFF-AD34-D2390F1BAE5C}">
      <dgm:prSet/>
      <dgm:spPr/>
      <dgm:t>
        <a:bodyPr/>
        <a:lstStyle/>
        <a:p>
          <a:endParaRPr lang="en-IE"/>
        </a:p>
      </dgm:t>
    </dgm:pt>
    <dgm:pt modelId="{CB1D3981-729D-44AE-B747-54F10FEC2DB0}" type="sibTrans" cxnId="{B992205B-9899-4AFF-AD34-D2390F1BAE5C}">
      <dgm:prSet/>
      <dgm:spPr/>
      <dgm:t>
        <a:bodyPr/>
        <a:lstStyle/>
        <a:p>
          <a:endParaRPr lang="en-IE"/>
        </a:p>
      </dgm:t>
    </dgm:pt>
    <dgm:pt modelId="{7798A8F2-38F4-4DF1-93F0-D1429A0BDFC2}">
      <dgm:prSet phldrT="[Text]" custT="1"/>
      <dgm:spPr/>
      <dgm:t>
        <a:bodyPr/>
        <a:lstStyle/>
        <a:p>
          <a:r>
            <a:rPr lang="en-IE" sz="1200" dirty="0"/>
            <a:t>Valerie Lynch &amp; Mary Walsh</a:t>
          </a:r>
        </a:p>
      </dgm:t>
    </dgm:pt>
    <dgm:pt modelId="{3CE1BC9B-D3E2-452E-AA30-05FFCB3A1426}" type="parTrans" cxnId="{1BB95BC7-E3D2-4C74-A044-E59D7A710D73}">
      <dgm:prSet/>
      <dgm:spPr/>
      <dgm:t>
        <a:bodyPr/>
        <a:lstStyle/>
        <a:p>
          <a:endParaRPr lang="en-IE"/>
        </a:p>
      </dgm:t>
    </dgm:pt>
    <dgm:pt modelId="{D4172C0A-0485-44CA-8D6E-AA237416A8FF}" type="sibTrans" cxnId="{1BB95BC7-E3D2-4C74-A044-E59D7A710D73}">
      <dgm:prSet/>
      <dgm:spPr/>
      <dgm:t>
        <a:bodyPr/>
        <a:lstStyle/>
        <a:p>
          <a:endParaRPr lang="en-IE"/>
        </a:p>
      </dgm:t>
    </dgm:pt>
    <dgm:pt modelId="{59A7E46E-80DD-4E37-BA7C-4FF4CB1A544F}">
      <dgm:prSet phldrT="[Text]" custT="1"/>
      <dgm:spPr/>
      <dgm:t>
        <a:bodyPr/>
        <a:lstStyle/>
        <a:p>
          <a:r>
            <a:rPr lang="en-IE" sz="1400" dirty="0"/>
            <a:t>Niamh </a:t>
          </a:r>
          <a:r>
            <a:rPr lang="en-IE" sz="1400" dirty="0" err="1"/>
            <a:t>Symth</a:t>
          </a:r>
          <a:r>
            <a:rPr lang="en-IE" sz="1400" dirty="0"/>
            <a:t> &amp; Team</a:t>
          </a:r>
        </a:p>
      </dgm:t>
    </dgm:pt>
    <dgm:pt modelId="{2F5F15FB-001B-4872-AF4C-8E0AE1BEF46B}" type="parTrans" cxnId="{BBA2F26D-C10E-4DB9-ADAC-F44DED514BA0}">
      <dgm:prSet/>
      <dgm:spPr/>
      <dgm:t>
        <a:bodyPr/>
        <a:lstStyle/>
        <a:p>
          <a:endParaRPr lang="en-IE"/>
        </a:p>
      </dgm:t>
    </dgm:pt>
    <dgm:pt modelId="{78E66C38-9193-44B1-BD1A-DECB2D331F06}" type="sibTrans" cxnId="{BBA2F26D-C10E-4DB9-ADAC-F44DED514BA0}">
      <dgm:prSet/>
      <dgm:spPr/>
      <dgm:t>
        <a:bodyPr/>
        <a:lstStyle/>
        <a:p>
          <a:endParaRPr lang="en-IE"/>
        </a:p>
      </dgm:t>
    </dgm:pt>
    <dgm:pt modelId="{93F52FD7-97D7-4E1C-B539-8BAE45956C37}">
      <dgm:prSet phldrT="[Text]" custT="1"/>
      <dgm:spPr/>
      <dgm:t>
        <a:bodyPr/>
        <a:lstStyle/>
        <a:p>
          <a:r>
            <a:rPr lang="en-IE" sz="1200" dirty="0"/>
            <a:t>Jennifer Jennings</a:t>
          </a:r>
        </a:p>
      </dgm:t>
    </dgm:pt>
    <dgm:pt modelId="{EB50509D-1D32-454C-8B71-E38201FC1947}" type="parTrans" cxnId="{AB2A5C49-80B1-4F72-BC61-4957040FCFD7}">
      <dgm:prSet/>
      <dgm:spPr/>
      <dgm:t>
        <a:bodyPr/>
        <a:lstStyle/>
        <a:p>
          <a:endParaRPr lang="en-IE"/>
        </a:p>
      </dgm:t>
    </dgm:pt>
    <dgm:pt modelId="{1E45EAAD-E340-4C91-9D33-06589353B4FF}" type="sibTrans" cxnId="{AB2A5C49-80B1-4F72-BC61-4957040FCFD7}">
      <dgm:prSet/>
      <dgm:spPr/>
      <dgm:t>
        <a:bodyPr/>
        <a:lstStyle/>
        <a:p>
          <a:endParaRPr lang="en-IE"/>
        </a:p>
      </dgm:t>
    </dgm:pt>
    <dgm:pt modelId="{D558AFE3-2511-4D9C-99FF-B91CA2CE100F}">
      <dgm:prSet phldrT="[Text]" custT="1"/>
      <dgm:spPr/>
      <dgm:t>
        <a:bodyPr/>
        <a:lstStyle/>
        <a:p>
          <a:r>
            <a:rPr lang="en-IE" sz="1200" dirty="0" err="1"/>
            <a:t>Daragh</a:t>
          </a:r>
          <a:r>
            <a:rPr lang="en-IE" sz="1200" dirty="0"/>
            <a:t> </a:t>
          </a:r>
          <a:r>
            <a:rPr lang="en-IE" sz="1200" dirty="0" err="1"/>
            <a:t>Noctor</a:t>
          </a:r>
          <a:r>
            <a:rPr lang="en-IE" sz="1200" dirty="0"/>
            <a:t> &amp; Team </a:t>
          </a:r>
        </a:p>
      </dgm:t>
    </dgm:pt>
    <dgm:pt modelId="{B8DE8229-B25D-4948-BB88-731AFBFBAEF9}" type="parTrans" cxnId="{E4674821-FF3C-4A79-904C-A9932F7E6952}">
      <dgm:prSet/>
      <dgm:spPr/>
      <dgm:t>
        <a:bodyPr/>
        <a:lstStyle/>
        <a:p>
          <a:endParaRPr lang="en-IE"/>
        </a:p>
      </dgm:t>
    </dgm:pt>
    <dgm:pt modelId="{AB409731-2E33-4BD5-B7B5-E02A3EC96048}" type="sibTrans" cxnId="{E4674821-FF3C-4A79-904C-A9932F7E6952}">
      <dgm:prSet/>
      <dgm:spPr/>
      <dgm:t>
        <a:bodyPr/>
        <a:lstStyle/>
        <a:p>
          <a:endParaRPr lang="en-IE"/>
        </a:p>
      </dgm:t>
    </dgm:pt>
    <dgm:pt modelId="{D3CAE346-A6E1-42C8-8EAC-4737E178C96E}" type="pres">
      <dgm:prSet presAssocID="{E1EC3227-2837-4D4D-AB7D-B74F05C124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C02496-B8C0-4C5F-AE15-FFBE616C8A36}" type="pres">
      <dgm:prSet presAssocID="{B14D3CF8-8506-420E-9774-0F98DFAB6877}" presName="root" presStyleCnt="0"/>
      <dgm:spPr/>
    </dgm:pt>
    <dgm:pt modelId="{2AD80C2A-AA13-47BE-BAF4-B4F71F9069F4}" type="pres">
      <dgm:prSet presAssocID="{B14D3CF8-8506-420E-9774-0F98DFAB6877}" presName="rootComposite" presStyleCnt="0"/>
      <dgm:spPr/>
    </dgm:pt>
    <dgm:pt modelId="{121F56A5-088A-4861-A47C-0E08F1456E52}" type="pres">
      <dgm:prSet presAssocID="{B14D3CF8-8506-420E-9774-0F98DFAB6877}" presName="rootText" presStyleLbl="node1" presStyleIdx="0" presStyleCnt="4"/>
      <dgm:spPr/>
    </dgm:pt>
    <dgm:pt modelId="{554E7698-03E7-472B-A8DC-42B2E299A737}" type="pres">
      <dgm:prSet presAssocID="{B14D3CF8-8506-420E-9774-0F98DFAB6877}" presName="rootConnector" presStyleLbl="node1" presStyleIdx="0" presStyleCnt="4"/>
      <dgm:spPr/>
    </dgm:pt>
    <dgm:pt modelId="{71ECB0D1-B13C-4485-8B28-2EDCFB0C4D53}" type="pres">
      <dgm:prSet presAssocID="{B14D3CF8-8506-420E-9774-0F98DFAB6877}" presName="childShape" presStyleCnt="0"/>
      <dgm:spPr/>
    </dgm:pt>
    <dgm:pt modelId="{AEDC1016-2A2B-4F64-BE90-291F53293A20}" type="pres">
      <dgm:prSet presAssocID="{3CE1BC9B-D3E2-452E-AA30-05FFCB3A1426}" presName="Name13" presStyleLbl="parChTrans1D2" presStyleIdx="0" presStyleCnt="4"/>
      <dgm:spPr/>
    </dgm:pt>
    <dgm:pt modelId="{CD1EF269-F323-4600-AAF0-58DE49A52C8D}" type="pres">
      <dgm:prSet presAssocID="{7798A8F2-38F4-4DF1-93F0-D1429A0BDFC2}" presName="childText" presStyleLbl="bgAcc1" presStyleIdx="0" presStyleCnt="4">
        <dgm:presLayoutVars>
          <dgm:bulletEnabled val="1"/>
        </dgm:presLayoutVars>
      </dgm:prSet>
      <dgm:spPr/>
    </dgm:pt>
    <dgm:pt modelId="{23AE8A19-F0BE-450E-9267-5ADC04BB2F59}" type="pres">
      <dgm:prSet presAssocID="{92E3BFEE-5F9A-420C-B85B-89AB276B8F03}" presName="root" presStyleCnt="0"/>
      <dgm:spPr/>
    </dgm:pt>
    <dgm:pt modelId="{42D91F1F-D02A-4400-9EE0-BFF1611C1C69}" type="pres">
      <dgm:prSet presAssocID="{92E3BFEE-5F9A-420C-B85B-89AB276B8F03}" presName="rootComposite" presStyleCnt="0"/>
      <dgm:spPr/>
    </dgm:pt>
    <dgm:pt modelId="{FD06C97D-25B0-4A8D-9588-D1C9A6071917}" type="pres">
      <dgm:prSet presAssocID="{92E3BFEE-5F9A-420C-B85B-89AB276B8F03}" presName="rootText" presStyleLbl="node1" presStyleIdx="1" presStyleCnt="4"/>
      <dgm:spPr/>
    </dgm:pt>
    <dgm:pt modelId="{436B20E3-75C6-4C19-9149-A1D40E9CBA6F}" type="pres">
      <dgm:prSet presAssocID="{92E3BFEE-5F9A-420C-B85B-89AB276B8F03}" presName="rootConnector" presStyleLbl="node1" presStyleIdx="1" presStyleCnt="4"/>
      <dgm:spPr/>
    </dgm:pt>
    <dgm:pt modelId="{326DD07F-D0B1-4363-BFA7-63FA943EE587}" type="pres">
      <dgm:prSet presAssocID="{92E3BFEE-5F9A-420C-B85B-89AB276B8F03}" presName="childShape" presStyleCnt="0"/>
      <dgm:spPr/>
    </dgm:pt>
    <dgm:pt modelId="{0B722078-FC43-4515-9BB0-61DD620CB90D}" type="pres">
      <dgm:prSet presAssocID="{2F5F15FB-001B-4872-AF4C-8E0AE1BEF46B}" presName="Name13" presStyleLbl="parChTrans1D2" presStyleIdx="1" presStyleCnt="4"/>
      <dgm:spPr/>
    </dgm:pt>
    <dgm:pt modelId="{E5C0D671-B7EA-4B8D-A94C-F7FEF0137FDE}" type="pres">
      <dgm:prSet presAssocID="{59A7E46E-80DD-4E37-BA7C-4FF4CB1A544F}" presName="childText" presStyleLbl="bgAcc1" presStyleIdx="1" presStyleCnt="4">
        <dgm:presLayoutVars>
          <dgm:bulletEnabled val="1"/>
        </dgm:presLayoutVars>
      </dgm:prSet>
      <dgm:spPr/>
    </dgm:pt>
    <dgm:pt modelId="{5F4765A3-B434-4CDF-AA40-8A503D49EC2E}" type="pres">
      <dgm:prSet presAssocID="{2BAD634D-51A7-49FB-9B7E-7D5A8EB6C4AB}" presName="root" presStyleCnt="0"/>
      <dgm:spPr/>
    </dgm:pt>
    <dgm:pt modelId="{22AD7A6A-F745-47CA-84D5-985A4AF1D78B}" type="pres">
      <dgm:prSet presAssocID="{2BAD634D-51A7-49FB-9B7E-7D5A8EB6C4AB}" presName="rootComposite" presStyleCnt="0"/>
      <dgm:spPr/>
    </dgm:pt>
    <dgm:pt modelId="{0E1DEE4A-553B-4965-8D39-9095A8BA9020}" type="pres">
      <dgm:prSet presAssocID="{2BAD634D-51A7-49FB-9B7E-7D5A8EB6C4AB}" presName="rootText" presStyleLbl="node1" presStyleIdx="2" presStyleCnt="4"/>
      <dgm:spPr/>
    </dgm:pt>
    <dgm:pt modelId="{6DE8F234-76B6-46C0-8A2E-62AE19367759}" type="pres">
      <dgm:prSet presAssocID="{2BAD634D-51A7-49FB-9B7E-7D5A8EB6C4AB}" presName="rootConnector" presStyleLbl="node1" presStyleIdx="2" presStyleCnt="4"/>
      <dgm:spPr/>
    </dgm:pt>
    <dgm:pt modelId="{69F80383-0929-4AC6-B27D-CCBD9684F37B}" type="pres">
      <dgm:prSet presAssocID="{2BAD634D-51A7-49FB-9B7E-7D5A8EB6C4AB}" presName="childShape" presStyleCnt="0"/>
      <dgm:spPr/>
    </dgm:pt>
    <dgm:pt modelId="{1F61E5D6-02FB-44A6-AB5D-2F8449C502CF}" type="pres">
      <dgm:prSet presAssocID="{EB50509D-1D32-454C-8B71-E38201FC1947}" presName="Name13" presStyleLbl="parChTrans1D2" presStyleIdx="2" presStyleCnt="4"/>
      <dgm:spPr/>
    </dgm:pt>
    <dgm:pt modelId="{6F4039F3-0BA3-4921-BAAB-01A3A72F7095}" type="pres">
      <dgm:prSet presAssocID="{93F52FD7-97D7-4E1C-B539-8BAE45956C37}" presName="childText" presStyleLbl="bgAcc1" presStyleIdx="2" presStyleCnt="4">
        <dgm:presLayoutVars>
          <dgm:bulletEnabled val="1"/>
        </dgm:presLayoutVars>
      </dgm:prSet>
      <dgm:spPr/>
    </dgm:pt>
    <dgm:pt modelId="{F638EEE9-8EA2-41AD-9F5F-F72EC985F66C}" type="pres">
      <dgm:prSet presAssocID="{F7BC9363-9116-4DD0-B3D8-5EEC146B1870}" presName="root" presStyleCnt="0"/>
      <dgm:spPr/>
    </dgm:pt>
    <dgm:pt modelId="{6E7675E0-6E75-4813-A323-C70B6C5C322F}" type="pres">
      <dgm:prSet presAssocID="{F7BC9363-9116-4DD0-B3D8-5EEC146B1870}" presName="rootComposite" presStyleCnt="0"/>
      <dgm:spPr/>
    </dgm:pt>
    <dgm:pt modelId="{28AB6E33-8261-4092-83F2-49A7E2A557C1}" type="pres">
      <dgm:prSet presAssocID="{F7BC9363-9116-4DD0-B3D8-5EEC146B1870}" presName="rootText" presStyleLbl="node1" presStyleIdx="3" presStyleCnt="4"/>
      <dgm:spPr/>
    </dgm:pt>
    <dgm:pt modelId="{53F46D6F-6DA9-4C6F-AAB6-864920D8CE3E}" type="pres">
      <dgm:prSet presAssocID="{F7BC9363-9116-4DD0-B3D8-5EEC146B1870}" presName="rootConnector" presStyleLbl="node1" presStyleIdx="3" presStyleCnt="4"/>
      <dgm:spPr/>
    </dgm:pt>
    <dgm:pt modelId="{08947B60-9DF7-4AAA-A18A-016BA1BD3F19}" type="pres">
      <dgm:prSet presAssocID="{F7BC9363-9116-4DD0-B3D8-5EEC146B1870}" presName="childShape" presStyleCnt="0"/>
      <dgm:spPr/>
    </dgm:pt>
    <dgm:pt modelId="{FFAFF4EE-F788-4DEA-8F75-A1652633ED46}" type="pres">
      <dgm:prSet presAssocID="{B8DE8229-B25D-4948-BB88-731AFBFBAEF9}" presName="Name13" presStyleLbl="parChTrans1D2" presStyleIdx="3" presStyleCnt="4"/>
      <dgm:spPr/>
    </dgm:pt>
    <dgm:pt modelId="{715C0EDF-8908-4DD6-83AD-59425F83D07E}" type="pres">
      <dgm:prSet presAssocID="{D558AFE3-2511-4D9C-99FF-B91CA2CE100F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FB9F2920-4E6A-42CF-8C6E-4ABA5BA403A9}" type="presOf" srcId="{3CE1BC9B-D3E2-452E-AA30-05FFCB3A1426}" destId="{AEDC1016-2A2B-4F64-BE90-291F53293A20}" srcOrd="0" destOrd="0" presId="urn:microsoft.com/office/officeart/2005/8/layout/hierarchy3"/>
    <dgm:cxn modelId="{CABA3E21-227D-48DF-940A-D9BB4337AA45}" type="presOf" srcId="{D558AFE3-2511-4D9C-99FF-B91CA2CE100F}" destId="{715C0EDF-8908-4DD6-83AD-59425F83D07E}" srcOrd="0" destOrd="0" presId="urn:microsoft.com/office/officeart/2005/8/layout/hierarchy3"/>
    <dgm:cxn modelId="{E4674821-FF3C-4A79-904C-A9932F7E6952}" srcId="{F7BC9363-9116-4DD0-B3D8-5EEC146B1870}" destId="{D558AFE3-2511-4D9C-99FF-B91CA2CE100F}" srcOrd="0" destOrd="0" parTransId="{B8DE8229-B25D-4948-BB88-731AFBFBAEF9}" sibTransId="{AB409731-2E33-4BD5-B7B5-E02A3EC96048}"/>
    <dgm:cxn modelId="{32969623-0006-41CE-8CCB-61919F473071}" type="presOf" srcId="{59A7E46E-80DD-4E37-BA7C-4FF4CB1A544F}" destId="{E5C0D671-B7EA-4B8D-A94C-F7FEF0137FDE}" srcOrd="0" destOrd="0" presId="urn:microsoft.com/office/officeart/2005/8/layout/hierarchy3"/>
    <dgm:cxn modelId="{269C7E35-BC4E-4453-99A4-D3151FD6D38F}" srcId="{E1EC3227-2837-4D4D-AB7D-B74F05C1240D}" destId="{F7BC9363-9116-4DD0-B3D8-5EEC146B1870}" srcOrd="3" destOrd="0" parTransId="{D5A38EA4-2B54-400D-B04F-77E5975C8A6D}" sibTransId="{9C4908AC-D0C3-4CBA-BC36-C2B3DAFCB538}"/>
    <dgm:cxn modelId="{B992205B-9899-4AFF-AD34-D2390F1BAE5C}" srcId="{E1EC3227-2837-4D4D-AB7D-B74F05C1240D}" destId="{92E3BFEE-5F9A-420C-B85B-89AB276B8F03}" srcOrd="1" destOrd="0" parTransId="{BC1CD036-7DB9-486E-9733-E4285A0C8536}" sibTransId="{CB1D3981-729D-44AE-B747-54F10FEC2DB0}"/>
    <dgm:cxn modelId="{3E880965-E7D8-466D-8F5C-2ACB11BA21ED}" type="presOf" srcId="{E1EC3227-2837-4D4D-AB7D-B74F05C1240D}" destId="{D3CAE346-A6E1-42C8-8EAC-4737E178C96E}" srcOrd="0" destOrd="0" presId="urn:microsoft.com/office/officeart/2005/8/layout/hierarchy3"/>
    <dgm:cxn modelId="{AB2A5C49-80B1-4F72-BC61-4957040FCFD7}" srcId="{2BAD634D-51A7-49FB-9B7E-7D5A8EB6C4AB}" destId="{93F52FD7-97D7-4E1C-B539-8BAE45956C37}" srcOrd="0" destOrd="0" parTransId="{EB50509D-1D32-454C-8B71-E38201FC1947}" sibTransId="{1E45EAAD-E340-4C91-9D33-06589353B4FF}"/>
    <dgm:cxn modelId="{0EF46B4D-9B13-43F5-856E-851D3D00DBAD}" type="presOf" srcId="{2BAD634D-51A7-49FB-9B7E-7D5A8EB6C4AB}" destId="{6DE8F234-76B6-46C0-8A2E-62AE19367759}" srcOrd="1" destOrd="0" presId="urn:microsoft.com/office/officeart/2005/8/layout/hierarchy3"/>
    <dgm:cxn modelId="{BBA2F26D-C10E-4DB9-ADAC-F44DED514BA0}" srcId="{92E3BFEE-5F9A-420C-B85B-89AB276B8F03}" destId="{59A7E46E-80DD-4E37-BA7C-4FF4CB1A544F}" srcOrd="0" destOrd="0" parTransId="{2F5F15FB-001B-4872-AF4C-8E0AE1BEF46B}" sibTransId="{78E66C38-9193-44B1-BD1A-DECB2D331F06}"/>
    <dgm:cxn modelId="{A90F0E55-6777-4B98-970C-7EF0C875A688}" srcId="{E1EC3227-2837-4D4D-AB7D-B74F05C1240D}" destId="{B14D3CF8-8506-420E-9774-0F98DFAB6877}" srcOrd="0" destOrd="0" parTransId="{B4389726-8A76-4F49-98A5-2D6B6051B0A2}" sibTransId="{812C583F-9F23-404B-9250-3FC6D82AED2D}"/>
    <dgm:cxn modelId="{654B2583-808D-4909-83A3-22E9E5051A73}" type="presOf" srcId="{2BAD634D-51A7-49FB-9B7E-7D5A8EB6C4AB}" destId="{0E1DEE4A-553B-4965-8D39-9095A8BA9020}" srcOrd="0" destOrd="0" presId="urn:microsoft.com/office/officeart/2005/8/layout/hierarchy3"/>
    <dgm:cxn modelId="{36BC7783-278B-4A95-B6FA-4C9BBDE7037B}" type="presOf" srcId="{F7BC9363-9116-4DD0-B3D8-5EEC146B1870}" destId="{28AB6E33-8261-4092-83F2-49A7E2A557C1}" srcOrd="0" destOrd="0" presId="urn:microsoft.com/office/officeart/2005/8/layout/hierarchy3"/>
    <dgm:cxn modelId="{6655EE8E-A761-4DDE-857B-2F04FD58998E}" type="presOf" srcId="{B14D3CF8-8506-420E-9774-0F98DFAB6877}" destId="{554E7698-03E7-472B-A8DC-42B2E299A737}" srcOrd="1" destOrd="0" presId="urn:microsoft.com/office/officeart/2005/8/layout/hierarchy3"/>
    <dgm:cxn modelId="{1780D391-9EC6-42FF-BBAB-BE717189ECE0}" type="presOf" srcId="{EB50509D-1D32-454C-8B71-E38201FC1947}" destId="{1F61E5D6-02FB-44A6-AB5D-2F8449C502CF}" srcOrd="0" destOrd="0" presId="urn:microsoft.com/office/officeart/2005/8/layout/hierarchy3"/>
    <dgm:cxn modelId="{40817292-8622-4F8E-8650-E248491457F2}" type="presOf" srcId="{92E3BFEE-5F9A-420C-B85B-89AB276B8F03}" destId="{436B20E3-75C6-4C19-9149-A1D40E9CBA6F}" srcOrd="1" destOrd="0" presId="urn:microsoft.com/office/officeart/2005/8/layout/hierarchy3"/>
    <dgm:cxn modelId="{75B28E98-F975-49AD-93DD-FDE9C4CA4C7B}" type="presOf" srcId="{93F52FD7-97D7-4E1C-B539-8BAE45956C37}" destId="{6F4039F3-0BA3-4921-BAAB-01A3A72F7095}" srcOrd="0" destOrd="0" presId="urn:microsoft.com/office/officeart/2005/8/layout/hierarchy3"/>
    <dgm:cxn modelId="{95CA2B9B-3418-45E1-AD5D-650CBFDBE67F}" type="presOf" srcId="{92E3BFEE-5F9A-420C-B85B-89AB276B8F03}" destId="{FD06C97D-25B0-4A8D-9588-D1C9A6071917}" srcOrd="0" destOrd="0" presId="urn:microsoft.com/office/officeart/2005/8/layout/hierarchy3"/>
    <dgm:cxn modelId="{07AB3E9C-CCD3-4B16-BC0B-1E31DE1BF8EB}" type="presOf" srcId="{F7BC9363-9116-4DD0-B3D8-5EEC146B1870}" destId="{53F46D6F-6DA9-4C6F-AAB6-864920D8CE3E}" srcOrd="1" destOrd="0" presId="urn:microsoft.com/office/officeart/2005/8/layout/hierarchy3"/>
    <dgm:cxn modelId="{4C5636A3-70F8-4D97-97CB-3D2813A13CDA}" type="presOf" srcId="{B14D3CF8-8506-420E-9774-0F98DFAB6877}" destId="{121F56A5-088A-4861-A47C-0E08F1456E52}" srcOrd="0" destOrd="0" presId="urn:microsoft.com/office/officeart/2005/8/layout/hierarchy3"/>
    <dgm:cxn modelId="{9A5620AC-3F3D-420C-AA2E-552AD813D994}" type="presOf" srcId="{2F5F15FB-001B-4872-AF4C-8E0AE1BEF46B}" destId="{0B722078-FC43-4515-9BB0-61DD620CB90D}" srcOrd="0" destOrd="0" presId="urn:microsoft.com/office/officeart/2005/8/layout/hierarchy3"/>
    <dgm:cxn modelId="{9670BABF-386A-4399-BA79-05878CCF5306}" type="presOf" srcId="{7798A8F2-38F4-4DF1-93F0-D1429A0BDFC2}" destId="{CD1EF269-F323-4600-AAF0-58DE49A52C8D}" srcOrd="0" destOrd="0" presId="urn:microsoft.com/office/officeart/2005/8/layout/hierarchy3"/>
    <dgm:cxn modelId="{1BB95BC7-E3D2-4C74-A044-E59D7A710D73}" srcId="{B14D3CF8-8506-420E-9774-0F98DFAB6877}" destId="{7798A8F2-38F4-4DF1-93F0-D1429A0BDFC2}" srcOrd="0" destOrd="0" parTransId="{3CE1BC9B-D3E2-452E-AA30-05FFCB3A1426}" sibTransId="{D4172C0A-0485-44CA-8D6E-AA237416A8FF}"/>
    <dgm:cxn modelId="{211B0ED5-1FA5-43DB-B3C7-B8DB9A486268}" type="presOf" srcId="{B8DE8229-B25D-4948-BB88-731AFBFBAEF9}" destId="{FFAFF4EE-F788-4DEA-8F75-A1652633ED46}" srcOrd="0" destOrd="0" presId="urn:microsoft.com/office/officeart/2005/8/layout/hierarchy3"/>
    <dgm:cxn modelId="{29D9FDEE-90FA-478A-A1F2-DBD2D1A48721}" srcId="{E1EC3227-2837-4D4D-AB7D-B74F05C1240D}" destId="{2BAD634D-51A7-49FB-9B7E-7D5A8EB6C4AB}" srcOrd="2" destOrd="0" parTransId="{259E5570-D43F-41B4-884C-595FAD1FBB17}" sibTransId="{0E54F4A9-7DC0-4AEB-BE50-6813E7C740AB}"/>
    <dgm:cxn modelId="{A5A4AC07-2A73-4869-A953-C970B16CF2E1}" type="presParOf" srcId="{D3CAE346-A6E1-42C8-8EAC-4737E178C96E}" destId="{56C02496-B8C0-4C5F-AE15-FFBE616C8A36}" srcOrd="0" destOrd="0" presId="urn:microsoft.com/office/officeart/2005/8/layout/hierarchy3"/>
    <dgm:cxn modelId="{39082E2B-7EB4-448C-959E-45A5A4FF37B1}" type="presParOf" srcId="{56C02496-B8C0-4C5F-AE15-FFBE616C8A36}" destId="{2AD80C2A-AA13-47BE-BAF4-B4F71F9069F4}" srcOrd="0" destOrd="0" presId="urn:microsoft.com/office/officeart/2005/8/layout/hierarchy3"/>
    <dgm:cxn modelId="{BEE21698-440D-41BF-8450-527A0277AC81}" type="presParOf" srcId="{2AD80C2A-AA13-47BE-BAF4-B4F71F9069F4}" destId="{121F56A5-088A-4861-A47C-0E08F1456E52}" srcOrd="0" destOrd="0" presId="urn:microsoft.com/office/officeart/2005/8/layout/hierarchy3"/>
    <dgm:cxn modelId="{7EDA4C55-9899-49AF-A8EE-77E50B604BB0}" type="presParOf" srcId="{2AD80C2A-AA13-47BE-BAF4-B4F71F9069F4}" destId="{554E7698-03E7-472B-A8DC-42B2E299A737}" srcOrd="1" destOrd="0" presId="urn:microsoft.com/office/officeart/2005/8/layout/hierarchy3"/>
    <dgm:cxn modelId="{022476C3-11D2-442A-9F70-E9643B443972}" type="presParOf" srcId="{56C02496-B8C0-4C5F-AE15-FFBE616C8A36}" destId="{71ECB0D1-B13C-4485-8B28-2EDCFB0C4D53}" srcOrd="1" destOrd="0" presId="urn:microsoft.com/office/officeart/2005/8/layout/hierarchy3"/>
    <dgm:cxn modelId="{0546C8AF-F06F-470B-A3A3-884A3F772A97}" type="presParOf" srcId="{71ECB0D1-B13C-4485-8B28-2EDCFB0C4D53}" destId="{AEDC1016-2A2B-4F64-BE90-291F53293A20}" srcOrd="0" destOrd="0" presId="urn:microsoft.com/office/officeart/2005/8/layout/hierarchy3"/>
    <dgm:cxn modelId="{90D04644-7782-4E91-AE53-ADD0C720AC40}" type="presParOf" srcId="{71ECB0D1-B13C-4485-8B28-2EDCFB0C4D53}" destId="{CD1EF269-F323-4600-AAF0-58DE49A52C8D}" srcOrd="1" destOrd="0" presId="urn:microsoft.com/office/officeart/2005/8/layout/hierarchy3"/>
    <dgm:cxn modelId="{0593C94A-1F4F-4351-AB17-E04D8194A299}" type="presParOf" srcId="{D3CAE346-A6E1-42C8-8EAC-4737E178C96E}" destId="{23AE8A19-F0BE-450E-9267-5ADC04BB2F59}" srcOrd="1" destOrd="0" presId="urn:microsoft.com/office/officeart/2005/8/layout/hierarchy3"/>
    <dgm:cxn modelId="{E43D162D-3B78-4CA2-943E-E8F67F7AE8BD}" type="presParOf" srcId="{23AE8A19-F0BE-450E-9267-5ADC04BB2F59}" destId="{42D91F1F-D02A-4400-9EE0-BFF1611C1C69}" srcOrd="0" destOrd="0" presId="urn:microsoft.com/office/officeart/2005/8/layout/hierarchy3"/>
    <dgm:cxn modelId="{F7A46F2A-D88E-4E2D-9507-68B00E09C1C8}" type="presParOf" srcId="{42D91F1F-D02A-4400-9EE0-BFF1611C1C69}" destId="{FD06C97D-25B0-4A8D-9588-D1C9A6071917}" srcOrd="0" destOrd="0" presId="urn:microsoft.com/office/officeart/2005/8/layout/hierarchy3"/>
    <dgm:cxn modelId="{C3E6B5E2-5910-493C-B113-E6CB57A2D264}" type="presParOf" srcId="{42D91F1F-D02A-4400-9EE0-BFF1611C1C69}" destId="{436B20E3-75C6-4C19-9149-A1D40E9CBA6F}" srcOrd="1" destOrd="0" presId="urn:microsoft.com/office/officeart/2005/8/layout/hierarchy3"/>
    <dgm:cxn modelId="{A2351FC4-23A3-47D2-937C-CA043F1C4F0B}" type="presParOf" srcId="{23AE8A19-F0BE-450E-9267-5ADC04BB2F59}" destId="{326DD07F-D0B1-4363-BFA7-63FA943EE587}" srcOrd="1" destOrd="0" presId="urn:microsoft.com/office/officeart/2005/8/layout/hierarchy3"/>
    <dgm:cxn modelId="{F1D63A0A-0125-4D9E-9D28-1034CEEB7CA5}" type="presParOf" srcId="{326DD07F-D0B1-4363-BFA7-63FA943EE587}" destId="{0B722078-FC43-4515-9BB0-61DD620CB90D}" srcOrd="0" destOrd="0" presId="urn:microsoft.com/office/officeart/2005/8/layout/hierarchy3"/>
    <dgm:cxn modelId="{AF152583-D218-48CF-B84D-916FC8B07464}" type="presParOf" srcId="{326DD07F-D0B1-4363-BFA7-63FA943EE587}" destId="{E5C0D671-B7EA-4B8D-A94C-F7FEF0137FDE}" srcOrd="1" destOrd="0" presId="urn:microsoft.com/office/officeart/2005/8/layout/hierarchy3"/>
    <dgm:cxn modelId="{19EA1FFF-ECED-44EB-8D80-14C5EF605F98}" type="presParOf" srcId="{D3CAE346-A6E1-42C8-8EAC-4737E178C96E}" destId="{5F4765A3-B434-4CDF-AA40-8A503D49EC2E}" srcOrd="2" destOrd="0" presId="urn:microsoft.com/office/officeart/2005/8/layout/hierarchy3"/>
    <dgm:cxn modelId="{84905D92-1ADE-41D5-BEA0-E8984A799056}" type="presParOf" srcId="{5F4765A3-B434-4CDF-AA40-8A503D49EC2E}" destId="{22AD7A6A-F745-47CA-84D5-985A4AF1D78B}" srcOrd="0" destOrd="0" presId="urn:microsoft.com/office/officeart/2005/8/layout/hierarchy3"/>
    <dgm:cxn modelId="{7D64FBD3-8247-437F-BBE5-A49AF6F3D58D}" type="presParOf" srcId="{22AD7A6A-F745-47CA-84D5-985A4AF1D78B}" destId="{0E1DEE4A-553B-4965-8D39-9095A8BA9020}" srcOrd="0" destOrd="0" presId="urn:microsoft.com/office/officeart/2005/8/layout/hierarchy3"/>
    <dgm:cxn modelId="{CB0C3EA7-231F-47D9-AAF1-024BABF9A4AD}" type="presParOf" srcId="{22AD7A6A-F745-47CA-84D5-985A4AF1D78B}" destId="{6DE8F234-76B6-46C0-8A2E-62AE19367759}" srcOrd="1" destOrd="0" presId="urn:microsoft.com/office/officeart/2005/8/layout/hierarchy3"/>
    <dgm:cxn modelId="{D0F9C4DF-920E-4C68-94E3-1D47A4DDB97A}" type="presParOf" srcId="{5F4765A3-B434-4CDF-AA40-8A503D49EC2E}" destId="{69F80383-0929-4AC6-B27D-CCBD9684F37B}" srcOrd="1" destOrd="0" presId="urn:microsoft.com/office/officeart/2005/8/layout/hierarchy3"/>
    <dgm:cxn modelId="{FE429C45-875D-4284-853F-7CBACE546559}" type="presParOf" srcId="{69F80383-0929-4AC6-B27D-CCBD9684F37B}" destId="{1F61E5D6-02FB-44A6-AB5D-2F8449C502CF}" srcOrd="0" destOrd="0" presId="urn:microsoft.com/office/officeart/2005/8/layout/hierarchy3"/>
    <dgm:cxn modelId="{6EA6440D-DC65-4B67-8A50-7CE526619007}" type="presParOf" srcId="{69F80383-0929-4AC6-B27D-CCBD9684F37B}" destId="{6F4039F3-0BA3-4921-BAAB-01A3A72F7095}" srcOrd="1" destOrd="0" presId="urn:microsoft.com/office/officeart/2005/8/layout/hierarchy3"/>
    <dgm:cxn modelId="{E03E0FA6-F011-4075-904F-509031227DCC}" type="presParOf" srcId="{D3CAE346-A6E1-42C8-8EAC-4737E178C96E}" destId="{F638EEE9-8EA2-41AD-9F5F-F72EC985F66C}" srcOrd="3" destOrd="0" presId="urn:microsoft.com/office/officeart/2005/8/layout/hierarchy3"/>
    <dgm:cxn modelId="{D31E38C0-10A7-4720-953A-0CA2137AD373}" type="presParOf" srcId="{F638EEE9-8EA2-41AD-9F5F-F72EC985F66C}" destId="{6E7675E0-6E75-4813-A323-C70B6C5C322F}" srcOrd="0" destOrd="0" presId="urn:microsoft.com/office/officeart/2005/8/layout/hierarchy3"/>
    <dgm:cxn modelId="{DA79C668-C0FA-4FDE-8C05-97626FF70DE3}" type="presParOf" srcId="{6E7675E0-6E75-4813-A323-C70B6C5C322F}" destId="{28AB6E33-8261-4092-83F2-49A7E2A557C1}" srcOrd="0" destOrd="0" presId="urn:microsoft.com/office/officeart/2005/8/layout/hierarchy3"/>
    <dgm:cxn modelId="{580431B3-8B86-4B71-9FA5-CA3B584E5741}" type="presParOf" srcId="{6E7675E0-6E75-4813-A323-C70B6C5C322F}" destId="{53F46D6F-6DA9-4C6F-AAB6-864920D8CE3E}" srcOrd="1" destOrd="0" presId="urn:microsoft.com/office/officeart/2005/8/layout/hierarchy3"/>
    <dgm:cxn modelId="{3E0FBF10-82AA-400F-A61C-B7660F9C345C}" type="presParOf" srcId="{F638EEE9-8EA2-41AD-9F5F-F72EC985F66C}" destId="{08947B60-9DF7-4AAA-A18A-016BA1BD3F19}" srcOrd="1" destOrd="0" presId="urn:microsoft.com/office/officeart/2005/8/layout/hierarchy3"/>
    <dgm:cxn modelId="{143D5DE0-D588-4882-82F9-350CCF7D6835}" type="presParOf" srcId="{08947B60-9DF7-4AAA-A18A-016BA1BD3F19}" destId="{FFAFF4EE-F788-4DEA-8F75-A1652633ED46}" srcOrd="0" destOrd="0" presId="urn:microsoft.com/office/officeart/2005/8/layout/hierarchy3"/>
    <dgm:cxn modelId="{B527F891-C1C9-45D0-8690-B2FBD6257F8F}" type="presParOf" srcId="{08947B60-9DF7-4AAA-A18A-016BA1BD3F19}" destId="{715C0EDF-8908-4DD6-83AD-59425F83D07E}" srcOrd="1" destOrd="0" presId="urn:microsoft.com/office/officeart/2005/8/layout/hierarchy3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EC3227-2837-4D4D-AB7D-B74F05C1240D}" type="doc">
      <dgm:prSet loTypeId="urn:microsoft.com/office/officeart/2005/8/layout/hierarchy3" loCatId="hierarchy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endParaRPr lang="en-IE"/>
        </a:p>
      </dgm:t>
    </dgm:pt>
    <dgm:pt modelId="{B14D3CF8-8506-420E-9774-0F98DFAB6877}">
      <dgm:prSet phldrT="[Text]" custT="1"/>
      <dgm:spPr/>
      <dgm:t>
        <a:bodyPr/>
        <a:lstStyle/>
        <a:p>
          <a:r>
            <a:rPr lang="en-IE" sz="1400" dirty="0"/>
            <a:t>ESB Networks</a:t>
          </a:r>
        </a:p>
      </dgm:t>
    </dgm:pt>
    <dgm:pt modelId="{812C583F-9F23-404B-9250-3FC6D82AED2D}" type="sibTrans" cxnId="{A90F0E55-6777-4B98-970C-7EF0C875A688}">
      <dgm:prSet/>
      <dgm:spPr/>
      <dgm:t>
        <a:bodyPr/>
        <a:lstStyle/>
        <a:p>
          <a:endParaRPr lang="en-IE"/>
        </a:p>
      </dgm:t>
    </dgm:pt>
    <dgm:pt modelId="{B4389726-8A76-4F49-98A5-2D6B6051B0A2}" type="parTrans" cxnId="{A90F0E55-6777-4B98-970C-7EF0C875A688}">
      <dgm:prSet/>
      <dgm:spPr/>
      <dgm:t>
        <a:bodyPr/>
        <a:lstStyle/>
        <a:p>
          <a:endParaRPr lang="en-IE"/>
        </a:p>
      </dgm:t>
    </dgm:pt>
    <dgm:pt modelId="{7798A8F2-38F4-4DF1-93F0-D1429A0BDFC2}">
      <dgm:prSet phldrT="[Text]" custT="1"/>
      <dgm:spPr/>
      <dgm:t>
        <a:bodyPr/>
        <a:lstStyle/>
        <a:p>
          <a:r>
            <a:rPr lang="en-IE" sz="1200" dirty="0"/>
            <a:t>Mick Finn &amp; Team</a:t>
          </a:r>
        </a:p>
      </dgm:t>
    </dgm:pt>
    <dgm:pt modelId="{3CE1BC9B-D3E2-452E-AA30-05FFCB3A1426}" type="parTrans" cxnId="{1BB95BC7-E3D2-4C74-A044-E59D7A710D73}">
      <dgm:prSet/>
      <dgm:spPr/>
      <dgm:t>
        <a:bodyPr/>
        <a:lstStyle/>
        <a:p>
          <a:endParaRPr lang="en-IE"/>
        </a:p>
      </dgm:t>
    </dgm:pt>
    <dgm:pt modelId="{D4172C0A-0485-44CA-8D6E-AA237416A8FF}" type="sibTrans" cxnId="{1BB95BC7-E3D2-4C74-A044-E59D7A710D73}">
      <dgm:prSet/>
      <dgm:spPr/>
      <dgm:t>
        <a:bodyPr/>
        <a:lstStyle/>
        <a:p>
          <a:endParaRPr lang="en-IE"/>
        </a:p>
      </dgm:t>
    </dgm:pt>
    <dgm:pt modelId="{D3CAE346-A6E1-42C8-8EAC-4737E178C96E}" type="pres">
      <dgm:prSet presAssocID="{E1EC3227-2837-4D4D-AB7D-B74F05C124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C02496-B8C0-4C5F-AE15-FFBE616C8A36}" type="pres">
      <dgm:prSet presAssocID="{B14D3CF8-8506-420E-9774-0F98DFAB6877}" presName="root" presStyleCnt="0"/>
      <dgm:spPr/>
    </dgm:pt>
    <dgm:pt modelId="{2AD80C2A-AA13-47BE-BAF4-B4F71F9069F4}" type="pres">
      <dgm:prSet presAssocID="{B14D3CF8-8506-420E-9774-0F98DFAB6877}" presName="rootComposite" presStyleCnt="0"/>
      <dgm:spPr/>
    </dgm:pt>
    <dgm:pt modelId="{121F56A5-088A-4861-A47C-0E08F1456E52}" type="pres">
      <dgm:prSet presAssocID="{B14D3CF8-8506-420E-9774-0F98DFAB6877}" presName="rootText" presStyleLbl="node1" presStyleIdx="0" presStyleCnt="1"/>
      <dgm:spPr/>
    </dgm:pt>
    <dgm:pt modelId="{554E7698-03E7-472B-A8DC-42B2E299A737}" type="pres">
      <dgm:prSet presAssocID="{B14D3CF8-8506-420E-9774-0F98DFAB6877}" presName="rootConnector" presStyleLbl="node1" presStyleIdx="0" presStyleCnt="1"/>
      <dgm:spPr/>
    </dgm:pt>
    <dgm:pt modelId="{71ECB0D1-B13C-4485-8B28-2EDCFB0C4D53}" type="pres">
      <dgm:prSet presAssocID="{B14D3CF8-8506-420E-9774-0F98DFAB6877}" presName="childShape" presStyleCnt="0"/>
      <dgm:spPr/>
    </dgm:pt>
    <dgm:pt modelId="{AEDC1016-2A2B-4F64-BE90-291F53293A20}" type="pres">
      <dgm:prSet presAssocID="{3CE1BC9B-D3E2-452E-AA30-05FFCB3A1426}" presName="Name13" presStyleLbl="parChTrans1D2" presStyleIdx="0" presStyleCnt="1"/>
      <dgm:spPr/>
    </dgm:pt>
    <dgm:pt modelId="{CD1EF269-F323-4600-AAF0-58DE49A52C8D}" type="pres">
      <dgm:prSet presAssocID="{7798A8F2-38F4-4DF1-93F0-D1429A0BDFC2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FB9F2920-4E6A-42CF-8C6E-4ABA5BA403A9}" type="presOf" srcId="{3CE1BC9B-D3E2-452E-AA30-05FFCB3A1426}" destId="{AEDC1016-2A2B-4F64-BE90-291F53293A20}" srcOrd="0" destOrd="0" presId="urn:microsoft.com/office/officeart/2005/8/layout/hierarchy3"/>
    <dgm:cxn modelId="{3E880965-E7D8-466D-8F5C-2ACB11BA21ED}" type="presOf" srcId="{E1EC3227-2837-4D4D-AB7D-B74F05C1240D}" destId="{D3CAE346-A6E1-42C8-8EAC-4737E178C96E}" srcOrd="0" destOrd="0" presId="urn:microsoft.com/office/officeart/2005/8/layout/hierarchy3"/>
    <dgm:cxn modelId="{A90F0E55-6777-4B98-970C-7EF0C875A688}" srcId="{E1EC3227-2837-4D4D-AB7D-B74F05C1240D}" destId="{B14D3CF8-8506-420E-9774-0F98DFAB6877}" srcOrd="0" destOrd="0" parTransId="{B4389726-8A76-4F49-98A5-2D6B6051B0A2}" sibTransId="{812C583F-9F23-404B-9250-3FC6D82AED2D}"/>
    <dgm:cxn modelId="{6655EE8E-A761-4DDE-857B-2F04FD58998E}" type="presOf" srcId="{B14D3CF8-8506-420E-9774-0F98DFAB6877}" destId="{554E7698-03E7-472B-A8DC-42B2E299A737}" srcOrd="1" destOrd="0" presId="urn:microsoft.com/office/officeart/2005/8/layout/hierarchy3"/>
    <dgm:cxn modelId="{4C5636A3-70F8-4D97-97CB-3D2813A13CDA}" type="presOf" srcId="{B14D3CF8-8506-420E-9774-0F98DFAB6877}" destId="{121F56A5-088A-4861-A47C-0E08F1456E52}" srcOrd="0" destOrd="0" presId="urn:microsoft.com/office/officeart/2005/8/layout/hierarchy3"/>
    <dgm:cxn modelId="{9670BABF-386A-4399-BA79-05878CCF5306}" type="presOf" srcId="{7798A8F2-38F4-4DF1-93F0-D1429A0BDFC2}" destId="{CD1EF269-F323-4600-AAF0-58DE49A52C8D}" srcOrd="0" destOrd="0" presId="urn:microsoft.com/office/officeart/2005/8/layout/hierarchy3"/>
    <dgm:cxn modelId="{1BB95BC7-E3D2-4C74-A044-E59D7A710D73}" srcId="{B14D3CF8-8506-420E-9774-0F98DFAB6877}" destId="{7798A8F2-38F4-4DF1-93F0-D1429A0BDFC2}" srcOrd="0" destOrd="0" parTransId="{3CE1BC9B-D3E2-452E-AA30-05FFCB3A1426}" sibTransId="{D4172C0A-0485-44CA-8D6E-AA237416A8FF}"/>
    <dgm:cxn modelId="{A5A4AC07-2A73-4869-A953-C970B16CF2E1}" type="presParOf" srcId="{D3CAE346-A6E1-42C8-8EAC-4737E178C96E}" destId="{56C02496-B8C0-4C5F-AE15-FFBE616C8A36}" srcOrd="0" destOrd="0" presId="urn:microsoft.com/office/officeart/2005/8/layout/hierarchy3"/>
    <dgm:cxn modelId="{39082E2B-7EB4-448C-959E-45A5A4FF37B1}" type="presParOf" srcId="{56C02496-B8C0-4C5F-AE15-FFBE616C8A36}" destId="{2AD80C2A-AA13-47BE-BAF4-B4F71F9069F4}" srcOrd="0" destOrd="0" presId="urn:microsoft.com/office/officeart/2005/8/layout/hierarchy3"/>
    <dgm:cxn modelId="{BEE21698-440D-41BF-8450-527A0277AC81}" type="presParOf" srcId="{2AD80C2A-AA13-47BE-BAF4-B4F71F9069F4}" destId="{121F56A5-088A-4861-A47C-0E08F1456E52}" srcOrd="0" destOrd="0" presId="urn:microsoft.com/office/officeart/2005/8/layout/hierarchy3"/>
    <dgm:cxn modelId="{7EDA4C55-9899-49AF-A8EE-77E50B604BB0}" type="presParOf" srcId="{2AD80C2A-AA13-47BE-BAF4-B4F71F9069F4}" destId="{554E7698-03E7-472B-A8DC-42B2E299A737}" srcOrd="1" destOrd="0" presId="urn:microsoft.com/office/officeart/2005/8/layout/hierarchy3"/>
    <dgm:cxn modelId="{022476C3-11D2-442A-9F70-E9643B443972}" type="presParOf" srcId="{56C02496-B8C0-4C5F-AE15-FFBE616C8A36}" destId="{71ECB0D1-B13C-4485-8B28-2EDCFB0C4D53}" srcOrd="1" destOrd="0" presId="urn:microsoft.com/office/officeart/2005/8/layout/hierarchy3"/>
    <dgm:cxn modelId="{0546C8AF-F06F-470B-A3A3-884A3F772A97}" type="presParOf" srcId="{71ECB0D1-B13C-4485-8B28-2EDCFB0C4D53}" destId="{AEDC1016-2A2B-4F64-BE90-291F53293A20}" srcOrd="0" destOrd="0" presId="urn:microsoft.com/office/officeart/2005/8/layout/hierarchy3"/>
    <dgm:cxn modelId="{90D04644-7782-4E91-AE53-ADD0C720AC40}" type="presParOf" srcId="{71ECB0D1-B13C-4485-8B28-2EDCFB0C4D53}" destId="{CD1EF269-F323-4600-AAF0-58DE49A52C8D}" srcOrd="1" destOrd="0" presId="urn:microsoft.com/office/officeart/2005/8/layout/hierarchy3"/>
  </dgm:cxnLst>
  <dgm:bg>
    <a:solidFill>
      <a:schemeClr val="accent3">
        <a:lumMod val="20000"/>
        <a:lumOff val="80000"/>
      </a:schemeClr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99D13-1EA2-4911-93B1-F4138E306FE9}">
      <dsp:nvSpPr>
        <dsp:cNvPr id="0" name=""/>
        <dsp:cNvSpPr/>
      </dsp:nvSpPr>
      <dsp:spPr>
        <a:xfrm>
          <a:off x="2526976" y="1087810"/>
          <a:ext cx="1803828" cy="40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78"/>
              </a:lnTo>
              <a:lnTo>
                <a:pt x="1803828" y="239778"/>
              </a:lnTo>
              <a:lnTo>
                <a:pt x="1803828" y="402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11FC5-38A5-4CD0-9166-2279DBD07510}">
      <dsp:nvSpPr>
        <dsp:cNvPr id="0" name=""/>
        <dsp:cNvSpPr/>
      </dsp:nvSpPr>
      <dsp:spPr>
        <a:xfrm>
          <a:off x="2481256" y="1087810"/>
          <a:ext cx="91440" cy="402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88F3C-950A-4A41-96D8-8131FDF46F4D}">
      <dsp:nvSpPr>
        <dsp:cNvPr id="0" name=""/>
        <dsp:cNvSpPr/>
      </dsp:nvSpPr>
      <dsp:spPr>
        <a:xfrm>
          <a:off x="723147" y="1087810"/>
          <a:ext cx="1803828" cy="402208"/>
        </a:xfrm>
        <a:custGeom>
          <a:avLst/>
          <a:gdLst/>
          <a:ahLst/>
          <a:cxnLst/>
          <a:rect l="0" t="0" r="0" b="0"/>
          <a:pathLst>
            <a:path>
              <a:moveTo>
                <a:pt x="1803828" y="0"/>
              </a:moveTo>
              <a:lnTo>
                <a:pt x="1803828" y="239778"/>
              </a:lnTo>
              <a:lnTo>
                <a:pt x="0" y="239778"/>
              </a:lnTo>
              <a:lnTo>
                <a:pt x="0" y="402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9CEEA-1B02-4594-8C09-D0ABAEFB4BD0}">
      <dsp:nvSpPr>
        <dsp:cNvPr id="0" name=""/>
        <dsp:cNvSpPr/>
      </dsp:nvSpPr>
      <dsp:spPr>
        <a:xfrm>
          <a:off x="1854718" y="391679"/>
          <a:ext cx="1344516" cy="6961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823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Analytics</a:t>
          </a:r>
          <a:r>
            <a:rPr lang="en-IE" sz="2600" kern="1200" dirty="0"/>
            <a:t>     </a:t>
          </a:r>
        </a:p>
      </dsp:txBody>
      <dsp:txXfrm>
        <a:off x="1854718" y="391679"/>
        <a:ext cx="1344516" cy="696130"/>
      </dsp:txXfrm>
    </dsp:sp>
    <dsp:sp modelId="{187493B4-E063-49AF-9D6C-2A2EF3C78B44}">
      <dsp:nvSpPr>
        <dsp:cNvPr id="0" name=""/>
        <dsp:cNvSpPr/>
      </dsp:nvSpPr>
      <dsp:spPr>
        <a:xfrm>
          <a:off x="2123621" y="933114"/>
          <a:ext cx="1210064" cy="232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Elaine Robinson </a:t>
          </a:r>
        </a:p>
      </dsp:txBody>
      <dsp:txXfrm>
        <a:off x="2123621" y="933114"/>
        <a:ext cx="1210064" cy="232043"/>
      </dsp:txXfrm>
    </dsp:sp>
    <dsp:sp modelId="{CC364933-30DC-4737-BF48-2E0322A4DB21}">
      <dsp:nvSpPr>
        <dsp:cNvPr id="0" name=""/>
        <dsp:cNvSpPr/>
      </dsp:nvSpPr>
      <dsp:spPr>
        <a:xfrm>
          <a:off x="50889" y="1490019"/>
          <a:ext cx="1344516" cy="6961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82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Science &amp; Visualization </a:t>
          </a:r>
        </a:p>
      </dsp:txBody>
      <dsp:txXfrm>
        <a:off x="50889" y="1490019"/>
        <a:ext cx="1344516" cy="696130"/>
      </dsp:txXfrm>
    </dsp:sp>
    <dsp:sp modelId="{199B6E8F-AB7D-4C41-A5D6-279E9EBA0726}">
      <dsp:nvSpPr>
        <dsp:cNvPr id="0" name=""/>
        <dsp:cNvSpPr/>
      </dsp:nvSpPr>
      <dsp:spPr>
        <a:xfrm>
          <a:off x="319792" y="2031454"/>
          <a:ext cx="1210064" cy="232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u="none" kern="1200" dirty="0">
              <a:solidFill>
                <a:schemeClr val="tx1"/>
              </a:solidFill>
            </a:rPr>
            <a:t>Pat Joyce</a:t>
          </a:r>
          <a:endParaRPr lang="en-IE" sz="1200" b="0" u="none" kern="1200" dirty="0">
            <a:solidFill>
              <a:schemeClr val="tx1"/>
            </a:solidFill>
          </a:endParaRPr>
        </a:p>
      </dsp:txBody>
      <dsp:txXfrm>
        <a:off x="319792" y="2031454"/>
        <a:ext cx="1210064" cy="232043"/>
      </dsp:txXfrm>
    </dsp:sp>
    <dsp:sp modelId="{9C626316-3A0E-4587-9D03-02A1E368AB0B}">
      <dsp:nvSpPr>
        <dsp:cNvPr id="0" name=""/>
        <dsp:cNvSpPr/>
      </dsp:nvSpPr>
      <dsp:spPr>
        <a:xfrm>
          <a:off x="1854718" y="1490019"/>
          <a:ext cx="1344516" cy="6961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82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Engineering</a:t>
          </a:r>
          <a:endParaRPr lang="en-IE" sz="1400" kern="1200" dirty="0"/>
        </a:p>
      </dsp:txBody>
      <dsp:txXfrm>
        <a:off x="1854718" y="1490019"/>
        <a:ext cx="1344516" cy="696130"/>
      </dsp:txXfrm>
    </dsp:sp>
    <dsp:sp modelId="{4CAF0657-67E1-4021-B884-4F2F5640AE4D}">
      <dsp:nvSpPr>
        <dsp:cNvPr id="0" name=""/>
        <dsp:cNvSpPr/>
      </dsp:nvSpPr>
      <dsp:spPr>
        <a:xfrm>
          <a:off x="2150617" y="2043107"/>
          <a:ext cx="1210064" cy="232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Rafael Borghi</a:t>
          </a:r>
          <a:endParaRPr lang="en-IE" sz="1200" kern="1200" dirty="0"/>
        </a:p>
      </dsp:txBody>
      <dsp:txXfrm>
        <a:off x="2150617" y="2043107"/>
        <a:ext cx="1210064" cy="232043"/>
      </dsp:txXfrm>
    </dsp:sp>
    <dsp:sp modelId="{148355DC-4E5D-4E4B-91D6-280E29DCA011}">
      <dsp:nvSpPr>
        <dsp:cNvPr id="0" name=""/>
        <dsp:cNvSpPr/>
      </dsp:nvSpPr>
      <dsp:spPr>
        <a:xfrm>
          <a:off x="3658547" y="1490019"/>
          <a:ext cx="1344516" cy="6961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823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SAP Business Warehouse</a:t>
          </a:r>
          <a:endParaRPr lang="en-IE" sz="1400" kern="1200" dirty="0"/>
        </a:p>
      </dsp:txBody>
      <dsp:txXfrm>
        <a:off x="3658547" y="1490019"/>
        <a:ext cx="1344516" cy="696130"/>
      </dsp:txXfrm>
    </dsp:sp>
    <dsp:sp modelId="{11C8F0A8-AD30-4BB6-8204-DD76B1E9D73D}">
      <dsp:nvSpPr>
        <dsp:cNvPr id="0" name=""/>
        <dsp:cNvSpPr/>
      </dsp:nvSpPr>
      <dsp:spPr>
        <a:xfrm>
          <a:off x="3927450" y="2031454"/>
          <a:ext cx="1210064" cy="232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Karen O’Sullivan</a:t>
          </a:r>
          <a:endParaRPr lang="en-IE" sz="1200" kern="1200" dirty="0"/>
        </a:p>
      </dsp:txBody>
      <dsp:txXfrm>
        <a:off x="3927450" y="2031454"/>
        <a:ext cx="1210064" cy="23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F56A5-088A-4861-A47C-0E08F1456E52}">
      <dsp:nvSpPr>
        <dsp:cNvPr id="0" name=""/>
        <dsp:cNvSpPr/>
      </dsp:nvSpPr>
      <dsp:spPr>
        <a:xfrm>
          <a:off x="981528" y="426"/>
          <a:ext cx="1273175" cy="636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Customer Solutions </a:t>
          </a:r>
        </a:p>
      </dsp:txBody>
      <dsp:txXfrm>
        <a:off x="1000173" y="19071"/>
        <a:ext cx="1235885" cy="599297"/>
      </dsp:txXfrm>
    </dsp:sp>
    <dsp:sp modelId="{AEDC1016-2A2B-4F64-BE90-291F53293A20}">
      <dsp:nvSpPr>
        <dsp:cNvPr id="0" name=""/>
        <dsp:cNvSpPr/>
      </dsp:nvSpPr>
      <dsp:spPr>
        <a:xfrm>
          <a:off x="1108845" y="637014"/>
          <a:ext cx="127317" cy="47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440"/>
              </a:lnTo>
              <a:lnTo>
                <a:pt x="127317" y="47744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EF269-F323-4600-AAF0-58DE49A52C8D}">
      <dsp:nvSpPr>
        <dsp:cNvPr id="0" name=""/>
        <dsp:cNvSpPr/>
      </dsp:nvSpPr>
      <dsp:spPr>
        <a:xfrm>
          <a:off x="1236163" y="796160"/>
          <a:ext cx="1018540" cy="63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Valerie Lynch &amp; Mary Walsh</a:t>
          </a:r>
        </a:p>
      </dsp:txBody>
      <dsp:txXfrm>
        <a:off x="1254808" y="814805"/>
        <a:ext cx="981250" cy="599297"/>
      </dsp:txXfrm>
    </dsp:sp>
    <dsp:sp modelId="{FD06C97D-25B0-4A8D-9588-D1C9A6071917}">
      <dsp:nvSpPr>
        <dsp:cNvPr id="0" name=""/>
        <dsp:cNvSpPr/>
      </dsp:nvSpPr>
      <dsp:spPr>
        <a:xfrm>
          <a:off x="2572997" y="426"/>
          <a:ext cx="1273175" cy="636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ES &amp; SIT</a:t>
          </a:r>
        </a:p>
      </dsp:txBody>
      <dsp:txXfrm>
        <a:off x="2591642" y="19071"/>
        <a:ext cx="1235885" cy="599297"/>
      </dsp:txXfrm>
    </dsp:sp>
    <dsp:sp modelId="{0B722078-FC43-4515-9BB0-61DD620CB90D}">
      <dsp:nvSpPr>
        <dsp:cNvPr id="0" name=""/>
        <dsp:cNvSpPr/>
      </dsp:nvSpPr>
      <dsp:spPr>
        <a:xfrm>
          <a:off x="2700314" y="637014"/>
          <a:ext cx="127317" cy="47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440"/>
              </a:lnTo>
              <a:lnTo>
                <a:pt x="127317" y="47744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0D671-B7EA-4B8D-A94C-F7FEF0137FDE}">
      <dsp:nvSpPr>
        <dsp:cNvPr id="0" name=""/>
        <dsp:cNvSpPr/>
      </dsp:nvSpPr>
      <dsp:spPr>
        <a:xfrm>
          <a:off x="2827632" y="796160"/>
          <a:ext cx="1018540" cy="63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Niamh </a:t>
          </a:r>
          <a:r>
            <a:rPr lang="en-IE" sz="1400" kern="1200" dirty="0" err="1"/>
            <a:t>Symth</a:t>
          </a:r>
          <a:r>
            <a:rPr lang="en-IE" sz="1400" kern="1200" dirty="0"/>
            <a:t> &amp; Team</a:t>
          </a:r>
        </a:p>
      </dsp:txBody>
      <dsp:txXfrm>
        <a:off x="2846277" y="814805"/>
        <a:ext cx="981250" cy="599297"/>
      </dsp:txXfrm>
    </dsp:sp>
    <dsp:sp modelId="{0E1DEE4A-553B-4965-8D39-9095A8BA9020}">
      <dsp:nvSpPr>
        <dsp:cNvPr id="0" name=""/>
        <dsp:cNvSpPr/>
      </dsp:nvSpPr>
      <dsp:spPr>
        <a:xfrm>
          <a:off x="4164466" y="426"/>
          <a:ext cx="1273175" cy="636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E&amp;MP</a:t>
          </a:r>
        </a:p>
      </dsp:txBody>
      <dsp:txXfrm>
        <a:off x="4183111" y="19071"/>
        <a:ext cx="1235885" cy="599297"/>
      </dsp:txXfrm>
    </dsp:sp>
    <dsp:sp modelId="{1F61E5D6-02FB-44A6-AB5D-2F8449C502CF}">
      <dsp:nvSpPr>
        <dsp:cNvPr id="0" name=""/>
        <dsp:cNvSpPr/>
      </dsp:nvSpPr>
      <dsp:spPr>
        <a:xfrm>
          <a:off x="4291783" y="637014"/>
          <a:ext cx="127317" cy="47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440"/>
              </a:lnTo>
              <a:lnTo>
                <a:pt x="127317" y="47744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039F3-0BA3-4921-BAAB-01A3A72F7095}">
      <dsp:nvSpPr>
        <dsp:cNvPr id="0" name=""/>
        <dsp:cNvSpPr/>
      </dsp:nvSpPr>
      <dsp:spPr>
        <a:xfrm>
          <a:off x="4419101" y="796160"/>
          <a:ext cx="1018540" cy="63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Jennifer Jennings</a:t>
          </a:r>
        </a:p>
      </dsp:txBody>
      <dsp:txXfrm>
        <a:off x="4437746" y="814805"/>
        <a:ext cx="981250" cy="599297"/>
      </dsp:txXfrm>
    </dsp:sp>
    <dsp:sp modelId="{28AB6E33-8261-4092-83F2-49A7E2A557C1}">
      <dsp:nvSpPr>
        <dsp:cNvPr id="0" name=""/>
        <dsp:cNvSpPr/>
      </dsp:nvSpPr>
      <dsp:spPr>
        <a:xfrm>
          <a:off x="5755935" y="426"/>
          <a:ext cx="1273175" cy="636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Generation &amp; Trading </a:t>
          </a:r>
        </a:p>
      </dsp:txBody>
      <dsp:txXfrm>
        <a:off x="5774580" y="19071"/>
        <a:ext cx="1235885" cy="599297"/>
      </dsp:txXfrm>
    </dsp:sp>
    <dsp:sp modelId="{FFAFF4EE-F788-4DEA-8F75-A1652633ED46}">
      <dsp:nvSpPr>
        <dsp:cNvPr id="0" name=""/>
        <dsp:cNvSpPr/>
      </dsp:nvSpPr>
      <dsp:spPr>
        <a:xfrm>
          <a:off x="5883253" y="637014"/>
          <a:ext cx="127317" cy="47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440"/>
              </a:lnTo>
              <a:lnTo>
                <a:pt x="127317" y="47744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C0EDF-8908-4DD6-83AD-59425F83D07E}">
      <dsp:nvSpPr>
        <dsp:cNvPr id="0" name=""/>
        <dsp:cNvSpPr/>
      </dsp:nvSpPr>
      <dsp:spPr>
        <a:xfrm>
          <a:off x="6010570" y="796160"/>
          <a:ext cx="1018540" cy="636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 err="1"/>
            <a:t>Daragh</a:t>
          </a:r>
          <a:r>
            <a:rPr lang="en-IE" sz="1200" kern="1200" dirty="0"/>
            <a:t> </a:t>
          </a:r>
          <a:r>
            <a:rPr lang="en-IE" sz="1200" kern="1200" dirty="0" err="1"/>
            <a:t>Noctor</a:t>
          </a:r>
          <a:r>
            <a:rPr lang="en-IE" sz="1200" kern="1200" dirty="0"/>
            <a:t> &amp; Team </a:t>
          </a:r>
        </a:p>
      </dsp:txBody>
      <dsp:txXfrm>
        <a:off x="6029215" y="814805"/>
        <a:ext cx="981250" cy="599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F56A5-088A-4861-A47C-0E08F1456E52}">
      <dsp:nvSpPr>
        <dsp:cNvPr id="0" name=""/>
        <dsp:cNvSpPr/>
      </dsp:nvSpPr>
      <dsp:spPr>
        <a:xfrm>
          <a:off x="647155" y="634"/>
          <a:ext cx="1087314" cy="5436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ESB Networks</a:t>
          </a:r>
        </a:p>
      </dsp:txBody>
      <dsp:txXfrm>
        <a:off x="663078" y="16557"/>
        <a:ext cx="1055468" cy="511811"/>
      </dsp:txXfrm>
    </dsp:sp>
    <dsp:sp modelId="{AEDC1016-2A2B-4F64-BE90-291F53293A20}">
      <dsp:nvSpPr>
        <dsp:cNvPr id="0" name=""/>
        <dsp:cNvSpPr/>
      </dsp:nvSpPr>
      <dsp:spPr>
        <a:xfrm>
          <a:off x="755887" y="544291"/>
          <a:ext cx="108731" cy="407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742"/>
              </a:lnTo>
              <a:lnTo>
                <a:pt x="108731" y="40774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EF269-F323-4600-AAF0-58DE49A52C8D}">
      <dsp:nvSpPr>
        <dsp:cNvPr id="0" name=""/>
        <dsp:cNvSpPr/>
      </dsp:nvSpPr>
      <dsp:spPr>
        <a:xfrm>
          <a:off x="864618" y="680206"/>
          <a:ext cx="869851" cy="543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Mick Finn &amp; Team</a:t>
          </a:r>
        </a:p>
      </dsp:txBody>
      <dsp:txXfrm>
        <a:off x="880541" y="696129"/>
        <a:ext cx="838005" cy="511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554471-0926-4445-86F4-0AADAABBF5F9}" type="datetimeFigureOut">
              <a:rPr lang="en-US"/>
              <a:pPr>
                <a:defRPr/>
              </a:pPr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9ED04D-2A61-4BE4-9B4D-822DBD729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01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SIT - </a:t>
            </a:r>
            <a:r>
              <a:rPr lang="en-IE" b="1" dirty="0">
                <a:effectLst/>
              </a:rPr>
              <a:t>Strategy, Innovation and Transformation</a:t>
            </a:r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9ED04D-2A61-4BE4-9B4D-822DBD729C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6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>
                <a:solidFill>
                  <a:schemeClr val="bg1"/>
                </a:solidFill>
                <a:latin typeface="Myriad Pro"/>
              </a:rPr>
              <a:t>Copyright © 2013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7684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308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525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31788"/>
            <a:ext cx="75438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89038"/>
            <a:ext cx="4137025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0588" y="1189038"/>
            <a:ext cx="4138612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0588" y="3527425"/>
            <a:ext cx="4138612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01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6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7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4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109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28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93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30389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0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9802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3534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4722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20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05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392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6422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88559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0927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367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87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57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2260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911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7932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3793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072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540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548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6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05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98133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2380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6479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6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939408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293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3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067490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4092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0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73758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312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5136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697335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407578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2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722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4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2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9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endParaRPr lang="en-US" altLang="en-US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0184FDB-55A5-47F6-A9B2-3EBCDA7D5883}" type="slidenum">
              <a:rPr lang="en-US" sz="1200" smtClean="0">
                <a:solidFill>
                  <a:schemeClr val="tx1"/>
                </a:solidFill>
                <a:latin typeface="Myriad Pro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>
                <a:solidFill>
                  <a:schemeClr val="tx1"/>
                </a:solidFill>
                <a:latin typeface="Myriad Pro" pitchFamily="34" charset="0"/>
              </a:rPr>
              <a:t> </a:t>
            </a: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103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35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36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37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38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032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36" r:id="rId1"/>
    <p:sldLayoutId id="2147485686" r:id="rId2"/>
    <p:sldLayoutId id="2147485687" r:id="rId3"/>
    <p:sldLayoutId id="2147485688" r:id="rId4"/>
    <p:sldLayoutId id="2147485689" r:id="rId5"/>
    <p:sldLayoutId id="2147485690" r:id="rId6"/>
    <p:sldLayoutId id="2147485691" r:id="rId7"/>
    <p:sldLayoutId id="2147485692" r:id="rId8"/>
    <p:sldLayoutId id="2147485693" r:id="rId9"/>
    <p:sldLayoutId id="2147485694" r:id="rId10"/>
    <p:sldLayoutId id="2147485695" r:id="rId11"/>
    <p:sldLayoutId id="2147485696" r:id="rId12"/>
    <p:sldLayoutId id="214748569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Freeform 6"/>
          <p:cNvSpPr>
            <a:spLocks noEditPoints="1"/>
          </p:cNvSpPr>
          <p:nvPr/>
        </p:nvSpPr>
        <p:spPr bwMode="auto">
          <a:xfrm>
            <a:off x="0" y="1525588"/>
            <a:ext cx="1233488" cy="900112"/>
          </a:xfrm>
          <a:custGeom>
            <a:avLst/>
            <a:gdLst>
              <a:gd name="T0" fmla="*/ 2147483647 w 2331"/>
              <a:gd name="T1" fmla="*/ 2147483647 h 1701"/>
              <a:gd name="T2" fmla="*/ 2147483647 w 2331"/>
              <a:gd name="T3" fmla="*/ 2147483647 h 1701"/>
              <a:gd name="T4" fmla="*/ 2147483647 w 2331"/>
              <a:gd name="T5" fmla="*/ 2147483647 h 1701"/>
              <a:gd name="T6" fmla="*/ 2147483647 w 2331"/>
              <a:gd name="T7" fmla="*/ 2147483647 h 1701"/>
              <a:gd name="T8" fmla="*/ 2147483647 w 2331"/>
              <a:gd name="T9" fmla="*/ 2147483647 h 1701"/>
              <a:gd name="T10" fmla="*/ 0 w 2331"/>
              <a:gd name="T11" fmla="*/ 2147483647 h 1701"/>
              <a:gd name="T12" fmla="*/ 2147483647 w 2331"/>
              <a:gd name="T13" fmla="*/ 2147483647 h 1701"/>
              <a:gd name="T14" fmla="*/ 2147483647 w 2331"/>
              <a:gd name="T15" fmla="*/ 2147483647 h 1701"/>
              <a:gd name="T16" fmla="*/ 0 w 2331"/>
              <a:gd name="T17" fmla="*/ 2147483647 h 1701"/>
              <a:gd name="T18" fmla="*/ 0 w 2331"/>
              <a:gd name="T19" fmla="*/ 2147483647 h 1701"/>
              <a:gd name="T20" fmla="*/ 2147483647 w 2331"/>
              <a:gd name="T21" fmla="*/ 2147483647 h 1701"/>
              <a:gd name="T22" fmla="*/ 2147483647 w 2331"/>
              <a:gd name="T23" fmla="*/ 2147483647 h 1701"/>
              <a:gd name="T24" fmla="*/ 2147483647 w 2331"/>
              <a:gd name="T25" fmla="*/ 2147483647 h 1701"/>
              <a:gd name="T26" fmla="*/ 2147483647 w 2331"/>
              <a:gd name="T27" fmla="*/ 2147483647 h 1701"/>
              <a:gd name="T28" fmla="*/ 2147483647 w 2331"/>
              <a:gd name="T29" fmla="*/ 2147483647 h 1701"/>
              <a:gd name="T30" fmla="*/ 0 w 2331"/>
              <a:gd name="T31" fmla="*/ 2147483647 h 1701"/>
              <a:gd name="T32" fmla="*/ 2147483647 w 2331"/>
              <a:gd name="T33" fmla="*/ 2147483647 h 1701"/>
              <a:gd name="T34" fmla="*/ 2147483647 w 2331"/>
              <a:gd name="T35" fmla="*/ 2147483647 h 1701"/>
              <a:gd name="T36" fmla="*/ 0 w 2331"/>
              <a:gd name="T37" fmla="*/ 2147483647 h 1701"/>
              <a:gd name="T38" fmla="*/ 0 w 2331"/>
              <a:gd name="T39" fmla="*/ 2147483647 h 1701"/>
              <a:gd name="T40" fmla="*/ 2147483647 w 2331"/>
              <a:gd name="T41" fmla="*/ 0 h 1701"/>
              <a:gd name="T42" fmla="*/ 2147483647 w 2331"/>
              <a:gd name="T43" fmla="*/ 0 h 1701"/>
              <a:gd name="T44" fmla="*/ 2147483647 w 2331"/>
              <a:gd name="T45" fmla="*/ 2147483647 h 1701"/>
              <a:gd name="T46" fmla="*/ 2147483647 w 2331"/>
              <a:gd name="T47" fmla="*/ 2147483647 h 1701"/>
              <a:gd name="T48" fmla="*/ 2147483647 w 2331"/>
              <a:gd name="T49" fmla="*/ 0 h 1701"/>
              <a:gd name="T50" fmla="*/ 0 w 2331"/>
              <a:gd name="T51" fmla="*/ 0 h 1701"/>
              <a:gd name="T52" fmla="*/ 2147483647 w 2331"/>
              <a:gd name="T53" fmla="*/ 0 h 1701"/>
              <a:gd name="T54" fmla="*/ 2147483647 w 2331"/>
              <a:gd name="T55" fmla="*/ 2147483647 h 1701"/>
              <a:gd name="T56" fmla="*/ 0 w 2331"/>
              <a:gd name="T57" fmla="*/ 214748364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2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2053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6308725"/>
            <a:ext cx="2590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9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2"/>
          </a:xfrm>
          <a:custGeom>
            <a:avLst/>
            <a:gdLst>
              <a:gd name="T0" fmla="*/ 2147483647 w 2331"/>
              <a:gd name="T1" fmla="*/ 2147483647 h 1701"/>
              <a:gd name="T2" fmla="*/ 2147483647 w 2331"/>
              <a:gd name="T3" fmla="*/ 2147483647 h 1701"/>
              <a:gd name="T4" fmla="*/ 2147483647 w 2331"/>
              <a:gd name="T5" fmla="*/ 2147483647 h 1701"/>
              <a:gd name="T6" fmla="*/ 2147483647 w 2331"/>
              <a:gd name="T7" fmla="*/ 2147483647 h 1701"/>
              <a:gd name="T8" fmla="*/ 2147483647 w 2331"/>
              <a:gd name="T9" fmla="*/ 2147483647 h 1701"/>
              <a:gd name="T10" fmla="*/ 0 w 2331"/>
              <a:gd name="T11" fmla="*/ 2147483647 h 1701"/>
              <a:gd name="T12" fmla="*/ 2147483647 w 2331"/>
              <a:gd name="T13" fmla="*/ 2147483647 h 1701"/>
              <a:gd name="T14" fmla="*/ 2147483647 w 2331"/>
              <a:gd name="T15" fmla="*/ 2147483647 h 1701"/>
              <a:gd name="T16" fmla="*/ 0 w 2331"/>
              <a:gd name="T17" fmla="*/ 2147483647 h 1701"/>
              <a:gd name="T18" fmla="*/ 0 w 2331"/>
              <a:gd name="T19" fmla="*/ 2147483647 h 1701"/>
              <a:gd name="T20" fmla="*/ 2147483647 w 2331"/>
              <a:gd name="T21" fmla="*/ 2147483647 h 1701"/>
              <a:gd name="T22" fmla="*/ 2147483647 w 2331"/>
              <a:gd name="T23" fmla="*/ 2147483647 h 1701"/>
              <a:gd name="T24" fmla="*/ 2147483647 w 2331"/>
              <a:gd name="T25" fmla="*/ 2147483647 h 1701"/>
              <a:gd name="T26" fmla="*/ 2147483647 w 2331"/>
              <a:gd name="T27" fmla="*/ 2147483647 h 1701"/>
              <a:gd name="T28" fmla="*/ 2147483647 w 2331"/>
              <a:gd name="T29" fmla="*/ 2147483647 h 1701"/>
              <a:gd name="T30" fmla="*/ 0 w 2331"/>
              <a:gd name="T31" fmla="*/ 2147483647 h 1701"/>
              <a:gd name="T32" fmla="*/ 2147483647 w 2331"/>
              <a:gd name="T33" fmla="*/ 2147483647 h 1701"/>
              <a:gd name="T34" fmla="*/ 2147483647 w 2331"/>
              <a:gd name="T35" fmla="*/ 2147483647 h 1701"/>
              <a:gd name="T36" fmla="*/ 0 w 2331"/>
              <a:gd name="T37" fmla="*/ 2147483647 h 1701"/>
              <a:gd name="T38" fmla="*/ 0 w 2331"/>
              <a:gd name="T39" fmla="*/ 2147483647 h 1701"/>
              <a:gd name="T40" fmla="*/ 2147483647 w 2331"/>
              <a:gd name="T41" fmla="*/ 0 h 1701"/>
              <a:gd name="T42" fmla="*/ 2147483647 w 2331"/>
              <a:gd name="T43" fmla="*/ 0 h 1701"/>
              <a:gd name="T44" fmla="*/ 2147483647 w 2331"/>
              <a:gd name="T45" fmla="*/ 2147483647 h 1701"/>
              <a:gd name="T46" fmla="*/ 2147483647 w 2331"/>
              <a:gd name="T47" fmla="*/ 2147483647 h 1701"/>
              <a:gd name="T48" fmla="*/ 2147483647 w 2331"/>
              <a:gd name="T49" fmla="*/ 0 h 1701"/>
              <a:gd name="T50" fmla="*/ 0 w 2331"/>
              <a:gd name="T51" fmla="*/ 0 h 1701"/>
              <a:gd name="T52" fmla="*/ 2147483647 w 2331"/>
              <a:gd name="T53" fmla="*/ 0 h 1701"/>
              <a:gd name="T54" fmla="*/ 2147483647 w 2331"/>
              <a:gd name="T55" fmla="*/ 2147483647 h 1701"/>
              <a:gd name="T56" fmla="*/ 0 w 2331"/>
              <a:gd name="T57" fmla="*/ 214748364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76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3077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9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4099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319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4101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3000" dirty="0">
                <a:solidFill>
                  <a:schemeClr val="bg1"/>
                </a:solidFill>
                <a:latin typeface="Myriad Pro"/>
              </a:rPr>
              <a:t>Thank You</a:t>
            </a:r>
          </a:p>
        </p:txBody>
      </p:sp>
      <p:sp>
        <p:nvSpPr>
          <p:cNvPr id="5123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>
              <a:latin typeface="Myriad Pro"/>
            </a:endParaRPr>
          </a:p>
        </p:txBody>
      </p:sp>
      <p:grpSp>
        <p:nvGrpSpPr>
          <p:cNvPr id="512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51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2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3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3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3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125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5126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12"/>
          <p:cNvSpPr txBox="1">
            <a:spLocks noChangeArrowheads="1"/>
          </p:cNvSpPr>
          <p:nvPr userDrawn="1"/>
        </p:nvSpPr>
        <p:spPr bwMode="auto">
          <a:xfrm>
            <a:off x="327025" y="5791200"/>
            <a:ext cx="1958975" cy="923925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500" dirty="0">
                <a:solidFill>
                  <a:srgbClr val="A8D3F6"/>
                </a:solidFill>
                <a:latin typeface="Myriad Pro"/>
              </a:rPr>
              <a:t>IT Services</a:t>
            </a:r>
          </a:p>
          <a:p>
            <a:pPr eaLnBrk="1" hangingPunct="1">
              <a:defRPr/>
            </a:pPr>
            <a:r>
              <a:rPr lang="en-US" sz="1500" dirty="0">
                <a:solidFill>
                  <a:srgbClr val="A8D3F6"/>
                </a:solidFill>
                <a:latin typeface="Myriad Pro"/>
              </a:rPr>
              <a:t>Business Solutions</a:t>
            </a:r>
          </a:p>
          <a:p>
            <a:pPr eaLnBrk="1" hangingPunct="1">
              <a:defRPr/>
            </a:pPr>
            <a:r>
              <a:rPr lang="en-US" sz="1500" dirty="0">
                <a:solidFill>
                  <a:srgbClr val="A8D3F6"/>
                </a:solidFill>
                <a:latin typeface="Myriad Pro"/>
              </a:rPr>
              <a:t>Consulting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endParaRPr lang="en-US" altLang="en-US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C5B02AC-307B-4298-918F-8E32F65152BF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grpSp>
        <p:nvGrpSpPr>
          <p:cNvPr id="6151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615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155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156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157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158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152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615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37" r:id="rId1"/>
    <p:sldLayoutId id="2147485702" r:id="rId2"/>
    <p:sldLayoutId id="2147485703" r:id="rId3"/>
    <p:sldLayoutId id="2147485704" r:id="rId4"/>
    <p:sldLayoutId id="2147485705" r:id="rId5"/>
    <p:sldLayoutId id="2147485706" r:id="rId6"/>
    <p:sldLayoutId id="2147485707" r:id="rId7"/>
    <p:sldLayoutId id="2147485708" r:id="rId8"/>
    <p:sldLayoutId id="2147485709" r:id="rId9"/>
    <p:sldLayoutId id="2147485710" r:id="rId10"/>
    <p:sldLayoutId id="2147485711" r:id="rId11"/>
    <p:sldLayoutId id="2147485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Freeform 6"/>
          <p:cNvSpPr>
            <a:spLocks noEditPoints="1"/>
          </p:cNvSpPr>
          <p:nvPr/>
        </p:nvSpPr>
        <p:spPr bwMode="auto">
          <a:xfrm>
            <a:off x="0" y="1525588"/>
            <a:ext cx="1233488" cy="900112"/>
          </a:xfrm>
          <a:custGeom>
            <a:avLst/>
            <a:gdLst>
              <a:gd name="T0" fmla="*/ 2147483647 w 2331"/>
              <a:gd name="T1" fmla="*/ 2147483647 h 1701"/>
              <a:gd name="T2" fmla="*/ 2147483647 w 2331"/>
              <a:gd name="T3" fmla="*/ 2147483647 h 1701"/>
              <a:gd name="T4" fmla="*/ 2147483647 w 2331"/>
              <a:gd name="T5" fmla="*/ 2147483647 h 1701"/>
              <a:gd name="T6" fmla="*/ 2147483647 w 2331"/>
              <a:gd name="T7" fmla="*/ 2147483647 h 1701"/>
              <a:gd name="T8" fmla="*/ 2147483647 w 2331"/>
              <a:gd name="T9" fmla="*/ 2147483647 h 1701"/>
              <a:gd name="T10" fmla="*/ 0 w 2331"/>
              <a:gd name="T11" fmla="*/ 2147483647 h 1701"/>
              <a:gd name="T12" fmla="*/ 2147483647 w 2331"/>
              <a:gd name="T13" fmla="*/ 2147483647 h 1701"/>
              <a:gd name="T14" fmla="*/ 2147483647 w 2331"/>
              <a:gd name="T15" fmla="*/ 2147483647 h 1701"/>
              <a:gd name="T16" fmla="*/ 0 w 2331"/>
              <a:gd name="T17" fmla="*/ 2147483647 h 1701"/>
              <a:gd name="T18" fmla="*/ 0 w 2331"/>
              <a:gd name="T19" fmla="*/ 2147483647 h 1701"/>
              <a:gd name="T20" fmla="*/ 2147483647 w 2331"/>
              <a:gd name="T21" fmla="*/ 2147483647 h 1701"/>
              <a:gd name="T22" fmla="*/ 2147483647 w 2331"/>
              <a:gd name="T23" fmla="*/ 2147483647 h 1701"/>
              <a:gd name="T24" fmla="*/ 2147483647 w 2331"/>
              <a:gd name="T25" fmla="*/ 2147483647 h 1701"/>
              <a:gd name="T26" fmla="*/ 2147483647 w 2331"/>
              <a:gd name="T27" fmla="*/ 2147483647 h 1701"/>
              <a:gd name="T28" fmla="*/ 2147483647 w 2331"/>
              <a:gd name="T29" fmla="*/ 2147483647 h 1701"/>
              <a:gd name="T30" fmla="*/ 0 w 2331"/>
              <a:gd name="T31" fmla="*/ 2147483647 h 1701"/>
              <a:gd name="T32" fmla="*/ 2147483647 w 2331"/>
              <a:gd name="T33" fmla="*/ 2147483647 h 1701"/>
              <a:gd name="T34" fmla="*/ 2147483647 w 2331"/>
              <a:gd name="T35" fmla="*/ 2147483647 h 1701"/>
              <a:gd name="T36" fmla="*/ 0 w 2331"/>
              <a:gd name="T37" fmla="*/ 2147483647 h 1701"/>
              <a:gd name="T38" fmla="*/ 0 w 2331"/>
              <a:gd name="T39" fmla="*/ 2147483647 h 1701"/>
              <a:gd name="T40" fmla="*/ 2147483647 w 2331"/>
              <a:gd name="T41" fmla="*/ 0 h 1701"/>
              <a:gd name="T42" fmla="*/ 2147483647 w 2331"/>
              <a:gd name="T43" fmla="*/ 0 h 1701"/>
              <a:gd name="T44" fmla="*/ 2147483647 w 2331"/>
              <a:gd name="T45" fmla="*/ 2147483647 h 1701"/>
              <a:gd name="T46" fmla="*/ 2147483647 w 2331"/>
              <a:gd name="T47" fmla="*/ 2147483647 h 1701"/>
              <a:gd name="T48" fmla="*/ 2147483647 w 2331"/>
              <a:gd name="T49" fmla="*/ 0 h 1701"/>
              <a:gd name="T50" fmla="*/ 0 w 2331"/>
              <a:gd name="T51" fmla="*/ 0 h 1701"/>
              <a:gd name="T52" fmla="*/ 2147483647 w 2331"/>
              <a:gd name="T53" fmla="*/ 0 h 1701"/>
              <a:gd name="T54" fmla="*/ 2147483647 w 2331"/>
              <a:gd name="T55" fmla="*/ 2147483647 h 1701"/>
              <a:gd name="T56" fmla="*/ 0 w 2331"/>
              <a:gd name="T57" fmla="*/ 214748364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172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7173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6308725"/>
            <a:ext cx="2590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196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endParaRPr lang="en-US" altLang="en-US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B7D880-17E7-4558-B23A-757123897895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grpSp>
        <p:nvGrpSpPr>
          <p:cNvPr id="8199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8202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03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04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05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06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8200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8201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38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220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endParaRPr lang="en-US" altLang="en-US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068158D-6D15-4A43-B316-B4746AFC984F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grpSp>
        <p:nvGrpSpPr>
          <p:cNvPr id="9223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922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2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2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2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3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9224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9225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39" r:id="rId1"/>
    <p:sldLayoutId id="2147485725" r:id="rId2"/>
    <p:sldLayoutId id="2147485726" r:id="rId3"/>
    <p:sldLayoutId id="2147485727" r:id="rId4"/>
    <p:sldLayoutId id="2147485728" r:id="rId5"/>
    <p:sldLayoutId id="2147485729" r:id="rId6"/>
    <p:sldLayoutId id="2147485730" r:id="rId7"/>
    <p:sldLayoutId id="2147485731" r:id="rId8"/>
    <p:sldLayoutId id="2147485732" r:id="rId9"/>
    <p:sldLayoutId id="2147485733" r:id="rId10"/>
    <p:sldLayoutId id="2147485734" r:id="rId11"/>
    <p:sldLayoutId id="214748573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85223" y="329186"/>
            <a:ext cx="7543800" cy="487362"/>
          </a:xfrm>
        </p:spPr>
        <p:txBody>
          <a:bodyPr/>
          <a:lstStyle/>
          <a:p>
            <a:r>
              <a:rPr lang="en-GB" sz="2400" b="1" u="sng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Org Structure Analytics </a:t>
            </a:r>
            <a:endParaRPr lang="en-IE" sz="24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30396"/>
              </p:ext>
            </p:extLst>
          </p:nvPr>
        </p:nvGraphicFramePr>
        <p:xfrm>
          <a:off x="649362" y="1484275"/>
          <a:ext cx="5188404" cy="2655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04258133"/>
              </p:ext>
            </p:extLst>
          </p:nvPr>
        </p:nvGraphicFramePr>
        <p:xfrm>
          <a:off x="566680" y="4477294"/>
          <a:ext cx="8010639" cy="143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6EAC279-0B6E-4344-ABA6-4585D05A3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9772"/>
              </p:ext>
            </p:extLst>
          </p:nvPr>
        </p:nvGraphicFramePr>
        <p:xfrm>
          <a:off x="6311800" y="2914956"/>
          <a:ext cx="2381626" cy="1224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A84FDE-D82B-4A3A-9CCC-05A50FE37172}"/>
              </a:ext>
            </a:extLst>
          </p:cNvPr>
          <p:cNvCxnSpPr/>
          <p:nvPr/>
        </p:nvCxnSpPr>
        <p:spPr>
          <a:xfrm>
            <a:off x="556591" y="258417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D9C900-877E-46EB-88C6-47FB5B186E9A}"/>
              </a:ext>
            </a:extLst>
          </p:cNvPr>
          <p:cNvCxnSpPr/>
          <p:nvPr/>
        </p:nvCxnSpPr>
        <p:spPr>
          <a:xfrm>
            <a:off x="3856383" y="2146852"/>
            <a:ext cx="34323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9E1F74-F6B7-4395-9337-6B07E84B6235}"/>
              </a:ext>
            </a:extLst>
          </p:cNvPr>
          <p:cNvCxnSpPr/>
          <p:nvPr/>
        </p:nvCxnSpPr>
        <p:spPr>
          <a:xfrm>
            <a:off x="7275443" y="2160104"/>
            <a:ext cx="0" cy="754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E5A194-22DE-4C5D-8510-C5A9E3BB02D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2090" y="5193881"/>
            <a:ext cx="37459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17" name="Straight Connector 21516">
            <a:extLst>
              <a:ext uri="{FF2B5EF4-FFF2-40B4-BE49-F238E27FC236}">
                <a16:creationId xmlns:a16="http://schemas.microsoft.com/office/drawing/2014/main" id="{64920505-2BFE-4691-8250-4FCEC1D1F89F}"/>
              </a:ext>
            </a:extLst>
          </p:cNvPr>
          <p:cNvCxnSpPr/>
          <p:nvPr/>
        </p:nvCxnSpPr>
        <p:spPr>
          <a:xfrm>
            <a:off x="192090" y="2160104"/>
            <a:ext cx="0" cy="3033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19" name="Straight Connector 21518">
            <a:extLst>
              <a:ext uri="{FF2B5EF4-FFF2-40B4-BE49-F238E27FC236}">
                <a16:creationId xmlns:a16="http://schemas.microsoft.com/office/drawing/2014/main" id="{FD6FA063-4285-41E9-A517-A936D7A61874}"/>
              </a:ext>
            </a:extLst>
          </p:cNvPr>
          <p:cNvCxnSpPr/>
          <p:nvPr/>
        </p:nvCxnSpPr>
        <p:spPr>
          <a:xfrm flipH="1">
            <a:off x="7235687" y="1683026"/>
            <a:ext cx="39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1" name="Straight Connector 21520">
            <a:extLst>
              <a:ext uri="{FF2B5EF4-FFF2-40B4-BE49-F238E27FC236}">
                <a16:creationId xmlns:a16="http://schemas.microsoft.com/office/drawing/2014/main" id="{CB3ECAEB-EC59-4522-9EDC-5ED35017F0FC}"/>
              </a:ext>
            </a:extLst>
          </p:cNvPr>
          <p:cNvCxnSpPr/>
          <p:nvPr/>
        </p:nvCxnSpPr>
        <p:spPr>
          <a:xfrm>
            <a:off x="192090" y="2160104"/>
            <a:ext cx="22330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22" name="TextBox 21521">
            <a:extLst>
              <a:ext uri="{FF2B5EF4-FFF2-40B4-BE49-F238E27FC236}">
                <a16:creationId xmlns:a16="http://schemas.microsoft.com/office/drawing/2014/main" id="{12B6D295-382D-4E02-B2A6-ECEAA1F95D94}"/>
              </a:ext>
            </a:extLst>
          </p:cNvPr>
          <p:cNvSpPr txBox="1"/>
          <p:nvPr/>
        </p:nvSpPr>
        <p:spPr>
          <a:xfrm>
            <a:off x="771908" y="1556858"/>
            <a:ext cx="791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i="1" dirty="0"/>
              <a:t>Hub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874D21-0E34-475E-A2BF-BE315E0C2220}"/>
              </a:ext>
            </a:extLst>
          </p:cNvPr>
          <p:cNvSpPr txBox="1"/>
          <p:nvPr/>
        </p:nvSpPr>
        <p:spPr>
          <a:xfrm>
            <a:off x="666125" y="4139453"/>
            <a:ext cx="138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i="1" dirty="0"/>
              <a:t>Spoke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A374F-7C46-4C5B-9FD2-D9909356F9C8}"/>
              </a:ext>
            </a:extLst>
          </p:cNvPr>
          <p:cNvSpPr txBox="1"/>
          <p:nvPr/>
        </p:nvSpPr>
        <p:spPr>
          <a:xfrm>
            <a:off x="6099163" y="1309230"/>
            <a:ext cx="2478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Responsible </a:t>
            </a:r>
            <a:r>
              <a:rPr lang="en-IE" sz="1000" dirty="0"/>
              <a:t>for </a:t>
            </a:r>
          </a:p>
          <a:p>
            <a:r>
              <a:rPr lang="en-IE" sz="1000" dirty="0"/>
              <a:t>- Core Development (IT Delivery)</a:t>
            </a:r>
          </a:p>
          <a:p>
            <a:r>
              <a:rPr lang="en-IE" sz="1000" dirty="0"/>
              <a:t>- Data Model changes </a:t>
            </a:r>
            <a:endParaRPr lang="en-GB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1017A-04C4-47CB-B382-68E461410F72}"/>
              </a:ext>
            </a:extLst>
          </p:cNvPr>
          <p:cNvSpPr txBox="1"/>
          <p:nvPr/>
        </p:nvSpPr>
        <p:spPr>
          <a:xfrm>
            <a:off x="5231147" y="5917095"/>
            <a:ext cx="304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Responsible </a:t>
            </a:r>
            <a:r>
              <a:rPr lang="en-IE" sz="1000" dirty="0"/>
              <a:t>for </a:t>
            </a:r>
          </a:p>
          <a:p>
            <a:pPr marL="171450" indent="-171450">
              <a:buFontTx/>
              <a:buChar char="-"/>
            </a:pPr>
            <a:r>
              <a:rPr lang="en-IE" sz="1000" dirty="0"/>
              <a:t>Business Spoc/Analyst</a:t>
            </a:r>
          </a:p>
          <a:p>
            <a:pPr marL="171450" indent="-171450">
              <a:buFontTx/>
              <a:buChar char="-"/>
            </a:pPr>
            <a:r>
              <a:rPr lang="en-IE" sz="1000" dirty="0"/>
              <a:t>Deliver certain reports as per need</a:t>
            </a:r>
          </a:p>
          <a:p>
            <a:pPr marL="171450" indent="-171450">
              <a:buFontTx/>
              <a:buChar char="-"/>
            </a:pPr>
            <a:r>
              <a:rPr lang="en-IE" sz="1000" dirty="0"/>
              <a:t>Facilitate integration with Hub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846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FF39-7496-4426-B09B-B4169E0A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7" y="412303"/>
            <a:ext cx="7543800" cy="487362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SSIS Business Communication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C97C7B-0B30-4370-A213-1C3CAEDCC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" y="1096273"/>
            <a:ext cx="8945218" cy="5118997"/>
          </a:xfrm>
        </p:spPr>
      </p:pic>
    </p:spTree>
    <p:extLst>
      <p:ext uri="{BB962C8B-B14F-4D97-AF65-F5344CB8AC3E}">
        <p14:creationId xmlns:p14="http://schemas.microsoft.com/office/powerpoint/2010/main" val="409964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76A9-24EF-4798-92B9-BE3CF57B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SSIS Process 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642AD-48D9-4BF2-8AA2-C1CCD101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" y="1224791"/>
            <a:ext cx="8799444" cy="49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756256"/>
      </p:ext>
    </p:extLst>
  </p:cSld>
  <p:clrMapOvr>
    <a:masterClrMapping/>
  </p:clrMapOvr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1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1_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8.xml><?xml version="1.0" encoding="utf-8"?>
<a:theme xmlns:a="http://schemas.openxmlformats.org/drawingml/2006/main" name="2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9.xml><?xml version="1.0" encoding="utf-8"?>
<a:theme xmlns:a="http://schemas.openxmlformats.org/drawingml/2006/main" name="3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FFC6D31045B146B0D1E2312DD1EFC2" ma:contentTypeVersion="8" ma:contentTypeDescription="Create a new document." ma:contentTypeScope="" ma:versionID="783dabb0be1d3c373e7fb5661d948dd5">
  <xsd:schema xmlns:xsd="http://www.w3.org/2001/XMLSchema" xmlns:xs="http://www.w3.org/2001/XMLSchema" xmlns:p="http://schemas.microsoft.com/office/2006/metadata/properties" xmlns:ns2="7454e39d-a2d9-4541-880a-a041ae08f16f" targetNamespace="http://schemas.microsoft.com/office/2006/metadata/properties" ma:root="true" ma:fieldsID="c34294b3e90c9451398e291ee61d6ea1" ns2:_="">
    <xsd:import namespace="7454e39d-a2d9-4541-880a-a041ae08f16f"/>
    <xsd:element name="properties">
      <xsd:complexType>
        <xsd:sequence>
          <xsd:element name="documentManagement">
            <xsd:complexType>
              <xsd:all>
                <xsd:element ref="ns2:Author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4e39d-a2d9-4541-880a-a041ae08f16f" elementFormDefault="qualified">
    <xsd:import namespace="http://schemas.microsoft.com/office/2006/documentManagement/types"/>
    <xsd:import namespace="http://schemas.microsoft.com/office/infopath/2007/PartnerControls"/>
    <xsd:element name="Author0" ma:index="2" ma:displayName="Author" ma:description="Presenation prepared by" ma:internalName="Author0">
      <xsd:simpleType>
        <xsd:restriction base="dms:Text">
          <xsd:maxLength value="255"/>
        </xsd:restriction>
      </xsd:simpleType>
    </xsd:element>
    <xsd:element name="Document_x0020_Type" ma:index="3" nillable="true" ma:displayName="Document Type" ma:default="Minutes of Meeting" ma:format="Dropdown" ma:internalName="Document_x0020_Type">
      <xsd:simpleType>
        <xsd:restriction base="dms:Choice">
          <xsd:enumeration value="Minutes of Meeting"/>
          <xsd:enumeration value="BW Best Practices"/>
          <xsd:enumeration value="BI Knowlege Documen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7454e39d-a2d9-4541-880a-a041ae08f16f">Minutes of Meeting</Document_x0020_Type>
    <Author0 xmlns="7454e39d-a2d9-4541-880a-a041ae08f16f"/>
  </documentManagement>
</p:properties>
</file>

<file path=customXml/item3.xml><?xml version="1.0" encoding="utf-8"?>
<Application xmlns="http://www.sap.com/ip/bi/pioneer/powerpoint/application">
  <Version>3</Version>
  <AAO_Revision>1.4.4.2736</AAO_Revision>
  <!--Release (Major.Minor Version): 1.4-->
  <RefreshOnOpen>False</RefreshOnOpen>
  <ForcePromptOnInitialRefresh>False</ForcePromptOnInitialRefresh>
  <StorePromptsInDocument>True</StorePromptsInDocument>
  <Cleaned>False</Cleaned>
  <MergeVariables>False</MergeVariables>
  <WorkingMode>Local</WorkingMode>
  <Items/>
</Applic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01007F-AFA2-41A2-AC3A-00B914AFE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54e39d-a2d9-4541-880a-a041ae08f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6C4D5D-9B08-4529-8D1A-927EA88AFA7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454e39d-a2d9-4541-880a-a041ae08f16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4365B4-6085-476C-ADB9-8466455C73E9}">
  <ds:schemaRefs>
    <ds:schemaRef ds:uri="http://www.sap.com/ip/bi/pioneer/powerpoint/application"/>
  </ds:schemaRefs>
</ds:datastoreItem>
</file>

<file path=customXml/itemProps4.xml><?xml version="1.0" encoding="utf-8"?>
<ds:datastoreItem xmlns:ds="http://schemas.openxmlformats.org/officeDocument/2006/customXml" ds:itemID="{A5A07643-2B6D-45FD-9482-DFB64DD334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TCS Presentation_Template</Template>
  <TotalTime>11002</TotalTime>
  <Words>99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</vt:i4>
      </vt:variant>
    </vt:vector>
  </HeadingPairs>
  <TitlesOfParts>
    <vt:vector size="17" baseType="lpstr">
      <vt:lpstr>Arial</vt:lpstr>
      <vt:lpstr>Calibri</vt:lpstr>
      <vt:lpstr>Courier New</vt:lpstr>
      <vt:lpstr>Myriad Pro</vt:lpstr>
      <vt:lpstr>Wingdings</vt:lpstr>
      <vt:lpstr>TCS Presentation_Template</vt:lpstr>
      <vt:lpstr>Divider 1</vt:lpstr>
      <vt:lpstr>Divider 2</vt:lpstr>
      <vt:lpstr>Divider 3</vt:lpstr>
      <vt:lpstr>Thank You</vt:lpstr>
      <vt:lpstr>1_TCS Presentation_Template</vt:lpstr>
      <vt:lpstr>1_Divider 1</vt:lpstr>
      <vt:lpstr>2_TCS Presentation_Template</vt:lpstr>
      <vt:lpstr>3_TCS Presentation_Template</vt:lpstr>
      <vt:lpstr>Org Structure Analytics </vt:lpstr>
      <vt:lpstr>SSIS Business Communication Structure</vt:lpstr>
      <vt:lpstr>SSIS Process Flow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159139</dc:creator>
  <cp:lastModifiedBy>Gatti. Sumanth (Contractor - Tata Consultancy Services Ltd)</cp:lastModifiedBy>
  <cp:revision>993</cp:revision>
  <dcterms:created xsi:type="dcterms:W3CDTF">2011-05-27T09:24:56Z</dcterms:created>
  <dcterms:modified xsi:type="dcterms:W3CDTF">2020-08-25T15:17:43Z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0x010100BCFFC6D31045B146B0D1E2312DD1EFC2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Solution Area">
    <vt:lpwstr/>
  </property>
  <property fmtid="{D5CDD505-2E9C-101B-9397-08002B2CF9AE}" pid="6" name="Order">
    <vt:r8>4600</vt:r8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Instance">
    <vt:lpwstr/>
  </property>
</Properties>
</file>