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4.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 id="2147483681" r:id="rId5"/>
    <p:sldMasterId id="2147483690" r:id="rId6"/>
    <p:sldMasterId id="2147483711" r:id="rId7"/>
    <p:sldMasterId id="2147483743" r:id="rId8"/>
  </p:sldMasterIdLst>
  <p:notesMasterIdLst>
    <p:notesMasterId r:id="rId13"/>
  </p:notesMasterIdLst>
  <p:sldIdLst>
    <p:sldId id="987" r:id="rId9"/>
    <p:sldId id="2086" r:id="rId10"/>
    <p:sldId id="2087" r:id="rId11"/>
    <p:sldId id="208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69D4493-2724-49F9-AA62-4F4822FD65CB}">
          <p14:sldIdLst>
            <p14:sldId id="987"/>
            <p14:sldId id="2086"/>
            <p14:sldId id="2087"/>
            <p14:sldId id="2088"/>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 " initials="" lastIdx="1" clrIdx="6">
    <p:extLst>
      <p:ext uri="{19B8F6BF-5375-455C-9EA6-DF929625EA0E}">
        <p15:presenceInfo xmlns:p15="http://schemas.microsoft.com/office/powerpoint/2012/main" userId="S::daragh.noctor@esb.ie::a93f089f-02c5-45be-b1fc-638bf4cf5215" providerId="AD"/>
      </p:ext>
    </p:extLst>
  </p:cmAuthor>
  <p:cmAuthor id="1" name="Farrell. David (Enterprise Services)" initials="FS" lastIdx="1" clrIdx="0">
    <p:extLst>
      <p:ext uri="{19B8F6BF-5375-455C-9EA6-DF929625EA0E}">
        <p15:presenceInfo xmlns:p15="http://schemas.microsoft.com/office/powerpoint/2012/main" userId="S::david.farrell2@esb.ie::7be9c255-7b25-49ca-861c-a968fdc834b1" providerId="AD"/>
      </p:ext>
    </p:extLst>
  </p:cmAuthor>
  <p:cmAuthor id="2" name="Moriarty. Colm (Enterprise Services)" initials="MS" lastIdx="1" clrIdx="1">
    <p:extLst>
      <p:ext uri="{19B8F6BF-5375-455C-9EA6-DF929625EA0E}">
        <p15:presenceInfo xmlns:p15="http://schemas.microsoft.com/office/powerpoint/2012/main" userId="S::colm.moriarty@esb.ie::88450334-3f94-4a67-807a-0299de8dc511" providerId="AD"/>
      </p:ext>
    </p:extLst>
  </p:cmAuthor>
  <p:cmAuthor id="3" name="Finn. Mick (ESB Networks)" initials="FM(N" lastIdx="1" clrIdx="2">
    <p:extLst>
      <p:ext uri="{19B8F6BF-5375-455C-9EA6-DF929625EA0E}">
        <p15:presenceInfo xmlns:p15="http://schemas.microsoft.com/office/powerpoint/2012/main" userId="S::mick.finn3@esb.ie::41ca8a9b-49f6-4840-a307-70f5e5e07640" providerId="AD"/>
      </p:ext>
    </p:extLst>
  </p:cmAuthor>
  <p:cmAuthor id="4" name="Patrick McMullan" initials="PM" lastIdx="12" clrIdx="3">
    <p:extLst>
      <p:ext uri="{19B8F6BF-5375-455C-9EA6-DF929625EA0E}">
        <p15:presenceInfo xmlns:p15="http://schemas.microsoft.com/office/powerpoint/2012/main" userId="S-1-5-21-1645522239-1960408961-682003330-272656" providerId="AD"/>
      </p:ext>
    </p:extLst>
  </p:cmAuthor>
  <p:cmAuthor id="5" name="Robinson. Elaine (Enterprise Services)" initials="RE(S" lastIdx="10" clrIdx="4">
    <p:extLst>
      <p:ext uri="{19B8F6BF-5375-455C-9EA6-DF929625EA0E}">
        <p15:presenceInfo xmlns:p15="http://schemas.microsoft.com/office/powerpoint/2012/main" userId="S::elaine.robinson@electricireland.ie::86b92026-f5ef-462c-968f-87a5da74de60" providerId="AD"/>
      </p:ext>
    </p:extLst>
  </p:cmAuthor>
  <p:cmAuthor id="6" name="Gareth Kelly" initials="GK" lastIdx="1" clrIdx="5">
    <p:extLst>
      <p:ext uri="{19B8F6BF-5375-455C-9EA6-DF929625EA0E}">
        <p15:presenceInfo xmlns:p15="http://schemas.microsoft.com/office/powerpoint/2012/main" userId="S-1-5-21-1645522239-1960408961-682003330-28891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81AA"/>
    <a:srgbClr val="07A29A"/>
    <a:srgbClr val="003C71"/>
    <a:srgbClr val="0D9BA1"/>
    <a:srgbClr val="6AB25D"/>
    <a:srgbClr val="4D69A5"/>
    <a:srgbClr val="DEE0E9"/>
    <a:srgbClr val="4F68A4"/>
    <a:srgbClr val="E9CF00"/>
    <a:srgbClr val="EAF4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5" Type="http://schemas.openxmlformats.org/officeDocument/2006/relationships/slideMaster" Target="slideMasters/slideMaster2.xml"/><Relationship Id="rId15" Type="http://schemas.openxmlformats.org/officeDocument/2006/relationships/presProps" Target="presProps.xml"/><Relationship Id="rId10" Type="http://schemas.openxmlformats.org/officeDocument/2006/relationships/slide" Target="slides/slide2.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A3A2DB-FEAA-433D-8193-A0D305D9C86B}" type="datetimeFigureOut">
              <a:rPr lang="en-IE" smtClean="0"/>
              <a:t>01/12/2020</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C8DEC3-BD56-4653-9930-05465BB50126}" type="slidenum">
              <a:rPr lang="en-IE" smtClean="0"/>
              <a:t>‹#›</a:t>
            </a:fld>
            <a:endParaRPr lang="en-IE"/>
          </a:p>
        </p:txBody>
      </p:sp>
    </p:spTree>
    <p:extLst>
      <p:ext uri="{BB962C8B-B14F-4D97-AF65-F5344CB8AC3E}">
        <p14:creationId xmlns:p14="http://schemas.microsoft.com/office/powerpoint/2010/main" val="3475857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5"/>
          </p:nvPr>
        </p:nvSpPr>
        <p:spPr/>
        <p:txBody>
          <a:bodyPr/>
          <a:lstStyle/>
          <a:p>
            <a:fld id="{53C8DEC3-BD56-4653-9930-05465BB50126}" type="slidenum">
              <a:rPr lang="en-IE" smtClean="0"/>
              <a:t>1</a:t>
            </a:fld>
            <a:endParaRPr lang="en-IE"/>
          </a:p>
        </p:txBody>
      </p:sp>
    </p:spTree>
    <p:extLst>
      <p:ext uri="{BB962C8B-B14F-4D97-AF65-F5344CB8AC3E}">
        <p14:creationId xmlns:p14="http://schemas.microsoft.com/office/powerpoint/2010/main" val="13442376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Master" Target="../slideMasters/slideMaster5.xml"/><Relationship Id="rId4" Type="http://schemas.openxmlformats.org/officeDocument/2006/relationships/image" Target="../media/image17.svg"/></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4"/>
            <a:ext cx="12191995" cy="6857997"/>
          </a:xfrm>
          <a:prstGeom prst="rect">
            <a:avLst/>
          </a:prstGeom>
          <a:noFill/>
          <a:ln>
            <a:noFill/>
          </a:ln>
        </p:spPr>
      </p:pic>
      <p:sp>
        <p:nvSpPr>
          <p:cNvPr id="2" name="Title 1"/>
          <p:cNvSpPr>
            <a:spLocks noGrp="1"/>
          </p:cNvSpPr>
          <p:nvPr>
            <p:ph type="ctrTitle"/>
          </p:nvPr>
        </p:nvSpPr>
        <p:spPr>
          <a:xfrm>
            <a:off x="2164727" y="1358537"/>
            <a:ext cx="5376000" cy="1591036"/>
          </a:xfrm>
        </p:spPr>
        <p:txBody>
          <a:bodyPr bIns="36000" anchor="b">
            <a:normAutofit/>
          </a:bodyPr>
          <a:lstStyle>
            <a:lvl1pPr algn="l">
              <a:lnSpc>
                <a:spcPct val="90000"/>
              </a:lnSpc>
              <a:defRPr sz="3200" b="0" baseline="0">
                <a:solidFill>
                  <a:schemeClr val="tx1"/>
                </a:solidFill>
              </a:defRPr>
            </a:lvl1pPr>
          </a:lstStyle>
          <a:p>
            <a:r>
              <a:rPr lang="en-US"/>
              <a:t>Click to edit Master title style</a:t>
            </a:r>
            <a:endParaRPr lang="en-IE"/>
          </a:p>
        </p:txBody>
      </p:sp>
      <p:sp>
        <p:nvSpPr>
          <p:cNvPr id="3" name="Subtitle 2"/>
          <p:cNvSpPr>
            <a:spLocks noGrp="1"/>
          </p:cNvSpPr>
          <p:nvPr>
            <p:ph type="subTitle" idx="1"/>
          </p:nvPr>
        </p:nvSpPr>
        <p:spPr>
          <a:xfrm>
            <a:off x="2164727" y="2890838"/>
            <a:ext cx="5376000" cy="1001712"/>
          </a:xfrm>
        </p:spPr>
        <p:txBody>
          <a:bodyPr tIns="36000"/>
          <a:lstStyle>
            <a:lvl1pPr marL="0" indent="0" algn="l">
              <a:buNone/>
              <a:defRPr sz="180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E"/>
          </a:p>
        </p:txBody>
      </p:sp>
      <p:sp>
        <p:nvSpPr>
          <p:cNvPr id="4" name="Date Placeholder 3"/>
          <p:cNvSpPr>
            <a:spLocks noGrp="1"/>
          </p:cNvSpPr>
          <p:nvPr>
            <p:ph type="dt" sz="half" idx="10"/>
          </p:nvPr>
        </p:nvSpPr>
        <p:spPr>
          <a:xfrm>
            <a:off x="904242" y="6476256"/>
            <a:ext cx="1224841" cy="259825"/>
          </a:xfrm>
          <a:prstGeom prst="rect">
            <a:avLst/>
          </a:prstGeom>
        </p:spPr>
        <p:txBody>
          <a:bodyPr/>
          <a:lstStyle>
            <a:lvl1pPr>
              <a:defRPr>
                <a:solidFill>
                  <a:schemeClr val="tx2"/>
                </a:solidFill>
              </a:defRPr>
            </a:lvl1pPr>
          </a:lstStyle>
          <a:p>
            <a:endParaRPr lang="en-IE"/>
          </a:p>
        </p:txBody>
      </p:sp>
      <p:sp>
        <p:nvSpPr>
          <p:cNvPr id="5" name="Footer Placeholder 4"/>
          <p:cNvSpPr>
            <a:spLocks noGrp="1"/>
          </p:cNvSpPr>
          <p:nvPr>
            <p:ph type="ftr" sz="quarter" idx="11"/>
          </p:nvPr>
        </p:nvSpPr>
        <p:spPr>
          <a:xfrm>
            <a:off x="2129083" y="6480487"/>
            <a:ext cx="7146997" cy="255326"/>
          </a:xfrm>
          <a:prstGeom prst="rect">
            <a:avLst/>
          </a:prstGeom>
        </p:spPr>
        <p:txBody>
          <a:bodyPr/>
          <a:lstStyle>
            <a:lvl1pPr>
              <a:defRPr>
                <a:solidFill>
                  <a:schemeClr val="tx2"/>
                </a:solidFill>
              </a:defRPr>
            </a:lvl1pPr>
          </a:lstStyle>
          <a:p>
            <a:endParaRPr lang="en-IE"/>
          </a:p>
        </p:txBody>
      </p:sp>
      <p:sp>
        <p:nvSpPr>
          <p:cNvPr id="6" name="Slide Number Placeholder 5"/>
          <p:cNvSpPr>
            <a:spLocks noGrp="1"/>
          </p:cNvSpPr>
          <p:nvPr>
            <p:ph type="sldNum" sz="quarter" idx="12"/>
          </p:nvPr>
        </p:nvSpPr>
        <p:spPr>
          <a:xfrm>
            <a:off x="0" y="6476256"/>
            <a:ext cx="904240" cy="259557"/>
          </a:xfrm>
          <a:prstGeom prst="rect">
            <a:avLst/>
          </a:prstGeom>
        </p:spPr>
        <p:txBody>
          <a:bodyPr/>
          <a:lstStyle>
            <a:lvl1pPr>
              <a:defRPr>
                <a:solidFill>
                  <a:schemeClr val="tx2"/>
                </a:solidFill>
              </a:defRPr>
            </a:lvl1pPr>
          </a:lstStyle>
          <a:p>
            <a:fld id="{4A13BAFD-C6E1-49C5-8C3D-26FF884B8F3D}" type="slidenum">
              <a:rPr lang="en-IE" smtClean="0"/>
              <a:pPr/>
              <a:t>‹#›</a:t>
            </a:fld>
            <a:endParaRPr lang="en-IE"/>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25451" y="357938"/>
            <a:ext cx="3041653" cy="902226"/>
          </a:xfrm>
          <a:prstGeom prst="rect">
            <a:avLst/>
          </a:prstGeom>
        </p:spPr>
      </p:pic>
    </p:spTree>
    <p:extLst>
      <p:ext uri="{BB962C8B-B14F-4D97-AF65-F5344CB8AC3E}">
        <p14:creationId xmlns:p14="http://schemas.microsoft.com/office/powerpoint/2010/main" val="397265496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890303" y="1328615"/>
            <a:ext cx="10515600" cy="5033108"/>
          </a:xfrm>
          <a:prstGeom prst="rect">
            <a:avLst/>
          </a:prstGeom>
        </p:spPr>
        <p:txBody>
          <a:bodyPr/>
          <a:lstStyle/>
          <a:p>
            <a:r>
              <a:rPr lang="en-US"/>
              <a:t>Click to edit Master title style</a:t>
            </a:r>
            <a:endParaRPr lang="en-IE"/>
          </a:p>
        </p:txBody>
      </p:sp>
    </p:spTree>
    <p:extLst>
      <p:ext uri="{BB962C8B-B14F-4D97-AF65-F5344CB8AC3E}">
        <p14:creationId xmlns:p14="http://schemas.microsoft.com/office/powerpoint/2010/main" val="3766453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Four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
        <p:nvSpPr>
          <p:cNvPr id="11" name="Text Placeholder 11"/>
          <p:cNvSpPr>
            <a:spLocks noGrp="1"/>
          </p:cNvSpPr>
          <p:nvPr>
            <p:ph type="body" sz="quarter" idx="17" hasCustomPrompt="1"/>
          </p:nvPr>
        </p:nvSpPr>
        <p:spPr>
          <a:xfrm>
            <a:off x="457200" y="1527175"/>
            <a:ext cx="2563495" cy="4460875"/>
          </a:xfrm>
          <a:solidFill>
            <a:srgbClr val="F4F4F4"/>
          </a:solidFill>
        </p:spPr>
        <p:txBody>
          <a:bodyPr vert="horz" lIns="182880" tIns="182880" rIns="91440" bIns="182880" rtlCol="0">
            <a:noAutofit/>
          </a:bodyPr>
          <a:lstStyle>
            <a:lvl1pPr>
              <a:defRPr sz="2000"/>
            </a:lvl1pPr>
            <a:lvl2pPr>
              <a:defRPr lang="en-US" sz="2000" b="0" baseline="0" dirty="0" smtClean="0"/>
            </a:lvl2pPr>
            <a:lvl3pPr>
              <a:defRPr lang="en-US" sz="2000" b="0" dirty="0" smtClean="0"/>
            </a:lvl3pPr>
            <a:lvl4pPr>
              <a:defRPr lang="en-US" sz="2000" b="0" dirty="0" smtClean="0"/>
            </a:lvl4pPr>
            <a:lvl5pPr>
              <a:defRPr lang="en-US" sz="2000" b="0" dirty="0" smtClean="0"/>
            </a:lvl5pPr>
            <a:lvl6pPr>
              <a:defRPr lang="en-US" sz="2000" dirty="0"/>
            </a:lvl6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3" name="Text Placeholder 11"/>
          <p:cNvSpPr>
            <a:spLocks noGrp="1"/>
          </p:cNvSpPr>
          <p:nvPr>
            <p:ph type="body" sz="quarter" idx="19" hasCustomPrompt="1"/>
          </p:nvPr>
        </p:nvSpPr>
        <p:spPr>
          <a:xfrm>
            <a:off x="3361373" y="1527175"/>
            <a:ext cx="2563495" cy="4460875"/>
          </a:xfrm>
          <a:solidFill>
            <a:srgbClr val="F4F4F4"/>
          </a:solidFill>
        </p:spPr>
        <p:txBody>
          <a:bodyPr vert="horz" lIns="182880" tIns="182880" rIns="91440" bIns="182880" rtlCol="0">
            <a:noAutofit/>
          </a:bodyPr>
          <a:lstStyle>
            <a:lvl1pPr>
              <a:defRPr lang="en-US" sz="2000" b="0" noProof="0" dirty="0" smtClean="0"/>
            </a:lvl1pPr>
            <a:lvl2pPr>
              <a:defRPr lang="en-US" sz="2000" noProof="0" dirty="0" smtClean="0"/>
            </a:lvl2pPr>
            <a:lvl3pPr>
              <a:defRPr lang="en-US" sz="2000" noProof="0" dirty="0" smtClean="0"/>
            </a:lvl3pPr>
            <a:lvl4pPr>
              <a:defRPr lang="en-US" sz="2000" noProof="0" dirty="0" smtClean="0"/>
            </a:lvl4pPr>
            <a:lvl5pPr>
              <a:defRPr lang="en-US" sz="2000" noProof="0" dirty="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4" name="Text Placeholder 11"/>
          <p:cNvSpPr>
            <a:spLocks noGrp="1"/>
          </p:cNvSpPr>
          <p:nvPr>
            <p:ph type="body" sz="quarter" idx="20" hasCustomPrompt="1"/>
          </p:nvPr>
        </p:nvSpPr>
        <p:spPr>
          <a:xfrm>
            <a:off x="6265546" y="1527175"/>
            <a:ext cx="2563495" cy="4460875"/>
          </a:xfrm>
          <a:solidFill>
            <a:srgbClr val="F4F4F4"/>
          </a:solidFill>
        </p:spPr>
        <p:txBody>
          <a:bodyPr vert="horz" lIns="182880" tIns="182880" rIns="91440" bIns="182880" rtlCol="0">
            <a:noAutofit/>
          </a:bodyPr>
          <a:lstStyle>
            <a:lvl1pPr>
              <a:defRPr sz="2000"/>
            </a:lvl1pPr>
            <a:lvl2pPr>
              <a:defRPr lang="en-US" sz="2000" dirty="0" smtClean="0"/>
            </a:lvl2pPr>
            <a:lvl3pPr>
              <a:defRPr lang="en-US" sz="2000" dirty="0" smtClean="0"/>
            </a:lvl3pPr>
            <a:lvl4pPr>
              <a:defRPr lang="en-US" sz="2000" dirty="0" smtClean="0"/>
            </a:lvl4pPr>
            <a:lvl5pPr>
              <a:defRPr lang="en-US" sz="2000" dirty="0" smtClean="0"/>
            </a:lvl5pPr>
            <a:lvl6pPr>
              <a:defRPr lang="en-US" sz="2000" dirty="0"/>
            </a:lvl6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7" name="Text Placeholder 11"/>
          <p:cNvSpPr>
            <a:spLocks noGrp="1"/>
          </p:cNvSpPr>
          <p:nvPr>
            <p:ph type="body" sz="quarter" idx="21" hasCustomPrompt="1"/>
          </p:nvPr>
        </p:nvSpPr>
        <p:spPr>
          <a:xfrm>
            <a:off x="9169718" y="1527175"/>
            <a:ext cx="2563495" cy="4460875"/>
          </a:xfrm>
          <a:solidFill>
            <a:srgbClr val="F4F4F4"/>
          </a:solidFill>
        </p:spPr>
        <p:txBody>
          <a:bodyPr vert="horz" lIns="182880" tIns="182880" rIns="91440" bIns="182880" rtlCol="0">
            <a:noAutofit/>
          </a:bodyPr>
          <a:lstStyle>
            <a:lvl1pPr>
              <a:defRPr sz="2000"/>
            </a:lvl1pPr>
            <a:lvl2pPr>
              <a:defRPr lang="en-US" sz="2000" dirty="0" smtClean="0"/>
            </a:lvl2pPr>
            <a:lvl3pPr>
              <a:defRPr lang="en-US" sz="2000" dirty="0" smtClean="0"/>
            </a:lvl3pPr>
            <a:lvl4pPr>
              <a:defRPr lang="en-US" sz="2000" dirty="0" smtClean="0"/>
            </a:lvl4pPr>
            <a:lvl5pPr>
              <a:defRPr lang="en-US" sz="2000" dirty="0" smtClean="0"/>
            </a:lvl5pPr>
            <a:lvl6pPr>
              <a:defRPr lang="en-US" sz="2000" dirty="0"/>
            </a:lvl6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53846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521" y="1718"/>
            <a:ext cx="12195042" cy="6856282"/>
          </a:xfrm>
          <a:prstGeom prst="rect">
            <a:avLst/>
          </a:prstGeom>
          <a:noFill/>
          <a:ln>
            <a:noFill/>
          </a:ln>
        </p:spPr>
      </p:pic>
      <p:sp>
        <p:nvSpPr>
          <p:cNvPr id="2" name="Title 1"/>
          <p:cNvSpPr>
            <a:spLocks noGrp="1"/>
          </p:cNvSpPr>
          <p:nvPr>
            <p:ph type="ctrTitle"/>
          </p:nvPr>
        </p:nvSpPr>
        <p:spPr>
          <a:xfrm>
            <a:off x="1617972" y="1358537"/>
            <a:ext cx="5376000" cy="1591036"/>
          </a:xfrm>
          <a:prstGeom prst="rect">
            <a:avLst/>
          </a:prstGeom>
        </p:spPr>
        <p:txBody>
          <a:bodyPr bIns="36000" anchor="b">
            <a:normAutofit/>
          </a:bodyPr>
          <a:lstStyle>
            <a:lvl1pPr algn="l">
              <a:lnSpc>
                <a:spcPct val="90000"/>
              </a:lnSpc>
              <a:defRPr sz="3200" b="0" baseline="0">
                <a:solidFill>
                  <a:schemeClr val="tx1"/>
                </a:solidFill>
              </a:defRPr>
            </a:lvl1pPr>
          </a:lstStyle>
          <a:p>
            <a:r>
              <a:rPr lang="en-US"/>
              <a:t>Click to edit Master title style</a:t>
            </a:r>
            <a:endParaRPr lang="en-IE"/>
          </a:p>
        </p:txBody>
      </p:sp>
      <p:sp>
        <p:nvSpPr>
          <p:cNvPr id="3" name="Subtitle 2"/>
          <p:cNvSpPr>
            <a:spLocks noGrp="1"/>
          </p:cNvSpPr>
          <p:nvPr>
            <p:ph type="subTitle" idx="1"/>
          </p:nvPr>
        </p:nvSpPr>
        <p:spPr>
          <a:xfrm>
            <a:off x="1617972" y="2890838"/>
            <a:ext cx="5376000" cy="1001712"/>
          </a:xfrm>
          <a:prstGeom prst="rect">
            <a:avLst/>
          </a:prstGeom>
        </p:spPr>
        <p:txBody>
          <a:bodyPr tIns="36000"/>
          <a:lstStyle>
            <a:lvl1pPr marL="0" indent="0" algn="l">
              <a:buNone/>
              <a:defRPr sz="180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E"/>
          </a:p>
        </p:txBody>
      </p:sp>
      <p:sp>
        <p:nvSpPr>
          <p:cNvPr id="4" name="Date Placeholder 3"/>
          <p:cNvSpPr>
            <a:spLocks noGrp="1"/>
          </p:cNvSpPr>
          <p:nvPr>
            <p:ph type="dt" sz="half" idx="10"/>
          </p:nvPr>
        </p:nvSpPr>
        <p:spPr>
          <a:xfrm>
            <a:off x="1024984" y="6476256"/>
            <a:ext cx="1224841" cy="259825"/>
          </a:xfrm>
          <a:prstGeom prst="rect">
            <a:avLst/>
          </a:prstGeom>
        </p:spPr>
        <p:txBody>
          <a:bodyPr/>
          <a:lstStyle>
            <a:lvl1pPr>
              <a:defRPr>
                <a:solidFill>
                  <a:schemeClr val="tx2"/>
                </a:solidFill>
              </a:defRPr>
            </a:lvl1pPr>
          </a:lstStyle>
          <a:p>
            <a:endParaRPr lang="en-IE">
              <a:solidFill>
                <a:srgbClr val="FFFFFF"/>
              </a:solidFill>
            </a:endParaRPr>
          </a:p>
        </p:txBody>
      </p:sp>
      <p:sp>
        <p:nvSpPr>
          <p:cNvPr id="5" name="Footer Placeholder 4"/>
          <p:cNvSpPr>
            <a:spLocks noGrp="1"/>
          </p:cNvSpPr>
          <p:nvPr>
            <p:ph type="ftr" sz="quarter" idx="11"/>
          </p:nvPr>
        </p:nvSpPr>
        <p:spPr>
          <a:xfrm>
            <a:off x="2249826" y="6480487"/>
            <a:ext cx="6554809" cy="255326"/>
          </a:xfrm>
          <a:prstGeom prst="rect">
            <a:avLst/>
          </a:prstGeom>
        </p:spPr>
        <p:txBody>
          <a:bodyPr/>
          <a:lstStyle>
            <a:lvl1pPr>
              <a:defRPr>
                <a:solidFill>
                  <a:schemeClr val="tx2"/>
                </a:solidFill>
              </a:defRPr>
            </a:lvl1pPr>
          </a:lstStyle>
          <a:p>
            <a:endParaRPr lang="en-IE">
              <a:solidFill>
                <a:srgbClr val="FFFFFF"/>
              </a:solidFill>
            </a:endParaRPr>
          </a:p>
        </p:txBody>
      </p:sp>
      <p:sp>
        <p:nvSpPr>
          <p:cNvPr id="6" name="Slide Number Placeholder 5"/>
          <p:cNvSpPr>
            <a:spLocks noGrp="1"/>
          </p:cNvSpPr>
          <p:nvPr>
            <p:ph type="sldNum" sz="quarter" idx="12"/>
          </p:nvPr>
        </p:nvSpPr>
        <p:spPr>
          <a:xfrm>
            <a:off x="515938" y="6476256"/>
            <a:ext cx="509046" cy="259557"/>
          </a:xfrm>
          <a:prstGeom prst="rect">
            <a:avLst/>
          </a:prstGeom>
        </p:spPr>
        <p:txBody>
          <a:bodyPr/>
          <a:lstStyle>
            <a:lvl1pPr>
              <a:defRPr>
                <a:solidFill>
                  <a:schemeClr val="tx2"/>
                </a:solidFill>
              </a:defRPr>
            </a:lvl1pPr>
          </a:lstStyle>
          <a:p>
            <a:fld id="{4A13BAFD-C6E1-49C5-8C3D-26FF884B8F3D}" type="slidenum">
              <a:rPr lang="en-IE" smtClean="0">
                <a:solidFill>
                  <a:srgbClr val="FFFFFF"/>
                </a:solidFill>
              </a:rPr>
              <a:pPr/>
              <a:t>‹#›</a:t>
            </a:fld>
            <a:endParaRPr lang="en-IE">
              <a:solidFill>
                <a:srgbClr val="FFFFFF"/>
              </a:solidFill>
            </a:endParaRPr>
          </a:p>
        </p:txBody>
      </p:sp>
      <p:pic>
        <p:nvPicPr>
          <p:cNvPr id="9" name="Picture 8"/>
          <p:cNvPicPr>
            <a:picLocks/>
          </p:cNvPicPr>
          <p:nvPr/>
        </p:nvPicPr>
        <p:blipFill>
          <a:blip r:embed="rId3" cstate="email">
            <a:extLst>
              <a:ext uri="{28A0092B-C50C-407E-A947-70E740481C1C}">
                <a14:useLocalDpi xmlns:a14="http://schemas.microsoft.com/office/drawing/2010/main"/>
              </a:ext>
            </a:extLst>
          </a:blip>
          <a:stretch>
            <a:fillRect/>
          </a:stretch>
        </p:blipFill>
        <p:spPr>
          <a:xfrm>
            <a:off x="321756" y="357938"/>
            <a:ext cx="2275027" cy="902226"/>
          </a:xfrm>
          <a:prstGeom prst="rect">
            <a:avLst/>
          </a:prstGeom>
        </p:spPr>
      </p:pic>
    </p:spTree>
    <p:extLst>
      <p:ext uri="{BB962C8B-B14F-4D97-AF65-F5344CB8AC3E}">
        <p14:creationId xmlns:p14="http://schemas.microsoft.com/office/powerpoint/2010/main" val="4190169711"/>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9046" y="221194"/>
            <a:ext cx="9568208" cy="711736"/>
          </a:xfrm>
          <a:prstGeom prst="rect">
            <a:avLst/>
          </a:prstGeom>
        </p:spPr>
        <p:txBody>
          <a:bodyPr/>
          <a:lstStyle/>
          <a:p>
            <a:r>
              <a:rPr lang="en-US"/>
              <a:t>Click to edit Master title style</a:t>
            </a:r>
            <a:endParaRPr lang="en-IE"/>
          </a:p>
        </p:txBody>
      </p:sp>
      <p:sp>
        <p:nvSpPr>
          <p:cNvPr id="8" name="Content Placeholder 7"/>
          <p:cNvSpPr>
            <a:spLocks noGrp="1"/>
          </p:cNvSpPr>
          <p:nvPr>
            <p:ph sz="quarter" idx="13"/>
          </p:nvPr>
        </p:nvSpPr>
        <p:spPr>
          <a:xfrm>
            <a:off x="515938" y="1332000"/>
            <a:ext cx="11163300" cy="469741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p:cNvSpPr>
            <a:spLocks noGrp="1"/>
          </p:cNvSpPr>
          <p:nvPr>
            <p:ph type="dt" sz="half" idx="14"/>
          </p:nvPr>
        </p:nvSpPr>
        <p:spPr>
          <a:xfrm>
            <a:off x="1024984" y="6476256"/>
            <a:ext cx="1224841" cy="259825"/>
          </a:xfrm>
          <a:prstGeom prst="rect">
            <a:avLst/>
          </a:prstGeom>
        </p:spPr>
        <p:txBody>
          <a:bodyPr/>
          <a:lstStyle/>
          <a:p>
            <a:endParaRPr lang="en-IE">
              <a:solidFill>
                <a:srgbClr val="467BBD"/>
              </a:solidFill>
            </a:endParaRPr>
          </a:p>
        </p:txBody>
      </p:sp>
      <p:sp>
        <p:nvSpPr>
          <p:cNvPr id="9" name="Footer Placeholder 8"/>
          <p:cNvSpPr>
            <a:spLocks noGrp="1"/>
          </p:cNvSpPr>
          <p:nvPr>
            <p:ph type="ftr" sz="quarter" idx="15"/>
          </p:nvPr>
        </p:nvSpPr>
        <p:spPr>
          <a:xfrm>
            <a:off x="2249826" y="6480487"/>
            <a:ext cx="6554809" cy="255326"/>
          </a:xfrm>
          <a:prstGeom prst="rect">
            <a:avLst/>
          </a:prstGeom>
        </p:spPr>
        <p:txBody>
          <a:bodyPr/>
          <a:lstStyle/>
          <a:p>
            <a:endParaRPr lang="en-IE">
              <a:solidFill>
                <a:srgbClr val="467BBD"/>
              </a:solidFill>
            </a:endParaRPr>
          </a:p>
        </p:txBody>
      </p:sp>
      <p:sp>
        <p:nvSpPr>
          <p:cNvPr id="10" name="Slide Number Placeholder 9"/>
          <p:cNvSpPr>
            <a:spLocks noGrp="1"/>
          </p:cNvSpPr>
          <p:nvPr>
            <p:ph type="sldNum" sz="quarter" idx="16"/>
          </p:nvPr>
        </p:nvSpPr>
        <p:spPr>
          <a:xfrm>
            <a:off x="515938" y="6476256"/>
            <a:ext cx="509046" cy="259557"/>
          </a:xfrm>
          <a:prstGeom prst="rect">
            <a:avLst/>
          </a:prstGeom>
        </p:spPr>
        <p:txBody>
          <a:bodyPr/>
          <a:lstStyle/>
          <a:p>
            <a:fld id="{4A13BAFD-C6E1-49C5-8C3D-26FF884B8F3D}" type="slidenum">
              <a:rPr lang="en-IE">
                <a:solidFill>
                  <a:srgbClr val="467BBD"/>
                </a:solidFill>
              </a:rPr>
              <a:pPr/>
              <a:t>‹#›</a:t>
            </a:fld>
            <a:endParaRPr lang="en-IE">
              <a:solidFill>
                <a:srgbClr val="467BBD"/>
              </a:solidFill>
            </a:endParaRPr>
          </a:p>
        </p:txBody>
      </p:sp>
    </p:spTree>
    <p:extLst>
      <p:ext uri="{BB962C8B-B14F-4D97-AF65-F5344CB8AC3E}">
        <p14:creationId xmlns:p14="http://schemas.microsoft.com/office/powerpoint/2010/main" val="4109022437"/>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525" y="1713"/>
            <a:ext cx="12195050" cy="6856287"/>
          </a:xfrm>
          <a:prstGeom prst="rect">
            <a:avLst/>
          </a:prstGeom>
        </p:spPr>
      </p:pic>
      <p:sp>
        <p:nvSpPr>
          <p:cNvPr id="2" name="Title 1"/>
          <p:cNvSpPr>
            <a:spLocks noGrp="1"/>
          </p:cNvSpPr>
          <p:nvPr>
            <p:ph type="title"/>
          </p:nvPr>
        </p:nvSpPr>
        <p:spPr>
          <a:xfrm>
            <a:off x="1085306" y="81237"/>
            <a:ext cx="9217570" cy="2852737"/>
          </a:xfrm>
          <a:prstGeom prst="rect">
            <a:avLst/>
          </a:prstGeom>
        </p:spPr>
        <p:txBody>
          <a:bodyPr anchor="b"/>
          <a:lstStyle>
            <a:lvl1pPr>
              <a:defRPr sz="2500">
                <a:solidFill>
                  <a:schemeClr val="tx1"/>
                </a:solidFill>
              </a:defRPr>
            </a:lvl1pPr>
          </a:lstStyle>
          <a:p>
            <a:r>
              <a:rPr lang="en-US"/>
              <a:t>Click to edit Master title style</a:t>
            </a:r>
            <a:endParaRPr lang="en-IE"/>
          </a:p>
        </p:txBody>
      </p:sp>
      <p:sp>
        <p:nvSpPr>
          <p:cNvPr id="3" name="Text Placeholder 2"/>
          <p:cNvSpPr>
            <a:spLocks noGrp="1"/>
          </p:cNvSpPr>
          <p:nvPr>
            <p:ph type="body" idx="1"/>
          </p:nvPr>
        </p:nvSpPr>
        <p:spPr>
          <a:xfrm>
            <a:off x="1085306" y="2830333"/>
            <a:ext cx="9217570" cy="1500187"/>
          </a:xfrm>
          <a:prstGeom prst="rect">
            <a:avLst/>
          </a:prstGeom>
        </p:spPr>
        <p:txBody>
          <a:bodyPr/>
          <a:lstStyle>
            <a:lvl1pPr marL="0" indent="0">
              <a:buNone/>
              <a:defRPr sz="1800">
                <a:solidFill>
                  <a:schemeClr val="accent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737674" y="6467158"/>
            <a:ext cx="1224841" cy="259825"/>
          </a:xfrm>
          <a:prstGeom prst="rect">
            <a:avLst/>
          </a:prstGeom>
        </p:spPr>
        <p:txBody>
          <a:bodyPr/>
          <a:lstStyle/>
          <a:p>
            <a:endParaRPr lang="en-IE">
              <a:solidFill>
                <a:srgbClr val="467BBD"/>
              </a:solidFill>
            </a:endParaRPr>
          </a:p>
        </p:txBody>
      </p:sp>
      <p:sp>
        <p:nvSpPr>
          <p:cNvPr id="5" name="Footer Placeholder 4"/>
          <p:cNvSpPr>
            <a:spLocks noGrp="1"/>
          </p:cNvSpPr>
          <p:nvPr>
            <p:ph type="ftr" sz="quarter" idx="11"/>
          </p:nvPr>
        </p:nvSpPr>
        <p:spPr>
          <a:xfrm>
            <a:off x="1085306" y="6480487"/>
            <a:ext cx="2947556" cy="255326"/>
          </a:xfrm>
          <a:prstGeom prst="rect">
            <a:avLst/>
          </a:prstGeom>
        </p:spPr>
        <p:txBody>
          <a:bodyPr/>
          <a:lstStyle>
            <a:lvl1pPr algn="l">
              <a:defRPr/>
            </a:lvl1pPr>
          </a:lstStyle>
          <a:p>
            <a:endParaRPr lang="en-IE">
              <a:solidFill>
                <a:srgbClr val="467BBD"/>
              </a:solidFill>
            </a:endParaRPr>
          </a:p>
        </p:txBody>
      </p:sp>
      <p:sp>
        <p:nvSpPr>
          <p:cNvPr id="6" name="Slide Number Placeholder 5"/>
          <p:cNvSpPr>
            <a:spLocks noGrp="1"/>
          </p:cNvSpPr>
          <p:nvPr>
            <p:ph type="sldNum" sz="quarter" idx="12"/>
          </p:nvPr>
        </p:nvSpPr>
        <p:spPr>
          <a:xfrm>
            <a:off x="515938" y="6476256"/>
            <a:ext cx="509046" cy="259557"/>
          </a:xfrm>
          <a:prstGeom prst="rect">
            <a:avLst/>
          </a:prstGeom>
        </p:spPr>
        <p:txBody>
          <a:bodyPr/>
          <a:lstStyle>
            <a:lvl1pPr algn="l">
              <a:defRPr/>
            </a:lvl1pPr>
          </a:lstStyle>
          <a:p>
            <a:fld id="{4A13BAFD-C6E1-49C5-8C3D-26FF884B8F3D}" type="slidenum">
              <a:rPr lang="en-IE" smtClean="0">
                <a:solidFill>
                  <a:srgbClr val="467BBD"/>
                </a:solidFill>
              </a:rPr>
              <a:pPr/>
              <a:t>‹#›</a:t>
            </a:fld>
            <a:endParaRPr lang="en-IE">
              <a:solidFill>
                <a:srgbClr val="467BBD"/>
              </a:solidFill>
            </a:endParaRPr>
          </a:p>
        </p:txBody>
      </p:sp>
      <p:pic>
        <p:nvPicPr>
          <p:cNvPr id="8" name="Picture 7"/>
          <p:cNvPicPr>
            <a:picLocks/>
          </p:cNvPicPr>
          <p:nvPr/>
        </p:nvPicPr>
        <p:blipFill>
          <a:blip r:embed="rId3" cstate="email">
            <a:extLst>
              <a:ext uri="{28A0092B-C50C-407E-A947-70E740481C1C}">
                <a14:useLocalDpi xmlns:a14="http://schemas.microsoft.com/office/drawing/2010/main"/>
              </a:ext>
            </a:extLst>
          </a:blip>
          <a:stretch>
            <a:fillRect/>
          </a:stretch>
        </p:blipFill>
        <p:spPr>
          <a:xfrm>
            <a:off x="10179843" y="5938082"/>
            <a:ext cx="1650207" cy="652430"/>
          </a:xfrm>
          <a:prstGeom prst="rect">
            <a:avLst/>
          </a:prstGeom>
        </p:spPr>
      </p:pic>
    </p:spTree>
    <p:extLst>
      <p:ext uri="{BB962C8B-B14F-4D97-AF65-F5344CB8AC3E}">
        <p14:creationId xmlns:p14="http://schemas.microsoft.com/office/powerpoint/2010/main" val="26075523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Section Divider Blend">
    <p:bg>
      <p:bgPr>
        <a:gradFill>
          <a:gsLst>
            <a:gs pos="0">
              <a:srgbClr val="0D134F"/>
            </a:gs>
            <a:gs pos="35000">
              <a:srgbClr val="467BBC"/>
            </a:gs>
            <a:gs pos="92000">
              <a:srgbClr val="B6BF00"/>
            </a:gs>
            <a:gs pos="58000">
              <a:srgbClr val="009FDF"/>
            </a:gs>
            <a:gs pos="100000">
              <a:srgbClr val="FFD600"/>
            </a:gs>
          </a:gsLst>
          <a:lin ang="19320000" scaled="0"/>
        </a:gra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6E77AA58-0DF8-459F-A67A-15B9B631111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525" y="1713"/>
            <a:ext cx="12195050" cy="6856287"/>
          </a:xfrm>
          <a:prstGeom prst="rect">
            <a:avLst/>
          </a:prstGeom>
        </p:spPr>
      </p:pic>
      <p:sp>
        <p:nvSpPr>
          <p:cNvPr id="2" name="Title 1"/>
          <p:cNvSpPr>
            <a:spLocks noGrp="1"/>
          </p:cNvSpPr>
          <p:nvPr>
            <p:ph type="title"/>
          </p:nvPr>
        </p:nvSpPr>
        <p:spPr>
          <a:xfrm>
            <a:off x="1079414" y="81237"/>
            <a:ext cx="9223462" cy="2852737"/>
          </a:xfrm>
          <a:prstGeom prst="rect">
            <a:avLst/>
          </a:prstGeom>
        </p:spPr>
        <p:txBody>
          <a:bodyPr anchor="b"/>
          <a:lstStyle>
            <a:lvl1pPr>
              <a:defRPr sz="2500">
                <a:solidFill>
                  <a:schemeClr val="tx2"/>
                </a:solidFill>
              </a:defRPr>
            </a:lvl1pPr>
          </a:lstStyle>
          <a:p>
            <a:r>
              <a:rPr lang="en-US"/>
              <a:t>Click to edit Master title style</a:t>
            </a:r>
            <a:endParaRPr lang="en-IE"/>
          </a:p>
        </p:txBody>
      </p:sp>
      <p:sp>
        <p:nvSpPr>
          <p:cNvPr id="3" name="Text Placeholder 2"/>
          <p:cNvSpPr>
            <a:spLocks noGrp="1"/>
          </p:cNvSpPr>
          <p:nvPr>
            <p:ph type="body" idx="1"/>
          </p:nvPr>
        </p:nvSpPr>
        <p:spPr>
          <a:xfrm>
            <a:off x="1079414" y="2830333"/>
            <a:ext cx="9223462" cy="1500187"/>
          </a:xfrm>
          <a:prstGeom prst="rect">
            <a:avLst/>
          </a:prstGeom>
        </p:spPr>
        <p:txBody>
          <a:bodyPr/>
          <a:lstStyle>
            <a:lvl1pPr marL="0" indent="0">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737674" y="6467158"/>
            <a:ext cx="1224841" cy="259825"/>
          </a:xfrm>
          <a:prstGeom prst="rect">
            <a:avLst/>
          </a:prstGeom>
        </p:spPr>
        <p:txBody>
          <a:bodyPr/>
          <a:lstStyle>
            <a:lvl1pPr>
              <a:defRPr>
                <a:solidFill>
                  <a:schemeClr val="tx1"/>
                </a:solidFill>
              </a:defRPr>
            </a:lvl1pPr>
          </a:lstStyle>
          <a:p>
            <a:endParaRPr lang="en-IE">
              <a:solidFill>
                <a:srgbClr val="467BBD"/>
              </a:solidFill>
            </a:endParaRPr>
          </a:p>
        </p:txBody>
      </p:sp>
      <p:sp>
        <p:nvSpPr>
          <p:cNvPr id="5" name="Footer Placeholder 4"/>
          <p:cNvSpPr>
            <a:spLocks noGrp="1"/>
          </p:cNvSpPr>
          <p:nvPr>
            <p:ph type="ftr" sz="quarter" idx="11"/>
          </p:nvPr>
        </p:nvSpPr>
        <p:spPr>
          <a:xfrm>
            <a:off x="1079413" y="6480487"/>
            <a:ext cx="2981235" cy="255326"/>
          </a:xfrm>
          <a:prstGeom prst="rect">
            <a:avLst/>
          </a:prstGeom>
        </p:spPr>
        <p:txBody>
          <a:bodyPr/>
          <a:lstStyle>
            <a:lvl1pPr algn="l">
              <a:defRPr>
                <a:solidFill>
                  <a:schemeClr val="tx1"/>
                </a:solidFill>
              </a:defRPr>
            </a:lvl1pPr>
          </a:lstStyle>
          <a:p>
            <a:endParaRPr lang="en-IE">
              <a:solidFill>
                <a:srgbClr val="467BBD"/>
              </a:solidFill>
            </a:endParaRPr>
          </a:p>
        </p:txBody>
      </p:sp>
      <p:sp>
        <p:nvSpPr>
          <p:cNvPr id="6" name="Slide Number Placeholder 5"/>
          <p:cNvSpPr>
            <a:spLocks noGrp="1"/>
          </p:cNvSpPr>
          <p:nvPr>
            <p:ph type="sldNum" sz="quarter" idx="12"/>
          </p:nvPr>
        </p:nvSpPr>
        <p:spPr>
          <a:xfrm>
            <a:off x="515938" y="6476256"/>
            <a:ext cx="509046" cy="259557"/>
          </a:xfrm>
          <a:prstGeom prst="rect">
            <a:avLst/>
          </a:prstGeom>
        </p:spPr>
        <p:txBody>
          <a:bodyPr/>
          <a:lstStyle>
            <a:lvl1pPr algn="l">
              <a:defRPr>
                <a:solidFill>
                  <a:schemeClr val="tx1"/>
                </a:solidFill>
              </a:defRPr>
            </a:lvl1pPr>
          </a:lstStyle>
          <a:p>
            <a:fld id="{4A13BAFD-C6E1-49C5-8C3D-26FF884B8F3D}" type="slidenum">
              <a:rPr lang="en-IE" smtClean="0">
                <a:solidFill>
                  <a:srgbClr val="467BBD"/>
                </a:solidFill>
              </a:rPr>
              <a:pPr/>
              <a:t>‹#›</a:t>
            </a:fld>
            <a:endParaRPr lang="en-IE">
              <a:solidFill>
                <a:srgbClr val="467BBD"/>
              </a:solidFill>
            </a:endParaRPr>
          </a:p>
        </p:txBody>
      </p:sp>
      <p:pic>
        <p:nvPicPr>
          <p:cNvPr id="8" name="Picture 7"/>
          <p:cNvPicPr>
            <a:picLocks/>
          </p:cNvPicPr>
          <p:nvPr/>
        </p:nvPicPr>
        <p:blipFill>
          <a:blip r:embed="rId3" cstate="email">
            <a:extLst>
              <a:ext uri="{28A0092B-C50C-407E-A947-70E740481C1C}">
                <a14:useLocalDpi xmlns:a14="http://schemas.microsoft.com/office/drawing/2010/main"/>
              </a:ext>
            </a:extLst>
          </a:blip>
          <a:stretch>
            <a:fillRect/>
          </a:stretch>
        </p:blipFill>
        <p:spPr>
          <a:xfrm>
            <a:off x="10176423" y="5934807"/>
            <a:ext cx="1654565" cy="654378"/>
          </a:xfrm>
          <a:prstGeom prst="rect">
            <a:avLst/>
          </a:prstGeom>
        </p:spPr>
      </p:pic>
    </p:spTree>
    <p:extLst>
      <p:ext uri="{BB962C8B-B14F-4D97-AF65-F5344CB8AC3E}">
        <p14:creationId xmlns:p14="http://schemas.microsoft.com/office/powerpoint/2010/main" val="977515752"/>
      </p:ext>
    </p:extLst>
  </p:cSld>
  <p:clrMapOvr>
    <a:masterClrMapping/>
  </p:clrMapOvr>
  <p:extLst>
    <p:ext uri="{DCECCB84-F9BA-43D5-87BE-67443E8EF086}">
      <p15:sldGuideLst xmlns:p15="http://schemas.microsoft.com/office/powerpoint/2012/main">
        <p15:guide id="1" orient="horz" pos="3872">
          <p15:clr>
            <a:srgbClr val="FBAE40"/>
          </p15:clr>
        </p15:guide>
        <p15:guide id="2" orient="horz" pos="4091">
          <p15:clr>
            <a:srgbClr val="FBAE40"/>
          </p15:clr>
        </p15:guide>
        <p15:guide id="3" pos="7256">
          <p15:clr>
            <a:srgbClr val="FBAE40"/>
          </p15:clr>
        </p15:guide>
        <p15:guide id="4" pos="6352">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09046" y="221194"/>
            <a:ext cx="9568800" cy="711736"/>
          </a:xfrm>
          <a:prstGeom prst="rect">
            <a:avLst/>
          </a:prstGeom>
        </p:spPr>
        <p:txBody>
          <a:bodyPr/>
          <a:lstStyle/>
          <a:p>
            <a:r>
              <a:rPr lang="en-US"/>
              <a:t>Click to edit Master title style</a:t>
            </a:r>
            <a:endParaRPr lang="en-IE"/>
          </a:p>
        </p:txBody>
      </p:sp>
      <p:sp>
        <p:nvSpPr>
          <p:cNvPr id="3" name="Content Placeholder 2"/>
          <p:cNvSpPr>
            <a:spLocks noGrp="1"/>
          </p:cNvSpPr>
          <p:nvPr>
            <p:ph sz="half" idx="1"/>
          </p:nvPr>
        </p:nvSpPr>
        <p:spPr>
          <a:xfrm>
            <a:off x="509046" y="1357459"/>
            <a:ext cx="5410742" cy="4732255"/>
          </a:xfrm>
          <a:prstGeom prst="rect">
            <a:avLst/>
          </a:prstGeom>
        </p:spPr>
        <p:txBody>
          <a:bodyPr t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p:cNvSpPr>
            <a:spLocks noGrp="1"/>
          </p:cNvSpPr>
          <p:nvPr>
            <p:ph sz="half" idx="2"/>
          </p:nvPr>
        </p:nvSpPr>
        <p:spPr>
          <a:xfrm>
            <a:off x="6202836" y="1357459"/>
            <a:ext cx="5472689" cy="4732255"/>
          </a:xfrm>
          <a:prstGeom prst="rect">
            <a:avLst/>
          </a:prstGeom>
        </p:spPr>
        <p:txBody>
          <a:bodyPr t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9" name="Date Placeholder 8"/>
          <p:cNvSpPr>
            <a:spLocks noGrp="1"/>
          </p:cNvSpPr>
          <p:nvPr>
            <p:ph type="dt" sz="half" idx="10"/>
          </p:nvPr>
        </p:nvSpPr>
        <p:spPr>
          <a:xfrm>
            <a:off x="1024984" y="6476256"/>
            <a:ext cx="1224841" cy="259825"/>
          </a:xfrm>
          <a:prstGeom prst="rect">
            <a:avLst/>
          </a:prstGeom>
        </p:spPr>
        <p:txBody>
          <a:bodyPr/>
          <a:lstStyle/>
          <a:p>
            <a:endParaRPr lang="en-IE">
              <a:solidFill>
                <a:srgbClr val="467BBD"/>
              </a:solidFill>
            </a:endParaRPr>
          </a:p>
        </p:txBody>
      </p:sp>
      <p:sp>
        <p:nvSpPr>
          <p:cNvPr id="10" name="Footer Placeholder 9"/>
          <p:cNvSpPr>
            <a:spLocks noGrp="1"/>
          </p:cNvSpPr>
          <p:nvPr>
            <p:ph type="ftr" sz="quarter" idx="11"/>
          </p:nvPr>
        </p:nvSpPr>
        <p:spPr>
          <a:xfrm>
            <a:off x="2249826" y="6480487"/>
            <a:ext cx="6554809" cy="255326"/>
          </a:xfrm>
          <a:prstGeom prst="rect">
            <a:avLst/>
          </a:prstGeom>
        </p:spPr>
        <p:txBody>
          <a:bodyPr/>
          <a:lstStyle/>
          <a:p>
            <a:endParaRPr lang="en-IE">
              <a:solidFill>
                <a:srgbClr val="467BBD"/>
              </a:solidFill>
            </a:endParaRPr>
          </a:p>
        </p:txBody>
      </p:sp>
      <p:sp>
        <p:nvSpPr>
          <p:cNvPr id="11" name="Slide Number Placeholder 10"/>
          <p:cNvSpPr>
            <a:spLocks noGrp="1"/>
          </p:cNvSpPr>
          <p:nvPr>
            <p:ph type="sldNum" sz="quarter" idx="12"/>
          </p:nvPr>
        </p:nvSpPr>
        <p:spPr>
          <a:xfrm>
            <a:off x="515938" y="6476256"/>
            <a:ext cx="509046" cy="259557"/>
          </a:xfrm>
          <a:prstGeom prst="rect">
            <a:avLst/>
          </a:prstGeom>
        </p:spPr>
        <p:txBody>
          <a:bodyPr/>
          <a:lstStyle/>
          <a:p>
            <a:fld id="{4A13BAFD-C6E1-49C5-8C3D-26FF884B8F3D}" type="slidenum">
              <a:rPr lang="en-IE">
                <a:solidFill>
                  <a:srgbClr val="467BBD"/>
                </a:solidFill>
              </a:rPr>
              <a:pPr/>
              <a:t>‹#›</a:t>
            </a:fld>
            <a:endParaRPr lang="en-IE">
              <a:solidFill>
                <a:srgbClr val="467BBD"/>
              </a:solidFill>
            </a:endParaRPr>
          </a:p>
        </p:txBody>
      </p:sp>
    </p:spTree>
    <p:extLst>
      <p:ext uri="{BB962C8B-B14F-4D97-AF65-F5344CB8AC3E}">
        <p14:creationId xmlns:p14="http://schemas.microsoft.com/office/powerpoint/2010/main" val="3360302979"/>
      </p:ext>
    </p:extLst>
  </p:cSld>
  <p:clrMapOvr>
    <a:masterClrMapping/>
  </p:clrMapOvr>
  <p:extLst>
    <p:ext uri="{DCECCB84-F9BA-43D5-87BE-67443E8EF086}">
      <p15:sldGuideLst xmlns:p15="http://schemas.microsoft.com/office/powerpoint/2012/main">
        <p15:guide id="1" pos="3477">
          <p15:clr>
            <a:srgbClr val="FBAE40"/>
          </p15:clr>
        </p15:guide>
        <p15:guide id="2" pos="3729">
          <p15:clr>
            <a:srgbClr val="FBAE40"/>
          </p15:clr>
        </p15:guide>
        <p15:guide id="3" pos="390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15938" y="1071155"/>
            <a:ext cx="5185914" cy="714103"/>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15938" y="1785258"/>
            <a:ext cx="5185914" cy="429709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p:cNvSpPr>
            <a:spLocks noGrp="1"/>
          </p:cNvSpPr>
          <p:nvPr>
            <p:ph type="body" sz="quarter" idx="3"/>
          </p:nvPr>
        </p:nvSpPr>
        <p:spPr>
          <a:xfrm>
            <a:off x="6098207" y="1071155"/>
            <a:ext cx="5581031" cy="714103"/>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098207" y="1785258"/>
            <a:ext cx="5581031" cy="429709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10" name="Title 9"/>
          <p:cNvSpPr>
            <a:spLocks noGrp="1"/>
          </p:cNvSpPr>
          <p:nvPr>
            <p:ph type="title"/>
          </p:nvPr>
        </p:nvSpPr>
        <p:spPr>
          <a:xfrm>
            <a:off x="509046" y="221194"/>
            <a:ext cx="9568208" cy="711736"/>
          </a:xfrm>
          <a:prstGeom prst="rect">
            <a:avLst/>
          </a:prstGeom>
        </p:spPr>
        <p:txBody>
          <a:bodyPr/>
          <a:lstStyle/>
          <a:p>
            <a:r>
              <a:rPr lang="en-US"/>
              <a:t>Click to edit Master title style</a:t>
            </a:r>
            <a:endParaRPr lang="en-IE"/>
          </a:p>
        </p:txBody>
      </p:sp>
      <p:sp>
        <p:nvSpPr>
          <p:cNvPr id="2" name="Date Placeholder 1"/>
          <p:cNvSpPr>
            <a:spLocks noGrp="1"/>
          </p:cNvSpPr>
          <p:nvPr>
            <p:ph type="dt" sz="half" idx="10"/>
          </p:nvPr>
        </p:nvSpPr>
        <p:spPr>
          <a:xfrm>
            <a:off x="1024984" y="6476256"/>
            <a:ext cx="1224841" cy="259825"/>
          </a:xfrm>
          <a:prstGeom prst="rect">
            <a:avLst/>
          </a:prstGeom>
        </p:spPr>
        <p:txBody>
          <a:bodyPr/>
          <a:lstStyle/>
          <a:p>
            <a:endParaRPr lang="en-IE">
              <a:solidFill>
                <a:srgbClr val="467BBD"/>
              </a:solidFill>
            </a:endParaRPr>
          </a:p>
        </p:txBody>
      </p:sp>
      <p:sp>
        <p:nvSpPr>
          <p:cNvPr id="11" name="Footer Placeholder 10"/>
          <p:cNvSpPr>
            <a:spLocks noGrp="1"/>
          </p:cNvSpPr>
          <p:nvPr>
            <p:ph type="ftr" sz="quarter" idx="11"/>
          </p:nvPr>
        </p:nvSpPr>
        <p:spPr>
          <a:xfrm>
            <a:off x="2249826" y="6480487"/>
            <a:ext cx="6554809" cy="255326"/>
          </a:xfrm>
          <a:prstGeom prst="rect">
            <a:avLst/>
          </a:prstGeom>
        </p:spPr>
        <p:txBody>
          <a:bodyPr/>
          <a:lstStyle/>
          <a:p>
            <a:endParaRPr lang="en-IE">
              <a:solidFill>
                <a:srgbClr val="467BBD"/>
              </a:solidFill>
            </a:endParaRPr>
          </a:p>
        </p:txBody>
      </p:sp>
      <p:sp>
        <p:nvSpPr>
          <p:cNvPr id="12" name="Slide Number Placeholder 11"/>
          <p:cNvSpPr>
            <a:spLocks noGrp="1"/>
          </p:cNvSpPr>
          <p:nvPr>
            <p:ph type="sldNum" sz="quarter" idx="12"/>
          </p:nvPr>
        </p:nvSpPr>
        <p:spPr>
          <a:xfrm>
            <a:off x="515938" y="6476256"/>
            <a:ext cx="509046" cy="259557"/>
          </a:xfrm>
          <a:prstGeom prst="rect">
            <a:avLst/>
          </a:prstGeom>
        </p:spPr>
        <p:txBody>
          <a:bodyPr/>
          <a:lstStyle/>
          <a:p>
            <a:fld id="{4A13BAFD-C6E1-49C5-8C3D-26FF884B8F3D}" type="slidenum">
              <a:rPr lang="en-IE">
                <a:solidFill>
                  <a:srgbClr val="467BBD"/>
                </a:solidFill>
              </a:rPr>
              <a:pPr/>
              <a:t>‹#›</a:t>
            </a:fld>
            <a:endParaRPr lang="en-IE">
              <a:solidFill>
                <a:srgbClr val="467BBD"/>
              </a:solidFill>
            </a:endParaRPr>
          </a:p>
        </p:txBody>
      </p:sp>
    </p:spTree>
    <p:extLst>
      <p:ext uri="{BB962C8B-B14F-4D97-AF65-F5344CB8AC3E}">
        <p14:creationId xmlns:p14="http://schemas.microsoft.com/office/powerpoint/2010/main" val="14247846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6887458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024984" y="6476256"/>
            <a:ext cx="1224841" cy="259825"/>
          </a:xfrm>
          <a:prstGeom prst="rect">
            <a:avLst/>
          </a:prstGeom>
        </p:spPr>
        <p:txBody>
          <a:bodyPr/>
          <a:lstStyle/>
          <a:p>
            <a:endParaRPr lang="en-IE">
              <a:solidFill>
                <a:srgbClr val="467BBD"/>
              </a:solidFill>
            </a:endParaRPr>
          </a:p>
        </p:txBody>
      </p:sp>
      <p:sp>
        <p:nvSpPr>
          <p:cNvPr id="3" name="Footer Placeholder 2"/>
          <p:cNvSpPr>
            <a:spLocks noGrp="1"/>
          </p:cNvSpPr>
          <p:nvPr>
            <p:ph type="ftr" sz="quarter" idx="11"/>
          </p:nvPr>
        </p:nvSpPr>
        <p:spPr>
          <a:xfrm>
            <a:off x="2249826" y="6480487"/>
            <a:ext cx="6554809" cy="255326"/>
          </a:xfrm>
          <a:prstGeom prst="rect">
            <a:avLst/>
          </a:prstGeom>
        </p:spPr>
        <p:txBody>
          <a:bodyPr/>
          <a:lstStyle/>
          <a:p>
            <a:endParaRPr lang="en-IE">
              <a:solidFill>
                <a:srgbClr val="467BBD"/>
              </a:solidFill>
            </a:endParaRPr>
          </a:p>
        </p:txBody>
      </p:sp>
      <p:sp>
        <p:nvSpPr>
          <p:cNvPr id="4" name="Slide Number Placeholder 3"/>
          <p:cNvSpPr>
            <a:spLocks noGrp="1"/>
          </p:cNvSpPr>
          <p:nvPr>
            <p:ph type="sldNum" sz="quarter" idx="12"/>
          </p:nvPr>
        </p:nvSpPr>
        <p:spPr>
          <a:xfrm>
            <a:off x="515938" y="6476256"/>
            <a:ext cx="509046" cy="259557"/>
          </a:xfrm>
          <a:prstGeom prst="rect">
            <a:avLst/>
          </a:prstGeom>
        </p:spPr>
        <p:txBody>
          <a:bodyPr/>
          <a:lstStyle/>
          <a:p>
            <a:fld id="{4A13BAFD-C6E1-49C5-8C3D-26FF884B8F3D}" type="slidenum">
              <a:rPr lang="en-IE">
                <a:solidFill>
                  <a:srgbClr val="467BBD"/>
                </a:solidFill>
              </a:rPr>
              <a:pPr/>
              <a:t>‹#›</a:t>
            </a:fld>
            <a:endParaRPr lang="en-IE">
              <a:solidFill>
                <a:srgbClr val="467BBD"/>
              </a:solidFill>
            </a:endParaRPr>
          </a:p>
        </p:txBody>
      </p:sp>
    </p:spTree>
    <p:extLst>
      <p:ext uri="{BB962C8B-B14F-4D97-AF65-F5344CB8AC3E}">
        <p14:creationId xmlns:p14="http://schemas.microsoft.com/office/powerpoint/2010/main" val="3957930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4" name="Date Placeholder 3"/>
          <p:cNvSpPr>
            <a:spLocks noGrp="1"/>
          </p:cNvSpPr>
          <p:nvPr>
            <p:ph type="dt" sz="half" idx="10"/>
          </p:nvPr>
        </p:nvSpPr>
        <p:spPr>
          <a:xfrm>
            <a:off x="904242" y="6476256"/>
            <a:ext cx="1224841" cy="259825"/>
          </a:xfrm>
          <a:prstGeom prst="rect">
            <a:avLst/>
          </a:prstGeom>
        </p:spPr>
        <p:txBody>
          <a:bodyPr/>
          <a:lstStyle/>
          <a:p>
            <a:endParaRPr lang="en-IE"/>
          </a:p>
        </p:txBody>
      </p:sp>
      <p:sp>
        <p:nvSpPr>
          <p:cNvPr id="5" name="Footer Placeholder 4"/>
          <p:cNvSpPr>
            <a:spLocks noGrp="1"/>
          </p:cNvSpPr>
          <p:nvPr>
            <p:ph type="ftr" sz="quarter" idx="11"/>
          </p:nvPr>
        </p:nvSpPr>
        <p:spPr>
          <a:xfrm>
            <a:off x="2129083" y="6480487"/>
            <a:ext cx="7146997" cy="255326"/>
          </a:xfrm>
          <a:prstGeom prst="rect">
            <a:avLst/>
          </a:prstGeom>
        </p:spPr>
        <p:txBody>
          <a:bodyPr/>
          <a:lstStyle/>
          <a:p>
            <a:endParaRPr lang="en-IE"/>
          </a:p>
        </p:txBody>
      </p:sp>
      <p:sp>
        <p:nvSpPr>
          <p:cNvPr id="6" name="Slide Number Placeholder 5"/>
          <p:cNvSpPr>
            <a:spLocks noGrp="1"/>
          </p:cNvSpPr>
          <p:nvPr>
            <p:ph type="sldNum" sz="quarter" idx="12"/>
          </p:nvPr>
        </p:nvSpPr>
        <p:spPr>
          <a:xfrm>
            <a:off x="0" y="6476256"/>
            <a:ext cx="904240" cy="259557"/>
          </a:xfrm>
          <a:prstGeom prst="rect">
            <a:avLst/>
          </a:prstGeom>
        </p:spPr>
        <p:txBody>
          <a:bodyPr/>
          <a:lstStyle/>
          <a:p>
            <a:fld id="{4A13BAFD-C6E1-49C5-8C3D-26FF884B8F3D}" type="slidenum">
              <a:rPr lang="en-IE" smtClean="0"/>
              <a:t>‹#›</a:t>
            </a:fld>
            <a:endParaRPr lang="en-IE"/>
          </a:p>
        </p:txBody>
      </p:sp>
      <p:sp>
        <p:nvSpPr>
          <p:cNvPr id="8" name="Content Placeholder 7"/>
          <p:cNvSpPr>
            <a:spLocks noGrp="1"/>
          </p:cNvSpPr>
          <p:nvPr>
            <p:ph sz="quarter" idx="13"/>
          </p:nvPr>
        </p:nvSpPr>
        <p:spPr>
          <a:xfrm>
            <a:off x="662400" y="1332000"/>
            <a:ext cx="9743016" cy="46974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Tree>
    <p:extLst>
      <p:ext uri="{BB962C8B-B14F-4D97-AF65-F5344CB8AC3E}">
        <p14:creationId xmlns:p14="http://schemas.microsoft.com/office/powerpoint/2010/main" val="2603417374"/>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521" y="1718"/>
            <a:ext cx="12195042" cy="6856282"/>
          </a:xfrm>
          <a:prstGeom prst="rect">
            <a:avLst/>
          </a:prstGeom>
          <a:noFill/>
          <a:ln>
            <a:noFill/>
          </a:ln>
        </p:spPr>
      </p:pic>
      <p:sp>
        <p:nvSpPr>
          <p:cNvPr id="2" name="Title 1"/>
          <p:cNvSpPr>
            <a:spLocks noGrp="1"/>
          </p:cNvSpPr>
          <p:nvPr>
            <p:ph type="ctrTitle"/>
          </p:nvPr>
        </p:nvSpPr>
        <p:spPr>
          <a:xfrm>
            <a:off x="1617972" y="1358537"/>
            <a:ext cx="5376000" cy="1591036"/>
          </a:xfrm>
          <a:prstGeom prst="rect">
            <a:avLst/>
          </a:prstGeom>
        </p:spPr>
        <p:txBody>
          <a:bodyPr bIns="36000" anchor="b">
            <a:normAutofit/>
          </a:bodyPr>
          <a:lstStyle>
            <a:lvl1pPr algn="l">
              <a:lnSpc>
                <a:spcPct val="90000"/>
              </a:lnSpc>
              <a:defRPr sz="3200" b="0" baseline="0">
                <a:solidFill>
                  <a:schemeClr val="tx1"/>
                </a:solidFill>
              </a:defRPr>
            </a:lvl1pPr>
          </a:lstStyle>
          <a:p>
            <a:r>
              <a:rPr lang="en-US"/>
              <a:t>Click to edit Master title style</a:t>
            </a:r>
            <a:endParaRPr lang="en-IE"/>
          </a:p>
        </p:txBody>
      </p:sp>
      <p:sp>
        <p:nvSpPr>
          <p:cNvPr id="3" name="Subtitle 2"/>
          <p:cNvSpPr>
            <a:spLocks noGrp="1"/>
          </p:cNvSpPr>
          <p:nvPr>
            <p:ph type="subTitle" idx="1"/>
          </p:nvPr>
        </p:nvSpPr>
        <p:spPr>
          <a:xfrm>
            <a:off x="1617972" y="2890838"/>
            <a:ext cx="5376000" cy="1001712"/>
          </a:xfrm>
          <a:prstGeom prst="rect">
            <a:avLst/>
          </a:prstGeom>
        </p:spPr>
        <p:txBody>
          <a:bodyPr tIns="36000"/>
          <a:lstStyle>
            <a:lvl1pPr marL="0" indent="0" algn="l">
              <a:buNone/>
              <a:defRPr sz="180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E"/>
          </a:p>
        </p:txBody>
      </p:sp>
      <p:sp>
        <p:nvSpPr>
          <p:cNvPr id="4" name="Date Placeholder 3"/>
          <p:cNvSpPr>
            <a:spLocks noGrp="1"/>
          </p:cNvSpPr>
          <p:nvPr>
            <p:ph type="dt" sz="half" idx="10"/>
          </p:nvPr>
        </p:nvSpPr>
        <p:spPr>
          <a:xfrm>
            <a:off x="1024984" y="6476256"/>
            <a:ext cx="1224841" cy="259825"/>
          </a:xfrm>
          <a:prstGeom prst="rect">
            <a:avLst/>
          </a:prstGeom>
        </p:spPr>
        <p:txBody>
          <a:bodyPr/>
          <a:lstStyle>
            <a:lvl1pPr>
              <a:defRPr>
                <a:solidFill>
                  <a:schemeClr val="tx2"/>
                </a:solidFill>
              </a:defRPr>
            </a:lvl1pPr>
          </a:lstStyle>
          <a:p>
            <a:endParaRPr lang="en-IE">
              <a:solidFill>
                <a:srgbClr val="FFFFFF"/>
              </a:solidFill>
            </a:endParaRPr>
          </a:p>
        </p:txBody>
      </p:sp>
      <p:sp>
        <p:nvSpPr>
          <p:cNvPr id="5" name="Footer Placeholder 4"/>
          <p:cNvSpPr>
            <a:spLocks noGrp="1"/>
          </p:cNvSpPr>
          <p:nvPr>
            <p:ph type="ftr" sz="quarter" idx="11"/>
          </p:nvPr>
        </p:nvSpPr>
        <p:spPr>
          <a:xfrm>
            <a:off x="2249826" y="6480487"/>
            <a:ext cx="6554809" cy="255326"/>
          </a:xfrm>
          <a:prstGeom prst="rect">
            <a:avLst/>
          </a:prstGeom>
        </p:spPr>
        <p:txBody>
          <a:bodyPr/>
          <a:lstStyle>
            <a:lvl1pPr>
              <a:defRPr>
                <a:solidFill>
                  <a:schemeClr val="tx2"/>
                </a:solidFill>
              </a:defRPr>
            </a:lvl1pPr>
          </a:lstStyle>
          <a:p>
            <a:endParaRPr lang="en-IE">
              <a:solidFill>
                <a:srgbClr val="FFFFFF"/>
              </a:solidFill>
            </a:endParaRPr>
          </a:p>
        </p:txBody>
      </p:sp>
      <p:sp>
        <p:nvSpPr>
          <p:cNvPr id="6" name="Slide Number Placeholder 5"/>
          <p:cNvSpPr>
            <a:spLocks noGrp="1"/>
          </p:cNvSpPr>
          <p:nvPr>
            <p:ph type="sldNum" sz="quarter" idx="12"/>
          </p:nvPr>
        </p:nvSpPr>
        <p:spPr>
          <a:xfrm>
            <a:off x="515938" y="6476256"/>
            <a:ext cx="509046" cy="259557"/>
          </a:xfrm>
          <a:prstGeom prst="rect">
            <a:avLst/>
          </a:prstGeom>
        </p:spPr>
        <p:txBody>
          <a:bodyPr/>
          <a:lstStyle>
            <a:lvl1pPr>
              <a:defRPr>
                <a:solidFill>
                  <a:schemeClr val="tx2"/>
                </a:solidFill>
              </a:defRPr>
            </a:lvl1pPr>
          </a:lstStyle>
          <a:p>
            <a:fld id="{4A13BAFD-C6E1-49C5-8C3D-26FF884B8F3D}" type="slidenum">
              <a:rPr lang="en-IE" smtClean="0">
                <a:solidFill>
                  <a:srgbClr val="FFFFFF"/>
                </a:solidFill>
              </a:rPr>
              <a:pPr/>
              <a:t>‹#›</a:t>
            </a:fld>
            <a:endParaRPr lang="en-IE">
              <a:solidFill>
                <a:srgbClr val="FFFFFF"/>
              </a:solidFill>
            </a:endParaRPr>
          </a:p>
        </p:txBody>
      </p:sp>
      <p:pic>
        <p:nvPicPr>
          <p:cNvPr id="9" name="Picture 8"/>
          <p:cNvPicPr>
            <a:picLocks/>
          </p:cNvPicPr>
          <p:nvPr userDrawn="1"/>
        </p:nvPicPr>
        <p:blipFill>
          <a:blip r:embed="rId3" cstate="email">
            <a:extLst>
              <a:ext uri="{28A0092B-C50C-407E-A947-70E740481C1C}">
                <a14:useLocalDpi xmlns:a14="http://schemas.microsoft.com/office/drawing/2010/main"/>
              </a:ext>
            </a:extLst>
          </a:blip>
          <a:stretch>
            <a:fillRect/>
          </a:stretch>
        </p:blipFill>
        <p:spPr>
          <a:xfrm>
            <a:off x="321756" y="357938"/>
            <a:ext cx="2275027" cy="902226"/>
          </a:xfrm>
          <a:prstGeom prst="rect">
            <a:avLst/>
          </a:prstGeom>
        </p:spPr>
      </p:pic>
    </p:spTree>
    <p:extLst>
      <p:ext uri="{BB962C8B-B14F-4D97-AF65-F5344CB8AC3E}">
        <p14:creationId xmlns:p14="http://schemas.microsoft.com/office/powerpoint/2010/main" val="2514006470"/>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9046" y="221194"/>
            <a:ext cx="9568208" cy="711736"/>
          </a:xfrm>
          <a:prstGeom prst="rect">
            <a:avLst/>
          </a:prstGeom>
        </p:spPr>
        <p:txBody>
          <a:bodyPr/>
          <a:lstStyle/>
          <a:p>
            <a:r>
              <a:rPr lang="en-US"/>
              <a:t>Click to edit Master title style</a:t>
            </a:r>
            <a:endParaRPr lang="en-IE"/>
          </a:p>
        </p:txBody>
      </p:sp>
      <p:sp>
        <p:nvSpPr>
          <p:cNvPr id="8" name="Content Placeholder 7"/>
          <p:cNvSpPr>
            <a:spLocks noGrp="1"/>
          </p:cNvSpPr>
          <p:nvPr>
            <p:ph sz="quarter" idx="13"/>
          </p:nvPr>
        </p:nvSpPr>
        <p:spPr>
          <a:xfrm>
            <a:off x="515938" y="1332000"/>
            <a:ext cx="11163300" cy="469741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p:cNvSpPr>
            <a:spLocks noGrp="1"/>
          </p:cNvSpPr>
          <p:nvPr>
            <p:ph type="dt" sz="half" idx="14"/>
          </p:nvPr>
        </p:nvSpPr>
        <p:spPr>
          <a:xfrm>
            <a:off x="1024984" y="6476256"/>
            <a:ext cx="1224841" cy="259825"/>
          </a:xfrm>
          <a:prstGeom prst="rect">
            <a:avLst/>
          </a:prstGeom>
        </p:spPr>
        <p:txBody>
          <a:bodyPr/>
          <a:lstStyle/>
          <a:p>
            <a:endParaRPr lang="en-IE">
              <a:solidFill>
                <a:srgbClr val="467BBD"/>
              </a:solidFill>
            </a:endParaRPr>
          </a:p>
        </p:txBody>
      </p:sp>
      <p:sp>
        <p:nvSpPr>
          <p:cNvPr id="9" name="Footer Placeholder 8"/>
          <p:cNvSpPr>
            <a:spLocks noGrp="1"/>
          </p:cNvSpPr>
          <p:nvPr>
            <p:ph type="ftr" sz="quarter" idx="15"/>
          </p:nvPr>
        </p:nvSpPr>
        <p:spPr>
          <a:xfrm>
            <a:off x="2249826" y="6480487"/>
            <a:ext cx="6554809" cy="255326"/>
          </a:xfrm>
          <a:prstGeom prst="rect">
            <a:avLst/>
          </a:prstGeom>
        </p:spPr>
        <p:txBody>
          <a:bodyPr/>
          <a:lstStyle/>
          <a:p>
            <a:endParaRPr lang="en-IE">
              <a:solidFill>
                <a:srgbClr val="467BBD"/>
              </a:solidFill>
            </a:endParaRPr>
          </a:p>
        </p:txBody>
      </p:sp>
      <p:sp>
        <p:nvSpPr>
          <p:cNvPr id="10" name="Slide Number Placeholder 9"/>
          <p:cNvSpPr>
            <a:spLocks noGrp="1"/>
          </p:cNvSpPr>
          <p:nvPr>
            <p:ph type="sldNum" sz="quarter" idx="16"/>
          </p:nvPr>
        </p:nvSpPr>
        <p:spPr>
          <a:xfrm>
            <a:off x="515938" y="6476256"/>
            <a:ext cx="509046" cy="259557"/>
          </a:xfrm>
          <a:prstGeom prst="rect">
            <a:avLst/>
          </a:prstGeom>
        </p:spPr>
        <p:txBody>
          <a:bodyPr/>
          <a:lstStyle/>
          <a:p>
            <a:fld id="{4A13BAFD-C6E1-49C5-8C3D-26FF884B8F3D}" type="slidenum">
              <a:rPr lang="en-IE">
                <a:solidFill>
                  <a:srgbClr val="467BBD"/>
                </a:solidFill>
              </a:rPr>
              <a:pPr/>
              <a:t>‹#›</a:t>
            </a:fld>
            <a:endParaRPr lang="en-IE">
              <a:solidFill>
                <a:srgbClr val="467BBD"/>
              </a:solidFill>
            </a:endParaRPr>
          </a:p>
        </p:txBody>
      </p:sp>
    </p:spTree>
    <p:extLst>
      <p:ext uri="{BB962C8B-B14F-4D97-AF65-F5344CB8AC3E}">
        <p14:creationId xmlns:p14="http://schemas.microsoft.com/office/powerpoint/2010/main" val="467898763"/>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525" y="1713"/>
            <a:ext cx="12195050" cy="6856287"/>
          </a:xfrm>
          <a:prstGeom prst="rect">
            <a:avLst/>
          </a:prstGeom>
        </p:spPr>
      </p:pic>
      <p:sp>
        <p:nvSpPr>
          <p:cNvPr id="2" name="Title 1"/>
          <p:cNvSpPr>
            <a:spLocks noGrp="1"/>
          </p:cNvSpPr>
          <p:nvPr>
            <p:ph type="title"/>
          </p:nvPr>
        </p:nvSpPr>
        <p:spPr>
          <a:xfrm>
            <a:off x="1085306" y="81237"/>
            <a:ext cx="9217570" cy="2852737"/>
          </a:xfrm>
          <a:prstGeom prst="rect">
            <a:avLst/>
          </a:prstGeom>
        </p:spPr>
        <p:txBody>
          <a:bodyPr anchor="b"/>
          <a:lstStyle>
            <a:lvl1pPr>
              <a:defRPr sz="2500">
                <a:solidFill>
                  <a:schemeClr val="tx1"/>
                </a:solidFill>
              </a:defRPr>
            </a:lvl1pPr>
          </a:lstStyle>
          <a:p>
            <a:r>
              <a:rPr lang="en-US"/>
              <a:t>Click to edit Master title style</a:t>
            </a:r>
            <a:endParaRPr lang="en-IE"/>
          </a:p>
        </p:txBody>
      </p:sp>
      <p:sp>
        <p:nvSpPr>
          <p:cNvPr id="3" name="Text Placeholder 2"/>
          <p:cNvSpPr>
            <a:spLocks noGrp="1"/>
          </p:cNvSpPr>
          <p:nvPr>
            <p:ph type="body" idx="1"/>
          </p:nvPr>
        </p:nvSpPr>
        <p:spPr>
          <a:xfrm>
            <a:off x="1085306" y="2830333"/>
            <a:ext cx="9217570" cy="1500187"/>
          </a:xfrm>
          <a:prstGeom prst="rect">
            <a:avLst/>
          </a:prstGeom>
        </p:spPr>
        <p:txBody>
          <a:bodyPr/>
          <a:lstStyle>
            <a:lvl1pPr marL="0" indent="0">
              <a:buNone/>
              <a:defRPr sz="1800">
                <a:solidFill>
                  <a:schemeClr val="accent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737674" y="6467158"/>
            <a:ext cx="1224841" cy="259825"/>
          </a:xfrm>
          <a:prstGeom prst="rect">
            <a:avLst/>
          </a:prstGeom>
        </p:spPr>
        <p:txBody>
          <a:bodyPr/>
          <a:lstStyle/>
          <a:p>
            <a:endParaRPr lang="en-IE">
              <a:solidFill>
                <a:srgbClr val="467BBD"/>
              </a:solidFill>
            </a:endParaRPr>
          </a:p>
        </p:txBody>
      </p:sp>
      <p:sp>
        <p:nvSpPr>
          <p:cNvPr id="5" name="Footer Placeholder 4"/>
          <p:cNvSpPr>
            <a:spLocks noGrp="1"/>
          </p:cNvSpPr>
          <p:nvPr>
            <p:ph type="ftr" sz="quarter" idx="11"/>
          </p:nvPr>
        </p:nvSpPr>
        <p:spPr>
          <a:xfrm>
            <a:off x="1085306" y="6480487"/>
            <a:ext cx="2947556" cy="255326"/>
          </a:xfrm>
          <a:prstGeom prst="rect">
            <a:avLst/>
          </a:prstGeom>
        </p:spPr>
        <p:txBody>
          <a:bodyPr/>
          <a:lstStyle>
            <a:lvl1pPr algn="l">
              <a:defRPr/>
            </a:lvl1pPr>
          </a:lstStyle>
          <a:p>
            <a:endParaRPr lang="en-IE">
              <a:solidFill>
                <a:srgbClr val="467BBD"/>
              </a:solidFill>
            </a:endParaRPr>
          </a:p>
        </p:txBody>
      </p:sp>
      <p:sp>
        <p:nvSpPr>
          <p:cNvPr id="6" name="Slide Number Placeholder 5"/>
          <p:cNvSpPr>
            <a:spLocks noGrp="1"/>
          </p:cNvSpPr>
          <p:nvPr>
            <p:ph type="sldNum" sz="quarter" idx="12"/>
          </p:nvPr>
        </p:nvSpPr>
        <p:spPr>
          <a:xfrm>
            <a:off x="515938" y="6476256"/>
            <a:ext cx="509046" cy="259557"/>
          </a:xfrm>
          <a:prstGeom prst="rect">
            <a:avLst/>
          </a:prstGeom>
        </p:spPr>
        <p:txBody>
          <a:bodyPr/>
          <a:lstStyle>
            <a:lvl1pPr algn="l">
              <a:defRPr/>
            </a:lvl1pPr>
          </a:lstStyle>
          <a:p>
            <a:fld id="{4A13BAFD-C6E1-49C5-8C3D-26FF884B8F3D}" type="slidenum">
              <a:rPr lang="en-IE" smtClean="0">
                <a:solidFill>
                  <a:srgbClr val="467BBD"/>
                </a:solidFill>
              </a:rPr>
              <a:pPr/>
              <a:t>‹#›</a:t>
            </a:fld>
            <a:endParaRPr lang="en-IE">
              <a:solidFill>
                <a:srgbClr val="467BBD"/>
              </a:solidFill>
            </a:endParaRPr>
          </a:p>
        </p:txBody>
      </p:sp>
      <p:pic>
        <p:nvPicPr>
          <p:cNvPr id="8" name="Picture 7"/>
          <p:cNvPicPr>
            <a:picLocks/>
          </p:cNvPicPr>
          <p:nvPr userDrawn="1"/>
        </p:nvPicPr>
        <p:blipFill>
          <a:blip r:embed="rId3" cstate="email">
            <a:extLst>
              <a:ext uri="{28A0092B-C50C-407E-A947-70E740481C1C}">
                <a14:useLocalDpi xmlns:a14="http://schemas.microsoft.com/office/drawing/2010/main"/>
              </a:ext>
            </a:extLst>
          </a:blip>
          <a:stretch>
            <a:fillRect/>
          </a:stretch>
        </p:blipFill>
        <p:spPr>
          <a:xfrm>
            <a:off x="10179843" y="5938082"/>
            <a:ext cx="1650207" cy="652430"/>
          </a:xfrm>
          <a:prstGeom prst="rect">
            <a:avLst/>
          </a:prstGeom>
        </p:spPr>
      </p:pic>
    </p:spTree>
    <p:extLst>
      <p:ext uri="{BB962C8B-B14F-4D97-AF65-F5344CB8AC3E}">
        <p14:creationId xmlns:p14="http://schemas.microsoft.com/office/powerpoint/2010/main" val="12669111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secHead" preserve="1">
  <p:cSld name="Section Divider Blend">
    <p:bg>
      <p:bgPr>
        <a:gradFill>
          <a:gsLst>
            <a:gs pos="0">
              <a:srgbClr val="0D134F"/>
            </a:gs>
            <a:gs pos="35000">
              <a:srgbClr val="467BBC"/>
            </a:gs>
            <a:gs pos="92000">
              <a:srgbClr val="B6BF00"/>
            </a:gs>
            <a:gs pos="58000">
              <a:srgbClr val="009FDF"/>
            </a:gs>
            <a:gs pos="100000">
              <a:srgbClr val="FFD600"/>
            </a:gs>
          </a:gsLst>
          <a:lin ang="19320000" scaled="0"/>
        </a:gra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6E77AA58-0DF8-459F-A67A-15B9B631111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525" y="1713"/>
            <a:ext cx="12195050" cy="6856287"/>
          </a:xfrm>
          <a:prstGeom prst="rect">
            <a:avLst/>
          </a:prstGeom>
        </p:spPr>
      </p:pic>
      <p:sp>
        <p:nvSpPr>
          <p:cNvPr id="2" name="Title 1"/>
          <p:cNvSpPr>
            <a:spLocks noGrp="1"/>
          </p:cNvSpPr>
          <p:nvPr>
            <p:ph type="title"/>
          </p:nvPr>
        </p:nvSpPr>
        <p:spPr>
          <a:xfrm>
            <a:off x="1079414" y="81237"/>
            <a:ext cx="9223462" cy="2852737"/>
          </a:xfrm>
          <a:prstGeom prst="rect">
            <a:avLst/>
          </a:prstGeom>
        </p:spPr>
        <p:txBody>
          <a:bodyPr anchor="b"/>
          <a:lstStyle>
            <a:lvl1pPr>
              <a:defRPr sz="2500">
                <a:solidFill>
                  <a:schemeClr val="tx2"/>
                </a:solidFill>
              </a:defRPr>
            </a:lvl1pPr>
          </a:lstStyle>
          <a:p>
            <a:r>
              <a:rPr lang="en-US"/>
              <a:t>Click to edit Master title style</a:t>
            </a:r>
            <a:endParaRPr lang="en-IE"/>
          </a:p>
        </p:txBody>
      </p:sp>
      <p:sp>
        <p:nvSpPr>
          <p:cNvPr id="3" name="Text Placeholder 2"/>
          <p:cNvSpPr>
            <a:spLocks noGrp="1"/>
          </p:cNvSpPr>
          <p:nvPr>
            <p:ph type="body" idx="1"/>
          </p:nvPr>
        </p:nvSpPr>
        <p:spPr>
          <a:xfrm>
            <a:off x="1079414" y="2830333"/>
            <a:ext cx="9223462" cy="1500187"/>
          </a:xfrm>
          <a:prstGeom prst="rect">
            <a:avLst/>
          </a:prstGeom>
        </p:spPr>
        <p:txBody>
          <a:bodyPr/>
          <a:lstStyle>
            <a:lvl1pPr marL="0" indent="0">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737674" y="6467158"/>
            <a:ext cx="1224841" cy="259825"/>
          </a:xfrm>
          <a:prstGeom prst="rect">
            <a:avLst/>
          </a:prstGeom>
        </p:spPr>
        <p:txBody>
          <a:bodyPr/>
          <a:lstStyle>
            <a:lvl1pPr>
              <a:defRPr>
                <a:solidFill>
                  <a:schemeClr val="tx1"/>
                </a:solidFill>
              </a:defRPr>
            </a:lvl1pPr>
          </a:lstStyle>
          <a:p>
            <a:endParaRPr lang="en-IE">
              <a:solidFill>
                <a:srgbClr val="467BBD"/>
              </a:solidFill>
            </a:endParaRPr>
          </a:p>
        </p:txBody>
      </p:sp>
      <p:sp>
        <p:nvSpPr>
          <p:cNvPr id="5" name="Footer Placeholder 4"/>
          <p:cNvSpPr>
            <a:spLocks noGrp="1"/>
          </p:cNvSpPr>
          <p:nvPr>
            <p:ph type="ftr" sz="quarter" idx="11"/>
          </p:nvPr>
        </p:nvSpPr>
        <p:spPr>
          <a:xfrm>
            <a:off x="1079413" y="6480487"/>
            <a:ext cx="2981235" cy="255326"/>
          </a:xfrm>
          <a:prstGeom prst="rect">
            <a:avLst/>
          </a:prstGeom>
        </p:spPr>
        <p:txBody>
          <a:bodyPr/>
          <a:lstStyle>
            <a:lvl1pPr algn="l">
              <a:defRPr>
                <a:solidFill>
                  <a:schemeClr val="tx1"/>
                </a:solidFill>
              </a:defRPr>
            </a:lvl1pPr>
          </a:lstStyle>
          <a:p>
            <a:endParaRPr lang="en-IE">
              <a:solidFill>
                <a:srgbClr val="467BBD"/>
              </a:solidFill>
            </a:endParaRPr>
          </a:p>
        </p:txBody>
      </p:sp>
      <p:sp>
        <p:nvSpPr>
          <p:cNvPr id="6" name="Slide Number Placeholder 5"/>
          <p:cNvSpPr>
            <a:spLocks noGrp="1"/>
          </p:cNvSpPr>
          <p:nvPr>
            <p:ph type="sldNum" sz="quarter" idx="12"/>
          </p:nvPr>
        </p:nvSpPr>
        <p:spPr>
          <a:xfrm>
            <a:off x="515938" y="6476256"/>
            <a:ext cx="509046" cy="259557"/>
          </a:xfrm>
          <a:prstGeom prst="rect">
            <a:avLst/>
          </a:prstGeom>
        </p:spPr>
        <p:txBody>
          <a:bodyPr/>
          <a:lstStyle>
            <a:lvl1pPr algn="l">
              <a:defRPr>
                <a:solidFill>
                  <a:schemeClr val="tx1"/>
                </a:solidFill>
              </a:defRPr>
            </a:lvl1pPr>
          </a:lstStyle>
          <a:p>
            <a:fld id="{4A13BAFD-C6E1-49C5-8C3D-26FF884B8F3D}" type="slidenum">
              <a:rPr lang="en-IE" smtClean="0">
                <a:solidFill>
                  <a:srgbClr val="467BBD"/>
                </a:solidFill>
              </a:rPr>
              <a:pPr/>
              <a:t>‹#›</a:t>
            </a:fld>
            <a:endParaRPr lang="en-IE">
              <a:solidFill>
                <a:srgbClr val="467BBD"/>
              </a:solidFill>
            </a:endParaRPr>
          </a:p>
        </p:txBody>
      </p:sp>
      <p:pic>
        <p:nvPicPr>
          <p:cNvPr id="8" name="Picture 7"/>
          <p:cNvPicPr>
            <a:picLocks/>
          </p:cNvPicPr>
          <p:nvPr userDrawn="1"/>
        </p:nvPicPr>
        <p:blipFill>
          <a:blip r:embed="rId3" cstate="email">
            <a:extLst>
              <a:ext uri="{28A0092B-C50C-407E-A947-70E740481C1C}">
                <a14:useLocalDpi xmlns:a14="http://schemas.microsoft.com/office/drawing/2010/main"/>
              </a:ext>
            </a:extLst>
          </a:blip>
          <a:stretch>
            <a:fillRect/>
          </a:stretch>
        </p:blipFill>
        <p:spPr>
          <a:xfrm>
            <a:off x="10176423" y="5934807"/>
            <a:ext cx="1654565" cy="654378"/>
          </a:xfrm>
          <a:prstGeom prst="rect">
            <a:avLst/>
          </a:prstGeom>
        </p:spPr>
      </p:pic>
    </p:spTree>
    <p:extLst>
      <p:ext uri="{BB962C8B-B14F-4D97-AF65-F5344CB8AC3E}">
        <p14:creationId xmlns:p14="http://schemas.microsoft.com/office/powerpoint/2010/main" val="528456322"/>
      </p:ext>
    </p:extLst>
  </p:cSld>
  <p:clrMapOvr>
    <a:masterClrMapping/>
  </p:clrMapOvr>
  <p:extLst>
    <p:ext uri="{DCECCB84-F9BA-43D5-87BE-67443E8EF086}">
      <p15:sldGuideLst xmlns:p15="http://schemas.microsoft.com/office/powerpoint/2012/main">
        <p15:guide id="1" orient="horz" pos="3872">
          <p15:clr>
            <a:srgbClr val="FBAE40"/>
          </p15:clr>
        </p15:guide>
        <p15:guide id="2" orient="horz" pos="4091">
          <p15:clr>
            <a:srgbClr val="FBAE40"/>
          </p15:clr>
        </p15:guide>
        <p15:guide id="3" pos="7256">
          <p15:clr>
            <a:srgbClr val="FBAE40"/>
          </p15:clr>
        </p15:guide>
        <p15:guide id="4" pos="6352">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09046" y="221194"/>
            <a:ext cx="9568800" cy="711736"/>
          </a:xfrm>
          <a:prstGeom prst="rect">
            <a:avLst/>
          </a:prstGeom>
        </p:spPr>
        <p:txBody>
          <a:bodyPr/>
          <a:lstStyle/>
          <a:p>
            <a:r>
              <a:rPr lang="en-US"/>
              <a:t>Click to edit Master title style</a:t>
            </a:r>
            <a:endParaRPr lang="en-IE"/>
          </a:p>
        </p:txBody>
      </p:sp>
      <p:sp>
        <p:nvSpPr>
          <p:cNvPr id="3" name="Content Placeholder 2"/>
          <p:cNvSpPr>
            <a:spLocks noGrp="1"/>
          </p:cNvSpPr>
          <p:nvPr>
            <p:ph sz="half" idx="1"/>
          </p:nvPr>
        </p:nvSpPr>
        <p:spPr>
          <a:xfrm>
            <a:off x="509046" y="1357459"/>
            <a:ext cx="5410742" cy="4732255"/>
          </a:xfrm>
          <a:prstGeom prst="rect">
            <a:avLst/>
          </a:prstGeom>
        </p:spPr>
        <p:txBody>
          <a:bodyPr t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p:cNvSpPr>
            <a:spLocks noGrp="1"/>
          </p:cNvSpPr>
          <p:nvPr>
            <p:ph sz="half" idx="2"/>
          </p:nvPr>
        </p:nvSpPr>
        <p:spPr>
          <a:xfrm>
            <a:off x="6202836" y="1357459"/>
            <a:ext cx="5472689" cy="4732255"/>
          </a:xfrm>
          <a:prstGeom prst="rect">
            <a:avLst/>
          </a:prstGeom>
        </p:spPr>
        <p:txBody>
          <a:bodyPr t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9" name="Date Placeholder 8"/>
          <p:cNvSpPr>
            <a:spLocks noGrp="1"/>
          </p:cNvSpPr>
          <p:nvPr>
            <p:ph type="dt" sz="half" idx="10"/>
          </p:nvPr>
        </p:nvSpPr>
        <p:spPr>
          <a:xfrm>
            <a:off x="1024984" y="6476256"/>
            <a:ext cx="1224841" cy="259825"/>
          </a:xfrm>
          <a:prstGeom prst="rect">
            <a:avLst/>
          </a:prstGeom>
        </p:spPr>
        <p:txBody>
          <a:bodyPr/>
          <a:lstStyle/>
          <a:p>
            <a:endParaRPr lang="en-IE">
              <a:solidFill>
                <a:srgbClr val="467BBD"/>
              </a:solidFill>
            </a:endParaRPr>
          </a:p>
        </p:txBody>
      </p:sp>
      <p:sp>
        <p:nvSpPr>
          <p:cNvPr id="10" name="Footer Placeholder 9"/>
          <p:cNvSpPr>
            <a:spLocks noGrp="1"/>
          </p:cNvSpPr>
          <p:nvPr>
            <p:ph type="ftr" sz="quarter" idx="11"/>
          </p:nvPr>
        </p:nvSpPr>
        <p:spPr>
          <a:xfrm>
            <a:off x="2249826" y="6480487"/>
            <a:ext cx="6554809" cy="255326"/>
          </a:xfrm>
          <a:prstGeom prst="rect">
            <a:avLst/>
          </a:prstGeom>
        </p:spPr>
        <p:txBody>
          <a:bodyPr/>
          <a:lstStyle/>
          <a:p>
            <a:endParaRPr lang="en-IE">
              <a:solidFill>
                <a:srgbClr val="467BBD"/>
              </a:solidFill>
            </a:endParaRPr>
          </a:p>
        </p:txBody>
      </p:sp>
      <p:sp>
        <p:nvSpPr>
          <p:cNvPr id="11" name="Slide Number Placeholder 10"/>
          <p:cNvSpPr>
            <a:spLocks noGrp="1"/>
          </p:cNvSpPr>
          <p:nvPr>
            <p:ph type="sldNum" sz="quarter" idx="12"/>
          </p:nvPr>
        </p:nvSpPr>
        <p:spPr>
          <a:xfrm>
            <a:off x="515938" y="6476256"/>
            <a:ext cx="509046" cy="259557"/>
          </a:xfrm>
          <a:prstGeom prst="rect">
            <a:avLst/>
          </a:prstGeom>
        </p:spPr>
        <p:txBody>
          <a:bodyPr/>
          <a:lstStyle/>
          <a:p>
            <a:fld id="{4A13BAFD-C6E1-49C5-8C3D-26FF884B8F3D}" type="slidenum">
              <a:rPr lang="en-IE">
                <a:solidFill>
                  <a:srgbClr val="467BBD"/>
                </a:solidFill>
              </a:rPr>
              <a:pPr/>
              <a:t>‹#›</a:t>
            </a:fld>
            <a:endParaRPr lang="en-IE">
              <a:solidFill>
                <a:srgbClr val="467BBD"/>
              </a:solidFill>
            </a:endParaRPr>
          </a:p>
        </p:txBody>
      </p:sp>
    </p:spTree>
    <p:extLst>
      <p:ext uri="{BB962C8B-B14F-4D97-AF65-F5344CB8AC3E}">
        <p14:creationId xmlns:p14="http://schemas.microsoft.com/office/powerpoint/2010/main" val="1238611964"/>
      </p:ext>
    </p:extLst>
  </p:cSld>
  <p:clrMapOvr>
    <a:masterClrMapping/>
  </p:clrMapOvr>
  <p:extLst>
    <p:ext uri="{DCECCB84-F9BA-43D5-87BE-67443E8EF086}">
      <p15:sldGuideLst xmlns:p15="http://schemas.microsoft.com/office/powerpoint/2012/main">
        <p15:guide id="1" pos="3477">
          <p15:clr>
            <a:srgbClr val="FBAE40"/>
          </p15:clr>
        </p15:guide>
        <p15:guide id="2" pos="3729">
          <p15:clr>
            <a:srgbClr val="FBAE40"/>
          </p15:clr>
        </p15:guide>
        <p15:guide id="3" pos="390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15938" y="1071155"/>
            <a:ext cx="5185914" cy="714103"/>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15938" y="1785258"/>
            <a:ext cx="5185914" cy="429709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p:cNvSpPr>
            <a:spLocks noGrp="1"/>
          </p:cNvSpPr>
          <p:nvPr>
            <p:ph type="body" sz="quarter" idx="3"/>
          </p:nvPr>
        </p:nvSpPr>
        <p:spPr>
          <a:xfrm>
            <a:off x="6098207" y="1071155"/>
            <a:ext cx="5581031" cy="714103"/>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098207" y="1785258"/>
            <a:ext cx="5581031" cy="429709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10" name="Title 9"/>
          <p:cNvSpPr>
            <a:spLocks noGrp="1"/>
          </p:cNvSpPr>
          <p:nvPr>
            <p:ph type="title"/>
          </p:nvPr>
        </p:nvSpPr>
        <p:spPr>
          <a:xfrm>
            <a:off x="509046" y="221194"/>
            <a:ext cx="9568208" cy="711736"/>
          </a:xfrm>
          <a:prstGeom prst="rect">
            <a:avLst/>
          </a:prstGeom>
        </p:spPr>
        <p:txBody>
          <a:bodyPr/>
          <a:lstStyle/>
          <a:p>
            <a:r>
              <a:rPr lang="en-US"/>
              <a:t>Click to edit Master title style</a:t>
            </a:r>
            <a:endParaRPr lang="en-IE"/>
          </a:p>
        </p:txBody>
      </p:sp>
      <p:sp>
        <p:nvSpPr>
          <p:cNvPr id="2" name="Date Placeholder 1"/>
          <p:cNvSpPr>
            <a:spLocks noGrp="1"/>
          </p:cNvSpPr>
          <p:nvPr>
            <p:ph type="dt" sz="half" idx="10"/>
          </p:nvPr>
        </p:nvSpPr>
        <p:spPr>
          <a:xfrm>
            <a:off x="1024984" y="6476256"/>
            <a:ext cx="1224841" cy="259825"/>
          </a:xfrm>
          <a:prstGeom prst="rect">
            <a:avLst/>
          </a:prstGeom>
        </p:spPr>
        <p:txBody>
          <a:bodyPr/>
          <a:lstStyle/>
          <a:p>
            <a:endParaRPr lang="en-IE">
              <a:solidFill>
                <a:srgbClr val="467BBD"/>
              </a:solidFill>
            </a:endParaRPr>
          </a:p>
        </p:txBody>
      </p:sp>
      <p:sp>
        <p:nvSpPr>
          <p:cNvPr id="11" name="Footer Placeholder 10"/>
          <p:cNvSpPr>
            <a:spLocks noGrp="1"/>
          </p:cNvSpPr>
          <p:nvPr>
            <p:ph type="ftr" sz="quarter" idx="11"/>
          </p:nvPr>
        </p:nvSpPr>
        <p:spPr>
          <a:xfrm>
            <a:off x="2249826" y="6480487"/>
            <a:ext cx="6554809" cy="255326"/>
          </a:xfrm>
          <a:prstGeom prst="rect">
            <a:avLst/>
          </a:prstGeom>
        </p:spPr>
        <p:txBody>
          <a:bodyPr/>
          <a:lstStyle/>
          <a:p>
            <a:endParaRPr lang="en-IE">
              <a:solidFill>
                <a:srgbClr val="467BBD"/>
              </a:solidFill>
            </a:endParaRPr>
          </a:p>
        </p:txBody>
      </p:sp>
      <p:sp>
        <p:nvSpPr>
          <p:cNvPr id="12" name="Slide Number Placeholder 11"/>
          <p:cNvSpPr>
            <a:spLocks noGrp="1"/>
          </p:cNvSpPr>
          <p:nvPr>
            <p:ph type="sldNum" sz="quarter" idx="12"/>
          </p:nvPr>
        </p:nvSpPr>
        <p:spPr>
          <a:xfrm>
            <a:off x="515938" y="6476256"/>
            <a:ext cx="509046" cy="259557"/>
          </a:xfrm>
          <a:prstGeom prst="rect">
            <a:avLst/>
          </a:prstGeom>
        </p:spPr>
        <p:txBody>
          <a:bodyPr/>
          <a:lstStyle/>
          <a:p>
            <a:fld id="{4A13BAFD-C6E1-49C5-8C3D-26FF884B8F3D}" type="slidenum">
              <a:rPr lang="en-IE">
                <a:solidFill>
                  <a:srgbClr val="467BBD"/>
                </a:solidFill>
              </a:rPr>
              <a:pPr/>
              <a:t>‹#›</a:t>
            </a:fld>
            <a:endParaRPr lang="en-IE">
              <a:solidFill>
                <a:srgbClr val="467BBD"/>
              </a:solidFill>
            </a:endParaRPr>
          </a:p>
        </p:txBody>
      </p:sp>
    </p:spTree>
    <p:extLst>
      <p:ext uri="{BB962C8B-B14F-4D97-AF65-F5344CB8AC3E}">
        <p14:creationId xmlns:p14="http://schemas.microsoft.com/office/powerpoint/2010/main" val="278140559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34501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024984" y="6476256"/>
            <a:ext cx="1224841" cy="259825"/>
          </a:xfrm>
          <a:prstGeom prst="rect">
            <a:avLst/>
          </a:prstGeom>
        </p:spPr>
        <p:txBody>
          <a:bodyPr/>
          <a:lstStyle/>
          <a:p>
            <a:endParaRPr lang="en-IE">
              <a:solidFill>
                <a:srgbClr val="467BBD"/>
              </a:solidFill>
            </a:endParaRPr>
          </a:p>
        </p:txBody>
      </p:sp>
      <p:sp>
        <p:nvSpPr>
          <p:cNvPr id="3" name="Footer Placeholder 2"/>
          <p:cNvSpPr>
            <a:spLocks noGrp="1"/>
          </p:cNvSpPr>
          <p:nvPr>
            <p:ph type="ftr" sz="quarter" idx="11"/>
          </p:nvPr>
        </p:nvSpPr>
        <p:spPr>
          <a:xfrm>
            <a:off x="2249826" y="6480487"/>
            <a:ext cx="6554809" cy="255326"/>
          </a:xfrm>
          <a:prstGeom prst="rect">
            <a:avLst/>
          </a:prstGeom>
        </p:spPr>
        <p:txBody>
          <a:bodyPr/>
          <a:lstStyle/>
          <a:p>
            <a:endParaRPr lang="en-IE">
              <a:solidFill>
                <a:srgbClr val="467BBD"/>
              </a:solidFill>
            </a:endParaRPr>
          </a:p>
        </p:txBody>
      </p:sp>
      <p:sp>
        <p:nvSpPr>
          <p:cNvPr id="4" name="Slide Number Placeholder 3"/>
          <p:cNvSpPr>
            <a:spLocks noGrp="1"/>
          </p:cNvSpPr>
          <p:nvPr>
            <p:ph type="sldNum" sz="quarter" idx="12"/>
          </p:nvPr>
        </p:nvSpPr>
        <p:spPr>
          <a:xfrm>
            <a:off x="515938" y="6476256"/>
            <a:ext cx="509046" cy="259557"/>
          </a:xfrm>
          <a:prstGeom prst="rect">
            <a:avLst/>
          </a:prstGeom>
        </p:spPr>
        <p:txBody>
          <a:bodyPr/>
          <a:lstStyle/>
          <a:p>
            <a:fld id="{4A13BAFD-C6E1-49C5-8C3D-26FF884B8F3D}" type="slidenum">
              <a:rPr lang="en-IE">
                <a:solidFill>
                  <a:srgbClr val="467BBD"/>
                </a:solidFill>
              </a:rPr>
              <a:pPr/>
              <a:t>‹#›</a:t>
            </a:fld>
            <a:endParaRPr lang="en-IE">
              <a:solidFill>
                <a:srgbClr val="467BBD"/>
              </a:solidFill>
            </a:endParaRPr>
          </a:p>
        </p:txBody>
      </p:sp>
    </p:spTree>
    <p:extLst>
      <p:ext uri="{BB962C8B-B14F-4D97-AF65-F5344CB8AC3E}">
        <p14:creationId xmlns:p14="http://schemas.microsoft.com/office/powerpoint/2010/main" val="91441688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Main Cover ">
    <p:spTree>
      <p:nvGrpSpPr>
        <p:cNvPr id="1" name=""/>
        <p:cNvGrpSpPr/>
        <p:nvPr/>
      </p:nvGrpSpPr>
      <p:grpSpPr>
        <a:xfrm>
          <a:off x="0" y="0"/>
          <a:ext cx="0" cy="0"/>
          <a:chOff x="0" y="0"/>
          <a:chExt cx="0" cy="0"/>
        </a:xfrm>
      </p:grpSpPr>
      <p:sp>
        <p:nvSpPr>
          <p:cNvPr id="16" name="Freeform 56">
            <a:extLst>
              <a:ext uri="{FF2B5EF4-FFF2-40B4-BE49-F238E27FC236}">
                <a16:creationId xmlns:a16="http://schemas.microsoft.com/office/drawing/2014/main" id="{13A7AC18-CF42-4EC5-8D40-441EAE30A06C}"/>
              </a:ext>
            </a:extLst>
          </p:cNvPr>
          <p:cNvSpPr/>
          <p:nvPr userDrawn="1"/>
        </p:nvSpPr>
        <p:spPr>
          <a:xfrm>
            <a:off x="497856" y="795662"/>
            <a:ext cx="4927845" cy="3581484"/>
          </a:xfrm>
          <a:custGeom>
            <a:avLst/>
            <a:gdLst>
              <a:gd name="connsiteX0" fmla="*/ 4238387 w 4257675"/>
              <a:gd name="connsiteY0" fmla="*/ 0 h 3092804"/>
              <a:gd name="connsiteX1" fmla="*/ 4257675 w 4257675"/>
              <a:gd name="connsiteY1" fmla="*/ 0 h 3092804"/>
              <a:gd name="connsiteX2" fmla="*/ 4257675 w 4257675"/>
              <a:gd name="connsiteY2" fmla="*/ 3092804 h 3092804"/>
              <a:gd name="connsiteX3" fmla="*/ 0 w 4257675"/>
              <a:gd name="connsiteY3" fmla="*/ 3092804 h 3092804"/>
              <a:gd name="connsiteX4" fmla="*/ 0 w 4257675"/>
              <a:gd name="connsiteY4" fmla="*/ 747342 h 30928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7675" h="3092804">
                <a:moveTo>
                  <a:pt x="4238387" y="0"/>
                </a:moveTo>
                <a:lnTo>
                  <a:pt x="4257675" y="0"/>
                </a:lnTo>
                <a:lnTo>
                  <a:pt x="4257675" y="3092804"/>
                </a:lnTo>
                <a:lnTo>
                  <a:pt x="0" y="3092804"/>
                </a:lnTo>
                <a:lnTo>
                  <a:pt x="0" y="747342"/>
                </a:lnTo>
                <a:close/>
              </a:path>
            </a:pathLst>
          </a:custGeom>
          <a:solidFill>
            <a:srgbClr val="FFE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11" name="Title 1"/>
          <p:cNvSpPr>
            <a:spLocks noGrp="1"/>
          </p:cNvSpPr>
          <p:nvPr>
            <p:ph type="ctrTitle"/>
          </p:nvPr>
        </p:nvSpPr>
        <p:spPr>
          <a:xfrm>
            <a:off x="775100" y="1954221"/>
            <a:ext cx="4326679" cy="979702"/>
          </a:xfrm>
        </p:spPr>
        <p:txBody>
          <a:bodyPr/>
          <a:lstStyle>
            <a:lvl1pPr>
              <a:defRPr sz="2999" b="0">
                <a:solidFill>
                  <a:srgbClr val="000000"/>
                </a:solidFill>
                <a:latin typeface="EYInterstate Light" panose="02000506000000020004" pitchFamily="2" charset="0"/>
                <a:cs typeface="Arial" pitchFamily="34" charset="0"/>
              </a:defRPr>
            </a:lvl1pPr>
          </a:lstStyle>
          <a:p>
            <a:r>
              <a:rPr lang="en-US"/>
              <a:t>Click to edit Master title style</a:t>
            </a:r>
            <a:endParaRPr lang="en-GB"/>
          </a:p>
        </p:txBody>
      </p:sp>
      <p:sp>
        <p:nvSpPr>
          <p:cNvPr id="12" name="Subtitle 2"/>
          <p:cNvSpPr>
            <a:spLocks noGrp="1"/>
          </p:cNvSpPr>
          <p:nvPr>
            <p:ph type="subTitle" idx="1"/>
          </p:nvPr>
        </p:nvSpPr>
        <p:spPr>
          <a:xfrm>
            <a:off x="775100" y="3046159"/>
            <a:ext cx="4326679" cy="1046323"/>
          </a:xfrm>
        </p:spPr>
        <p:txBody>
          <a:bodyPr/>
          <a:lstStyle>
            <a:lvl1pPr marL="0" indent="0" algn="l">
              <a:spcAft>
                <a:spcPts val="1199"/>
              </a:spcAft>
              <a:buNone/>
              <a:defRPr sz="1599">
                <a:solidFill>
                  <a:srgbClr val="000000"/>
                </a:solidFill>
                <a:latin typeface="EYInterstate" panose="02000503020000020004" pitchFamily="2" charset="0"/>
                <a:cs typeface="Arial" pitchFamily="34" charset="0"/>
              </a:defRPr>
            </a:lvl1pPr>
            <a:lvl2pPr marL="0" indent="0" algn="l">
              <a:buNone/>
              <a:defRPr sz="1599" b="1">
                <a:solidFill>
                  <a:srgbClr val="000000"/>
                </a:solidFill>
                <a:latin typeface="EYInterstate" panose="02000503020000020004" pitchFamily="2" charset="0"/>
              </a:defRPr>
            </a:lvl2pPr>
            <a:lvl3pPr marL="913943" indent="0" algn="ctr">
              <a:buNone/>
              <a:defRPr>
                <a:solidFill>
                  <a:schemeClr val="tx1">
                    <a:tint val="75000"/>
                  </a:schemeClr>
                </a:solidFill>
              </a:defRPr>
            </a:lvl3pPr>
            <a:lvl4pPr marL="1370914" indent="0" algn="ctr">
              <a:buNone/>
              <a:defRPr>
                <a:solidFill>
                  <a:schemeClr val="tx1">
                    <a:tint val="75000"/>
                  </a:schemeClr>
                </a:solidFill>
              </a:defRPr>
            </a:lvl4pPr>
            <a:lvl5pPr marL="1827886" indent="0" algn="ctr">
              <a:buNone/>
              <a:defRPr>
                <a:solidFill>
                  <a:schemeClr val="tx1">
                    <a:tint val="75000"/>
                  </a:schemeClr>
                </a:solidFill>
              </a:defRPr>
            </a:lvl5pPr>
            <a:lvl6pPr marL="2284857" indent="0" algn="ctr">
              <a:buNone/>
              <a:defRPr>
                <a:solidFill>
                  <a:schemeClr val="tx1">
                    <a:tint val="75000"/>
                  </a:schemeClr>
                </a:solidFill>
              </a:defRPr>
            </a:lvl6pPr>
            <a:lvl7pPr marL="2741828" indent="0" algn="ctr">
              <a:buNone/>
              <a:defRPr>
                <a:solidFill>
                  <a:schemeClr val="tx1">
                    <a:tint val="75000"/>
                  </a:schemeClr>
                </a:solidFill>
              </a:defRPr>
            </a:lvl7pPr>
            <a:lvl8pPr marL="3198800" indent="0" algn="ctr">
              <a:buNone/>
              <a:defRPr>
                <a:solidFill>
                  <a:schemeClr val="tx1">
                    <a:tint val="75000"/>
                  </a:schemeClr>
                </a:solidFill>
              </a:defRPr>
            </a:lvl8pPr>
            <a:lvl9pPr marL="3655771" indent="0" algn="ctr">
              <a:buNone/>
              <a:defRPr>
                <a:solidFill>
                  <a:schemeClr val="tx1">
                    <a:tint val="75000"/>
                  </a:schemeClr>
                </a:solidFill>
              </a:defRPr>
            </a:lvl9pPr>
          </a:lstStyle>
          <a:p>
            <a:pPr lvl="0"/>
            <a:r>
              <a:rPr lang="en-US"/>
              <a:t>Click to edit Master subtitle style</a:t>
            </a:r>
          </a:p>
        </p:txBody>
      </p:sp>
      <p:grpSp>
        <p:nvGrpSpPr>
          <p:cNvPr id="14" name="Group 4">
            <a:extLst>
              <a:ext uri="{FF2B5EF4-FFF2-40B4-BE49-F238E27FC236}">
                <a16:creationId xmlns:a16="http://schemas.microsoft.com/office/drawing/2014/main" id="{C8422AE9-8257-41A9-AB41-1F10585C886F}"/>
              </a:ext>
            </a:extLst>
          </p:cNvPr>
          <p:cNvGrpSpPr>
            <a:grpSpLocks noChangeAspect="1"/>
          </p:cNvGrpSpPr>
          <p:nvPr userDrawn="1"/>
        </p:nvGrpSpPr>
        <p:grpSpPr bwMode="auto">
          <a:xfrm>
            <a:off x="10359392" y="4960938"/>
            <a:ext cx="1224912" cy="1435100"/>
            <a:chOff x="6529" y="3125"/>
            <a:chExt cx="772" cy="904"/>
          </a:xfrm>
        </p:grpSpPr>
        <p:sp>
          <p:nvSpPr>
            <p:cNvPr id="15" name="Freeform 5">
              <a:extLst>
                <a:ext uri="{FF2B5EF4-FFF2-40B4-BE49-F238E27FC236}">
                  <a16:creationId xmlns:a16="http://schemas.microsoft.com/office/drawing/2014/main" id="{D19659BD-653C-4300-9060-420AFAE39587}"/>
                </a:ext>
              </a:extLst>
            </p:cNvPr>
            <p:cNvSpPr>
              <a:spLocks/>
            </p:cNvSpPr>
            <p:nvPr userDrawn="1"/>
          </p:nvSpPr>
          <p:spPr bwMode="auto">
            <a:xfrm>
              <a:off x="6529" y="3125"/>
              <a:ext cx="619" cy="226"/>
            </a:xfrm>
            <a:custGeom>
              <a:avLst/>
              <a:gdLst>
                <a:gd name="T0" fmla="*/ 2473 w 2473"/>
                <a:gd name="T1" fmla="*/ 0 h 902"/>
                <a:gd name="T2" fmla="*/ 0 w 2473"/>
                <a:gd name="T3" fmla="*/ 902 h 902"/>
                <a:gd name="T4" fmla="*/ 2473 w 2473"/>
                <a:gd name="T5" fmla="*/ 466 h 902"/>
                <a:gd name="T6" fmla="*/ 2473 w 2473"/>
                <a:gd name="T7" fmla="*/ 0 h 902"/>
              </a:gdLst>
              <a:ahLst/>
              <a:cxnLst>
                <a:cxn ang="0">
                  <a:pos x="T0" y="T1"/>
                </a:cxn>
                <a:cxn ang="0">
                  <a:pos x="T2" y="T3"/>
                </a:cxn>
                <a:cxn ang="0">
                  <a:pos x="T4" y="T5"/>
                </a:cxn>
                <a:cxn ang="0">
                  <a:pos x="T6" y="T7"/>
                </a:cxn>
              </a:cxnLst>
              <a:rect l="0" t="0" r="r" b="b"/>
              <a:pathLst>
                <a:path w="2473" h="902">
                  <a:moveTo>
                    <a:pt x="2473" y="0"/>
                  </a:moveTo>
                  <a:lnTo>
                    <a:pt x="0" y="902"/>
                  </a:lnTo>
                  <a:lnTo>
                    <a:pt x="2473" y="466"/>
                  </a:lnTo>
                  <a:lnTo>
                    <a:pt x="247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17" name="Freeform 6">
              <a:extLst>
                <a:ext uri="{FF2B5EF4-FFF2-40B4-BE49-F238E27FC236}">
                  <a16:creationId xmlns:a16="http://schemas.microsoft.com/office/drawing/2014/main" id="{A4669336-72A1-4233-827A-C41AB4C1CC04}"/>
                </a:ext>
              </a:extLst>
            </p:cNvPr>
            <p:cNvSpPr>
              <a:spLocks noEditPoints="1"/>
            </p:cNvSpPr>
            <p:nvPr userDrawn="1"/>
          </p:nvSpPr>
          <p:spPr bwMode="auto">
            <a:xfrm>
              <a:off x="6529" y="3444"/>
              <a:ext cx="772" cy="585"/>
            </a:xfrm>
            <a:custGeom>
              <a:avLst/>
              <a:gdLst>
                <a:gd name="T0" fmla="*/ 233 w 3088"/>
                <a:gd name="T1" fmla="*/ 1588 h 2339"/>
                <a:gd name="T2" fmla="*/ 253 w 3088"/>
                <a:gd name="T3" fmla="*/ 1795 h 2339"/>
                <a:gd name="T4" fmla="*/ 151 w 3088"/>
                <a:gd name="T5" fmla="*/ 1810 h 2339"/>
                <a:gd name="T6" fmla="*/ 351 w 3088"/>
                <a:gd name="T7" fmla="*/ 1761 h 2339"/>
                <a:gd name="T8" fmla="*/ 416 w 3088"/>
                <a:gd name="T9" fmla="*/ 1857 h 2339"/>
                <a:gd name="T10" fmla="*/ 1140 w 3088"/>
                <a:gd name="T11" fmla="*/ 1652 h 2339"/>
                <a:gd name="T12" fmla="*/ 1216 w 3088"/>
                <a:gd name="T13" fmla="*/ 1738 h 2339"/>
                <a:gd name="T14" fmla="*/ 696 w 3088"/>
                <a:gd name="T15" fmla="*/ 1546 h 2339"/>
                <a:gd name="T16" fmla="*/ 738 w 3088"/>
                <a:gd name="T17" fmla="*/ 1710 h 2339"/>
                <a:gd name="T18" fmla="*/ 860 w 3088"/>
                <a:gd name="T19" fmla="*/ 1854 h 2339"/>
                <a:gd name="T20" fmla="*/ 832 w 3088"/>
                <a:gd name="T21" fmla="*/ 1684 h 2339"/>
                <a:gd name="T22" fmla="*/ 2021 w 3088"/>
                <a:gd name="T23" fmla="*/ 1860 h 2339"/>
                <a:gd name="T24" fmla="*/ 2158 w 3088"/>
                <a:gd name="T25" fmla="*/ 1747 h 2339"/>
                <a:gd name="T26" fmla="*/ 2100 w 3088"/>
                <a:gd name="T27" fmla="*/ 1730 h 2339"/>
                <a:gd name="T28" fmla="*/ 2059 w 3088"/>
                <a:gd name="T29" fmla="*/ 1684 h 2339"/>
                <a:gd name="T30" fmla="*/ 1309 w 3088"/>
                <a:gd name="T31" fmla="*/ 1734 h 2339"/>
                <a:gd name="T32" fmla="*/ 1445 w 3088"/>
                <a:gd name="T33" fmla="*/ 1844 h 2339"/>
                <a:gd name="T34" fmla="*/ 1473 w 3088"/>
                <a:gd name="T35" fmla="*/ 1923 h 2339"/>
                <a:gd name="T36" fmla="*/ 1369 w 3088"/>
                <a:gd name="T37" fmla="*/ 1781 h 2339"/>
                <a:gd name="T38" fmla="*/ 1727 w 3088"/>
                <a:gd name="T39" fmla="*/ 1677 h 2339"/>
                <a:gd name="T40" fmla="*/ 1632 w 3088"/>
                <a:gd name="T41" fmla="*/ 1778 h 2339"/>
                <a:gd name="T42" fmla="*/ 1822 w 3088"/>
                <a:gd name="T43" fmla="*/ 1710 h 2339"/>
                <a:gd name="T44" fmla="*/ 1686 w 3088"/>
                <a:gd name="T45" fmla="*/ 1786 h 2339"/>
                <a:gd name="T46" fmla="*/ 1708 w 3088"/>
                <a:gd name="T47" fmla="*/ 1817 h 2339"/>
                <a:gd name="T48" fmla="*/ 2240 w 3088"/>
                <a:gd name="T49" fmla="*/ 1766 h 2339"/>
                <a:gd name="T50" fmla="*/ 2227 w 3088"/>
                <a:gd name="T51" fmla="*/ 1653 h 2339"/>
                <a:gd name="T52" fmla="*/ 2290 w 3088"/>
                <a:gd name="T53" fmla="*/ 1866 h 2339"/>
                <a:gd name="T54" fmla="*/ 2321 w 3088"/>
                <a:gd name="T55" fmla="*/ 1709 h 2339"/>
                <a:gd name="T56" fmla="*/ 2908 w 3088"/>
                <a:gd name="T57" fmla="*/ 1750 h 2339"/>
                <a:gd name="T58" fmla="*/ 2730 w 3088"/>
                <a:gd name="T59" fmla="*/ 1683 h 2339"/>
                <a:gd name="T60" fmla="*/ 2852 w 3088"/>
                <a:gd name="T61" fmla="*/ 1860 h 2339"/>
                <a:gd name="T62" fmla="*/ 2639 w 3088"/>
                <a:gd name="T63" fmla="*/ 1783 h 2339"/>
                <a:gd name="T64" fmla="*/ 2605 w 3088"/>
                <a:gd name="T65" fmla="*/ 1853 h 2339"/>
                <a:gd name="T66" fmla="*/ 2464 w 3088"/>
                <a:gd name="T67" fmla="*/ 1861 h 2339"/>
                <a:gd name="T68" fmla="*/ 2495 w 3088"/>
                <a:gd name="T69" fmla="*/ 1812 h 2339"/>
                <a:gd name="T70" fmla="*/ 2998 w 3088"/>
                <a:gd name="T71" fmla="*/ 1639 h 2339"/>
                <a:gd name="T72" fmla="*/ 975 w 3088"/>
                <a:gd name="T73" fmla="*/ 1860 h 2339"/>
                <a:gd name="T74" fmla="*/ 2416 w 3088"/>
                <a:gd name="T75" fmla="*/ 2069 h 2339"/>
                <a:gd name="T76" fmla="*/ 2510 w 3088"/>
                <a:gd name="T77" fmla="*/ 2251 h 2339"/>
                <a:gd name="T78" fmla="*/ 2485 w 3088"/>
                <a:gd name="T79" fmla="*/ 2074 h 2339"/>
                <a:gd name="T80" fmla="*/ 627 w 3088"/>
                <a:gd name="T81" fmla="*/ 2078 h 2339"/>
                <a:gd name="T82" fmla="*/ 672 w 3088"/>
                <a:gd name="T83" fmla="*/ 2089 h 2339"/>
                <a:gd name="T84" fmla="*/ 202 w 3088"/>
                <a:gd name="T85" fmla="*/ 2135 h 2339"/>
                <a:gd name="T86" fmla="*/ 310 w 3088"/>
                <a:gd name="T87" fmla="*/ 2174 h 2339"/>
                <a:gd name="T88" fmla="*/ 503 w 3088"/>
                <a:gd name="T89" fmla="*/ 2174 h 2339"/>
                <a:gd name="T90" fmla="*/ 374 w 3088"/>
                <a:gd name="T91" fmla="*/ 2185 h 2339"/>
                <a:gd name="T92" fmla="*/ 439 w 3088"/>
                <a:gd name="T93" fmla="*/ 2185 h 2339"/>
                <a:gd name="T94" fmla="*/ 2197 w 3088"/>
                <a:gd name="T95" fmla="*/ 2040 h 2339"/>
                <a:gd name="T96" fmla="*/ 1597 w 3088"/>
                <a:gd name="T97" fmla="*/ 2027 h 2339"/>
                <a:gd name="T98" fmla="*/ 1937 w 3088"/>
                <a:gd name="T99" fmla="*/ 2047 h 2339"/>
                <a:gd name="T100" fmla="*/ 2002 w 3088"/>
                <a:gd name="T101" fmla="*/ 2254 h 2339"/>
                <a:gd name="T102" fmla="*/ 2061 w 3088"/>
                <a:gd name="T103" fmla="*/ 2041 h 2339"/>
                <a:gd name="T104" fmla="*/ 2002 w 3088"/>
                <a:gd name="T105" fmla="*/ 2073 h 2339"/>
                <a:gd name="T106" fmla="*/ 767 w 3088"/>
                <a:gd name="T107" fmla="*/ 1934 h 2339"/>
                <a:gd name="T108" fmla="*/ 1202 w 3088"/>
                <a:gd name="T109" fmla="*/ 2037 h 2339"/>
                <a:gd name="T110" fmla="*/ 1108 w 3088"/>
                <a:gd name="T111" fmla="*/ 2086 h 2339"/>
                <a:gd name="T112" fmla="*/ 1280 w 3088"/>
                <a:gd name="T113" fmla="*/ 2078 h 2339"/>
                <a:gd name="T114" fmla="*/ 1385 w 3088"/>
                <a:gd name="T115" fmla="*/ 2249 h 2339"/>
                <a:gd name="T116" fmla="*/ 1403 w 3088"/>
                <a:gd name="T117" fmla="*/ 2332 h 2339"/>
                <a:gd name="T118" fmla="*/ 1354 w 3088"/>
                <a:gd name="T119" fmla="*/ 2200 h 2339"/>
                <a:gd name="T120" fmla="*/ 993 w 3088"/>
                <a:gd name="T121" fmla="*/ 2123 h 2339"/>
                <a:gd name="T122" fmla="*/ 397 w 3088"/>
                <a:gd name="T123" fmla="*/ 963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88" h="2339">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grpSp>
    </p:spTree>
    <p:extLst>
      <p:ext uri="{BB962C8B-B14F-4D97-AF65-F5344CB8AC3E}">
        <p14:creationId xmlns:p14="http://schemas.microsoft.com/office/powerpoint/2010/main" val="1733874582"/>
      </p:ext>
    </p:extLst>
  </p:cSld>
  <p:clrMapOvr>
    <a:masterClrMapping/>
  </p:clrMapOvr>
  <p:extLst>
    <p:ext uri="{DCECCB84-F9BA-43D5-87BE-67443E8EF086}">
      <p15:sldGuideLst xmlns:p15="http://schemas.microsoft.com/office/powerpoint/2012/main">
        <p15:guide id="1" orient="horz" pos="2160">
          <p15:clr>
            <a:srgbClr val="FBAE40"/>
          </p15:clr>
        </p15:guide>
        <p15:guide id="2" pos="3842">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over with Author">
    <p:spTree>
      <p:nvGrpSpPr>
        <p:cNvPr id="1" name=""/>
        <p:cNvGrpSpPr/>
        <p:nvPr/>
      </p:nvGrpSpPr>
      <p:grpSpPr>
        <a:xfrm>
          <a:off x="0" y="0"/>
          <a:ext cx="0" cy="0"/>
          <a:chOff x="0" y="0"/>
          <a:chExt cx="0" cy="0"/>
        </a:xfrm>
      </p:grpSpPr>
      <p:sp>
        <p:nvSpPr>
          <p:cNvPr id="16" name="Freeform 56">
            <a:extLst>
              <a:ext uri="{FF2B5EF4-FFF2-40B4-BE49-F238E27FC236}">
                <a16:creationId xmlns:a16="http://schemas.microsoft.com/office/drawing/2014/main" id="{13A7AC18-CF42-4EC5-8D40-441EAE30A06C}"/>
              </a:ext>
            </a:extLst>
          </p:cNvPr>
          <p:cNvSpPr/>
          <p:nvPr userDrawn="1"/>
        </p:nvSpPr>
        <p:spPr>
          <a:xfrm>
            <a:off x="497856" y="795662"/>
            <a:ext cx="4927845" cy="3581484"/>
          </a:xfrm>
          <a:custGeom>
            <a:avLst/>
            <a:gdLst>
              <a:gd name="connsiteX0" fmla="*/ 4238387 w 4257675"/>
              <a:gd name="connsiteY0" fmla="*/ 0 h 3092804"/>
              <a:gd name="connsiteX1" fmla="*/ 4257675 w 4257675"/>
              <a:gd name="connsiteY1" fmla="*/ 0 h 3092804"/>
              <a:gd name="connsiteX2" fmla="*/ 4257675 w 4257675"/>
              <a:gd name="connsiteY2" fmla="*/ 3092804 h 3092804"/>
              <a:gd name="connsiteX3" fmla="*/ 0 w 4257675"/>
              <a:gd name="connsiteY3" fmla="*/ 3092804 h 3092804"/>
              <a:gd name="connsiteX4" fmla="*/ 0 w 4257675"/>
              <a:gd name="connsiteY4" fmla="*/ 747342 h 30928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7675" h="3092804">
                <a:moveTo>
                  <a:pt x="4238387" y="0"/>
                </a:moveTo>
                <a:lnTo>
                  <a:pt x="4257675" y="0"/>
                </a:lnTo>
                <a:lnTo>
                  <a:pt x="4257675" y="3092804"/>
                </a:lnTo>
                <a:lnTo>
                  <a:pt x="0" y="3092804"/>
                </a:lnTo>
                <a:lnTo>
                  <a:pt x="0" y="747342"/>
                </a:lnTo>
                <a:close/>
              </a:path>
            </a:pathLst>
          </a:custGeom>
          <a:solidFill>
            <a:srgbClr val="FFE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11" name="Title 1"/>
          <p:cNvSpPr>
            <a:spLocks noGrp="1"/>
          </p:cNvSpPr>
          <p:nvPr>
            <p:ph type="ctrTitle"/>
          </p:nvPr>
        </p:nvSpPr>
        <p:spPr>
          <a:xfrm>
            <a:off x="775100" y="1954221"/>
            <a:ext cx="4326679" cy="979702"/>
          </a:xfrm>
        </p:spPr>
        <p:txBody>
          <a:bodyPr/>
          <a:lstStyle>
            <a:lvl1pPr>
              <a:defRPr sz="2999" b="0">
                <a:solidFill>
                  <a:schemeClr val="bg1"/>
                </a:solidFill>
                <a:latin typeface="EYInterstate Light" panose="02000506000000020004" pitchFamily="2" charset="0"/>
                <a:cs typeface="Arial" pitchFamily="34" charset="0"/>
              </a:defRPr>
            </a:lvl1pPr>
          </a:lstStyle>
          <a:p>
            <a:r>
              <a:rPr lang="en-US"/>
              <a:t>Click to edit Master title style</a:t>
            </a:r>
            <a:endParaRPr lang="en-GB"/>
          </a:p>
        </p:txBody>
      </p:sp>
      <p:cxnSp>
        <p:nvCxnSpPr>
          <p:cNvPr id="7" name="Straight Connector 6">
            <a:extLst>
              <a:ext uri="{FF2B5EF4-FFF2-40B4-BE49-F238E27FC236}">
                <a16:creationId xmlns:a16="http://schemas.microsoft.com/office/drawing/2014/main" id="{F93BD223-2224-476C-AB5C-300C248C1618}"/>
              </a:ext>
            </a:extLst>
          </p:cNvPr>
          <p:cNvCxnSpPr>
            <a:cxnSpLocks/>
          </p:cNvCxnSpPr>
          <p:nvPr userDrawn="1"/>
        </p:nvCxnSpPr>
        <p:spPr>
          <a:xfrm>
            <a:off x="1332490" y="5709060"/>
            <a:ext cx="8117873" cy="0"/>
          </a:xfrm>
          <a:prstGeom prst="line">
            <a:avLst/>
          </a:prstGeom>
          <a:ln>
            <a:solidFill>
              <a:srgbClr val="82829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51B4C43-E5F8-400E-A971-58A3766B1BF0}"/>
              </a:ext>
            </a:extLst>
          </p:cNvPr>
          <p:cNvSpPr txBox="1"/>
          <p:nvPr userDrawn="1"/>
        </p:nvSpPr>
        <p:spPr>
          <a:xfrm>
            <a:off x="461744" y="5605201"/>
            <a:ext cx="1044529" cy="197581"/>
          </a:xfrm>
          <a:prstGeom prst="rect">
            <a:avLst/>
          </a:prstGeom>
          <a:noFill/>
        </p:spPr>
        <p:txBody>
          <a:bodyPr wrap="square" lIns="0" tIns="0" rIns="0" bIns="0" rtlCol="0" anchor="ctr" anchorCtr="0">
            <a:noAutofit/>
          </a:bodyPr>
          <a:lstStyle/>
          <a:p>
            <a:r>
              <a:rPr lang="en-GB" sz="1199">
                <a:solidFill>
                  <a:srgbClr val="828290"/>
                </a:solidFill>
                <a:latin typeface="EYInterstate Light" panose="02000506000000020004" pitchFamily="2" charset="0"/>
              </a:rPr>
              <a:t>Written by</a:t>
            </a:r>
          </a:p>
        </p:txBody>
      </p:sp>
      <p:sp>
        <p:nvSpPr>
          <p:cNvPr id="10" name="Text Placeholder 16">
            <a:extLst>
              <a:ext uri="{FF2B5EF4-FFF2-40B4-BE49-F238E27FC236}">
                <a16:creationId xmlns:a16="http://schemas.microsoft.com/office/drawing/2014/main" id="{A9465B6B-DFD4-4E0C-9ACE-E88CA2220464}"/>
              </a:ext>
            </a:extLst>
          </p:cNvPr>
          <p:cNvSpPr>
            <a:spLocks noGrp="1"/>
          </p:cNvSpPr>
          <p:nvPr>
            <p:ph type="body" sz="quarter" idx="14" hasCustomPrompt="1"/>
          </p:nvPr>
        </p:nvSpPr>
        <p:spPr>
          <a:xfrm>
            <a:off x="1332490" y="6019189"/>
            <a:ext cx="3087667" cy="180000"/>
          </a:xfrm>
        </p:spPr>
        <p:txBody>
          <a:bodyPr/>
          <a:lstStyle>
            <a:lvl1pPr marL="0" indent="0">
              <a:buNone/>
              <a:defRPr sz="1199">
                <a:solidFill>
                  <a:schemeClr val="bg1"/>
                </a:solidFill>
              </a:defRPr>
            </a:lvl1pPr>
          </a:lstStyle>
          <a:p>
            <a:pPr lvl="0"/>
            <a:r>
              <a:rPr lang="en-US"/>
              <a:t>Name Surname</a:t>
            </a:r>
            <a:endParaRPr lang="en-GB"/>
          </a:p>
        </p:txBody>
      </p:sp>
      <p:sp>
        <p:nvSpPr>
          <p:cNvPr id="13" name="Text Placeholder 16">
            <a:extLst>
              <a:ext uri="{FF2B5EF4-FFF2-40B4-BE49-F238E27FC236}">
                <a16:creationId xmlns:a16="http://schemas.microsoft.com/office/drawing/2014/main" id="{A1F2ED22-5637-4AB8-ABD8-3693A6EA55FD}"/>
              </a:ext>
            </a:extLst>
          </p:cNvPr>
          <p:cNvSpPr>
            <a:spLocks noGrp="1"/>
          </p:cNvSpPr>
          <p:nvPr>
            <p:ph type="body" sz="quarter" idx="15" hasCustomPrompt="1"/>
          </p:nvPr>
        </p:nvSpPr>
        <p:spPr>
          <a:xfrm>
            <a:off x="1332490" y="6216807"/>
            <a:ext cx="3087667" cy="180000"/>
          </a:xfrm>
        </p:spPr>
        <p:txBody>
          <a:bodyPr/>
          <a:lstStyle>
            <a:lvl1pPr marL="0" indent="0">
              <a:buNone/>
              <a:defRPr sz="1199">
                <a:solidFill>
                  <a:schemeClr val="bg1"/>
                </a:solidFill>
              </a:defRPr>
            </a:lvl1pPr>
          </a:lstStyle>
          <a:p>
            <a:pPr lvl="0"/>
            <a:r>
              <a:rPr lang="en-US"/>
              <a:t>Job Title</a:t>
            </a:r>
            <a:endParaRPr lang="en-GB"/>
          </a:p>
        </p:txBody>
      </p:sp>
      <p:sp>
        <p:nvSpPr>
          <p:cNvPr id="14" name="Picture Placeholder 19">
            <a:extLst>
              <a:ext uri="{FF2B5EF4-FFF2-40B4-BE49-F238E27FC236}">
                <a16:creationId xmlns:a16="http://schemas.microsoft.com/office/drawing/2014/main" id="{29A5E1BC-8F6B-43EF-9FF6-8242E7708BDA}"/>
              </a:ext>
            </a:extLst>
          </p:cNvPr>
          <p:cNvSpPr>
            <a:spLocks noGrp="1"/>
          </p:cNvSpPr>
          <p:nvPr>
            <p:ph type="pic" sz="quarter" idx="16"/>
          </p:nvPr>
        </p:nvSpPr>
        <p:spPr>
          <a:xfrm>
            <a:off x="461743" y="5914642"/>
            <a:ext cx="575700" cy="576000"/>
          </a:xfrm>
          <a:prstGeom prst="ellipse">
            <a:avLst/>
          </a:prstGeom>
        </p:spPr>
        <p:txBody>
          <a:bodyPr anchor="ctr"/>
          <a:lstStyle>
            <a:lvl1pPr marL="0" indent="0" algn="ctr">
              <a:buNone/>
              <a:defRPr sz="900">
                <a:solidFill>
                  <a:schemeClr val="bg1"/>
                </a:solidFill>
              </a:defRPr>
            </a:lvl1pPr>
          </a:lstStyle>
          <a:p>
            <a:endParaRPr lang="en-GB"/>
          </a:p>
        </p:txBody>
      </p:sp>
      <p:grpSp>
        <p:nvGrpSpPr>
          <p:cNvPr id="2" name="Group 4">
            <a:extLst>
              <a:ext uri="{FF2B5EF4-FFF2-40B4-BE49-F238E27FC236}">
                <a16:creationId xmlns:a16="http://schemas.microsoft.com/office/drawing/2014/main" id="{63F02F42-4916-4588-807F-4BB7367EB0EC}"/>
              </a:ext>
            </a:extLst>
          </p:cNvPr>
          <p:cNvGrpSpPr>
            <a:grpSpLocks noChangeAspect="1"/>
          </p:cNvGrpSpPr>
          <p:nvPr userDrawn="1"/>
        </p:nvGrpSpPr>
        <p:grpSpPr bwMode="auto">
          <a:xfrm>
            <a:off x="10359392" y="4960938"/>
            <a:ext cx="1224912" cy="1435100"/>
            <a:chOff x="6529" y="3125"/>
            <a:chExt cx="772" cy="904"/>
          </a:xfrm>
        </p:grpSpPr>
        <p:sp>
          <p:nvSpPr>
            <p:cNvPr id="4" name="Freeform 5">
              <a:extLst>
                <a:ext uri="{FF2B5EF4-FFF2-40B4-BE49-F238E27FC236}">
                  <a16:creationId xmlns:a16="http://schemas.microsoft.com/office/drawing/2014/main" id="{0BD928C5-1C7D-4599-A7E9-8AB1B188C6AA}"/>
                </a:ext>
              </a:extLst>
            </p:cNvPr>
            <p:cNvSpPr>
              <a:spLocks/>
            </p:cNvSpPr>
            <p:nvPr userDrawn="1"/>
          </p:nvSpPr>
          <p:spPr bwMode="auto">
            <a:xfrm>
              <a:off x="6529" y="3125"/>
              <a:ext cx="619" cy="226"/>
            </a:xfrm>
            <a:custGeom>
              <a:avLst/>
              <a:gdLst>
                <a:gd name="T0" fmla="*/ 2473 w 2473"/>
                <a:gd name="T1" fmla="*/ 0 h 902"/>
                <a:gd name="T2" fmla="*/ 0 w 2473"/>
                <a:gd name="T3" fmla="*/ 902 h 902"/>
                <a:gd name="T4" fmla="*/ 2473 w 2473"/>
                <a:gd name="T5" fmla="*/ 466 h 902"/>
                <a:gd name="T6" fmla="*/ 2473 w 2473"/>
                <a:gd name="T7" fmla="*/ 0 h 902"/>
              </a:gdLst>
              <a:ahLst/>
              <a:cxnLst>
                <a:cxn ang="0">
                  <a:pos x="T0" y="T1"/>
                </a:cxn>
                <a:cxn ang="0">
                  <a:pos x="T2" y="T3"/>
                </a:cxn>
                <a:cxn ang="0">
                  <a:pos x="T4" y="T5"/>
                </a:cxn>
                <a:cxn ang="0">
                  <a:pos x="T6" y="T7"/>
                </a:cxn>
              </a:cxnLst>
              <a:rect l="0" t="0" r="r" b="b"/>
              <a:pathLst>
                <a:path w="2473" h="902">
                  <a:moveTo>
                    <a:pt x="2473" y="0"/>
                  </a:moveTo>
                  <a:lnTo>
                    <a:pt x="0" y="902"/>
                  </a:lnTo>
                  <a:lnTo>
                    <a:pt x="2473" y="466"/>
                  </a:lnTo>
                  <a:lnTo>
                    <a:pt x="247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5" name="Freeform 6">
              <a:extLst>
                <a:ext uri="{FF2B5EF4-FFF2-40B4-BE49-F238E27FC236}">
                  <a16:creationId xmlns:a16="http://schemas.microsoft.com/office/drawing/2014/main" id="{37C281E8-2924-471F-A849-26C37A059B4E}"/>
                </a:ext>
              </a:extLst>
            </p:cNvPr>
            <p:cNvSpPr>
              <a:spLocks noEditPoints="1"/>
            </p:cNvSpPr>
            <p:nvPr userDrawn="1"/>
          </p:nvSpPr>
          <p:spPr bwMode="auto">
            <a:xfrm>
              <a:off x="6529" y="3444"/>
              <a:ext cx="772" cy="585"/>
            </a:xfrm>
            <a:custGeom>
              <a:avLst/>
              <a:gdLst>
                <a:gd name="T0" fmla="*/ 233 w 3088"/>
                <a:gd name="T1" fmla="*/ 1588 h 2339"/>
                <a:gd name="T2" fmla="*/ 253 w 3088"/>
                <a:gd name="T3" fmla="*/ 1795 h 2339"/>
                <a:gd name="T4" fmla="*/ 151 w 3088"/>
                <a:gd name="T5" fmla="*/ 1810 h 2339"/>
                <a:gd name="T6" fmla="*/ 351 w 3088"/>
                <a:gd name="T7" fmla="*/ 1761 h 2339"/>
                <a:gd name="T8" fmla="*/ 416 w 3088"/>
                <a:gd name="T9" fmla="*/ 1857 h 2339"/>
                <a:gd name="T10" fmla="*/ 1140 w 3088"/>
                <a:gd name="T11" fmla="*/ 1652 h 2339"/>
                <a:gd name="T12" fmla="*/ 1216 w 3088"/>
                <a:gd name="T13" fmla="*/ 1738 h 2339"/>
                <a:gd name="T14" fmla="*/ 696 w 3088"/>
                <a:gd name="T15" fmla="*/ 1546 h 2339"/>
                <a:gd name="T16" fmla="*/ 738 w 3088"/>
                <a:gd name="T17" fmla="*/ 1710 h 2339"/>
                <a:gd name="T18" fmla="*/ 860 w 3088"/>
                <a:gd name="T19" fmla="*/ 1854 h 2339"/>
                <a:gd name="T20" fmla="*/ 832 w 3088"/>
                <a:gd name="T21" fmla="*/ 1684 h 2339"/>
                <a:gd name="T22" fmla="*/ 2021 w 3088"/>
                <a:gd name="T23" fmla="*/ 1860 h 2339"/>
                <a:gd name="T24" fmla="*/ 2158 w 3088"/>
                <a:gd name="T25" fmla="*/ 1747 h 2339"/>
                <a:gd name="T26" fmla="*/ 2100 w 3088"/>
                <a:gd name="T27" fmla="*/ 1730 h 2339"/>
                <a:gd name="T28" fmla="*/ 2059 w 3088"/>
                <a:gd name="T29" fmla="*/ 1684 h 2339"/>
                <a:gd name="T30" fmla="*/ 1309 w 3088"/>
                <a:gd name="T31" fmla="*/ 1734 h 2339"/>
                <a:gd name="T32" fmla="*/ 1445 w 3088"/>
                <a:gd name="T33" fmla="*/ 1844 h 2339"/>
                <a:gd name="T34" fmla="*/ 1473 w 3088"/>
                <a:gd name="T35" fmla="*/ 1923 h 2339"/>
                <a:gd name="T36" fmla="*/ 1369 w 3088"/>
                <a:gd name="T37" fmla="*/ 1781 h 2339"/>
                <a:gd name="T38" fmla="*/ 1727 w 3088"/>
                <a:gd name="T39" fmla="*/ 1677 h 2339"/>
                <a:gd name="T40" fmla="*/ 1632 w 3088"/>
                <a:gd name="T41" fmla="*/ 1778 h 2339"/>
                <a:gd name="T42" fmla="*/ 1822 w 3088"/>
                <a:gd name="T43" fmla="*/ 1710 h 2339"/>
                <a:gd name="T44" fmla="*/ 1686 w 3088"/>
                <a:gd name="T45" fmla="*/ 1786 h 2339"/>
                <a:gd name="T46" fmla="*/ 1708 w 3088"/>
                <a:gd name="T47" fmla="*/ 1817 h 2339"/>
                <a:gd name="T48" fmla="*/ 2240 w 3088"/>
                <a:gd name="T49" fmla="*/ 1766 h 2339"/>
                <a:gd name="T50" fmla="*/ 2227 w 3088"/>
                <a:gd name="T51" fmla="*/ 1653 h 2339"/>
                <a:gd name="T52" fmla="*/ 2290 w 3088"/>
                <a:gd name="T53" fmla="*/ 1866 h 2339"/>
                <a:gd name="T54" fmla="*/ 2321 w 3088"/>
                <a:gd name="T55" fmla="*/ 1709 h 2339"/>
                <a:gd name="T56" fmla="*/ 2908 w 3088"/>
                <a:gd name="T57" fmla="*/ 1750 h 2339"/>
                <a:gd name="T58" fmla="*/ 2730 w 3088"/>
                <a:gd name="T59" fmla="*/ 1683 h 2339"/>
                <a:gd name="T60" fmla="*/ 2852 w 3088"/>
                <a:gd name="T61" fmla="*/ 1860 h 2339"/>
                <a:gd name="T62" fmla="*/ 2639 w 3088"/>
                <a:gd name="T63" fmla="*/ 1783 h 2339"/>
                <a:gd name="T64" fmla="*/ 2605 w 3088"/>
                <a:gd name="T65" fmla="*/ 1853 h 2339"/>
                <a:gd name="T66" fmla="*/ 2464 w 3088"/>
                <a:gd name="T67" fmla="*/ 1861 h 2339"/>
                <a:gd name="T68" fmla="*/ 2495 w 3088"/>
                <a:gd name="T69" fmla="*/ 1812 h 2339"/>
                <a:gd name="T70" fmla="*/ 2998 w 3088"/>
                <a:gd name="T71" fmla="*/ 1639 h 2339"/>
                <a:gd name="T72" fmla="*/ 975 w 3088"/>
                <a:gd name="T73" fmla="*/ 1860 h 2339"/>
                <a:gd name="T74" fmla="*/ 2416 w 3088"/>
                <a:gd name="T75" fmla="*/ 2069 h 2339"/>
                <a:gd name="T76" fmla="*/ 2510 w 3088"/>
                <a:gd name="T77" fmla="*/ 2251 h 2339"/>
                <a:gd name="T78" fmla="*/ 2485 w 3088"/>
                <a:gd name="T79" fmla="*/ 2074 h 2339"/>
                <a:gd name="T80" fmla="*/ 627 w 3088"/>
                <a:gd name="T81" fmla="*/ 2078 h 2339"/>
                <a:gd name="T82" fmla="*/ 672 w 3088"/>
                <a:gd name="T83" fmla="*/ 2089 h 2339"/>
                <a:gd name="T84" fmla="*/ 202 w 3088"/>
                <a:gd name="T85" fmla="*/ 2135 h 2339"/>
                <a:gd name="T86" fmla="*/ 310 w 3088"/>
                <a:gd name="T87" fmla="*/ 2174 h 2339"/>
                <a:gd name="T88" fmla="*/ 503 w 3088"/>
                <a:gd name="T89" fmla="*/ 2174 h 2339"/>
                <a:gd name="T90" fmla="*/ 374 w 3088"/>
                <a:gd name="T91" fmla="*/ 2185 h 2339"/>
                <a:gd name="T92" fmla="*/ 439 w 3088"/>
                <a:gd name="T93" fmla="*/ 2185 h 2339"/>
                <a:gd name="T94" fmla="*/ 2197 w 3088"/>
                <a:gd name="T95" fmla="*/ 2040 h 2339"/>
                <a:gd name="T96" fmla="*/ 1597 w 3088"/>
                <a:gd name="T97" fmla="*/ 2027 h 2339"/>
                <a:gd name="T98" fmla="*/ 1937 w 3088"/>
                <a:gd name="T99" fmla="*/ 2047 h 2339"/>
                <a:gd name="T100" fmla="*/ 2002 w 3088"/>
                <a:gd name="T101" fmla="*/ 2254 h 2339"/>
                <a:gd name="T102" fmla="*/ 2061 w 3088"/>
                <a:gd name="T103" fmla="*/ 2041 h 2339"/>
                <a:gd name="T104" fmla="*/ 2002 w 3088"/>
                <a:gd name="T105" fmla="*/ 2073 h 2339"/>
                <a:gd name="T106" fmla="*/ 767 w 3088"/>
                <a:gd name="T107" fmla="*/ 1934 h 2339"/>
                <a:gd name="T108" fmla="*/ 1202 w 3088"/>
                <a:gd name="T109" fmla="*/ 2037 h 2339"/>
                <a:gd name="T110" fmla="*/ 1108 w 3088"/>
                <a:gd name="T111" fmla="*/ 2086 h 2339"/>
                <a:gd name="T112" fmla="*/ 1280 w 3088"/>
                <a:gd name="T113" fmla="*/ 2078 h 2339"/>
                <a:gd name="T114" fmla="*/ 1385 w 3088"/>
                <a:gd name="T115" fmla="*/ 2249 h 2339"/>
                <a:gd name="T116" fmla="*/ 1403 w 3088"/>
                <a:gd name="T117" fmla="*/ 2332 h 2339"/>
                <a:gd name="T118" fmla="*/ 1354 w 3088"/>
                <a:gd name="T119" fmla="*/ 2200 h 2339"/>
                <a:gd name="T120" fmla="*/ 993 w 3088"/>
                <a:gd name="T121" fmla="*/ 2123 h 2339"/>
                <a:gd name="T122" fmla="*/ 397 w 3088"/>
                <a:gd name="T123" fmla="*/ 963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88" h="2339">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grpSp>
      <p:sp>
        <p:nvSpPr>
          <p:cNvPr id="15" name="Subtitle 2"/>
          <p:cNvSpPr>
            <a:spLocks noGrp="1"/>
          </p:cNvSpPr>
          <p:nvPr>
            <p:ph type="subTitle" idx="1"/>
          </p:nvPr>
        </p:nvSpPr>
        <p:spPr>
          <a:xfrm>
            <a:off x="775100" y="3046159"/>
            <a:ext cx="4326679" cy="1046323"/>
          </a:xfrm>
        </p:spPr>
        <p:txBody>
          <a:bodyPr/>
          <a:lstStyle>
            <a:lvl1pPr marL="0" indent="0" algn="l">
              <a:spcAft>
                <a:spcPts val="1199"/>
              </a:spcAft>
              <a:buNone/>
              <a:defRPr sz="1599">
                <a:solidFill>
                  <a:srgbClr val="000000"/>
                </a:solidFill>
                <a:latin typeface="EYInterstate" panose="02000503020000020004" pitchFamily="2" charset="0"/>
                <a:cs typeface="Arial" pitchFamily="34" charset="0"/>
              </a:defRPr>
            </a:lvl1pPr>
            <a:lvl2pPr marL="0" indent="0" algn="l">
              <a:buNone/>
              <a:defRPr sz="1599" b="1">
                <a:solidFill>
                  <a:srgbClr val="000000"/>
                </a:solidFill>
                <a:latin typeface="EYInterstate" panose="02000503020000020004" pitchFamily="2" charset="0"/>
              </a:defRPr>
            </a:lvl2pPr>
            <a:lvl3pPr marL="913943" indent="0" algn="ctr">
              <a:buNone/>
              <a:defRPr>
                <a:solidFill>
                  <a:schemeClr val="tx1">
                    <a:tint val="75000"/>
                  </a:schemeClr>
                </a:solidFill>
              </a:defRPr>
            </a:lvl3pPr>
            <a:lvl4pPr marL="1370914" indent="0" algn="ctr">
              <a:buNone/>
              <a:defRPr>
                <a:solidFill>
                  <a:schemeClr val="tx1">
                    <a:tint val="75000"/>
                  </a:schemeClr>
                </a:solidFill>
              </a:defRPr>
            </a:lvl4pPr>
            <a:lvl5pPr marL="1827886" indent="0" algn="ctr">
              <a:buNone/>
              <a:defRPr>
                <a:solidFill>
                  <a:schemeClr val="tx1">
                    <a:tint val="75000"/>
                  </a:schemeClr>
                </a:solidFill>
              </a:defRPr>
            </a:lvl5pPr>
            <a:lvl6pPr marL="2284857" indent="0" algn="ctr">
              <a:buNone/>
              <a:defRPr>
                <a:solidFill>
                  <a:schemeClr val="tx1">
                    <a:tint val="75000"/>
                  </a:schemeClr>
                </a:solidFill>
              </a:defRPr>
            </a:lvl6pPr>
            <a:lvl7pPr marL="2741828" indent="0" algn="ctr">
              <a:buNone/>
              <a:defRPr>
                <a:solidFill>
                  <a:schemeClr val="tx1">
                    <a:tint val="75000"/>
                  </a:schemeClr>
                </a:solidFill>
              </a:defRPr>
            </a:lvl7pPr>
            <a:lvl8pPr marL="3198800" indent="0" algn="ctr">
              <a:buNone/>
              <a:defRPr>
                <a:solidFill>
                  <a:schemeClr val="tx1">
                    <a:tint val="75000"/>
                  </a:schemeClr>
                </a:solidFill>
              </a:defRPr>
            </a:lvl8pPr>
            <a:lvl9pPr marL="3655771" indent="0" algn="ctr">
              <a:buNone/>
              <a:defRPr>
                <a:solidFill>
                  <a:schemeClr val="tx1">
                    <a:tint val="75000"/>
                  </a:schemeClr>
                </a:solidFill>
              </a:defRPr>
            </a:lvl9pPr>
          </a:lstStyle>
          <a:p>
            <a:pPr lvl="0"/>
            <a:r>
              <a:rPr lang="en-US"/>
              <a:t>Click to edit Master subtitle style</a:t>
            </a:r>
          </a:p>
        </p:txBody>
      </p:sp>
    </p:spTree>
    <p:extLst>
      <p:ext uri="{BB962C8B-B14F-4D97-AF65-F5344CB8AC3E}">
        <p14:creationId xmlns:p14="http://schemas.microsoft.com/office/powerpoint/2010/main" val="748650131"/>
      </p:ext>
    </p:extLst>
  </p:cSld>
  <p:clrMapOvr>
    <a:masterClrMapping/>
  </p:clrMapOvr>
  <p:extLst>
    <p:ext uri="{DCECCB84-F9BA-43D5-87BE-67443E8EF086}">
      <p15:sldGuideLst xmlns:p15="http://schemas.microsoft.com/office/powerpoint/2012/main">
        <p15:guide id="1" orient="horz" pos="2160">
          <p15:clr>
            <a:srgbClr val="FBAE40"/>
          </p15:clr>
        </p15:guide>
        <p15:guide id="2" pos="384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0"/>
            <a:ext cx="12191996" cy="6857998"/>
          </a:xfrm>
          <a:prstGeom prst="rect">
            <a:avLst/>
          </a:prstGeom>
        </p:spPr>
      </p:pic>
      <p:sp>
        <p:nvSpPr>
          <p:cNvPr id="2" name="Title 1"/>
          <p:cNvSpPr>
            <a:spLocks noGrp="1"/>
          </p:cNvSpPr>
          <p:nvPr>
            <p:ph type="title"/>
          </p:nvPr>
        </p:nvSpPr>
        <p:spPr>
          <a:xfrm>
            <a:off x="1428205" y="81237"/>
            <a:ext cx="9322891" cy="2852737"/>
          </a:xfrm>
        </p:spPr>
        <p:txBody>
          <a:bodyPr anchor="b"/>
          <a:lstStyle>
            <a:lvl1pPr>
              <a:defRPr sz="2500">
                <a:solidFill>
                  <a:schemeClr val="tx1"/>
                </a:solidFill>
              </a:defRPr>
            </a:lvl1pPr>
          </a:lstStyle>
          <a:p>
            <a:r>
              <a:rPr lang="en-US"/>
              <a:t>Click to edit Master title style</a:t>
            </a:r>
            <a:endParaRPr lang="en-IE"/>
          </a:p>
        </p:txBody>
      </p:sp>
      <p:sp>
        <p:nvSpPr>
          <p:cNvPr id="3" name="Text Placeholder 2"/>
          <p:cNvSpPr>
            <a:spLocks noGrp="1"/>
          </p:cNvSpPr>
          <p:nvPr>
            <p:ph type="body" idx="1"/>
          </p:nvPr>
        </p:nvSpPr>
        <p:spPr>
          <a:xfrm>
            <a:off x="1428205" y="2830333"/>
            <a:ext cx="9322891" cy="1500187"/>
          </a:xfrm>
        </p:spPr>
        <p:txBody>
          <a:bodyPr/>
          <a:lstStyle>
            <a:lvl1pPr marL="0" indent="0">
              <a:buNone/>
              <a:defRPr sz="1800">
                <a:solidFill>
                  <a:schemeClr val="accent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737674" y="6467158"/>
            <a:ext cx="1224841" cy="259825"/>
          </a:xfrm>
          <a:prstGeom prst="rect">
            <a:avLst/>
          </a:prstGeom>
        </p:spPr>
        <p:txBody>
          <a:bodyPr/>
          <a:lstStyle/>
          <a:p>
            <a:endParaRPr lang="en-IE"/>
          </a:p>
        </p:txBody>
      </p:sp>
      <p:sp>
        <p:nvSpPr>
          <p:cNvPr id="5" name="Footer Placeholder 4"/>
          <p:cNvSpPr>
            <a:spLocks noGrp="1"/>
          </p:cNvSpPr>
          <p:nvPr>
            <p:ph type="ftr" sz="quarter" idx="11"/>
          </p:nvPr>
        </p:nvSpPr>
        <p:spPr>
          <a:xfrm>
            <a:off x="1428205" y="6480487"/>
            <a:ext cx="2981235" cy="255326"/>
          </a:xfrm>
          <a:prstGeom prst="rect">
            <a:avLst/>
          </a:prstGeom>
        </p:spPr>
        <p:txBody>
          <a:bodyPr/>
          <a:lstStyle>
            <a:lvl1pPr algn="l">
              <a:defRPr/>
            </a:lvl1pPr>
          </a:lstStyle>
          <a:p>
            <a:endParaRPr lang="en-IE"/>
          </a:p>
        </p:txBody>
      </p:sp>
      <p:sp>
        <p:nvSpPr>
          <p:cNvPr id="6" name="Slide Number Placeholder 5"/>
          <p:cNvSpPr>
            <a:spLocks noGrp="1"/>
          </p:cNvSpPr>
          <p:nvPr>
            <p:ph type="sldNum" sz="quarter" idx="12"/>
          </p:nvPr>
        </p:nvSpPr>
        <p:spPr>
          <a:xfrm>
            <a:off x="0" y="6476256"/>
            <a:ext cx="904240" cy="259557"/>
          </a:xfrm>
          <a:prstGeom prst="rect">
            <a:avLst/>
          </a:prstGeom>
        </p:spPr>
        <p:txBody>
          <a:bodyPr/>
          <a:lstStyle/>
          <a:p>
            <a:fld id="{4A13BAFD-C6E1-49C5-8C3D-26FF884B8F3D}" type="slidenum">
              <a:rPr lang="en-IE" smtClean="0"/>
              <a:t>‹#›</a:t>
            </a:fld>
            <a:endParaRPr lang="en-IE"/>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60833" y="6065777"/>
            <a:ext cx="1713876" cy="510443"/>
          </a:xfrm>
          <a:prstGeom prst="rect">
            <a:avLst/>
          </a:prstGeom>
        </p:spPr>
      </p:pic>
    </p:spTree>
    <p:extLst>
      <p:ext uri="{BB962C8B-B14F-4D97-AF65-F5344CB8AC3E}">
        <p14:creationId xmlns:p14="http://schemas.microsoft.com/office/powerpoint/2010/main" val="126953973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Approved question wide">
    <p:spTree>
      <p:nvGrpSpPr>
        <p:cNvPr id="1" name=""/>
        <p:cNvGrpSpPr/>
        <p:nvPr/>
      </p:nvGrpSpPr>
      <p:grpSpPr>
        <a:xfrm>
          <a:off x="0" y="0"/>
          <a:ext cx="0" cy="0"/>
          <a:chOff x="0" y="0"/>
          <a:chExt cx="0" cy="0"/>
        </a:xfrm>
      </p:grpSpPr>
      <p:grpSp>
        <p:nvGrpSpPr>
          <p:cNvPr id="235" name="Group 234">
            <a:extLst>
              <a:ext uri="{FF2B5EF4-FFF2-40B4-BE49-F238E27FC236}">
                <a16:creationId xmlns:a16="http://schemas.microsoft.com/office/drawing/2014/main" id="{5342E118-6F1D-4C46-956E-4CCCBCAA7952}"/>
              </a:ext>
            </a:extLst>
          </p:cNvPr>
          <p:cNvGrpSpPr/>
          <p:nvPr userDrawn="1"/>
        </p:nvGrpSpPr>
        <p:grpSpPr>
          <a:xfrm>
            <a:off x="497856" y="5826613"/>
            <a:ext cx="3876004" cy="570195"/>
            <a:chOff x="498115" y="5951018"/>
            <a:chExt cx="3878023" cy="570195"/>
          </a:xfrm>
        </p:grpSpPr>
        <p:sp>
          <p:nvSpPr>
            <p:cNvPr id="168" name="Rectangle 167">
              <a:extLst>
                <a:ext uri="{FF2B5EF4-FFF2-40B4-BE49-F238E27FC236}">
                  <a16:creationId xmlns:a16="http://schemas.microsoft.com/office/drawing/2014/main" id="{A22049CA-64AE-409F-988D-A7317F8AD136}"/>
                </a:ext>
              </a:extLst>
            </p:cNvPr>
            <p:cNvSpPr>
              <a:spLocks noChangeArrowheads="1"/>
            </p:cNvSpPr>
            <p:nvPr userDrawn="1"/>
          </p:nvSpPr>
          <p:spPr bwMode="auto">
            <a:xfrm>
              <a:off x="498115"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169" name="Rectangle 6">
              <a:extLst>
                <a:ext uri="{FF2B5EF4-FFF2-40B4-BE49-F238E27FC236}">
                  <a16:creationId xmlns:a16="http://schemas.microsoft.com/office/drawing/2014/main" id="{E37A0A05-0A78-44A7-8873-0A1A20C87175}"/>
                </a:ext>
              </a:extLst>
            </p:cNvPr>
            <p:cNvSpPr>
              <a:spLocks noChangeArrowheads="1"/>
            </p:cNvSpPr>
            <p:nvPr userDrawn="1"/>
          </p:nvSpPr>
          <p:spPr bwMode="auto">
            <a:xfrm>
              <a:off x="693411"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170" name="Rectangle 7">
              <a:extLst>
                <a:ext uri="{FF2B5EF4-FFF2-40B4-BE49-F238E27FC236}">
                  <a16:creationId xmlns:a16="http://schemas.microsoft.com/office/drawing/2014/main" id="{0DEA0CBE-8527-4287-BF98-DA48947875F5}"/>
                </a:ext>
              </a:extLst>
            </p:cNvPr>
            <p:cNvSpPr>
              <a:spLocks noChangeArrowheads="1"/>
            </p:cNvSpPr>
            <p:nvPr userDrawn="1"/>
          </p:nvSpPr>
          <p:spPr bwMode="auto">
            <a:xfrm>
              <a:off x="890451"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171" name="Freeform 8">
              <a:extLst>
                <a:ext uri="{FF2B5EF4-FFF2-40B4-BE49-F238E27FC236}">
                  <a16:creationId xmlns:a16="http://schemas.microsoft.com/office/drawing/2014/main" id="{444058C6-612A-446E-8F68-0E5CC4CFF366}"/>
                </a:ext>
              </a:extLst>
            </p:cNvPr>
            <p:cNvSpPr>
              <a:spLocks/>
            </p:cNvSpPr>
            <p:nvPr userDrawn="1"/>
          </p:nvSpPr>
          <p:spPr bwMode="auto">
            <a:xfrm>
              <a:off x="498115" y="6181188"/>
              <a:ext cx="94161" cy="130778"/>
            </a:xfrm>
            <a:custGeom>
              <a:avLst/>
              <a:gdLst>
                <a:gd name="T0" fmla="*/ 32 w 54"/>
                <a:gd name="T1" fmla="*/ 11 h 75"/>
                <a:gd name="T2" fmla="*/ 32 w 54"/>
                <a:gd name="T3" fmla="*/ 75 h 75"/>
                <a:gd name="T4" fmla="*/ 22 w 54"/>
                <a:gd name="T5" fmla="*/ 75 h 75"/>
                <a:gd name="T6" fmla="*/ 22 w 54"/>
                <a:gd name="T7" fmla="*/ 11 h 75"/>
                <a:gd name="T8" fmla="*/ 0 w 54"/>
                <a:gd name="T9" fmla="*/ 11 h 75"/>
                <a:gd name="T10" fmla="*/ 0 w 54"/>
                <a:gd name="T11" fmla="*/ 0 h 75"/>
                <a:gd name="T12" fmla="*/ 54 w 54"/>
                <a:gd name="T13" fmla="*/ 0 h 75"/>
                <a:gd name="T14" fmla="*/ 54 w 54"/>
                <a:gd name="T15" fmla="*/ 11 h 75"/>
                <a:gd name="T16" fmla="*/ 32 w 54"/>
                <a:gd name="T17" fmla="*/ 1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75">
                  <a:moveTo>
                    <a:pt x="32" y="11"/>
                  </a:moveTo>
                  <a:lnTo>
                    <a:pt x="32" y="75"/>
                  </a:lnTo>
                  <a:lnTo>
                    <a:pt x="22" y="75"/>
                  </a:lnTo>
                  <a:lnTo>
                    <a:pt x="22" y="11"/>
                  </a:lnTo>
                  <a:lnTo>
                    <a:pt x="0" y="11"/>
                  </a:lnTo>
                  <a:lnTo>
                    <a:pt x="0" y="0"/>
                  </a:lnTo>
                  <a:lnTo>
                    <a:pt x="54" y="0"/>
                  </a:lnTo>
                  <a:lnTo>
                    <a:pt x="54" y="11"/>
                  </a:lnTo>
                  <a:lnTo>
                    <a:pt x="32" y="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72" name="Freeform 9">
              <a:extLst>
                <a:ext uri="{FF2B5EF4-FFF2-40B4-BE49-F238E27FC236}">
                  <a16:creationId xmlns:a16="http://schemas.microsoft.com/office/drawing/2014/main" id="{1011EC31-E0C3-404F-93B3-EFD3DADC11CB}"/>
                </a:ext>
              </a:extLst>
            </p:cNvPr>
            <p:cNvSpPr>
              <a:spLocks/>
            </p:cNvSpPr>
            <p:nvPr userDrawn="1"/>
          </p:nvSpPr>
          <p:spPr bwMode="auto">
            <a:xfrm>
              <a:off x="609713" y="6174213"/>
              <a:ext cx="78468"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9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1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73" name="Freeform 10">
              <a:extLst>
                <a:ext uri="{FF2B5EF4-FFF2-40B4-BE49-F238E27FC236}">
                  <a16:creationId xmlns:a16="http://schemas.microsoft.com/office/drawing/2014/main" id="{3C9D076B-D88C-4089-8D58-9A31CFCDB02A}"/>
                </a:ext>
              </a:extLst>
            </p:cNvPr>
            <p:cNvSpPr>
              <a:spLocks noEditPoints="1"/>
            </p:cNvSpPr>
            <p:nvPr userDrawn="1"/>
          </p:nvSpPr>
          <p:spPr bwMode="auto">
            <a:xfrm>
              <a:off x="705618" y="6212575"/>
              <a:ext cx="85443"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19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74" name="Freeform 11">
              <a:extLst>
                <a:ext uri="{FF2B5EF4-FFF2-40B4-BE49-F238E27FC236}">
                  <a16:creationId xmlns:a16="http://schemas.microsoft.com/office/drawing/2014/main" id="{29DB43AC-B765-4ECB-B483-562473BD4A38}"/>
                </a:ext>
              </a:extLst>
            </p:cNvPr>
            <p:cNvSpPr>
              <a:spLocks noEditPoints="1"/>
            </p:cNvSpPr>
            <p:nvPr userDrawn="1"/>
          </p:nvSpPr>
          <p:spPr bwMode="auto">
            <a:xfrm>
              <a:off x="857320" y="6174213"/>
              <a:ext cx="83698" cy="139497"/>
            </a:xfrm>
            <a:custGeom>
              <a:avLst/>
              <a:gdLst>
                <a:gd name="T0" fmla="*/ 33 w 33"/>
                <a:gd name="T1" fmla="*/ 35 h 55"/>
                <a:gd name="T2" fmla="*/ 31 w 33"/>
                <a:gd name="T3" fmla="*/ 44 h 55"/>
                <a:gd name="T4" fmla="*/ 28 w 33"/>
                <a:gd name="T5" fmla="*/ 50 h 55"/>
                <a:gd name="T6" fmla="*/ 23 w 33"/>
                <a:gd name="T7" fmla="*/ 53 h 55"/>
                <a:gd name="T8" fmla="*/ 17 w 33"/>
                <a:gd name="T9" fmla="*/ 55 h 55"/>
                <a:gd name="T10" fmla="*/ 12 w 33"/>
                <a:gd name="T11" fmla="*/ 53 h 55"/>
                <a:gd name="T12" fmla="*/ 8 w 33"/>
                <a:gd name="T13" fmla="*/ 50 h 55"/>
                <a:gd name="T14" fmla="*/ 8 w 33"/>
                <a:gd name="T15" fmla="*/ 54 h 55"/>
                <a:gd name="T16" fmla="*/ 0 w 33"/>
                <a:gd name="T17" fmla="*/ 54 h 55"/>
                <a:gd name="T18" fmla="*/ 0 w 33"/>
                <a:gd name="T19" fmla="*/ 4 h 55"/>
                <a:gd name="T20" fmla="*/ 8 w 33"/>
                <a:gd name="T21" fmla="*/ 0 h 55"/>
                <a:gd name="T22" fmla="*/ 8 w 33"/>
                <a:gd name="T23" fmla="*/ 19 h 55"/>
                <a:gd name="T24" fmla="*/ 10 w 33"/>
                <a:gd name="T25" fmla="*/ 17 h 55"/>
                <a:gd name="T26" fmla="*/ 12 w 33"/>
                <a:gd name="T27" fmla="*/ 16 h 55"/>
                <a:gd name="T28" fmla="*/ 14 w 33"/>
                <a:gd name="T29" fmla="*/ 15 h 55"/>
                <a:gd name="T30" fmla="*/ 18 w 33"/>
                <a:gd name="T31" fmla="*/ 15 h 55"/>
                <a:gd name="T32" fmla="*/ 24 w 33"/>
                <a:gd name="T33" fmla="*/ 16 h 55"/>
                <a:gd name="T34" fmla="*/ 28 w 33"/>
                <a:gd name="T35" fmla="*/ 19 h 55"/>
                <a:gd name="T36" fmla="*/ 31 w 33"/>
                <a:gd name="T37" fmla="*/ 26 h 55"/>
                <a:gd name="T38" fmla="*/ 33 w 33"/>
                <a:gd name="T39" fmla="*/ 35 h 55"/>
                <a:gd name="T40" fmla="*/ 25 w 33"/>
                <a:gd name="T41" fmla="*/ 35 h 55"/>
                <a:gd name="T42" fmla="*/ 23 w 33"/>
                <a:gd name="T43" fmla="*/ 25 h 55"/>
                <a:gd name="T44" fmla="*/ 16 w 33"/>
                <a:gd name="T45" fmla="*/ 22 h 55"/>
                <a:gd name="T46" fmla="*/ 14 w 33"/>
                <a:gd name="T47" fmla="*/ 22 h 55"/>
                <a:gd name="T48" fmla="*/ 11 w 33"/>
                <a:gd name="T49" fmla="*/ 23 h 55"/>
                <a:gd name="T50" fmla="*/ 9 w 33"/>
                <a:gd name="T51" fmla="*/ 25 h 55"/>
                <a:gd name="T52" fmla="*/ 8 w 33"/>
                <a:gd name="T53" fmla="*/ 26 h 55"/>
                <a:gd name="T54" fmla="*/ 8 w 33"/>
                <a:gd name="T55" fmla="*/ 43 h 55"/>
                <a:gd name="T56" fmla="*/ 9 w 33"/>
                <a:gd name="T57" fmla="*/ 44 h 55"/>
                <a:gd name="T58" fmla="*/ 11 w 33"/>
                <a:gd name="T59" fmla="*/ 46 h 55"/>
                <a:gd name="T60" fmla="*/ 14 w 33"/>
                <a:gd name="T61" fmla="*/ 47 h 55"/>
                <a:gd name="T62" fmla="*/ 17 w 33"/>
                <a:gd name="T63" fmla="*/ 48 h 55"/>
                <a:gd name="T64" fmla="*/ 23 w 33"/>
                <a:gd name="T65" fmla="*/ 45 h 55"/>
                <a:gd name="T66" fmla="*/ 25 w 33"/>
                <a:gd name="T67" fmla="*/ 3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 h="55">
                  <a:moveTo>
                    <a:pt x="33" y="35"/>
                  </a:moveTo>
                  <a:cubicBezTo>
                    <a:pt x="33" y="38"/>
                    <a:pt x="32" y="41"/>
                    <a:pt x="31" y="44"/>
                  </a:cubicBezTo>
                  <a:cubicBezTo>
                    <a:pt x="30" y="46"/>
                    <a:pt x="29" y="48"/>
                    <a:pt x="28" y="50"/>
                  </a:cubicBezTo>
                  <a:cubicBezTo>
                    <a:pt x="27" y="51"/>
                    <a:pt x="25" y="53"/>
                    <a:pt x="23" y="53"/>
                  </a:cubicBezTo>
                  <a:cubicBezTo>
                    <a:pt x="21" y="54"/>
                    <a:pt x="19" y="55"/>
                    <a:pt x="17" y="55"/>
                  </a:cubicBezTo>
                  <a:cubicBezTo>
                    <a:pt x="16" y="55"/>
                    <a:pt x="14" y="54"/>
                    <a:pt x="12" y="53"/>
                  </a:cubicBezTo>
                  <a:cubicBezTo>
                    <a:pt x="10" y="52"/>
                    <a:pt x="9" y="51"/>
                    <a:pt x="8" y="50"/>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9" y="18"/>
                    <a:pt x="9" y="18"/>
                    <a:pt x="10" y="17"/>
                  </a:cubicBezTo>
                  <a:cubicBezTo>
                    <a:pt x="11" y="17"/>
                    <a:pt x="11" y="16"/>
                    <a:pt x="12" y="16"/>
                  </a:cubicBezTo>
                  <a:cubicBezTo>
                    <a:pt x="13" y="16"/>
                    <a:pt x="13" y="15"/>
                    <a:pt x="14" y="15"/>
                  </a:cubicBezTo>
                  <a:cubicBezTo>
                    <a:pt x="15" y="15"/>
                    <a:pt x="16" y="15"/>
                    <a:pt x="18" y="15"/>
                  </a:cubicBezTo>
                  <a:cubicBezTo>
                    <a:pt x="20" y="15"/>
                    <a:pt x="22" y="15"/>
                    <a:pt x="24" y="16"/>
                  </a:cubicBezTo>
                  <a:cubicBezTo>
                    <a:pt x="25" y="16"/>
                    <a:pt x="27" y="18"/>
                    <a:pt x="28" y="19"/>
                  </a:cubicBezTo>
                  <a:cubicBezTo>
                    <a:pt x="30" y="21"/>
                    <a:pt x="31" y="23"/>
                    <a:pt x="31" y="26"/>
                  </a:cubicBezTo>
                  <a:cubicBezTo>
                    <a:pt x="32" y="28"/>
                    <a:pt x="33" y="32"/>
                    <a:pt x="33" y="35"/>
                  </a:cubicBezTo>
                  <a:close/>
                  <a:moveTo>
                    <a:pt x="25" y="35"/>
                  </a:moveTo>
                  <a:cubicBezTo>
                    <a:pt x="25" y="31"/>
                    <a:pt x="24" y="27"/>
                    <a:pt x="23" y="25"/>
                  </a:cubicBezTo>
                  <a:cubicBezTo>
                    <a:pt x="21" y="23"/>
                    <a:pt x="19" y="22"/>
                    <a:pt x="16" y="22"/>
                  </a:cubicBezTo>
                  <a:cubicBezTo>
                    <a:pt x="15" y="22"/>
                    <a:pt x="15" y="22"/>
                    <a:pt x="14" y="22"/>
                  </a:cubicBezTo>
                  <a:cubicBezTo>
                    <a:pt x="13" y="22"/>
                    <a:pt x="12" y="23"/>
                    <a:pt x="11" y="23"/>
                  </a:cubicBezTo>
                  <a:cubicBezTo>
                    <a:pt x="11" y="23"/>
                    <a:pt x="10" y="24"/>
                    <a:pt x="9" y="25"/>
                  </a:cubicBezTo>
                  <a:cubicBezTo>
                    <a:pt x="9" y="25"/>
                    <a:pt x="8" y="26"/>
                    <a:pt x="8" y="26"/>
                  </a:cubicBezTo>
                  <a:cubicBezTo>
                    <a:pt x="8" y="43"/>
                    <a:pt x="8" y="43"/>
                    <a:pt x="8" y="43"/>
                  </a:cubicBezTo>
                  <a:cubicBezTo>
                    <a:pt x="8" y="43"/>
                    <a:pt x="9" y="44"/>
                    <a:pt x="9" y="44"/>
                  </a:cubicBezTo>
                  <a:cubicBezTo>
                    <a:pt x="10" y="45"/>
                    <a:pt x="11" y="45"/>
                    <a:pt x="11" y="46"/>
                  </a:cubicBezTo>
                  <a:cubicBezTo>
                    <a:pt x="12" y="46"/>
                    <a:pt x="13" y="47"/>
                    <a:pt x="14" y="47"/>
                  </a:cubicBezTo>
                  <a:cubicBezTo>
                    <a:pt x="15" y="47"/>
                    <a:pt x="16" y="48"/>
                    <a:pt x="17" y="48"/>
                  </a:cubicBezTo>
                  <a:cubicBezTo>
                    <a:pt x="19" y="48"/>
                    <a:pt x="21" y="47"/>
                    <a:pt x="23" y="45"/>
                  </a:cubicBezTo>
                  <a:cubicBezTo>
                    <a:pt x="24" y="43"/>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75" name="Freeform 12">
              <a:extLst>
                <a:ext uri="{FF2B5EF4-FFF2-40B4-BE49-F238E27FC236}">
                  <a16:creationId xmlns:a16="http://schemas.microsoft.com/office/drawing/2014/main" id="{AF1DE1B8-EA4B-4A98-A97D-BA5EEA42B197}"/>
                </a:ext>
              </a:extLst>
            </p:cNvPr>
            <p:cNvSpPr>
              <a:spLocks noEditPoints="1"/>
            </p:cNvSpPr>
            <p:nvPr userDrawn="1"/>
          </p:nvSpPr>
          <p:spPr bwMode="auto">
            <a:xfrm>
              <a:off x="956713" y="6212575"/>
              <a:ext cx="83698" cy="101135"/>
            </a:xfrm>
            <a:custGeom>
              <a:avLst/>
              <a:gdLst>
                <a:gd name="T0" fmla="*/ 33 w 33"/>
                <a:gd name="T1" fmla="*/ 19 h 40"/>
                <a:gd name="T2" fmla="*/ 33 w 33"/>
                <a:gd name="T3" fmla="*/ 21 h 40"/>
                <a:gd name="T4" fmla="*/ 32 w 33"/>
                <a:gd name="T5" fmla="*/ 22 h 40"/>
                <a:gd name="T6" fmla="*/ 7 w 33"/>
                <a:gd name="T7" fmla="*/ 22 h 40"/>
                <a:gd name="T8" fmla="*/ 8 w 33"/>
                <a:gd name="T9" fmla="*/ 27 h 40"/>
                <a:gd name="T10" fmla="*/ 10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6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2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1" y="32"/>
                    <a:pt x="21" y="32"/>
                  </a:cubicBezTo>
                  <a:cubicBezTo>
                    <a:pt x="22" y="32"/>
                    <a:pt x="22"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8"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76" name="Freeform 13">
              <a:extLst>
                <a:ext uri="{FF2B5EF4-FFF2-40B4-BE49-F238E27FC236}">
                  <a16:creationId xmlns:a16="http://schemas.microsoft.com/office/drawing/2014/main" id="{F8F60B79-7AF5-4C5E-A5EF-126F117D591C}"/>
                </a:ext>
              </a:extLst>
            </p:cNvPr>
            <p:cNvSpPr>
              <a:spLocks/>
            </p:cNvSpPr>
            <p:nvPr userDrawn="1"/>
          </p:nvSpPr>
          <p:spPr bwMode="auto">
            <a:xfrm>
              <a:off x="1050873" y="6174213"/>
              <a:ext cx="55799" cy="139497"/>
            </a:xfrm>
            <a:custGeom>
              <a:avLst/>
              <a:gdLst>
                <a:gd name="T0" fmla="*/ 21 w 22"/>
                <a:gd name="T1" fmla="*/ 53 h 55"/>
                <a:gd name="T2" fmla="*/ 18 w 22"/>
                <a:gd name="T3" fmla="*/ 54 h 55"/>
                <a:gd name="T4" fmla="*/ 14 w 22"/>
                <a:gd name="T5" fmla="*/ 55 h 55"/>
                <a:gd name="T6" fmla="*/ 11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2" y="54"/>
                    <a:pt x="11" y="54"/>
                  </a:cubicBezTo>
                  <a:cubicBezTo>
                    <a:pt x="10" y="54"/>
                    <a:pt x="9" y="53"/>
                    <a:pt x="8" y="52"/>
                  </a:cubicBezTo>
                  <a:cubicBezTo>
                    <a:pt x="7" y="51"/>
                    <a:pt x="6" y="50"/>
                    <a:pt x="6" y="49"/>
                  </a:cubicBezTo>
                  <a:cubicBezTo>
                    <a:pt x="6"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2"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77" name="Freeform 14">
              <a:extLst>
                <a:ext uri="{FF2B5EF4-FFF2-40B4-BE49-F238E27FC236}">
                  <a16:creationId xmlns:a16="http://schemas.microsoft.com/office/drawing/2014/main" id="{0A0438AD-9937-4C25-AB9E-7F8C8CCA23F7}"/>
                </a:ext>
              </a:extLst>
            </p:cNvPr>
            <p:cNvSpPr>
              <a:spLocks/>
            </p:cNvSpPr>
            <p:nvPr userDrawn="1"/>
          </p:nvSpPr>
          <p:spPr bwMode="auto">
            <a:xfrm>
              <a:off x="1118877"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78" name="Freeform 15">
              <a:extLst>
                <a:ext uri="{FF2B5EF4-FFF2-40B4-BE49-F238E27FC236}">
                  <a16:creationId xmlns:a16="http://schemas.microsoft.com/office/drawing/2014/main" id="{6FDE2726-7032-4BE4-A420-0ECF49A32A8B}"/>
                </a:ext>
              </a:extLst>
            </p:cNvPr>
            <p:cNvSpPr>
              <a:spLocks noEditPoints="1"/>
            </p:cNvSpPr>
            <p:nvPr userDrawn="1"/>
          </p:nvSpPr>
          <p:spPr bwMode="auto">
            <a:xfrm>
              <a:off x="1190370" y="6212575"/>
              <a:ext cx="83698" cy="101135"/>
            </a:xfrm>
            <a:custGeom>
              <a:avLst/>
              <a:gdLst>
                <a:gd name="T0" fmla="*/ 33 w 33"/>
                <a:gd name="T1" fmla="*/ 19 h 40"/>
                <a:gd name="T2" fmla="*/ 33 w 33"/>
                <a:gd name="T3" fmla="*/ 21 h 40"/>
                <a:gd name="T4" fmla="*/ 32 w 33"/>
                <a:gd name="T5" fmla="*/ 22 h 40"/>
                <a:gd name="T6" fmla="*/ 7 w 33"/>
                <a:gd name="T7" fmla="*/ 22 h 40"/>
                <a:gd name="T8" fmla="*/ 8 w 33"/>
                <a:gd name="T9" fmla="*/ 27 h 40"/>
                <a:gd name="T10" fmla="*/ 10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29 w 33"/>
                <a:gd name="T25" fmla="*/ 35 h 40"/>
                <a:gd name="T26" fmla="*/ 27 w 33"/>
                <a:gd name="T27" fmla="*/ 37 h 40"/>
                <a:gd name="T28" fmla="*/ 24 w 33"/>
                <a:gd name="T29" fmla="*/ 38 h 40"/>
                <a:gd name="T30" fmla="*/ 20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6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2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2"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0" y="32"/>
                    <a:pt x="21" y="32"/>
                  </a:cubicBezTo>
                  <a:cubicBezTo>
                    <a:pt x="22" y="32"/>
                    <a:pt x="22" y="31"/>
                    <a:pt x="23" y="31"/>
                  </a:cubicBezTo>
                  <a:cubicBezTo>
                    <a:pt x="23" y="31"/>
                    <a:pt x="24" y="30"/>
                    <a:pt x="25" y="30"/>
                  </a:cubicBezTo>
                  <a:cubicBezTo>
                    <a:pt x="29" y="35"/>
                    <a:pt x="29" y="35"/>
                    <a:pt x="29" y="35"/>
                  </a:cubicBezTo>
                  <a:cubicBezTo>
                    <a:pt x="29" y="35"/>
                    <a:pt x="28" y="36"/>
                    <a:pt x="27" y="37"/>
                  </a:cubicBezTo>
                  <a:cubicBezTo>
                    <a:pt x="26" y="37"/>
                    <a:pt x="25" y="38"/>
                    <a:pt x="24" y="38"/>
                  </a:cubicBezTo>
                  <a:cubicBezTo>
                    <a:pt x="23" y="39"/>
                    <a:pt x="22" y="39"/>
                    <a:pt x="20"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7"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79" name="Freeform 16">
              <a:extLst>
                <a:ext uri="{FF2B5EF4-FFF2-40B4-BE49-F238E27FC236}">
                  <a16:creationId xmlns:a16="http://schemas.microsoft.com/office/drawing/2014/main" id="{50C22C21-F8DB-486D-9042-765D68AE3A7C}"/>
                </a:ext>
              </a:extLst>
            </p:cNvPr>
            <p:cNvSpPr>
              <a:spLocks/>
            </p:cNvSpPr>
            <p:nvPr userDrawn="1"/>
          </p:nvSpPr>
          <p:spPr bwMode="auto">
            <a:xfrm>
              <a:off x="1294993" y="6212575"/>
              <a:ext cx="55799" cy="99391"/>
            </a:xfrm>
            <a:custGeom>
              <a:avLst/>
              <a:gdLst>
                <a:gd name="T0" fmla="*/ 20 w 22"/>
                <a:gd name="T1" fmla="*/ 8 h 39"/>
                <a:gd name="T2" fmla="*/ 18 w 22"/>
                <a:gd name="T3" fmla="*/ 7 h 39"/>
                <a:gd name="T4" fmla="*/ 15 w 22"/>
                <a:gd name="T5" fmla="*/ 7 h 39"/>
                <a:gd name="T6" fmla="*/ 9 w 22"/>
                <a:gd name="T7" fmla="*/ 9 h 39"/>
                <a:gd name="T8" fmla="*/ 7 w 22"/>
                <a:gd name="T9" fmla="*/ 17 h 39"/>
                <a:gd name="T10" fmla="*/ 7 w 22"/>
                <a:gd name="T11" fmla="*/ 39 h 39"/>
                <a:gd name="T12" fmla="*/ 0 w 22"/>
                <a:gd name="T13" fmla="*/ 39 h 39"/>
                <a:gd name="T14" fmla="*/ 0 w 22"/>
                <a:gd name="T15" fmla="*/ 0 h 39"/>
                <a:gd name="T16" fmla="*/ 7 w 22"/>
                <a:gd name="T17" fmla="*/ 0 h 39"/>
                <a:gd name="T18" fmla="*/ 7 w 22"/>
                <a:gd name="T19" fmla="*/ 4 h 39"/>
                <a:gd name="T20" fmla="*/ 9 w 22"/>
                <a:gd name="T21" fmla="*/ 2 h 39"/>
                <a:gd name="T22" fmla="*/ 11 w 22"/>
                <a:gd name="T23" fmla="*/ 1 h 39"/>
                <a:gd name="T24" fmla="*/ 13 w 22"/>
                <a:gd name="T25" fmla="*/ 0 h 39"/>
                <a:gd name="T26" fmla="*/ 16 w 22"/>
                <a:gd name="T27" fmla="*/ 0 h 39"/>
                <a:gd name="T28" fmla="*/ 20 w 22"/>
                <a:gd name="T29" fmla="*/ 0 h 39"/>
                <a:gd name="T30" fmla="*/ 22 w 22"/>
                <a:gd name="T31" fmla="*/ 1 h 39"/>
                <a:gd name="T32" fmla="*/ 20 w 22"/>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39">
                  <a:moveTo>
                    <a:pt x="20" y="8"/>
                  </a:moveTo>
                  <a:cubicBezTo>
                    <a:pt x="20" y="8"/>
                    <a:pt x="19" y="8"/>
                    <a:pt x="18" y="7"/>
                  </a:cubicBezTo>
                  <a:cubicBezTo>
                    <a:pt x="17" y="7"/>
                    <a:pt x="16" y="7"/>
                    <a:pt x="15" y="7"/>
                  </a:cubicBezTo>
                  <a:cubicBezTo>
                    <a:pt x="12" y="7"/>
                    <a:pt x="10" y="8"/>
                    <a:pt x="9" y="9"/>
                  </a:cubicBezTo>
                  <a:cubicBezTo>
                    <a:pt x="8" y="11"/>
                    <a:pt x="7" y="14"/>
                    <a:pt x="7" y="17"/>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9" y="2"/>
                    <a:pt x="10" y="1"/>
                    <a:pt x="11" y="1"/>
                  </a:cubicBezTo>
                  <a:cubicBezTo>
                    <a:pt x="11" y="0"/>
                    <a:pt x="12" y="0"/>
                    <a:pt x="13" y="0"/>
                  </a:cubicBezTo>
                  <a:cubicBezTo>
                    <a:pt x="14" y="0"/>
                    <a:pt x="15" y="0"/>
                    <a:pt x="16" y="0"/>
                  </a:cubicBezTo>
                  <a:cubicBezTo>
                    <a:pt x="17" y="0"/>
                    <a:pt x="19" y="0"/>
                    <a:pt x="20" y="0"/>
                  </a:cubicBezTo>
                  <a:cubicBezTo>
                    <a:pt x="21" y="0"/>
                    <a:pt x="22" y="1"/>
                    <a:pt x="22" y="1"/>
                  </a:cubicBezTo>
                  <a:lnTo>
                    <a:pt x="20"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80" name="Freeform 17">
              <a:extLst>
                <a:ext uri="{FF2B5EF4-FFF2-40B4-BE49-F238E27FC236}">
                  <a16:creationId xmlns:a16="http://schemas.microsoft.com/office/drawing/2014/main" id="{7F763F72-BB8F-482C-9FDA-40EDD6EE5FF8}"/>
                </a:ext>
              </a:extLst>
            </p:cNvPr>
            <p:cNvSpPr>
              <a:spLocks/>
            </p:cNvSpPr>
            <p:nvPr userDrawn="1"/>
          </p:nvSpPr>
          <p:spPr bwMode="auto">
            <a:xfrm>
              <a:off x="1406591"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81" name="Freeform 18">
              <a:extLst>
                <a:ext uri="{FF2B5EF4-FFF2-40B4-BE49-F238E27FC236}">
                  <a16:creationId xmlns:a16="http://schemas.microsoft.com/office/drawing/2014/main" id="{710F466C-6BEC-4970-9707-40D8002740B0}"/>
                </a:ext>
              </a:extLst>
            </p:cNvPr>
            <p:cNvSpPr>
              <a:spLocks/>
            </p:cNvSpPr>
            <p:nvPr userDrawn="1"/>
          </p:nvSpPr>
          <p:spPr bwMode="auto">
            <a:xfrm>
              <a:off x="1485058" y="6174213"/>
              <a:ext cx="80211"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10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2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3" y="26"/>
                    <a:pt x="21" y="24"/>
                  </a:cubicBezTo>
                  <a:cubicBezTo>
                    <a:pt x="20" y="22"/>
                    <a:pt x="18" y="22"/>
                    <a:pt x="15" y="22"/>
                  </a:cubicBezTo>
                  <a:cubicBezTo>
                    <a:pt x="14" y="22"/>
                    <a:pt x="13" y="22"/>
                    <a:pt x="12" y="22"/>
                  </a:cubicBezTo>
                  <a:cubicBezTo>
                    <a:pt x="11" y="22"/>
                    <a:pt x="10" y="23"/>
                    <a:pt x="10" y="24"/>
                  </a:cubicBezTo>
                  <a:cubicBezTo>
                    <a:pt x="9" y="25"/>
                    <a:pt x="8" y="26"/>
                    <a:pt x="8" y="27"/>
                  </a:cubicBezTo>
                  <a:cubicBezTo>
                    <a:pt x="8"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9" y="17"/>
                  </a:cubicBezTo>
                  <a:cubicBezTo>
                    <a:pt x="10" y="17"/>
                    <a:pt x="11" y="16"/>
                    <a:pt x="12" y="16"/>
                  </a:cubicBezTo>
                  <a:cubicBezTo>
                    <a:pt x="12" y="15"/>
                    <a:pt x="13" y="15"/>
                    <a:pt x="14" y="15"/>
                  </a:cubicBezTo>
                  <a:cubicBezTo>
                    <a:pt x="15" y="15"/>
                    <a:pt x="16" y="15"/>
                    <a:pt x="17" y="15"/>
                  </a:cubicBezTo>
                  <a:cubicBezTo>
                    <a:pt x="19" y="15"/>
                    <a:pt x="21" y="15"/>
                    <a:pt x="23" y="16"/>
                  </a:cubicBezTo>
                  <a:cubicBezTo>
                    <a:pt x="25" y="16"/>
                    <a:pt x="26" y="17"/>
                    <a:pt x="27" y="19"/>
                  </a:cubicBezTo>
                  <a:cubicBezTo>
                    <a:pt x="29" y="20"/>
                    <a:pt x="29" y="22"/>
                    <a:pt x="30" y="24"/>
                  </a:cubicBezTo>
                  <a:cubicBezTo>
                    <a:pt x="31"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82" name="Freeform 19">
              <a:extLst>
                <a:ext uri="{FF2B5EF4-FFF2-40B4-BE49-F238E27FC236}">
                  <a16:creationId xmlns:a16="http://schemas.microsoft.com/office/drawing/2014/main" id="{3332407D-F423-41B2-985F-8A4482C61D9E}"/>
                </a:ext>
              </a:extLst>
            </p:cNvPr>
            <p:cNvSpPr>
              <a:spLocks noEditPoints="1"/>
            </p:cNvSpPr>
            <p:nvPr userDrawn="1"/>
          </p:nvSpPr>
          <p:spPr bwMode="auto">
            <a:xfrm>
              <a:off x="1582706"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7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8" y="40"/>
                    <a:pt x="17" y="40"/>
                  </a:cubicBezTo>
                  <a:cubicBezTo>
                    <a:pt x="15" y="40"/>
                    <a:pt x="14" y="39"/>
                    <a:pt x="12" y="39"/>
                  </a:cubicBezTo>
                  <a:cubicBezTo>
                    <a:pt x="11" y="38"/>
                    <a:pt x="10" y="38"/>
                    <a:pt x="8" y="37"/>
                  </a:cubicBezTo>
                  <a:cubicBezTo>
                    <a:pt x="7" y="36"/>
                    <a:pt x="6" y="35"/>
                    <a:pt x="5" y="34"/>
                  </a:cubicBezTo>
                  <a:cubicBezTo>
                    <a:pt x="4"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83" name="Freeform 20">
              <a:extLst>
                <a:ext uri="{FF2B5EF4-FFF2-40B4-BE49-F238E27FC236}">
                  <a16:creationId xmlns:a16="http://schemas.microsoft.com/office/drawing/2014/main" id="{44E3286F-1188-47B1-8B46-3498795DF2DC}"/>
                </a:ext>
              </a:extLst>
            </p:cNvPr>
            <p:cNvSpPr>
              <a:spLocks noEditPoints="1"/>
            </p:cNvSpPr>
            <p:nvPr userDrawn="1"/>
          </p:nvSpPr>
          <p:spPr bwMode="auto">
            <a:xfrm>
              <a:off x="1730922" y="6212575"/>
              <a:ext cx="80211" cy="134265"/>
            </a:xfrm>
            <a:custGeom>
              <a:avLst/>
              <a:gdLst>
                <a:gd name="T0" fmla="*/ 25 w 32"/>
                <a:gd name="T1" fmla="*/ 53 h 53"/>
                <a:gd name="T2" fmla="*/ 25 w 32"/>
                <a:gd name="T3" fmla="*/ 35 h 53"/>
                <a:gd name="T4" fmla="*/ 20 w 32"/>
                <a:gd name="T5" fmla="*/ 38 h 53"/>
                <a:gd name="T6" fmla="*/ 15 w 32"/>
                <a:gd name="T7" fmla="*/ 40 h 53"/>
                <a:gd name="T8" fmla="*/ 9 w 32"/>
                <a:gd name="T9" fmla="*/ 38 h 53"/>
                <a:gd name="T10" fmla="*/ 4 w 32"/>
                <a:gd name="T11" fmla="*/ 35 h 53"/>
                <a:gd name="T12" fmla="*/ 1 w 32"/>
                <a:gd name="T13" fmla="*/ 28 h 53"/>
                <a:gd name="T14" fmla="*/ 0 w 32"/>
                <a:gd name="T15" fmla="*/ 19 h 53"/>
                <a:gd name="T16" fmla="*/ 1 w 32"/>
                <a:gd name="T17" fmla="*/ 10 h 53"/>
                <a:gd name="T18" fmla="*/ 4 w 32"/>
                <a:gd name="T19" fmla="*/ 4 h 53"/>
                <a:gd name="T20" fmla="*/ 9 w 32"/>
                <a:gd name="T21" fmla="*/ 1 h 53"/>
                <a:gd name="T22" fmla="*/ 15 w 32"/>
                <a:gd name="T23" fmla="*/ 0 h 53"/>
                <a:gd name="T24" fmla="*/ 18 w 32"/>
                <a:gd name="T25" fmla="*/ 0 h 53"/>
                <a:gd name="T26" fmla="*/ 20 w 32"/>
                <a:gd name="T27" fmla="*/ 1 h 53"/>
                <a:gd name="T28" fmla="*/ 23 w 32"/>
                <a:gd name="T29" fmla="*/ 2 h 53"/>
                <a:gd name="T30" fmla="*/ 25 w 32"/>
                <a:gd name="T31" fmla="*/ 4 h 53"/>
                <a:gd name="T32" fmla="*/ 25 w 32"/>
                <a:gd name="T33" fmla="*/ 0 h 53"/>
                <a:gd name="T34" fmla="*/ 32 w 32"/>
                <a:gd name="T35" fmla="*/ 0 h 53"/>
                <a:gd name="T36" fmla="*/ 32 w 32"/>
                <a:gd name="T37" fmla="*/ 49 h 53"/>
                <a:gd name="T38" fmla="*/ 25 w 32"/>
                <a:gd name="T39" fmla="*/ 53 h 53"/>
                <a:gd name="T40" fmla="*/ 25 w 32"/>
                <a:gd name="T41" fmla="*/ 12 h 53"/>
                <a:gd name="T42" fmla="*/ 23 w 32"/>
                <a:gd name="T43" fmla="*/ 10 h 53"/>
                <a:gd name="T44" fmla="*/ 21 w 32"/>
                <a:gd name="T45" fmla="*/ 8 h 53"/>
                <a:gd name="T46" fmla="*/ 18 w 32"/>
                <a:gd name="T47" fmla="*/ 7 h 53"/>
                <a:gd name="T48" fmla="*/ 16 w 32"/>
                <a:gd name="T49" fmla="*/ 7 h 53"/>
                <a:gd name="T50" fmla="*/ 9 w 32"/>
                <a:gd name="T51" fmla="*/ 10 h 53"/>
                <a:gd name="T52" fmla="*/ 7 w 32"/>
                <a:gd name="T53" fmla="*/ 19 h 53"/>
                <a:gd name="T54" fmla="*/ 10 w 32"/>
                <a:gd name="T55" fmla="*/ 29 h 53"/>
                <a:gd name="T56" fmla="*/ 16 w 32"/>
                <a:gd name="T57" fmla="*/ 33 h 53"/>
                <a:gd name="T58" fmla="*/ 21 w 32"/>
                <a:gd name="T59" fmla="*/ 31 h 53"/>
                <a:gd name="T60" fmla="*/ 25 w 32"/>
                <a:gd name="T61" fmla="*/ 28 h 53"/>
                <a:gd name="T62" fmla="*/ 25 w 32"/>
                <a:gd name="T63" fmla="*/ 1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 h="53">
                  <a:moveTo>
                    <a:pt x="25" y="53"/>
                  </a:moveTo>
                  <a:cubicBezTo>
                    <a:pt x="25" y="35"/>
                    <a:pt x="25" y="35"/>
                    <a:pt x="25" y="35"/>
                  </a:cubicBezTo>
                  <a:cubicBezTo>
                    <a:pt x="23" y="36"/>
                    <a:pt x="22" y="37"/>
                    <a:pt x="20" y="38"/>
                  </a:cubicBezTo>
                  <a:cubicBezTo>
                    <a:pt x="18" y="39"/>
                    <a:pt x="17" y="40"/>
                    <a:pt x="15" y="40"/>
                  </a:cubicBezTo>
                  <a:cubicBezTo>
                    <a:pt x="13" y="40"/>
                    <a:pt x="11" y="39"/>
                    <a:pt x="9" y="38"/>
                  </a:cubicBezTo>
                  <a:cubicBezTo>
                    <a:pt x="7" y="38"/>
                    <a:pt x="5" y="36"/>
                    <a:pt x="4" y="35"/>
                  </a:cubicBezTo>
                  <a:cubicBezTo>
                    <a:pt x="3" y="33"/>
                    <a:pt x="2" y="31"/>
                    <a:pt x="1" y="28"/>
                  </a:cubicBezTo>
                  <a:cubicBezTo>
                    <a:pt x="0" y="26"/>
                    <a:pt x="0" y="23"/>
                    <a:pt x="0" y="19"/>
                  </a:cubicBezTo>
                  <a:cubicBezTo>
                    <a:pt x="0" y="16"/>
                    <a:pt x="0" y="13"/>
                    <a:pt x="1" y="10"/>
                  </a:cubicBezTo>
                  <a:cubicBezTo>
                    <a:pt x="2" y="8"/>
                    <a:pt x="3" y="6"/>
                    <a:pt x="4" y="4"/>
                  </a:cubicBezTo>
                  <a:cubicBezTo>
                    <a:pt x="6" y="3"/>
                    <a:pt x="7" y="2"/>
                    <a:pt x="9" y="1"/>
                  </a:cubicBezTo>
                  <a:cubicBezTo>
                    <a:pt x="11" y="0"/>
                    <a:pt x="13" y="0"/>
                    <a:pt x="15" y="0"/>
                  </a:cubicBezTo>
                  <a:cubicBezTo>
                    <a:pt x="16" y="0"/>
                    <a:pt x="17" y="0"/>
                    <a:pt x="18" y="0"/>
                  </a:cubicBezTo>
                  <a:cubicBezTo>
                    <a:pt x="19" y="0"/>
                    <a:pt x="20" y="0"/>
                    <a:pt x="20" y="1"/>
                  </a:cubicBezTo>
                  <a:cubicBezTo>
                    <a:pt x="21" y="1"/>
                    <a:pt x="22" y="2"/>
                    <a:pt x="23" y="2"/>
                  </a:cubicBezTo>
                  <a:cubicBezTo>
                    <a:pt x="23" y="3"/>
                    <a:pt x="24" y="3"/>
                    <a:pt x="25" y="4"/>
                  </a:cubicBezTo>
                  <a:cubicBezTo>
                    <a:pt x="25" y="0"/>
                    <a:pt x="25" y="0"/>
                    <a:pt x="25" y="0"/>
                  </a:cubicBezTo>
                  <a:cubicBezTo>
                    <a:pt x="32" y="0"/>
                    <a:pt x="32" y="0"/>
                    <a:pt x="32" y="0"/>
                  </a:cubicBezTo>
                  <a:cubicBezTo>
                    <a:pt x="32" y="49"/>
                    <a:pt x="32" y="49"/>
                    <a:pt x="32" y="49"/>
                  </a:cubicBezTo>
                  <a:lnTo>
                    <a:pt x="25" y="53"/>
                  </a:lnTo>
                  <a:close/>
                  <a:moveTo>
                    <a:pt x="25" y="12"/>
                  </a:moveTo>
                  <a:cubicBezTo>
                    <a:pt x="24" y="11"/>
                    <a:pt x="24" y="10"/>
                    <a:pt x="23" y="10"/>
                  </a:cubicBezTo>
                  <a:cubicBezTo>
                    <a:pt x="23" y="9"/>
                    <a:pt x="22" y="9"/>
                    <a:pt x="21" y="8"/>
                  </a:cubicBezTo>
                  <a:cubicBezTo>
                    <a:pt x="20" y="8"/>
                    <a:pt x="19" y="7"/>
                    <a:pt x="18" y="7"/>
                  </a:cubicBezTo>
                  <a:cubicBezTo>
                    <a:pt x="18" y="7"/>
                    <a:pt x="17" y="7"/>
                    <a:pt x="16" y="7"/>
                  </a:cubicBezTo>
                  <a:cubicBezTo>
                    <a:pt x="13" y="7"/>
                    <a:pt x="11" y="8"/>
                    <a:pt x="9" y="10"/>
                  </a:cubicBezTo>
                  <a:cubicBezTo>
                    <a:pt x="8" y="12"/>
                    <a:pt x="7" y="15"/>
                    <a:pt x="7" y="19"/>
                  </a:cubicBezTo>
                  <a:cubicBezTo>
                    <a:pt x="7" y="23"/>
                    <a:pt x="8" y="27"/>
                    <a:pt x="10" y="29"/>
                  </a:cubicBezTo>
                  <a:cubicBezTo>
                    <a:pt x="11" y="31"/>
                    <a:pt x="13" y="33"/>
                    <a:pt x="16" y="33"/>
                  </a:cubicBezTo>
                  <a:cubicBezTo>
                    <a:pt x="18" y="33"/>
                    <a:pt x="19" y="32"/>
                    <a:pt x="21" y="31"/>
                  </a:cubicBezTo>
                  <a:cubicBezTo>
                    <a:pt x="22" y="30"/>
                    <a:pt x="24" y="29"/>
                    <a:pt x="25" y="28"/>
                  </a:cubicBezTo>
                  <a:lnTo>
                    <a:pt x="25" y="1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84" name="Freeform 21">
              <a:extLst>
                <a:ext uri="{FF2B5EF4-FFF2-40B4-BE49-F238E27FC236}">
                  <a16:creationId xmlns:a16="http://schemas.microsoft.com/office/drawing/2014/main" id="{E7BD9E0B-920A-4409-95E7-40A47107B346}"/>
                </a:ext>
              </a:extLst>
            </p:cNvPr>
            <p:cNvSpPr>
              <a:spLocks/>
            </p:cNvSpPr>
            <p:nvPr userDrawn="1"/>
          </p:nvSpPr>
          <p:spPr bwMode="auto">
            <a:xfrm>
              <a:off x="1835545" y="6212575"/>
              <a:ext cx="78468" cy="101135"/>
            </a:xfrm>
            <a:custGeom>
              <a:avLst/>
              <a:gdLst>
                <a:gd name="T0" fmla="*/ 24 w 31"/>
                <a:gd name="T1" fmla="*/ 39 h 40"/>
                <a:gd name="T2" fmla="*/ 24 w 31"/>
                <a:gd name="T3" fmla="*/ 35 h 40"/>
                <a:gd name="T4" fmla="*/ 20 w 31"/>
                <a:gd name="T5" fmla="*/ 38 h 40"/>
                <a:gd name="T6" fmla="*/ 14 w 31"/>
                <a:gd name="T7" fmla="*/ 40 h 40"/>
                <a:gd name="T8" fmla="*/ 4 w 31"/>
                <a:gd name="T9" fmla="*/ 35 h 40"/>
                <a:gd name="T10" fmla="*/ 0 w 31"/>
                <a:gd name="T11" fmla="*/ 22 h 40"/>
                <a:gd name="T12" fmla="*/ 0 w 31"/>
                <a:gd name="T13" fmla="*/ 0 h 40"/>
                <a:gd name="T14" fmla="*/ 8 w 31"/>
                <a:gd name="T15" fmla="*/ 0 h 40"/>
                <a:gd name="T16" fmla="*/ 8 w 31"/>
                <a:gd name="T17" fmla="*/ 22 h 40"/>
                <a:gd name="T18" fmla="*/ 10 w 31"/>
                <a:gd name="T19" fmla="*/ 30 h 40"/>
                <a:gd name="T20" fmla="*/ 16 w 31"/>
                <a:gd name="T21" fmla="*/ 33 h 40"/>
                <a:gd name="T22" fmla="*/ 22 w 31"/>
                <a:gd name="T23" fmla="*/ 30 h 40"/>
                <a:gd name="T24" fmla="*/ 24 w 31"/>
                <a:gd name="T25" fmla="*/ 23 h 40"/>
                <a:gd name="T26" fmla="*/ 24 w 31"/>
                <a:gd name="T27" fmla="*/ 0 h 40"/>
                <a:gd name="T28" fmla="*/ 31 w 31"/>
                <a:gd name="T29" fmla="*/ 0 h 40"/>
                <a:gd name="T30" fmla="*/ 31 w 31"/>
                <a:gd name="T31" fmla="*/ 39 h 40"/>
                <a:gd name="T32" fmla="*/ 24 w 31"/>
                <a:gd name="T33"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40">
                  <a:moveTo>
                    <a:pt x="24" y="39"/>
                  </a:moveTo>
                  <a:cubicBezTo>
                    <a:pt x="24" y="35"/>
                    <a:pt x="24" y="35"/>
                    <a:pt x="24" y="35"/>
                  </a:cubicBezTo>
                  <a:cubicBezTo>
                    <a:pt x="23" y="36"/>
                    <a:pt x="22" y="38"/>
                    <a:pt x="20" y="38"/>
                  </a:cubicBezTo>
                  <a:cubicBezTo>
                    <a:pt x="18" y="39"/>
                    <a:pt x="16" y="40"/>
                    <a:pt x="14" y="40"/>
                  </a:cubicBezTo>
                  <a:cubicBezTo>
                    <a:pt x="10" y="40"/>
                    <a:pt x="6" y="38"/>
                    <a:pt x="4" y="35"/>
                  </a:cubicBezTo>
                  <a:cubicBezTo>
                    <a:pt x="2" y="32"/>
                    <a:pt x="0" y="28"/>
                    <a:pt x="0" y="22"/>
                  </a:cubicBezTo>
                  <a:cubicBezTo>
                    <a:pt x="0" y="0"/>
                    <a:pt x="0" y="0"/>
                    <a:pt x="0" y="0"/>
                  </a:cubicBezTo>
                  <a:cubicBezTo>
                    <a:pt x="8" y="0"/>
                    <a:pt x="8" y="0"/>
                    <a:pt x="8" y="0"/>
                  </a:cubicBezTo>
                  <a:cubicBezTo>
                    <a:pt x="8" y="22"/>
                    <a:pt x="8" y="22"/>
                    <a:pt x="8" y="22"/>
                  </a:cubicBezTo>
                  <a:cubicBezTo>
                    <a:pt x="8" y="26"/>
                    <a:pt x="9" y="28"/>
                    <a:pt x="10" y="30"/>
                  </a:cubicBezTo>
                  <a:cubicBezTo>
                    <a:pt x="11" y="32"/>
                    <a:pt x="13" y="33"/>
                    <a:pt x="16" y="33"/>
                  </a:cubicBezTo>
                  <a:cubicBezTo>
                    <a:pt x="18" y="33"/>
                    <a:pt x="20" y="32"/>
                    <a:pt x="22" y="30"/>
                  </a:cubicBezTo>
                  <a:cubicBezTo>
                    <a:pt x="23" y="28"/>
                    <a:pt x="24" y="26"/>
                    <a:pt x="24" y="23"/>
                  </a:cubicBezTo>
                  <a:cubicBezTo>
                    <a:pt x="24" y="0"/>
                    <a:pt x="24" y="0"/>
                    <a:pt x="24" y="0"/>
                  </a:cubicBezTo>
                  <a:cubicBezTo>
                    <a:pt x="31" y="0"/>
                    <a:pt x="31" y="0"/>
                    <a:pt x="31" y="0"/>
                  </a:cubicBezTo>
                  <a:cubicBezTo>
                    <a:pt x="31" y="39"/>
                    <a:pt x="31" y="39"/>
                    <a:pt x="31" y="39"/>
                  </a:cubicBezTo>
                  <a:lnTo>
                    <a:pt x="24"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85" name="Freeform 22">
              <a:extLst>
                <a:ext uri="{FF2B5EF4-FFF2-40B4-BE49-F238E27FC236}">
                  <a16:creationId xmlns:a16="http://schemas.microsoft.com/office/drawing/2014/main" id="{9D2625B8-0A5B-46EF-8302-77353AB0D3A9}"/>
                </a:ext>
              </a:extLst>
            </p:cNvPr>
            <p:cNvSpPr>
              <a:spLocks noEditPoints="1"/>
            </p:cNvSpPr>
            <p:nvPr userDrawn="1"/>
          </p:nvSpPr>
          <p:spPr bwMode="auto">
            <a:xfrm>
              <a:off x="1934936"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3 w 33"/>
                <a:gd name="T21" fmla="*/ 31 h 40"/>
                <a:gd name="T22" fmla="*/ 26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6"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4"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1"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6" y="16"/>
                  </a:moveTo>
                  <a:cubicBezTo>
                    <a:pt x="25" y="15"/>
                    <a:pt x="25" y="13"/>
                    <a:pt x="25" y="12"/>
                  </a:cubicBezTo>
                  <a:cubicBezTo>
                    <a:pt x="24" y="11"/>
                    <a:pt x="24" y="10"/>
                    <a:pt x="23" y="9"/>
                  </a:cubicBezTo>
                  <a:cubicBezTo>
                    <a:pt x="22" y="8"/>
                    <a:pt x="22"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86" name="Freeform 23">
              <a:extLst>
                <a:ext uri="{FF2B5EF4-FFF2-40B4-BE49-F238E27FC236}">
                  <a16:creationId xmlns:a16="http://schemas.microsoft.com/office/drawing/2014/main" id="{DE6C9E0E-C49B-4FBE-97F3-BB6DFAC57421}"/>
                </a:ext>
              </a:extLst>
            </p:cNvPr>
            <p:cNvSpPr>
              <a:spLocks/>
            </p:cNvSpPr>
            <p:nvPr userDrawn="1"/>
          </p:nvSpPr>
          <p:spPr bwMode="auto">
            <a:xfrm>
              <a:off x="2030841" y="6212575"/>
              <a:ext cx="73236" cy="101135"/>
            </a:xfrm>
            <a:custGeom>
              <a:avLst/>
              <a:gdLst>
                <a:gd name="T0" fmla="*/ 28 w 29"/>
                <a:gd name="T1" fmla="*/ 4 h 40"/>
                <a:gd name="T2" fmla="*/ 24 w 29"/>
                <a:gd name="T3" fmla="*/ 10 h 40"/>
                <a:gd name="T4" fmla="*/ 20 w 29"/>
                <a:gd name="T5" fmla="*/ 7 h 40"/>
                <a:gd name="T6" fmla="*/ 14 w 29"/>
                <a:gd name="T7" fmla="*/ 6 h 40"/>
                <a:gd name="T8" fmla="*/ 10 w 29"/>
                <a:gd name="T9" fmla="*/ 7 h 40"/>
                <a:gd name="T10" fmla="*/ 9 w 29"/>
                <a:gd name="T11" fmla="*/ 10 h 40"/>
                <a:gd name="T12" fmla="*/ 9 w 29"/>
                <a:gd name="T13" fmla="*/ 11 h 40"/>
                <a:gd name="T14" fmla="*/ 11 w 29"/>
                <a:gd name="T15" fmla="*/ 12 h 40"/>
                <a:gd name="T16" fmla="*/ 13 w 29"/>
                <a:gd name="T17" fmla="*/ 14 h 40"/>
                <a:gd name="T18" fmla="*/ 16 w 29"/>
                <a:gd name="T19" fmla="*/ 15 h 40"/>
                <a:gd name="T20" fmla="*/ 22 w 29"/>
                <a:gd name="T21" fmla="*/ 18 h 40"/>
                <a:gd name="T22" fmla="*/ 26 w 29"/>
                <a:gd name="T23" fmla="*/ 20 h 40"/>
                <a:gd name="T24" fmla="*/ 28 w 29"/>
                <a:gd name="T25" fmla="*/ 24 h 40"/>
                <a:gd name="T26" fmla="*/ 29 w 29"/>
                <a:gd name="T27" fmla="*/ 28 h 40"/>
                <a:gd name="T28" fmla="*/ 28 w 29"/>
                <a:gd name="T29" fmla="*/ 34 h 40"/>
                <a:gd name="T30" fmla="*/ 25 w 29"/>
                <a:gd name="T31" fmla="*/ 37 h 40"/>
                <a:gd name="T32" fmla="*/ 20 w 29"/>
                <a:gd name="T33" fmla="*/ 39 h 40"/>
                <a:gd name="T34" fmla="*/ 15 w 29"/>
                <a:gd name="T35" fmla="*/ 40 h 40"/>
                <a:gd name="T36" fmla="*/ 7 w 29"/>
                <a:gd name="T37" fmla="*/ 38 h 40"/>
                <a:gd name="T38" fmla="*/ 0 w 29"/>
                <a:gd name="T39" fmla="*/ 35 h 40"/>
                <a:gd name="T40" fmla="*/ 4 w 29"/>
                <a:gd name="T41" fmla="*/ 29 h 40"/>
                <a:gd name="T42" fmla="*/ 9 w 29"/>
                <a:gd name="T43" fmla="*/ 32 h 40"/>
                <a:gd name="T44" fmla="*/ 15 w 29"/>
                <a:gd name="T45" fmla="*/ 33 h 40"/>
                <a:gd name="T46" fmla="*/ 20 w 29"/>
                <a:gd name="T47" fmla="*/ 32 h 40"/>
                <a:gd name="T48" fmla="*/ 22 w 29"/>
                <a:gd name="T49" fmla="*/ 29 h 40"/>
                <a:gd name="T50" fmla="*/ 21 w 29"/>
                <a:gd name="T51" fmla="*/ 27 h 40"/>
                <a:gd name="T52" fmla="*/ 19 w 29"/>
                <a:gd name="T53" fmla="*/ 25 h 40"/>
                <a:gd name="T54" fmla="*/ 17 w 29"/>
                <a:gd name="T55" fmla="*/ 24 h 40"/>
                <a:gd name="T56" fmla="*/ 13 w 29"/>
                <a:gd name="T57" fmla="*/ 22 h 40"/>
                <a:gd name="T58" fmla="*/ 8 w 29"/>
                <a:gd name="T59" fmla="*/ 20 h 40"/>
                <a:gd name="T60" fmla="*/ 4 w 29"/>
                <a:gd name="T61" fmla="*/ 17 h 40"/>
                <a:gd name="T62" fmla="*/ 2 w 29"/>
                <a:gd name="T63" fmla="*/ 14 h 40"/>
                <a:gd name="T64" fmla="*/ 2 w 29"/>
                <a:gd name="T65" fmla="*/ 10 h 40"/>
                <a:gd name="T66" fmla="*/ 2 w 29"/>
                <a:gd name="T67" fmla="*/ 5 h 40"/>
                <a:gd name="T68" fmla="*/ 5 w 29"/>
                <a:gd name="T69" fmla="*/ 2 h 40"/>
                <a:gd name="T70" fmla="*/ 9 w 29"/>
                <a:gd name="T71" fmla="*/ 0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4" y="10"/>
                    <a:pt x="24" y="10"/>
                    <a:pt x="24" y="10"/>
                  </a:cubicBezTo>
                  <a:cubicBezTo>
                    <a:pt x="23" y="8"/>
                    <a:pt x="21" y="8"/>
                    <a:pt x="20" y="7"/>
                  </a:cubicBezTo>
                  <a:cubicBezTo>
                    <a:pt x="18" y="7"/>
                    <a:pt x="16" y="6"/>
                    <a:pt x="14" y="6"/>
                  </a:cubicBezTo>
                  <a:cubicBezTo>
                    <a:pt x="13" y="6"/>
                    <a:pt x="11" y="7"/>
                    <a:pt x="10" y="7"/>
                  </a:cubicBezTo>
                  <a:cubicBezTo>
                    <a:pt x="10" y="8"/>
                    <a:pt x="9" y="9"/>
                    <a:pt x="9" y="10"/>
                  </a:cubicBezTo>
                  <a:cubicBezTo>
                    <a:pt x="9" y="10"/>
                    <a:pt x="9" y="11"/>
                    <a:pt x="9" y="11"/>
                  </a:cubicBezTo>
                  <a:cubicBezTo>
                    <a:pt x="10" y="12"/>
                    <a:pt x="10" y="12"/>
                    <a:pt x="11"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4" y="29"/>
                    <a:pt x="4" y="29"/>
                    <a:pt x="4"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2" y="27"/>
                    <a:pt x="21" y="27"/>
                  </a:cubicBezTo>
                  <a:cubicBezTo>
                    <a:pt x="21" y="26"/>
                    <a:pt x="20" y="25"/>
                    <a:pt x="19" y="25"/>
                  </a:cubicBezTo>
                  <a:cubicBezTo>
                    <a:pt x="19" y="25"/>
                    <a:pt x="18" y="24"/>
                    <a:pt x="17" y="24"/>
                  </a:cubicBezTo>
                  <a:cubicBezTo>
                    <a:pt x="15" y="23"/>
                    <a:pt x="14" y="23"/>
                    <a:pt x="13" y="22"/>
                  </a:cubicBezTo>
                  <a:cubicBezTo>
                    <a:pt x="11" y="21"/>
                    <a:pt x="9" y="20"/>
                    <a:pt x="8" y="20"/>
                  </a:cubicBezTo>
                  <a:cubicBezTo>
                    <a:pt x="6" y="19"/>
                    <a:pt x="5" y="18"/>
                    <a:pt x="4" y="17"/>
                  </a:cubicBezTo>
                  <a:cubicBezTo>
                    <a:pt x="3" y="16"/>
                    <a:pt x="3" y="15"/>
                    <a:pt x="2" y="14"/>
                  </a:cubicBezTo>
                  <a:cubicBezTo>
                    <a:pt x="2" y="13"/>
                    <a:pt x="2" y="12"/>
                    <a:pt x="2" y="10"/>
                  </a:cubicBezTo>
                  <a:cubicBezTo>
                    <a:pt x="2"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87" name="Freeform 24">
              <a:extLst>
                <a:ext uri="{FF2B5EF4-FFF2-40B4-BE49-F238E27FC236}">
                  <a16:creationId xmlns:a16="http://schemas.microsoft.com/office/drawing/2014/main" id="{580801ED-9260-41DB-A0B7-5AF24B32272B}"/>
                </a:ext>
              </a:extLst>
            </p:cNvPr>
            <p:cNvSpPr>
              <a:spLocks/>
            </p:cNvSpPr>
            <p:nvPr userDrawn="1"/>
          </p:nvSpPr>
          <p:spPr bwMode="auto">
            <a:xfrm>
              <a:off x="2118027"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88" name="Freeform 25">
              <a:extLst>
                <a:ext uri="{FF2B5EF4-FFF2-40B4-BE49-F238E27FC236}">
                  <a16:creationId xmlns:a16="http://schemas.microsoft.com/office/drawing/2014/main" id="{3A9842FB-6E95-4D11-B5B9-58C4CB82C2FE}"/>
                </a:ext>
              </a:extLst>
            </p:cNvPr>
            <p:cNvSpPr>
              <a:spLocks noEditPoints="1"/>
            </p:cNvSpPr>
            <p:nvPr userDrawn="1"/>
          </p:nvSpPr>
          <p:spPr bwMode="auto">
            <a:xfrm>
              <a:off x="2194750" y="6175958"/>
              <a:ext cx="24412" cy="136010"/>
            </a:xfrm>
            <a:custGeom>
              <a:avLst/>
              <a:gdLst>
                <a:gd name="T0" fmla="*/ 10 w 10"/>
                <a:gd name="T1" fmla="*/ 5 h 53"/>
                <a:gd name="T2" fmla="*/ 9 w 10"/>
                <a:gd name="T3" fmla="*/ 6 h 53"/>
                <a:gd name="T4" fmla="*/ 8 w 10"/>
                <a:gd name="T5" fmla="*/ 8 h 53"/>
                <a:gd name="T6" fmla="*/ 7 w 10"/>
                <a:gd name="T7" fmla="*/ 9 h 53"/>
                <a:gd name="T8" fmla="*/ 5 w 10"/>
                <a:gd name="T9" fmla="*/ 9 h 53"/>
                <a:gd name="T10" fmla="*/ 3 w 10"/>
                <a:gd name="T11" fmla="*/ 9 h 53"/>
                <a:gd name="T12" fmla="*/ 1 w 10"/>
                <a:gd name="T13" fmla="*/ 8 h 53"/>
                <a:gd name="T14" fmla="*/ 0 w 10"/>
                <a:gd name="T15" fmla="*/ 6 h 53"/>
                <a:gd name="T16" fmla="*/ 0 w 10"/>
                <a:gd name="T17" fmla="*/ 5 h 53"/>
                <a:gd name="T18" fmla="*/ 0 w 10"/>
                <a:gd name="T19" fmla="*/ 3 h 53"/>
                <a:gd name="T20" fmla="*/ 1 w 10"/>
                <a:gd name="T21" fmla="*/ 1 h 53"/>
                <a:gd name="T22" fmla="*/ 3 w 10"/>
                <a:gd name="T23" fmla="*/ 0 h 53"/>
                <a:gd name="T24" fmla="*/ 5 w 10"/>
                <a:gd name="T25" fmla="*/ 0 h 53"/>
                <a:gd name="T26" fmla="*/ 7 w 10"/>
                <a:gd name="T27" fmla="*/ 0 h 53"/>
                <a:gd name="T28" fmla="*/ 8 w 10"/>
                <a:gd name="T29" fmla="*/ 1 h 53"/>
                <a:gd name="T30" fmla="*/ 9 w 10"/>
                <a:gd name="T31" fmla="*/ 3 h 53"/>
                <a:gd name="T32" fmla="*/ 10 w 10"/>
                <a:gd name="T33" fmla="*/ 5 h 53"/>
                <a:gd name="T34" fmla="*/ 1 w 10"/>
                <a:gd name="T35" fmla="*/ 53 h 53"/>
                <a:gd name="T36" fmla="*/ 1 w 10"/>
                <a:gd name="T37" fmla="*/ 14 h 53"/>
                <a:gd name="T38" fmla="*/ 9 w 10"/>
                <a:gd name="T39" fmla="*/ 14 h 53"/>
                <a:gd name="T40" fmla="*/ 9 w 10"/>
                <a:gd name="T41" fmla="*/ 53 h 53"/>
                <a:gd name="T42" fmla="*/ 1 w 10"/>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 h="53">
                  <a:moveTo>
                    <a:pt x="10" y="5"/>
                  </a:moveTo>
                  <a:cubicBezTo>
                    <a:pt x="10" y="5"/>
                    <a:pt x="10" y="6"/>
                    <a:pt x="9" y="6"/>
                  </a:cubicBezTo>
                  <a:cubicBezTo>
                    <a:pt x="9" y="7"/>
                    <a:pt x="9" y="8"/>
                    <a:pt x="8" y="8"/>
                  </a:cubicBezTo>
                  <a:cubicBezTo>
                    <a:pt x="8" y="8"/>
                    <a:pt x="7" y="9"/>
                    <a:pt x="7" y="9"/>
                  </a:cubicBezTo>
                  <a:cubicBezTo>
                    <a:pt x="6" y="9"/>
                    <a:pt x="6" y="9"/>
                    <a:pt x="5" y="9"/>
                  </a:cubicBezTo>
                  <a:cubicBezTo>
                    <a:pt x="4" y="9"/>
                    <a:pt x="4" y="9"/>
                    <a:pt x="3" y="9"/>
                  </a:cubicBezTo>
                  <a:cubicBezTo>
                    <a:pt x="2" y="9"/>
                    <a:pt x="2" y="8"/>
                    <a:pt x="1" y="8"/>
                  </a:cubicBezTo>
                  <a:cubicBezTo>
                    <a:pt x="1" y="8"/>
                    <a:pt x="1" y="7"/>
                    <a:pt x="0" y="6"/>
                  </a:cubicBezTo>
                  <a:cubicBezTo>
                    <a:pt x="0" y="6"/>
                    <a:pt x="0" y="5"/>
                    <a:pt x="0" y="5"/>
                  </a:cubicBezTo>
                  <a:cubicBezTo>
                    <a:pt x="0" y="4"/>
                    <a:pt x="0" y="3"/>
                    <a:pt x="0" y="3"/>
                  </a:cubicBezTo>
                  <a:cubicBezTo>
                    <a:pt x="1" y="2"/>
                    <a:pt x="1" y="2"/>
                    <a:pt x="1" y="1"/>
                  </a:cubicBezTo>
                  <a:cubicBezTo>
                    <a:pt x="2" y="1"/>
                    <a:pt x="2" y="0"/>
                    <a:pt x="3" y="0"/>
                  </a:cubicBezTo>
                  <a:cubicBezTo>
                    <a:pt x="4" y="0"/>
                    <a:pt x="4" y="0"/>
                    <a:pt x="5" y="0"/>
                  </a:cubicBezTo>
                  <a:cubicBezTo>
                    <a:pt x="6" y="0"/>
                    <a:pt x="6" y="0"/>
                    <a:pt x="7" y="0"/>
                  </a:cubicBezTo>
                  <a:cubicBezTo>
                    <a:pt x="7" y="0"/>
                    <a:pt x="8" y="1"/>
                    <a:pt x="8" y="1"/>
                  </a:cubicBezTo>
                  <a:cubicBezTo>
                    <a:pt x="9" y="2"/>
                    <a:pt x="9" y="2"/>
                    <a:pt x="9" y="3"/>
                  </a:cubicBezTo>
                  <a:cubicBezTo>
                    <a:pt x="10" y="3"/>
                    <a:pt x="10" y="4"/>
                    <a:pt x="10" y="5"/>
                  </a:cubicBezTo>
                  <a:close/>
                  <a:moveTo>
                    <a:pt x="1" y="53"/>
                  </a:moveTo>
                  <a:cubicBezTo>
                    <a:pt x="1" y="14"/>
                    <a:pt x="1" y="14"/>
                    <a:pt x="1" y="14"/>
                  </a:cubicBezTo>
                  <a:cubicBezTo>
                    <a:pt x="9" y="14"/>
                    <a:pt x="9" y="14"/>
                    <a:pt x="9" y="14"/>
                  </a:cubicBezTo>
                  <a:cubicBezTo>
                    <a:pt x="9" y="53"/>
                    <a:pt x="9" y="53"/>
                    <a:pt x="9" y="53"/>
                  </a:cubicBezTo>
                  <a:lnTo>
                    <a:pt x="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89" name="Freeform 26">
              <a:extLst>
                <a:ext uri="{FF2B5EF4-FFF2-40B4-BE49-F238E27FC236}">
                  <a16:creationId xmlns:a16="http://schemas.microsoft.com/office/drawing/2014/main" id="{076538BB-C266-42BE-916B-458AF9EFB224}"/>
                </a:ext>
              </a:extLst>
            </p:cNvPr>
            <p:cNvSpPr>
              <a:spLocks noEditPoints="1"/>
            </p:cNvSpPr>
            <p:nvPr userDrawn="1"/>
          </p:nvSpPr>
          <p:spPr bwMode="auto">
            <a:xfrm>
              <a:off x="2236599" y="6212575"/>
              <a:ext cx="87186" cy="101135"/>
            </a:xfrm>
            <a:custGeom>
              <a:avLst/>
              <a:gdLst>
                <a:gd name="T0" fmla="*/ 34 w 34"/>
                <a:gd name="T1" fmla="*/ 19 h 40"/>
                <a:gd name="T2" fmla="*/ 33 w 34"/>
                <a:gd name="T3" fmla="*/ 28 h 40"/>
                <a:gd name="T4" fmla="*/ 29 w 34"/>
                <a:gd name="T5" fmla="*/ 34 h 40"/>
                <a:gd name="T6" fmla="*/ 24 w 34"/>
                <a:gd name="T7" fmla="*/ 38 h 40"/>
                <a:gd name="T8" fmla="*/ 17 w 34"/>
                <a:gd name="T9" fmla="*/ 40 h 40"/>
                <a:gd name="T10" fmla="*/ 10 w 34"/>
                <a:gd name="T11" fmla="*/ 38 h 40"/>
                <a:gd name="T12" fmla="*/ 5 w 34"/>
                <a:gd name="T13" fmla="*/ 34 h 40"/>
                <a:gd name="T14" fmla="*/ 1 w 34"/>
                <a:gd name="T15" fmla="*/ 28 h 40"/>
                <a:gd name="T16" fmla="*/ 0 w 34"/>
                <a:gd name="T17" fmla="*/ 20 h 40"/>
                <a:gd name="T18" fmla="*/ 1 w 34"/>
                <a:gd name="T19" fmla="*/ 11 h 40"/>
                <a:gd name="T20" fmla="*/ 5 w 34"/>
                <a:gd name="T21" fmla="*/ 5 h 40"/>
                <a:gd name="T22" fmla="*/ 10 w 34"/>
                <a:gd name="T23" fmla="*/ 1 h 40"/>
                <a:gd name="T24" fmla="*/ 17 w 34"/>
                <a:gd name="T25" fmla="*/ 0 h 40"/>
                <a:gd name="T26" fmla="*/ 24 w 34"/>
                <a:gd name="T27" fmla="*/ 1 h 40"/>
                <a:gd name="T28" fmla="*/ 29 w 34"/>
                <a:gd name="T29" fmla="*/ 5 h 40"/>
                <a:gd name="T30" fmla="*/ 33 w 34"/>
                <a:gd name="T31" fmla="*/ 11 h 40"/>
                <a:gd name="T32" fmla="*/ 34 w 34"/>
                <a:gd name="T33" fmla="*/ 19 h 40"/>
                <a:gd name="T34" fmla="*/ 26 w 34"/>
                <a:gd name="T35" fmla="*/ 20 h 40"/>
                <a:gd name="T36" fmla="*/ 26 w 34"/>
                <a:gd name="T37" fmla="*/ 14 h 40"/>
                <a:gd name="T38" fmla="*/ 24 w 34"/>
                <a:gd name="T39" fmla="*/ 10 h 40"/>
                <a:gd name="T40" fmla="*/ 21 w 34"/>
                <a:gd name="T41" fmla="*/ 8 h 40"/>
                <a:gd name="T42" fmla="*/ 17 w 34"/>
                <a:gd name="T43" fmla="*/ 7 h 40"/>
                <a:gd name="T44" fmla="*/ 13 w 34"/>
                <a:gd name="T45" fmla="*/ 8 h 40"/>
                <a:gd name="T46" fmla="*/ 10 w 34"/>
                <a:gd name="T47" fmla="*/ 10 h 40"/>
                <a:gd name="T48" fmla="*/ 8 w 34"/>
                <a:gd name="T49" fmla="*/ 14 h 40"/>
                <a:gd name="T50" fmla="*/ 7 w 34"/>
                <a:gd name="T51" fmla="*/ 19 h 40"/>
                <a:gd name="T52" fmla="*/ 8 w 34"/>
                <a:gd name="T53" fmla="*/ 25 h 40"/>
                <a:gd name="T54" fmla="*/ 10 w 34"/>
                <a:gd name="T55" fmla="*/ 29 h 40"/>
                <a:gd name="T56" fmla="*/ 13 w 34"/>
                <a:gd name="T57" fmla="*/ 32 h 40"/>
                <a:gd name="T58" fmla="*/ 17 w 34"/>
                <a:gd name="T59" fmla="*/ 32 h 40"/>
                <a:gd name="T60" fmla="*/ 21 w 34"/>
                <a:gd name="T61" fmla="*/ 31 h 40"/>
                <a:gd name="T62" fmla="*/ 24 w 34"/>
                <a:gd name="T63" fmla="*/ 29 h 40"/>
                <a:gd name="T64" fmla="*/ 26 w 34"/>
                <a:gd name="T65" fmla="*/ 25 h 40"/>
                <a:gd name="T66" fmla="*/ 26 w 34"/>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 h="40">
                  <a:moveTo>
                    <a:pt x="34" y="19"/>
                  </a:moveTo>
                  <a:cubicBezTo>
                    <a:pt x="34" y="23"/>
                    <a:pt x="34" y="25"/>
                    <a:pt x="33" y="28"/>
                  </a:cubicBezTo>
                  <a:cubicBezTo>
                    <a:pt x="32" y="30"/>
                    <a:pt x="31" y="33"/>
                    <a:pt x="29" y="34"/>
                  </a:cubicBezTo>
                  <a:cubicBezTo>
                    <a:pt x="28" y="36"/>
                    <a:pt x="26" y="37"/>
                    <a:pt x="24" y="38"/>
                  </a:cubicBezTo>
                  <a:cubicBezTo>
                    <a:pt x="21" y="39"/>
                    <a:pt x="19" y="40"/>
                    <a:pt x="17" y="40"/>
                  </a:cubicBezTo>
                  <a:cubicBezTo>
                    <a:pt x="14" y="40"/>
                    <a:pt x="12" y="39"/>
                    <a:pt x="10" y="38"/>
                  </a:cubicBezTo>
                  <a:cubicBezTo>
                    <a:pt x="8" y="37"/>
                    <a:pt x="6" y="36"/>
                    <a:pt x="5" y="34"/>
                  </a:cubicBezTo>
                  <a:cubicBezTo>
                    <a:pt x="3" y="32"/>
                    <a:pt x="2" y="30"/>
                    <a:pt x="1" y="28"/>
                  </a:cubicBezTo>
                  <a:cubicBezTo>
                    <a:pt x="0" y="25"/>
                    <a:pt x="0" y="23"/>
                    <a:pt x="0" y="20"/>
                  </a:cubicBezTo>
                  <a:cubicBezTo>
                    <a:pt x="0" y="16"/>
                    <a:pt x="0" y="14"/>
                    <a:pt x="1" y="11"/>
                  </a:cubicBezTo>
                  <a:cubicBezTo>
                    <a:pt x="2" y="9"/>
                    <a:pt x="3" y="7"/>
                    <a:pt x="5" y="5"/>
                  </a:cubicBezTo>
                  <a:cubicBezTo>
                    <a:pt x="6" y="3"/>
                    <a:pt x="8" y="2"/>
                    <a:pt x="10" y="1"/>
                  </a:cubicBezTo>
                  <a:cubicBezTo>
                    <a:pt x="12" y="0"/>
                    <a:pt x="14" y="0"/>
                    <a:pt x="17" y="0"/>
                  </a:cubicBezTo>
                  <a:cubicBezTo>
                    <a:pt x="19" y="0"/>
                    <a:pt x="22" y="0"/>
                    <a:pt x="24" y="1"/>
                  </a:cubicBezTo>
                  <a:cubicBezTo>
                    <a:pt x="26" y="2"/>
                    <a:pt x="28" y="3"/>
                    <a:pt x="29" y="5"/>
                  </a:cubicBezTo>
                  <a:cubicBezTo>
                    <a:pt x="31" y="7"/>
                    <a:pt x="32" y="9"/>
                    <a:pt x="33" y="11"/>
                  </a:cubicBezTo>
                  <a:cubicBezTo>
                    <a:pt x="34" y="14"/>
                    <a:pt x="34" y="16"/>
                    <a:pt x="34" y="19"/>
                  </a:cubicBezTo>
                  <a:close/>
                  <a:moveTo>
                    <a:pt x="26" y="20"/>
                  </a:moveTo>
                  <a:cubicBezTo>
                    <a:pt x="26" y="18"/>
                    <a:pt x="26" y="16"/>
                    <a:pt x="26" y="14"/>
                  </a:cubicBezTo>
                  <a:cubicBezTo>
                    <a:pt x="25" y="13"/>
                    <a:pt x="25" y="11"/>
                    <a:pt x="24" y="10"/>
                  </a:cubicBezTo>
                  <a:cubicBezTo>
                    <a:pt x="23" y="9"/>
                    <a:pt x="22" y="8"/>
                    <a:pt x="21" y="8"/>
                  </a:cubicBezTo>
                  <a:cubicBezTo>
                    <a:pt x="19" y="7"/>
                    <a:pt x="18" y="7"/>
                    <a:pt x="17" y="7"/>
                  </a:cubicBezTo>
                  <a:cubicBezTo>
                    <a:pt x="15" y="7"/>
                    <a:pt x="14" y="7"/>
                    <a:pt x="13" y="8"/>
                  </a:cubicBezTo>
                  <a:cubicBezTo>
                    <a:pt x="12" y="8"/>
                    <a:pt x="11" y="9"/>
                    <a:pt x="10" y="10"/>
                  </a:cubicBezTo>
                  <a:cubicBezTo>
                    <a:pt x="9" y="11"/>
                    <a:pt x="8" y="13"/>
                    <a:pt x="8" y="14"/>
                  </a:cubicBezTo>
                  <a:cubicBezTo>
                    <a:pt x="8" y="16"/>
                    <a:pt x="7" y="17"/>
                    <a:pt x="7" y="19"/>
                  </a:cubicBezTo>
                  <a:cubicBezTo>
                    <a:pt x="7" y="21"/>
                    <a:pt x="8" y="23"/>
                    <a:pt x="8" y="25"/>
                  </a:cubicBezTo>
                  <a:cubicBezTo>
                    <a:pt x="9" y="27"/>
                    <a:pt x="9" y="28"/>
                    <a:pt x="10" y="29"/>
                  </a:cubicBezTo>
                  <a:cubicBezTo>
                    <a:pt x="11" y="30"/>
                    <a:pt x="12" y="31"/>
                    <a:pt x="13" y="32"/>
                  </a:cubicBezTo>
                  <a:cubicBezTo>
                    <a:pt x="14" y="32"/>
                    <a:pt x="16" y="32"/>
                    <a:pt x="17" y="32"/>
                  </a:cubicBezTo>
                  <a:cubicBezTo>
                    <a:pt x="18" y="32"/>
                    <a:pt x="20" y="32"/>
                    <a:pt x="21" y="31"/>
                  </a:cubicBezTo>
                  <a:cubicBezTo>
                    <a:pt x="22" y="31"/>
                    <a:pt x="23" y="30"/>
                    <a:pt x="24" y="29"/>
                  </a:cubicBezTo>
                  <a:cubicBezTo>
                    <a:pt x="25" y="27"/>
                    <a:pt x="25" y="26"/>
                    <a:pt x="26" y="25"/>
                  </a:cubicBezTo>
                  <a:cubicBezTo>
                    <a:pt x="26" y="23"/>
                    <a:pt x="26" y="21"/>
                    <a:pt x="26"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90" name="Freeform 27">
              <a:extLst>
                <a:ext uri="{FF2B5EF4-FFF2-40B4-BE49-F238E27FC236}">
                  <a16:creationId xmlns:a16="http://schemas.microsoft.com/office/drawing/2014/main" id="{A7C95C0F-A1E9-46B5-B9DB-284F35C72801}"/>
                </a:ext>
              </a:extLst>
            </p:cNvPr>
            <p:cNvSpPr>
              <a:spLocks/>
            </p:cNvSpPr>
            <p:nvPr userDrawn="1"/>
          </p:nvSpPr>
          <p:spPr bwMode="auto">
            <a:xfrm>
              <a:off x="2344710" y="6212575"/>
              <a:ext cx="78468" cy="99391"/>
            </a:xfrm>
            <a:custGeom>
              <a:avLst/>
              <a:gdLst>
                <a:gd name="T0" fmla="*/ 23 w 31"/>
                <a:gd name="T1" fmla="*/ 39 h 39"/>
                <a:gd name="T2" fmla="*/ 23 w 31"/>
                <a:gd name="T3" fmla="*/ 17 h 39"/>
                <a:gd name="T4" fmla="*/ 21 w 31"/>
                <a:gd name="T5" fmla="*/ 9 h 39"/>
                <a:gd name="T6" fmla="*/ 15 w 31"/>
                <a:gd name="T7" fmla="*/ 7 h 39"/>
                <a:gd name="T8" fmla="*/ 12 w 31"/>
                <a:gd name="T9" fmla="*/ 7 h 39"/>
                <a:gd name="T10" fmla="*/ 9 w 31"/>
                <a:gd name="T11" fmla="*/ 9 h 39"/>
                <a:gd name="T12" fmla="*/ 8 w 31"/>
                <a:gd name="T13" fmla="*/ 12 h 39"/>
                <a:gd name="T14" fmla="*/ 7 w 31"/>
                <a:gd name="T15" fmla="*/ 16 h 39"/>
                <a:gd name="T16" fmla="*/ 7 w 31"/>
                <a:gd name="T17" fmla="*/ 39 h 39"/>
                <a:gd name="T18" fmla="*/ 0 w 31"/>
                <a:gd name="T19" fmla="*/ 39 h 39"/>
                <a:gd name="T20" fmla="*/ 0 w 31"/>
                <a:gd name="T21" fmla="*/ 0 h 39"/>
                <a:gd name="T22" fmla="*/ 7 w 31"/>
                <a:gd name="T23" fmla="*/ 0 h 39"/>
                <a:gd name="T24" fmla="*/ 7 w 31"/>
                <a:gd name="T25" fmla="*/ 4 h 39"/>
                <a:gd name="T26" fmla="*/ 9 w 31"/>
                <a:gd name="T27" fmla="*/ 2 h 39"/>
                <a:gd name="T28" fmla="*/ 11 w 31"/>
                <a:gd name="T29" fmla="*/ 1 h 39"/>
                <a:gd name="T30" fmla="*/ 14 w 31"/>
                <a:gd name="T31" fmla="*/ 0 h 39"/>
                <a:gd name="T32" fmla="*/ 17 w 31"/>
                <a:gd name="T33" fmla="*/ 0 h 39"/>
                <a:gd name="T34" fmla="*/ 23 w 31"/>
                <a:gd name="T35" fmla="*/ 1 h 39"/>
                <a:gd name="T36" fmla="*/ 27 w 31"/>
                <a:gd name="T37" fmla="*/ 4 h 39"/>
                <a:gd name="T38" fmla="*/ 30 w 31"/>
                <a:gd name="T39" fmla="*/ 9 h 39"/>
                <a:gd name="T40" fmla="*/ 31 w 31"/>
                <a:gd name="T41" fmla="*/ 17 h 39"/>
                <a:gd name="T42" fmla="*/ 31 w 31"/>
                <a:gd name="T43" fmla="*/ 39 h 39"/>
                <a:gd name="T44" fmla="*/ 23 w 31"/>
                <a:gd name="T45"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39">
                  <a:moveTo>
                    <a:pt x="23" y="39"/>
                  </a:moveTo>
                  <a:cubicBezTo>
                    <a:pt x="23" y="17"/>
                    <a:pt x="23" y="17"/>
                    <a:pt x="23" y="17"/>
                  </a:cubicBezTo>
                  <a:cubicBezTo>
                    <a:pt x="23" y="14"/>
                    <a:pt x="23" y="11"/>
                    <a:pt x="21" y="9"/>
                  </a:cubicBezTo>
                  <a:cubicBezTo>
                    <a:pt x="20" y="7"/>
                    <a:pt x="18" y="7"/>
                    <a:pt x="15" y="7"/>
                  </a:cubicBezTo>
                  <a:cubicBezTo>
                    <a:pt x="14" y="7"/>
                    <a:pt x="13" y="7"/>
                    <a:pt x="12" y="7"/>
                  </a:cubicBezTo>
                  <a:cubicBezTo>
                    <a:pt x="11" y="8"/>
                    <a:pt x="10" y="8"/>
                    <a:pt x="9" y="9"/>
                  </a:cubicBezTo>
                  <a:cubicBezTo>
                    <a:pt x="9" y="10"/>
                    <a:pt x="8" y="11"/>
                    <a:pt x="8" y="12"/>
                  </a:cubicBezTo>
                  <a:cubicBezTo>
                    <a:pt x="8" y="14"/>
                    <a:pt x="7" y="15"/>
                    <a:pt x="7" y="16"/>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10" y="2"/>
                    <a:pt x="11" y="1"/>
                    <a:pt x="11" y="1"/>
                  </a:cubicBezTo>
                  <a:cubicBezTo>
                    <a:pt x="12" y="0"/>
                    <a:pt x="13" y="0"/>
                    <a:pt x="14" y="0"/>
                  </a:cubicBezTo>
                  <a:cubicBezTo>
                    <a:pt x="15" y="0"/>
                    <a:pt x="16" y="0"/>
                    <a:pt x="17" y="0"/>
                  </a:cubicBezTo>
                  <a:cubicBezTo>
                    <a:pt x="19" y="0"/>
                    <a:pt x="21" y="0"/>
                    <a:pt x="23" y="1"/>
                  </a:cubicBezTo>
                  <a:cubicBezTo>
                    <a:pt x="25" y="1"/>
                    <a:pt x="26" y="2"/>
                    <a:pt x="27" y="4"/>
                  </a:cubicBezTo>
                  <a:cubicBezTo>
                    <a:pt x="28" y="5"/>
                    <a:pt x="29" y="7"/>
                    <a:pt x="30" y="9"/>
                  </a:cubicBezTo>
                  <a:cubicBezTo>
                    <a:pt x="30" y="11"/>
                    <a:pt x="31" y="14"/>
                    <a:pt x="31" y="17"/>
                  </a:cubicBezTo>
                  <a:cubicBezTo>
                    <a:pt x="31" y="39"/>
                    <a:pt x="31" y="39"/>
                    <a:pt x="31" y="39"/>
                  </a:cubicBezTo>
                  <a:lnTo>
                    <a:pt x="23"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91" name="Freeform 28">
              <a:extLst>
                <a:ext uri="{FF2B5EF4-FFF2-40B4-BE49-F238E27FC236}">
                  <a16:creationId xmlns:a16="http://schemas.microsoft.com/office/drawing/2014/main" id="{BEEA6186-B2B9-4E5E-9631-B6332C7FDBA3}"/>
                </a:ext>
              </a:extLst>
            </p:cNvPr>
            <p:cNvSpPr>
              <a:spLocks/>
            </p:cNvSpPr>
            <p:nvPr userDrawn="1"/>
          </p:nvSpPr>
          <p:spPr bwMode="auto">
            <a:xfrm>
              <a:off x="2445845" y="6284068"/>
              <a:ext cx="31387" cy="29643"/>
            </a:xfrm>
            <a:custGeom>
              <a:avLst/>
              <a:gdLst>
                <a:gd name="T0" fmla="*/ 12 w 12"/>
                <a:gd name="T1" fmla="*/ 6 h 12"/>
                <a:gd name="T2" fmla="*/ 11 w 12"/>
                <a:gd name="T3" fmla="*/ 8 h 12"/>
                <a:gd name="T4" fmla="*/ 10 w 12"/>
                <a:gd name="T5" fmla="*/ 10 h 12"/>
                <a:gd name="T6" fmla="*/ 8 w 12"/>
                <a:gd name="T7" fmla="*/ 11 h 12"/>
                <a:gd name="T8" fmla="*/ 6 w 12"/>
                <a:gd name="T9" fmla="*/ 12 h 12"/>
                <a:gd name="T10" fmla="*/ 4 w 12"/>
                <a:gd name="T11" fmla="*/ 11 h 12"/>
                <a:gd name="T12" fmla="*/ 2 w 12"/>
                <a:gd name="T13" fmla="*/ 10 h 12"/>
                <a:gd name="T14" fmla="*/ 1 w 12"/>
                <a:gd name="T15" fmla="*/ 8 h 12"/>
                <a:gd name="T16" fmla="*/ 0 w 12"/>
                <a:gd name="T17" fmla="*/ 6 h 12"/>
                <a:gd name="T18" fmla="*/ 1 w 12"/>
                <a:gd name="T19" fmla="*/ 4 h 12"/>
                <a:gd name="T20" fmla="*/ 2 w 12"/>
                <a:gd name="T21" fmla="*/ 2 h 12"/>
                <a:gd name="T22" fmla="*/ 4 w 12"/>
                <a:gd name="T23" fmla="*/ 0 h 12"/>
                <a:gd name="T24" fmla="*/ 6 w 12"/>
                <a:gd name="T25" fmla="*/ 0 h 12"/>
                <a:gd name="T26" fmla="*/ 8 w 12"/>
                <a:gd name="T27" fmla="*/ 0 h 12"/>
                <a:gd name="T28" fmla="*/ 10 w 12"/>
                <a:gd name="T29" fmla="*/ 2 h 12"/>
                <a:gd name="T30" fmla="*/ 11 w 12"/>
                <a:gd name="T31" fmla="*/ 4 h 12"/>
                <a:gd name="T32" fmla="*/ 12 w 12"/>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2">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4" y="11"/>
                  </a:cubicBezTo>
                  <a:cubicBezTo>
                    <a:pt x="3" y="11"/>
                    <a:pt x="2" y="10"/>
                    <a:pt x="2" y="10"/>
                  </a:cubicBezTo>
                  <a:cubicBezTo>
                    <a:pt x="1" y="9"/>
                    <a:pt x="1" y="9"/>
                    <a:pt x="1" y="8"/>
                  </a:cubicBezTo>
                  <a:cubicBezTo>
                    <a:pt x="0" y="7"/>
                    <a:pt x="0" y="7"/>
                    <a:pt x="0" y="6"/>
                  </a:cubicBezTo>
                  <a:cubicBezTo>
                    <a:pt x="0" y="5"/>
                    <a:pt x="0" y="4"/>
                    <a:pt x="1" y="4"/>
                  </a:cubicBezTo>
                  <a:cubicBezTo>
                    <a:pt x="1" y="3"/>
                    <a:pt x="1" y="2"/>
                    <a:pt x="2" y="2"/>
                  </a:cubicBezTo>
                  <a:cubicBezTo>
                    <a:pt x="2" y="1"/>
                    <a:pt x="3" y="1"/>
                    <a:pt x="4"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92" name="Freeform 29">
              <a:extLst>
                <a:ext uri="{FF2B5EF4-FFF2-40B4-BE49-F238E27FC236}">
                  <a16:creationId xmlns:a16="http://schemas.microsoft.com/office/drawing/2014/main" id="{E9B00A5D-BE04-4D7D-B4A2-204E2D0E0485}"/>
                </a:ext>
              </a:extLst>
            </p:cNvPr>
            <p:cNvSpPr>
              <a:spLocks/>
            </p:cNvSpPr>
            <p:nvPr userDrawn="1"/>
          </p:nvSpPr>
          <p:spPr bwMode="auto">
            <a:xfrm>
              <a:off x="2540006" y="6181188"/>
              <a:ext cx="97648" cy="130778"/>
            </a:xfrm>
            <a:custGeom>
              <a:avLst/>
              <a:gdLst>
                <a:gd name="T0" fmla="*/ 34 w 56"/>
                <a:gd name="T1" fmla="*/ 11 h 75"/>
                <a:gd name="T2" fmla="*/ 34 w 56"/>
                <a:gd name="T3" fmla="*/ 75 h 75"/>
                <a:gd name="T4" fmla="*/ 22 w 56"/>
                <a:gd name="T5" fmla="*/ 75 h 75"/>
                <a:gd name="T6" fmla="*/ 22 w 56"/>
                <a:gd name="T7" fmla="*/ 11 h 75"/>
                <a:gd name="T8" fmla="*/ 0 w 56"/>
                <a:gd name="T9" fmla="*/ 11 h 75"/>
                <a:gd name="T10" fmla="*/ 0 w 56"/>
                <a:gd name="T11" fmla="*/ 0 h 75"/>
                <a:gd name="T12" fmla="*/ 56 w 56"/>
                <a:gd name="T13" fmla="*/ 0 h 75"/>
                <a:gd name="T14" fmla="*/ 56 w 56"/>
                <a:gd name="T15" fmla="*/ 11 h 75"/>
                <a:gd name="T16" fmla="*/ 34 w 56"/>
                <a:gd name="T17" fmla="*/ 1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75">
                  <a:moveTo>
                    <a:pt x="34" y="11"/>
                  </a:moveTo>
                  <a:lnTo>
                    <a:pt x="34" y="75"/>
                  </a:lnTo>
                  <a:lnTo>
                    <a:pt x="22" y="75"/>
                  </a:lnTo>
                  <a:lnTo>
                    <a:pt x="22" y="11"/>
                  </a:lnTo>
                  <a:lnTo>
                    <a:pt x="0" y="11"/>
                  </a:lnTo>
                  <a:lnTo>
                    <a:pt x="0" y="0"/>
                  </a:lnTo>
                  <a:lnTo>
                    <a:pt x="56" y="0"/>
                  </a:lnTo>
                  <a:lnTo>
                    <a:pt x="56" y="11"/>
                  </a:lnTo>
                  <a:lnTo>
                    <a:pt x="34" y="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93" name="Freeform 30">
              <a:extLst>
                <a:ext uri="{FF2B5EF4-FFF2-40B4-BE49-F238E27FC236}">
                  <a16:creationId xmlns:a16="http://schemas.microsoft.com/office/drawing/2014/main" id="{72C85502-C007-49A3-A8AB-2BCC8C53945F}"/>
                </a:ext>
              </a:extLst>
            </p:cNvPr>
            <p:cNvSpPr>
              <a:spLocks/>
            </p:cNvSpPr>
            <p:nvPr userDrawn="1"/>
          </p:nvSpPr>
          <p:spPr bwMode="auto">
            <a:xfrm>
              <a:off x="2651603" y="6174213"/>
              <a:ext cx="80211" cy="137753"/>
            </a:xfrm>
            <a:custGeom>
              <a:avLst/>
              <a:gdLst>
                <a:gd name="T0" fmla="*/ 24 w 31"/>
                <a:gd name="T1" fmla="*/ 54 h 54"/>
                <a:gd name="T2" fmla="*/ 24 w 31"/>
                <a:gd name="T3" fmla="*/ 32 h 54"/>
                <a:gd name="T4" fmla="*/ 22 w 31"/>
                <a:gd name="T5" fmla="*/ 24 h 54"/>
                <a:gd name="T6" fmla="*/ 16 w 31"/>
                <a:gd name="T7" fmla="*/ 22 h 54"/>
                <a:gd name="T8" fmla="*/ 13 w 31"/>
                <a:gd name="T9" fmla="*/ 22 h 54"/>
                <a:gd name="T10" fmla="*/ 10 w 31"/>
                <a:gd name="T11" fmla="*/ 24 h 54"/>
                <a:gd name="T12" fmla="*/ 8 w 31"/>
                <a:gd name="T13" fmla="*/ 27 h 54"/>
                <a:gd name="T14" fmla="*/ 8 w 31"/>
                <a:gd name="T15" fmla="*/ 31 h 54"/>
                <a:gd name="T16" fmla="*/ 8 w 31"/>
                <a:gd name="T17" fmla="*/ 54 h 54"/>
                <a:gd name="T18" fmla="*/ 0 w 31"/>
                <a:gd name="T19" fmla="*/ 54 h 54"/>
                <a:gd name="T20" fmla="*/ 0 w 31"/>
                <a:gd name="T21" fmla="*/ 4 h 54"/>
                <a:gd name="T22" fmla="*/ 8 w 31"/>
                <a:gd name="T23" fmla="*/ 0 h 54"/>
                <a:gd name="T24" fmla="*/ 8 w 31"/>
                <a:gd name="T25" fmla="*/ 19 h 54"/>
                <a:gd name="T26" fmla="*/ 10 w 31"/>
                <a:gd name="T27" fmla="*/ 17 h 54"/>
                <a:gd name="T28" fmla="*/ 12 w 31"/>
                <a:gd name="T29" fmla="*/ 16 h 54"/>
                <a:gd name="T30" fmla="*/ 15 w 31"/>
                <a:gd name="T31" fmla="*/ 15 h 54"/>
                <a:gd name="T32" fmla="*/ 18 w 31"/>
                <a:gd name="T33" fmla="*/ 15 h 54"/>
                <a:gd name="T34" fmla="*/ 24 w 31"/>
                <a:gd name="T35" fmla="*/ 16 h 54"/>
                <a:gd name="T36" fmla="*/ 28 w 31"/>
                <a:gd name="T37" fmla="*/ 19 h 54"/>
                <a:gd name="T38" fmla="*/ 30 w 31"/>
                <a:gd name="T39" fmla="*/ 24 h 54"/>
                <a:gd name="T40" fmla="*/ 31 w 31"/>
                <a:gd name="T41" fmla="*/ 32 h 54"/>
                <a:gd name="T42" fmla="*/ 31 w 31"/>
                <a:gd name="T43" fmla="*/ 54 h 54"/>
                <a:gd name="T44" fmla="*/ 24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4" y="54"/>
                  </a:moveTo>
                  <a:cubicBezTo>
                    <a:pt x="24" y="32"/>
                    <a:pt x="24" y="32"/>
                    <a:pt x="24" y="32"/>
                  </a:cubicBezTo>
                  <a:cubicBezTo>
                    <a:pt x="24" y="28"/>
                    <a:pt x="23" y="26"/>
                    <a:pt x="22" y="24"/>
                  </a:cubicBezTo>
                  <a:cubicBezTo>
                    <a:pt x="21" y="22"/>
                    <a:pt x="19" y="22"/>
                    <a:pt x="16" y="22"/>
                  </a:cubicBezTo>
                  <a:cubicBezTo>
                    <a:pt x="15" y="22"/>
                    <a:pt x="14" y="22"/>
                    <a:pt x="13" y="22"/>
                  </a:cubicBezTo>
                  <a:cubicBezTo>
                    <a:pt x="12" y="22"/>
                    <a:pt x="11" y="23"/>
                    <a:pt x="10" y="24"/>
                  </a:cubicBezTo>
                  <a:cubicBezTo>
                    <a:pt x="9" y="25"/>
                    <a:pt x="9" y="26"/>
                    <a:pt x="8" y="27"/>
                  </a:cubicBezTo>
                  <a:cubicBezTo>
                    <a:pt x="8" y="28"/>
                    <a:pt x="8" y="30"/>
                    <a:pt x="8" y="31"/>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8" y="18"/>
                    <a:pt x="9" y="18"/>
                    <a:pt x="10" y="17"/>
                  </a:cubicBezTo>
                  <a:cubicBezTo>
                    <a:pt x="10" y="17"/>
                    <a:pt x="11" y="16"/>
                    <a:pt x="12" y="16"/>
                  </a:cubicBezTo>
                  <a:cubicBezTo>
                    <a:pt x="13" y="15"/>
                    <a:pt x="14" y="15"/>
                    <a:pt x="15" y="15"/>
                  </a:cubicBezTo>
                  <a:cubicBezTo>
                    <a:pt x="16" y="15"/>
                    <a:pt x="17" y="15"/>
                    <a:pt x="18" y="15"/>
                  </a:cubicBezTo>
                  <a:cubicBezTo>
                    <a:pt x="20" y="15"/>
                    <a:pt x="22" y="15"/>
                    <a:pt x="24" y="16"/>
                  </a:cubicBezTo>
                  <a:cubicBezTo>
                    <a:pt x="25" y="16"/>
                    <a:pt x="27" y="17"/>
                    <a:pt x="28" y="19"/>
                  </a:cubicBezTo>
                  <a:cubicBezTo>
                    <a:pt x="29" y="20"/>
                    <a:pt x="30" y="22"/>
                    <a:pt x="30" y="24"/>
                  </a:cubicBezTo>
                  <a:cubicBezTo>
                    <a:pt x="31" y="27"/>
                    <a:pt x="31" y="29"/>
                    <a:pt x="31" y="32"/>
                  </a:cubicBezTo>
                  <a:cubicBezTo>
                    <a:pt x="31" y="54"/>
                    <a:pt x="31" y="54"/>
                    <a:pt x="31" y="54"/>
                  </a:cubicBezTo>
                  <a:lnTo>
                    <a:pt x="24"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94" name="Freeform 31">
              <a:extLst>
                <a:ext uri="{FF2B5EF4-FFF2-40B4-BE49-F238E27FC236}">
                  <a16:creationId xmlns:a16="http://schemas.microsoft.com/office/drawing/2014/main" id="{9A42586B-B388-4323-82EB-ED3423EDC5DE}"/>
                </a:ext>
              </a:extLst>
            </p:cNvPr>
            <p:cNvSpPr>
              <a:spLocks noEditPoints="1"/>
            </p:cNvSpPr>
            <p:nvPr userDrawn="1"/>
          </p:nvSpPr>
          <p:spPr bwMode="auto">
            <a:xfrm>
              <a:off x="2750996" y="6212575"/>
              <a:ext cx="85443" cy="101135"/>
            </a:xfrm>
            <a:custGeom>
              <a:avLst/>
              <a:gdLst>
                <a:gd name="T0" fmla="*/ 33 w 33"/>
                <a:gd name="T1" fmla="*/ 19 h 40"/>
                <a:gd name="T2" fmla="*/ 33 w 33"/>
                <a:gd name="T3" fmla="*/ 21 h 40"/>
                <a:gd name="T4" fmla="*/ 33 w 33"/>
                <a:gd name="T5" fmla="*/ 22 h 40"/>
                <a:gd name="T6" fmla="*/ 7 w 33"/>
                <a:gd name="T7" fmla="*/ 22 h 40"/>
                <a:gd name="T8" fmla="*/ 8 w 33"/>
                <a:gd name="T9" fmla="*/ 27 h 40"/>
                <a:gd name="T10" fmla="*/ 11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7" y="24"/>
                    <a:pt x="8" y="26"/>
                    <a:pt x="8" y="27"/>
                  </a:cubicBezTo>
                  <a:cubicBezTo>
                    <a:pt x="9" y="28"/>
                    <a:pt x="10" y="29"/>
                    <a:pt x="11" y="30"/>
                  </a:cubicBezTo>
                  <a:cubicBezTo>
                    <a:pt x="11" y="31"/>
                    <a:pt x="12" y="32"/>
                    <a:pt x="13" y="32"/>
                  </a:cubicBezTo>
                  <a:cubicBezTo>
                    <a:pt x="15" y="33"/>
                    <a:pt x="16" y="33"/>
                    <a:pt x="17" y="33"/>
                  </a:cubicBezTo>
                  <a:cubicBezTo>
                    <a:pt x="18" y="33"/>
                    <a:pt x="18" y="33"/>
                    <a:pt x="19" y="33"/>
                  </a:cubicBezTo>
                  <a:cubicBezTo>
                    <a:pt x="20" y="32"/>
                    <a:pt x="21" y="32"/>
                    <a:pt x="21" y="32"/>
                  </a:cubicBezTo>
                  <a:cubicBezTo>
                    <a:pt x="22" y="32"/>
                    <a:pt x="23"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7"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95" name="Freeform 32">
              <a:extLst>
                <a:ext uri="{FF2B5EF4-FFF2-40B4-BE49-F238E27FC236}">
                  <a16:creationId xmlns:a16="http://schemas.microsoft.com/office/drawing/2014/main" id="{558D2F0C-3796-492F-9EBD-4BB822191F30}"/>
                </a:ext>
              </a:extLst>
            </p:cNvPr>
            <p:cNvSpPr>
              <a:spLocks noEditPoints="1"/>
            </p:cNvSpPr>
            <p:nvPr userDrawn="1"/>
          </p:nvSpPr>
          <p:spPr bwMode="auto">
            <a:xfrm>
              <a:off x="2902698" y="6174213"/>
              <a:ext cx="80211" cy="139497"/>
            </a:xfrm>
            <a:custGeom>
              <a:avLst/>
              <a:gdLst>
                <a:gd name="T0" fmla="*/ 32 w 32"/>
                <a:gd name="T1" fmla="*/ 35 h 55"/>
                <a:gd name="T2" fmla="*/ 31 w 32"/>
                <a:gd name="T3" fmla="*/ 44 h 55"/>
                <a:gd name="T4" fmla="*/ 28 w 32"/>
                <a:gd name="T5" fmla="*/ 50 h 55"/>
                <a:gd name="T6" fmla="*/ 23 w 32"/>
                <a:gd name="T7" fmla="*/ 53 h 55"/>
                <a:gd name="T8" fmla="*/ 17 w 32"/>
                <a:gd name="T9" fmla="*/ 55 h 55"/>
                <a:gd name="T10" fmla="*/ 12 w 32"/>
                <a:gd name="T11" fmla="*/ 53 h 55"/>
                <a:gd name="T12" fmla="*/ 7 w 32"/>
                <a:gd name="T13" fmla="*/ 50 h 55"/>
                <a:gd name="T14" fmla="*/ 7 w 32"/>
                <a:gd name="T15" fmla="*/ 54 h 55"/>
                <a:gd name="T16" fmla="*/ 0 w 32"/>
                <a:gd name="T17" fmla="*/ 54 h 55"/>
                <a:gd name="T18" fmla="*/ 0 w 32"/>
                <a:gd name="T19" fmla="*/ 4 h 55"/>
                <a:gd name="T20" fmla="*/ 7 w 32"/>
                <a:gd name="T21" fmla="*/ 0 h 55"/>
                <a:gd name="T22" fmla="*/ 7 w 32"/>
                <a:gd name="T23" fmla="*/ 19 h 55"/>
                <a:gd name="T24" fmla="*/ 10 w 32"/>
                <a:gd name="T25" fmla="*/ 17 h 55"/>
                <a:gd name="T26" fmla="*/ 12 w 32"/>
                <a:gd name="T27" fmla="*/ 16 h 55"/>
                <a:gd name="T28" fmla="*/ 14 w 32"/>
                <a:gd name="T29" fmla="*/ 15 h 55"/>
                <a:gd name="T30" fmla="*/ 17 w 32"/>
                <a:gd name="T31" fmla="*/ 15 h 55"/>
                <a:gd name="T32" fmla="*/ 23 w 32"/>
                <a:gd name="T33" fmla="*/ 16 h 55"/>
                <a:gd name="T34" fmla="*/ 28 w 32"/>
                <a:gd name="T35" fmla="*/ 19 h 55"/>
                <a:gd name="T36" fmla="*/ 31 w 32"/>
                <a:gd name="T37" fmla="*/ 26 h 55"/>
                <a:gd name="T38" fmla="*/ 32 w 32"/>
                <a:gd name="T39" fmla="*/ 35 h 55"/>
                <a:gd name="T40" fmla="*/ 25 w 32"/>
                <a:gd name="T41" fmla="*/ 35 h 55"/>
                <a:gd name="T42" fmla="*/ 23 w 32"/>
                <a:gd name="T43" fmla="*/ 25 h 55"/>
                <a:gd name="T44" fmla="*/ 16 w 32"/>
                <a:gd name="T45" fmla="*/ 22 h 55"/>
                <a:gd name="T46" fmla="*/ 14 w 32"/>
                <a:gd name="T47" fmla="*/ 22 h 55"/>
                <a:gd name="T48" fmla="*/ 11 w 32"/>
                <a:gd name="T49" fmla="*/ 23 h 55"/>
                <a:gd name="T50" fmla="*/ 9 w 32"/>
                <a:gd name="T51" fmla="*/ 25 h 55"/>
                <a:gd name="T52" fmla="*/ 7 w 32"/>
                <a:gd name="T53" fmla="*/ 26 h 55"/>
                <a:gd name="T54" fmla="*/ 7 w 32"/>
                <a:gd name="T55" fmla="*/ 43 h 55"/>
                <a:gd name="T56" fmla="*/ 9 w 32"/>
                <a:gd name="T57" fmla="*/ 44 h 55"/>
                <a:gd name="T58" fmla="*/ 11 w 32"/>
                <a:gd name="T59" fmla="*/ 46 h 55"/>
                <a:gd name="T60" fmla="*/ 14 w 32"/>
                <a:gd name="T61" fmla="*/ 47 h 55"/>
                <a:gd name="T62" fmla="*/ 16 w 32"/>
                <a:gd name="T63" fmla="*/ 48 h 55"/>
                <a:gd name="T64" fmla="*/ 23 w 32"/>
                <a:gd name="T65" fmla="*/ 45 h 55"/>
                <a:gd name="T66" fmla="*/ 25 w 32"/>
                <a:gd name="T67" fmla="*/ 3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2" h="55">
                  <a:moveTo>
                    <a:pt x="32" y="35"/>
                  </a:moveTo>
                  <a:cubicBezTo>
                    <a:pt x="32" y="38"/>
                    <a:pt x="32" y="41"/>
                    <a:pt x="31" y="44"/>
                  </a:cubicBezTo>
                  <a:cubicBezTo>
                    <a:pt x="30" y="46"/>
                    <a:pt x="29" y="48"/>
                    <a:pt x="28" y="50"/>
                  </a:cubicBezTo>
                  <a:cubicBezTo>
                    <a:pt x="26" y="51"/>
                    <a:pt x="25" y="53"/>
                    <a:pt x="23" y="53"/>
                  </a:cubicBezTo>
                  <a:cubicBezTo>
                    <a:pt x="21" y="54"/>
                    <a:pt x="19" y="55"/>
                    <a:pt x="17" y="55"/>
                  </a:cubicBezTo>
                  <a:cubicBezTo>
                    <a:pt x="15" y="55"/>
                    <a:pt x="13" y="54"/>
                    <a:pt x="12" y="53"/>
                  </a:cubicBezTo>
                  <a:cubicBezTo>
                    <a:pt x="10" y="52"/>
                    <a:pt x="9" y="51"/>
                    <a:pt x="7" y="50"/>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10" y="17"/>
                  </a:cubicBezTo>
                  <a:cubicBezTo>
                    <a:pt x="10" y="17"/>
                    <a:pt x="11" y="16"/>
                    <a:pt x="12" y="16"/>
                  </a:cubicBezTo>
                  <a:cubicBezTo>
                    <a:pt x="12" y="16"/>
                    <a:pt x="13" y="15"/>
                    <a:pt x="14" y="15"/>
                  </a:cubicBezTo>
                  <a:cubicBezTo>
                    <a:pt x="15" y="15"/>
                    <a:pt x="16" y="15"/>
                    <a:pt x="17" y="15"/>
                  </a:cubicBezTo>
                  <a:cubicBezTo>
                    <a:pt x="20" y="15"/>
                    <a:pt x="21" y="15"/>
                    <a:pt x="23" y="16"/>
                  </a:cubicBezTo>
                  <a:cubicBezTo>
                    <a:pt x="25" y="16"/>
                    <a:pt x="27" y="18"/>
                    <a:pt x="28" y="19"/>
                  </a:cubicBezTo>
                  <a:cubicBezTo>
                    <a:pt x="29" y="21"/>
                    <a:pt x="30" y="23"/>
                    <a:pt x="31" y="26"/>
                  </a:cubicBezTo>
                  <a:cubicBezTo>
                    <a:pt x="32" y="28"/>
                    <a:pt x="32" y="32"/>
                    <a:pt x="32" y="35"/>
                  </a:cubicBezTo>
                  <a:close/>
                  <a:moveTo>
                    <a:pt x="25" y="35"/>
                  </a:moveTo>
                  <a:cubicBezTo>
                    <a:pt x="25" y="31"/>
                    <a:pt x="24" y="27"/>
                    <a:pt x="23" y="25"/>
                  </a:cubicBezTo>
                  <a:cubicBezTo>
                    <a:pt x="21" y="23"/>
                    <a:pt x="19" y="22"/>
                    <a:pt x="16" y="22"/>
                  </a:cubicBezTo>
                  <a:cubicBezTo>
                    <a:pt x="15" y="22"/>
                    <a:pt x="14" y="22"/>
                    <a:pt x="14" y="22"/>
                  </a:cubicBezTo>
                  <a:cubicBezTo>
                    <a:pt x="13" y="22"/>
                    <a:pt x="12" y="23"/>
                    <a:pt x="11" y="23"/>
                  </a:cubicBezTo>
                  <a:cubicBezTo>
                    <a:pt x="10" y="23"/>
                    <a:pt x="10" y="24"/>
                    <a:pt x="9" y="25"/>
                  </a:cubicBezTo>
                  <a:cubicBezTo>
                    <a:pt x="8" y="25"/>
                    <a:pt x="8" y="26"/>
                    <a:pt x="7" y="26"/>
                  </a:cubicBezTo>
                  <a:cubicBezTo>
                    <a:pt x="7" y="43"/>
                    <a:pt x="7" y="43"/>
                    <a:pt x="7" y="43"/>
                  </a:cubicBezTo>
                  <a:cubicBezTo>
                    <a:pt x="8" y="43"/>
                    <a:pt x="8" y="44"/>
                    <a:pt x="9" y="44"/>
                  </a:cubicBezTo>
                  <a:cubicBezTo>
                    <a:pt x="10" y="45"/>
                    <a:pt x="10" y="45"/>
                    <a:pt x="11" y="46"/>
                  </a:cubicBezTo>
                  <a:cubicBezTo>
                    <a:pt x="12" y="46"/>
                    <a:pt x="13" y="47"/>
                    <a:pt x="14" y="47"/>
                  </a:cubicBezTo>
                  <a:cubicBezTo>
                    <a:pt x="15" y="47"/>
                    <a:pt x="15" y="48"/>
                    <a:pt x="16" y="48"/>
                  </a:cubicBezTo>
                  <a:cubicBezTo>
                    <a:pt x="19" y="48"/>
                    <a:pt x="21" y="47"/>
                    <a:pt x="23" y="45"/>
                  </a:cubicBezTo>
                  <a:cubicBezTo>
                    <a:pt x="24" y="43"/>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96" name="Freeform 33">
              <a:extLst>
                <a:ext uri="{FF2B5EF4-FFF2-40B4-BE49-F238E27FC236}">
                  <a16:creationId xmlns:a16="http://schemas.microsoft.com/office/drawing/2014/main" id="{DE4E3633-17EF-414F-A86D-0B6A9F2F098F}"/>
                </a:ext>
              </a:extLst>
            </p:cNvPr>
            <p:cNvSpPr>
              <a:spLocks noEditPoints="1"/>
            </p:cNvSpPr>
            <p:nvPr userDrawn="1"/>
          </p:nvSpPr>
          <p:spPr bwMode="auto">
            <a:xfrm>
              <a:off x="2998603"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8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8" y="37"/>
                  </a:cubicBezTo>
                  <a:cubicBezTo>
                    <a:pt x="27" y="37"/>
                    <a:pt x="26" y="38"/>
                    <a:pt x="25" y="38"/>
                  </a:cubicBezTo>
                  <a:cubicBezTo>
                    <a:pt x="24" y="39"/>
                    <a:pt x="23"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7"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97" name="Freeform 34">
              <a:extLst>
                <a:ext uri="{FF2B5EF4-FFF2-40B4-BE49-F238E27FC236}">
                  <a16:creationId xmlns:a16="http://schemas.microsoft.com/office/drawing/2014/main" id="{2572AE39-9386-47FC-B6AF-FBCF804BEBF8}"/>
                </a:ext>
              </a:extLst>
            </p:cNvPr>
            <p:cNvSpPr>
              <a:spLocks/>
            </p:cNvSpPr>
            <p:nvPr userDrawn="1"/>
          </p:nvSpPr>
          <p:spPr bwMode="auto">
            <a:xfrm>
              <a:off x="3096251"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3"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98" name="Freeform 35">
              <a:extLst>
                <a:ext uri="{FF2B5EF4-FFF2-40B4-BE49-F238E27FC236}">
                  <a16:creationId xmlns:a16="http://schemas.microsoft.com/office/drawing/2014/main" id="{7096AEC6-B8C0-4212-842F-89677AE7D800}"/>
                </a:ext>
              </a:extLst>
            </p:cNvPr>
            <p:cNvSpPr>
              <a:spLocks/>
            </p:cNvSpPr>
            <p:nvPr userDrawn="1"/>
          </p:nvSpPr>
          <p:spPr bwMode="auto">
            <a:xfrm>
              <a:off x="3164256" y="6174213"/>
              <a:ext cx="55799" cy="139497"/>
            </a:xfrm>
            <a:custGeom>
              <a:avLst/>
              <a:gdLst>
                <a:gd name="T0" fmla="*/ 21 w 22"/>
                <a:gd name="T1" fmla="*/ 53 h 55"/>
                <a:gd name="T2" fmla="*/ 18 w 22"/>
                <a:gd name="T3" fmla="*/ 54 h 55"/>
                <a:gd name="T4" fmla="*/ 14 w 22"/>
                <a:gd name="T5" fmla="*/ 55 h 55"/>
                <a:gd name="T6" fmla="*/ 10 w 22"/>
                <a:gd name="T7" fmla="*/ 54 h 55"/>
                <a:gd name="T8" fmla="*/ 7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6" y="54"/>
                    <a:pt x="15" y="55"/>
                    <a:pt x="14" y="55"/>
                  </a:cubicBezTo>
                  <a:cubicBezTo>
                    <a:pt x="12" y="55"/>
                    <a:pt x="11" y="54"/>
                    <a:pt x="10" y="54"/>
                  </a:cubicBezTo>
                  <a:cubicBezTo>
                    <a:pt x="9" y="54"/>
                    <a:pt x="8" y="53"/>
                    <a:pt x="7"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99" name="Freeform 36">
              <a:extLst>
                <a:ext uri="{FF2B5EF4-FFF2-40B4-BE49-F238E27FC236}">
                  <a16:creationId xmlns:a16="http://schemas.microsoft.com/office/drawing/2014/main" id="{406AD873-E434-40CF-BFBD-6D1D1CA7CB89}"/>
                </a:ext>
              </a:extLst>
            </p:cNvPr>
            <p:cNvSpPr>
              <a:spLocks noEditPoints="1"/>
            </p:cNvSpPr>
            <p:nvPr userDrawn="1"/>
          </p:nvSpPr>
          <p:spPr bwMode="auto">
            <a:xfrm>
              <a:off x="3234004"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7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00" name="Freeform 37">
              <a:extLst>
                <a:ext uri="{FF2B5EF4-FFF2-40B4-BE49-F238E27FC236}">
                  <a16:creationId xmlns:a16="http://schemas.microsoft.com/office/drawing/2014/main" id="{74857EE2-44CC-4E8F-B1BB-355509B3EFE5}"/>
                </a:ext>
              </a:extLst>
            </p:cNvPr>
            <p:cNvSpPr>
              <a:spLocks/>
            </p:cNvSpPr>
            <p:nvPr userDrawn="1"/>
          </p:nvSpPr>
          <p:spPr bwMode="auto">
            <a:xfrm>
              <a:off x="3336884" y="6212575"/>
              <a:ext cx="59286" cy="99391"/>
            </a:xfrm>
            <a:custGeom>
              <a:avLst/>
              <a:gdLst>
                <a:gd name="T0" fmla="*/ 21 w 23"/>
                <a:gd name="T1" fmla="*/ 8 h 39"/>
                <a:gd name="T2" fmla="*/ 19 w 23"/>
                <a:gd name="T3" fmla="*/ 7 h 39"/>
                <a:gd name="T4" fmla="*/ 15 w 23"/>
                <a:gd name="T5" fmla="*/ 7 h 39"/>
                <a:gd name="T6" fmla="*/ 10 w 23"/>
                <a:gd name="T7" fmla="*/ 9 h 39"/>
                <a:gd name="T8" fmla="*/ 8 w 23"/>
                <a:gd name="T9" fmla="*/ 17 h 39"/>
                <a:gd name="T10" fmla="*/ 8 w 23"/>
                <a:gd name="T11" fmla="*/ 39 h 39"/>
                <a:gd name="T12" fmla="*/ 0 w 23"/>
                <a:gd name="T13" fmla="*/ 39 h 39"/>
                <a:gd name="T14" fmla="*/ 0 w 23"/>
                <a:gd name="T15" fmla="*/ 0 h 39"/>
                <a:gd name="T16" fmla="*/ 8 w 23"/>
                <a:gd name="T17" fmla="*/ 0 h 39"/>
                <a:gd name="T18" fmla="*/ 8 w 23"/>
                <a:gd name="T19" fmla="*/ 4 h 39"/>
                <a:gd name="T20" fmla="*/ 9 w 23"/>
                <a:gd name="T21" fmla="*/ 2 h 39"/>
                <a:gd name="T22" fmla="*/ 11 w 23"/>
                <a:gd name="T23" fmla="*/ 1 h 39"/>
                <a:gd name="T24" fmla="*/ 14 w 23"/>
                <a:gd name="T25" fmla="*/ 0 h 39"/>
                <a:gd name="T26" fmla="*/ 17 w 23"/>
                <a:gd name="T27" fmla="*/ 0 h 39"/>
                <a:gd name="T28" fmla="*/ 20 w 23"/>
                <a:gd name="T29" fmla="*/ 0 h 39"/>
                <a:gd name="T30" fmla="*/ 23 w 23"/>
                <a:gd name="T31" fmla="*/ 1 h 39"/>
                <a:gd name="T32" fmla="*/ 21 w 23"/>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8"/>
                  </a:moveTo>
                  <a:cubicBezTo>
                    <a:pt x="20" y="8"/>
                    <a:pt x="19" y="8"/>
                    <a:pt x="19" y="7"/>
                  </a:cubicBezTo>
                  <a:cubicBezTo>
                    <a:pt x="18" y="7"/>
                    <a:pt x="17"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1" y="1"/>
                  </a:cubicBezTo>
                  <a:cubicBezTo>
                    <a:pt x="12" y="0"/>
                    <a:pt x="13" y="0"/>
                    <a:pt x="14" y="0"/>
                  </a:cubicBezTo>
                  <a:cubicBezTo>
                    <a:pt x="15" y="0"/>
                    <a:pt x="16" y="0"/>
                    <a:pt x="17" y="0"/>
                  </a:cubicBezTo>
                  <a:cubicBezTo>
                    <a:pt x="18" y="0"/>
                    <a:pt x="19" y="0"/>
                    <a:pt x="20" y="0"/>
                  </a:cubicBezTo>
                  <a:cubicBezTo>
                    <a:pt x="21" y="0"/>
                    <a:pt x="22" y="1"/>
                    <a:pt x="23" y="1"/>
                  </a:cubicBezTo>
                  <a:lnTo>
                    <a:pt x="21"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01" name="Freeform 38">
              <a:extLst>
                <a:ext uri="{FF2B5EF4-FFF2-40B4-BE49-F238E27FC236}">
                  <a16:creationId xmlns:a16="http://schemas.microsoft.com/office/drawing/2014/main" id="{D39EC8B1-952E-4BF5-9735-6A38584161BC}"/>
                </a:ext>
              </a:extLst>
            </p:cNvPr>
            <p:cNvSpPr>
              <a:spLocks/>
            </p:cNvSpPr>
            <p:nvPr userDrawn="1"/>
          </p:nvSpPr>
          <p:spPr bwMode="auto">
            <a:xfrm>
              <a:off x="3451969"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02" name="Freeform 39">
              <a:extLst>
                <a:ext uri="{FF2B5EF4-FFF2-40B4-BE49-F238E27FC236}">
                  <a16:creationId xmlns:a16="http://schemas.microsoft.com/office/drawing/2014/main" id="{EA37D3DF-3401-44BD-97F4-F423BFC87A10}"/>
                </a:ext>
              </a:extLst>
            </p:cNvPr>
            <p:cNvSpPr>
              <a:spLocks/>
            </p:cNvSpPr>
            <p:nvPr userDrawn="1"/>
          </p:nvSpPr>
          <p:spPr bwMode="auto">
            <a:xfrm>
              <a:off x="3530436" y="6174213"/>
              <a:ext cx="80211"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9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1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03" name="Freeform 40">
              <a:extLst>
                <a:ext uri="{FF2B5EF4-FFF2-40B4-BE49-F238E27FC236}">
                  <a16:creationId xmlns:a16="http://schemas.microsoft.com/office/drawing/2014/main" id="{7DFA4B46-95EA-4D4D-800F-4D2DB7BB66E0}"/>
                </a:ext>
              </a:extLst>
            </p:cNvPr>
            <p:cNvSpPr>
              <a:spLocks noEditPoints="1"/>
            </p:cNvSpPr>
            <p:nvPr userDrawn="1"/>
          </p:nvSpPr>
          <p:spPr bwMode="auto">
            <a:xfrm>
              <a:off x="3628084" y="6212575"/>
              <a:ext cx="83698"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19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04" name="Freeform 41">
              <a:extLst>
                <a:ext uri="{FF2B5EF4-FFF2-40B4-BE49-F238E27FC236}">
                  <a16:creationId xmlns:a16="http://schemas.microsoft.com/office/drawing/2014/main" id="{EF5012BA-3255-4BEF-8F4F-9117A6BEF324}"/>
                </a:ext>
              </a:extLst>
            </p:cNvPr>
            <p:cNvSpPr>
              <a:spLocks noEditPoints="1"/>
            </p:cNvSpPr>
            <p:nvPr userDrawn="1"/>
          </p:nvSpPr>
          <p:spPr bwMode="auto">
            <a:xfrm>
              <a:off x="3772813" y="6212575"/>
              <a:ext cx="81955" cy="101135"/>
            </a:xfrm>
            <a:custGeom>
              <a:avLst/>
              <a:gdLst>
                <a:gd name="T0" fmla="*/ 24 w 32"/>
                <a:gd name="T1" fmla="*/ 39 h 40"/>
                <a:gd name="T2" fmla="*/ 24 w 32"/>
                <a:gd name="T3" fmla="*/ 35 h 40"/>
                <a:gd name="T4" fmla="*/ 22 w 32"/>
                <a:gd name="T5" fmla="*/ 37 h 40"/>
                <a:gd name="T6" fmla="*/ 20 w 32"/>
                <a:gd name="T7" fmla="*/ 38 h 40"/>
                <a:gd name="T8" fmla="*/ 17 w 32"/>
                <a:gd name="T9" fmla="*/ 39 h 40"/>
                <a:gd name="T10" fmla="*/ 14 w 32"/>
                <a:gd name="T11" fmla="*/ 40 h 40"/>
                <a:gd name="T12" fmla="*/ 9 w 32"/>
                <a:gd name="T13" fmla="*/ 39 h 40"/>
                <a:gd name="T14" fmla="*/ 5 w 32"/>
                <a:gd name="T15" fmla="*/ 37 h 40"/>
                <a:gd name="T16" fmla="*/ 2 w 32"/>
                <a:gd name="T17" fmla="*/ 33 h 40"/>
                <a:gd name="T18" fmla="*/ 0 w 32"/>
                <a:gd name="T19" fmla="*/ 27 h 40"/>
                <a:gd name="T20" fmla="*/ 2 w 32"/>
                <a:gd name="T21" fmla="*/ 21 h 40"/>
                <a:gd name="T22" fmla="*/ 5 w 32"/>
                <a:gd name="T23" fmla="*/ 17 h 40"/>
                <a:gd name="T24" fmla="*/ 10 w 32"/>
                <a:gd name="T25" fmla="*/ 15 h 40"/>
                <a:gd name="T26" fmla="*/ 16 w 32"/>
                <a:gd name="T27" fmla="*/ 14 h 40"/>
                <a:gd name="T28" fmla="*/ 21 w 32"/>
                <a:gd name="T29" fmla="*/ 15 h 40"/>
                <a:gd name="T30" fmla="*/ 24 w 32"/>
                <a:gd name="T31" fmla="*/ 16 h 40"/>
                <a:gd name="T32" fmla="*/ 24 w 32"/>
                <a:gd name="T33" fmla="*/ 13 h 40"/>
                <a:gd name="T34" fmla="*/ 22 w 32"/>
                <a:gd name="T35" fmla="*/ 8 h 40"/>
                <a:gd name="T36" fmla="*/ 17 w 32"/>
                <a:gd name="T37" fmla="*/ 6 h 40"/>
                <a:gd name="T38" fmla="*/ 12 w 32"/>
                <a:gd name="T39" fmla="*/ 7 h 40"/>
                <a:gd name="T40" fmla="*/ 7 w 32"/>
                <a:gd name="T41" fmla="*/ 9 h 40"/>
                <a:gd name="T42" fmla="*/ 4 w 32"/>
                <a:gd name="T43" fmla="*/ 3 h 40"/>
                <a:gd name="T44" fmla="*/ 10 w 32"/>
                <a:gd name="T45" fmla="*/ 0 h 40"/>
                <a:gd name="T46" fmla="*/ 17 w 32"/>
                <a:gd name="T47" fmla="*/ 0 h 40"/>
                <a:gd name="T48" fmla="*/ 23 w 32"/>
                <a:gd name="T49" fmla="*/ 0 h 40"/>
                <a:gd name="T50" fmla="*/ 28 w 32"/>
                <a:gd name="T51" fmla="*/ 3 h 40"/>
                <a:gd name="T52" fmla="*/ 31 w 32"/>
                <a:gd name="T53" fmla="*/ 7 h 40"/>
                <a:gd name="T54" fmla="*/ 32 w 32"/>
                <a:gd name="T55" fmla="*/ 12 h 40"/>
                <a:gd name="T56" fmla="*/ 32 w 32"/>
                <a:gd name="T57" fmla="*/ 39 h 40"/>
                <a:gd name="T58" fmla="*/ 24 w 32"/>
                <a:gd name="T59" fmla="*/ 39 h 40"/>
                <a:gd name="T60" fmla="*/ 24 w 32"/>
                <a:gd name="T61" fmla="*/ 22 h 40"/>
                <a:gd name="T62" fmla="*/ 22 w 32"/>
                <a:gd name="T63" fmla="*/ 22 h 40"/>
                <a:gd name="T64" fmla="*/ 21 w 32"/>
                <a:gd name="T65" fmla="*/ 21 h 40"/>
                <a:gd name="T66" fmla="*/ 18 w 32"/>
                <a:gd name="T67" fmla="*/ 21 h 40"/>
                <a:gd name="T68" fmla="*/ 16 w 32"/>
                <a:gd name="T69" fmla="*/ 21 h 40"/>
                <a:gd name="T70" fmla="*/ 10 w 32"/>
                <a:gd name="T71" fmla="*/ 22 h 40"/>
                <a:gd name="T72" fmla="*/ 8 w 32"/>
                <a:gd name="T73" fmla="*/ 26 h 40"/>
                <a:gd name="T74" fmla="*/ 8 w 32"/>
                <a:gd name="T75" fmla="*/ 29 h 40"/>
                <a:gd name="T76" fmla="*/ 10 w 32"/>
                <a:gd name="T77" fmla="*/ 31 h 40"/>
                <a:gd name="T78" fmla="*/ 12 w 32"/>
                <a:gd name="T79" fmla="*/ 32 h 40"/>
                <a:gd name="T80" fmla="*/ 15 w 32"/>
                <a:gd name="T81" fmla="*/ 33 h 40"/>
                <a:gd name="T82" fmla="*/ 18 w 32"/>
                <a:gd name="T83" fmla="*/ 32 h 40"/>
                <a:gd name="T84" fmla="*/ 21 w 32"/>
                <a:gd name="T85" fmla="*/ 31 h 40"/>
                <a:gd name="T86" fmla="*/ 23 w 32"/>
                <a:gd name="T87" fmla="*/ 30 h 40"/>
                <a:gd name="T88" fmla="*/ 24 w 32"/>
                <a:gd name="T89" fmla="*/ 28 h 40"/>
                <a:gd name="T90" fmla="*/ 24 w 32"/>
                <a:gd name="T91" fmla="*/ 2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2" h="40">
                  <a:moveTo>
                    <a:pt x="24" y="39"/>
                  </a:moveTo>
                  <a:cubicBezTo>
                    <a:pt x="24" y="35"/>
                    <a:pt x="24" y="35"/>
                    <a:pt x="24" y="35"/>
                  </a:cubicBezTo>
                  <a:cubicBezTo>
                    <a:pt x="23" y="36"/>
                    <a:pt x="23" y="37"/>
                    <a:pt x="22" y="37"/>
                  </a:cubicBezTo>
                  <a:cubicBezTo>
                    <a:pt x="21" y="37"/>
                    <a:pt x="21" y="38"/>
                    <a:pt x="20" y="38"/>
                  </a:cubicBezTo>
                  <a:cubicBezTo>
                    <a:pt x="19" y="39"/>
                    <a:pt x="18" y="39"/>
                    <a:pt x="17" y="39"/>
                  </a:cubicBezTo>
                  <a:cubicBezTo>
                    <a:pt x="16" y="39"/>
                    <a:pt x="15" y="40"/>
                    <a:pt x="14" y="40"/>
                  </a:cubicBezTo>
                  <a:cubicBezTo>
                    <a:pt x="12" y="40"/>
                    <a:pt x="11" y="39"/>
                    <a:pt x="9" y="39"/>
                  </a:cubicBezTo>
                  <a:cubicBezTo>
                    <a:pt x="7" y="38"/>
                    <a:pt x="6" y="38"/>
                    <a:pt x="5" y="37"/>
                  </a:cubicBezTo>
                  <a:cubicBezTo>
                    <a:pt x="3" y="36"/>
                    <a:pt x="2" y="34"/>
                    <a:pt x="2" y="33"/>
                  </a:cubicBezTo>
                  <a:cubicBezTo>
                    <a:pt x="1" y="31"/>
                    <a:pt x="0" y="29"/>
                    <a:pt x="0" y="27"/>
                  </a:cubicBezTo>
                  <a:cubicBezTo>
                    <a:pt x="0" y="24"/>
                    <a:pt x="1" y="23"/>
                    <a:pt x="2" y="21"/>
                  </a:cubicBezTo>
                  <a:cubicBezTo>
                    <a:pt x="2" y="20"/>
                    <a:pt x="3" y="18"/>
                    <a:pt x="5" y="17"/>
                  </a:cubicBezTo>
                  <a:cubicBezTo>
                    <a:pt x="6" y="16"/>
                    <a:pt x="8" y="15"/>
                    <a:pt x="10" y="15"/>
                  </a:cubicBezTo>
                  <a:cubicBezTo>
                    <a:pt x="12" y="14"/>
                    <a:pt x="14" y="14"/>
                    <a:pt x="16" y="14"/>
                  </a:cubicBezTo>
                  <a:cubicBezTo>
                    <a:pt x="18" y="14"/>
                    <a:pt x="19" y="14"/>
                    <a:pt x="21" y="15"/>
                  </a:cubicBezTo>
                  <a:cubicBezTo>
                    <a:pt x="22" y="15"/>
                    <a:pt x="23" y="15"/>
                    <a:pt x="24" y="16"/>
                  </a:cubicBezTo>
                  <a:cubicBezTo>
                    <a:pt x="24" y="13"/>
                    <a:pt x="24" y="13"/>
                    <a:pt x="24" y="13"/>
                  </a:cubicBezTo>
                  <a:cubicBezTo>
                    <a:pt x="24" y="11"/>
                    <a:pt x="24" y="9"/>
                    <a:pt x="22" y="8"/>
                  </a:cubicBezTo>
                  <a:cubicBezTo>
                    <a:pt x="21" y="7"/>
                    <a:pt x="19" y="6"/>
                    <a:pt x="17" y="6"/>
                  </a:cubicBezTo>
                  <a:cubicBezTo>
                    <a:pt x="15" y="6"/>
                    <a:pt x="13" y="6"/>
                    <a:pt x="12" y="7"/>
                  </a:cubicBezTo>
                  <a:cubicBezTo>
                    <a:pt x="10" y="7"/>
                    <a:pt x="9" y="8"/>
                    <a:pt x="7" y="9"/>
                  </a:cubicBezTo>
                  <a:cubicBezTo>
                    <a:pt x="4" y="3"/>
                    <a:pt x="4" y="3"/>
                    <a:pt x="4" y="3"/>
                  </a:cubicBezTo>
                  <a:cubicBezTo>
                    <a:pt x="6" y="2"/>
                    <a:pt x="8" y="1"/>
                    <a:pt x="10" y="0"/>
                  </a:cubicBezTo>
                  <a:cubicBezTo>
                    <a:pt x="12" y="0"/>
                    <a:pt x="15" y="0"/>
                    <a:pt x="17" y="0"/>
                  </a:cubicBezTo>
                  <a:cubicBezTo>
                    <a:pt x="19" y="0"/>
                    <a:pt x="21" y="0"/>
                    <a:pt x="23" y="0"/>
                  </a:cubicBezTo>
                  <a:cubicBezTo>
                    <a:pt x="25" y="1"/>
                    <a:pt x="26" y="2"/>
                    <a:pt x="28" y="3"/>
                  </a:cubicBezTo>
                  <a:cubicBezTo>
                    <a:pt x="29" y="4"/>
                    <a:pt x="30" y="5"/>
                    <a:pt x="31" y="7"/>
                  </a:cubicBezTo>
                  <a:cubicBezTo>
                    <a:pt x="31" y="8"/>
                    <a:pt x="32" y="10"/>
                    <a:pt x="32" y="12"/>
                  </a:cubicBezTo>
                  <a:cubicBezTo>
                    <a:pt x="32" y="39"/>
                    <a:pt x="32" y="39"/>
                    <a:pt x="32" y="39"/>
                  </a:cubicBezTo>
                  <a:lnTo>
                    <a:pt x="24" y="39"/>
                  </a:lnTo>
                  <a:close/>
                  <a:moveTo>
                    <a:pt x="24" y="22"/>
                  </a:moveTo>
                  <a:cubicBezTo>
                    <a:pt x="24" y="22"/>
                    <a:pt x="23" y="22"/>
                    <a:pt x="22" y="22"/>
                  </a:cubicBezTo>
                  <a:cubicBezTo>
                    <a:pt x="22" y="21"/>
                    <a:pt x="21" y="21"/>
                    <a:pt x="21" y="21"/>
                  </a:cubicBezTo>
                  <a:cubicBezTo>
                    <a:pt x="20" y="21"/>
                    <a:pt x="19" y="21"/>
                    <a:pt x="18" y="21"/>
                  </a:cubicBezTo>
                  <a:cubicBezTo>
                    <a:pt x="17" y="21"/>
                    <a:pt x="17" y="21"/>
                    <a:pt x="16" y="21"/>
                  </a:cubicBezTo>
                  <a:cubicBezTo>
                    <a:pt x="13" y="21"/>
                    <a:pt x="11" y="21"/>
                    <a:pt x="10" y="22"/>
                  </a:cubicBezTo>
                  <a:cubicBezTo>
                    <a:pt x="8" y="23"/>
                    <a:pt x="8" y="25"/>
                    <a:pt x="8" y="26"/>
                  </a:cubicBezTo>
                  <a:cubicBezTo>
                    <a:pt x="8" y="28"/>
                    <a:pt x="8" y="29"/>
                    <a:pt x="8" y="29"/>
                  </a:cubicBezTo>
                  <a:cubicBezTo>
                    <a:pt x="9" y="30"/>
                    <a:pt x="9" y="31"/>
                    <a:pt x="10" y="31"/>
                  </a:cubicBezTo>
                  <a:cubicBezTo>
                    <a:pt x="10" y="32"/>
                    <a:pt x="11" y="32"/>
                    <a:pt x="12" y="32"/>
                  </a:cubicBezTo>
                  <a:cubicBezTo>
                    <a:pt x="13" y="33"/>
                    <a:pt x="14" y="33"/>
                    <a:pt x="15" y="33"/>
                  </a:cubicBezTo>
                  <a:cubicBezTo>
                    <a:pt x="16" y="33"/>
                    <a:pt x="17" y="33"/>
                    <a:pt x="18" y="32"/>
                  </a:cubicBezTo>
                  <a:cubicBezTo>
                    <a:pt x="19" y="32"/>
                    <a:pt x="20" y="32"/>
                    <a:pt x="21" y="31"/>
                  </a:cubicBezTo>
                  <a:cubicBezTo>
                    <a:pt x="21" y="31"/>
                    <a:pt x="22" y="30"/>
                    <a:pt x="23" y="30"/>
                  </a:cubicBezTo>
                  <a:cubicBezTo>
                    <a:pt x="23" y="29"/>
                    <a:pt x="24" y="28"/>
                    <a:pt x="24" y="28"/>
                  </a:cubicBezTo>
                  <a:lnTo>
                    <a:pt x="24" y="2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05" name="Freeform 42">
              <a:extLst>
                <a:ext uri="{FF2B5EF4-FFF2-40B4-BE49-F238E27FC236}">
                  <a16:creationId xmlns:a16="http://schemas.microsoft.com/office/drawing/2014/main" id="{223989A0-E246-4806-AF7E-9D6C2B1DD489}"/>
                </a:ext>
              </a:extLst>
            </p:cNvPr>
            <p:cNvSpPr>
              <a:spLocks/>
            </p:cNvSpPr>
            <p:nvPr userDrawn="1"/>
          </p:nvSpPr>
          <p:spPr bwMode="auto">
            <a:xfrm>
              <a:off x="3877436" y="6212575"/>
              <a:ext cx="78468" cy="99391"/>
            </a:xfrm>
            <a:custGeom>
              <a:avLst/>
              <a:gdLst>
                <a:gd name="T0" fmla="*/ 23 w 31"/>
                <a:gd name="T1" fmla="*/ 39 h 39"/>
                <a:gd name="T2" fmla="*/ 23 w 31"/>
                <a:gd name="T3" fmla="*/ 17 h 39"/>
                <a:gd name="T4" fmla="*/ 22 w 31"/>
                <a:gd name="T5" fmla="*/ 9 h 39"/>
                <a:gd name="T6" fmla="*/ 15 w 31"/>
                <a:gd name="T7" fmla="*/ 7 h 39"/>
                <a:gd name="T8" fmla="*/ 12 w 31"/>
                <a:gd name="T9" fmla="*/ 7 h 39"/>
                <a:gd name="T10" fmla="*/ 10 w 31"/>
                <a:gd name="T11" fmla="*/ 9 h 39"/>
                <a:gd name="T12" fmla="*/ 8 w 31"/>
                <a:gd name="T13" fmla="*/ 12 h 39"/>
                <a:gd name="T14" fmla="*/ 8 w 31"/>
                <a:gd name="T15" fmla="*/ 16 h 39"/>
                <a:gd name="T16" fmla="*/ 8 w 31"/>
                <a:gd name="T17" fmla="*/ 39 h 39"/>
                <a:gd name="T18" fmla="*/ 0 w 31"/>
                <a:gd name="T19" fmla="*/ 39 h 39"/>
                <a:gd name="T20" fmla="*/ 0 w 31"/>
                <a:gd name="T21" fmla="*/ 0 h 39"/>
                <a:gd name="T22" fmla="*/ 8 w 31"/>
                <a:gd name="T23" fmla="*/ 0 h 39"/>
                <a:gd name="T24" fmla="*/ 8 w 31"/>
                <a:gd name="T25" fmla="*/ 4 h 39"/>
                <a:gd name="T26" fmla="*/ 9 w 31"/>
                <a:gd name="T27" fmla="*/ 2 h 39"/>
                <a:gd name="T28" fmla="*/ 12 w 31"/>
                <a:gd name="T29" fmla="*/ 1 h 39"/>
                <a:gd name="T30" fmla="*/ 14 w 31"/>
                <a:gd name="T31" fmla="*/ 0 h 39"/>
                <a:gd name="T32" fmla="*/ 17 w 31"/>
                <a:gd name="T33" fmla="*/ 0 h 39"/>
                <a:gd name="T34" fmla="*/ 23 w 31"/>
                <a:gd name="T35" fmla="*/ 1 h 39"/>
                <a:gd name="T36" fmla="*/ 28 w 31"/>
                <a:gd name="T37" fmla="*/ 4 h 39"/>
                <a:gd name="T38" fmla="*/ 30 w 31"/>
                <a:gd name="T39" fmla="*/ 9 h 39"/>
                <a:gd name="T40" fmla="*/ 31 w 31"/>
                <a:gd name="T41" fmla="*/ 17 h 39"/>
                <a:gd name="T42" fmla="*/ 31 w 31"/>
                <a:gd name="T43" fmla="*/ 39 h 39"/>
                <a:gd name="T44" fmla="*/ 23 w 31"/>
                <a:gd name="T45"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39">
                  <a:moveTo>
                    <a:pt x="23" y="39"/>
                  </a:moveTo>
                  <a:cubicBezTo>
                    <a:pt x="23" y="17"/>
                    <a:pt x="23" y="17"/>
                    <a:pt x="23" y="17"/>
                  </a:cubicBezTo>
                  <a:cubicBezTo>
                    <a:pt x="23" y="14"/>
                    <a:pt x="23" y="11"/>
                    <a:pt x="22" y="9"/>
                  </a:cubicBezTo>
                  <a:cubicBezTo>
                    <a:pt x="20" y="7"/>
                    <a:pt x="18" y="7"/>
                    <a:pt x="15" y="7"/>
                  </a:cubicBezTo>
                  <a:cubicBezTo>
                    <a:pt x="14" y="7"/>
                    <a:pt x="13" y="7"/>
                    <a:pt x="12" y="7"/>
                  </a:cubicBezTo>
                  <a:cubicBezTo>
                    <a:pt x="11" y="8"/>
                    <a:pt x="10" y="8"/>
                    <a:pt x="10" y="9"/>
                  </a:cubicBezTo>
                  <a:cubicBezTo>
                    <a:pt x="9" y="10"/>
                    <a:pt x="8" y="11"/>
                    <a:pt x="8" y="12"/>
                  </a:cubicBezTo>
                  <a:cubicBezTo>
                    <a:pt x="8" y="14"/>
                    <a:pt x="8" y="15"/>
                    <a:pt x="8" y="16"/>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2" y="1"/>
                  </a:cubicBezTo>
                  <a:cubicBezTo>
                    <a:pt x="12" y="0"/>
                    <a:pt x="13" y="0"/>
                    <a:pt x="14" y="0"/>
                  </a:cubicBezTo>
                  <a:cubicBezTo>
                    <a:pt x="15" y="0"/>
                    <a:pt x="16" y="0"/>
                    <a:pt x="17" y="0"/>
                  </a:cubicBezTo>
                  <a:cubicBezTo>
                    <a:pt x="20" y="0"/>
                    <a:pt x="22" y="0"/>
                    <a:pt x="23" y="1"/>
                  </a:cubicBezTo>
                  <a:cubicBezTo>
                    <a:pt x="25" y="1"/>
                    <a:pt x="26" y="2"/>
                    <a:pt x="28" y="4"/>
                  </a:cubicBezTo>
                  <a:cubicBezTo>
                    <a:pt x="29" y="5"/>
                    <a:pt x="29" y="7"/>
                    <a:pt x="30" y="9"/>
                  </a:cubicBezTo>
                  <a:cubicBezTo>
                    <a:pt x="31" y="11"/>
                    <a:pt x="31" y="14"/>
                    <a:pt x="31" y="17"/>
                  </a:cubicBezTo>
                  <a:cubicBezTo>
                    <a:pt x="31" y="39"/>
                    <a:pt x="31" y="39"/>
                    <a:pt x="31" y="39"/>
                  </a:cubicBezTo>
                  <a:lnTo>
                    <a:pt x="23"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06" name="Freeform 43">
              <a:extLst>
                <a:ext uri="{FF2B5EF4-FFF2-40B4-BE49-F238E27FC236}">
                  <a16:creationId xmlns:a16="http://schemas.microsoft.com/office/drawing/2014/main" id="{5FED967A-F1ED-4489-A689-A9A49A278085}"/>
                </a:ext>
              </a:extLst>
            </p:cNvPr>
            <p:cNvSpPr>
              <a:spLocks/>
            </p:cNvSpPr>
            <p:nvPr userDrawn="1"/>
          </p:nvSpPr>
          <p:spPr bwMode="auto">
            <a:xfrm>
              <a:off x="3975084" y="6212575"/>
              <a:ext cx="73236" cy="101135"/>
            </a:xfrm>
            <a:custGeom>
              <a:avLst/>
              <a:gdLst>
                <a:gd name="T0" fmla="*/ 28 w 29"/>
                <a:gd name="T1" fmla="*/ 4 h 40"/>
                <a:gd name="T2" fmla="*/ 24 w 29"/>
                <a:gd name="T3" fmla="*/ 10 h 40"/>
                <a:gd name="T4" fmla="*/ 20 w 29"/>
                <a:gd name="T5" fmla="*/ 7 h 40"/>
                <a:gd name="T6" fmla="*/ 14 w 29"/>
                <a:gd name="T7" fmla="*/ 6 h 40"/>
                <a:gd name="T8" fmla="*/ 10 w 29"/>
                <a:gd name="T9" fmla="*/ 7 h 40"/>
                <a:gd name="T10" fmla="*/ 9 w 29"/>
                <a:gd name="T11" fmla="*/ 10 h 40"/>
                <a:gd name="T12" fmla="*/ 9 w 29"/>
                <a:gd name="T13" fmla="*/ 11 h 40"/>
                <a:gd name="T14" fmla="*/ 10 w 29"/>
                <a:gd name="T15" fmla="*/ 12 h 40"/>
                <a:gd name="T16" fmla="*/ 13 w 29"/>
                <a:gd name="T17" fmla="*/ 14 h 40"/>
                <a:gd name="T18" fmla="*/ 16 w 29"/>
                <a:gd name="T19" fmla="*/ 15 h 40"/>
                <a:gd name="T20" fmla="*/ 22 w 29"/>
                <a:gd name="T21" fmla="*/ 18 h 40"/>
                <a:gd name="T22" fmla="*/ 26 w 29"/>
                <a:gd name="T23" fmla="*/ 20 h 40"/>
                <a:gd name="T24" fmla="*/ 28 w 29"/>
                <a:gd name="T25" fmla="*/ 24 h 40"/>
                <a:gd name="T26" fmla="*/ 29 w 29"/>
                <a:gd name="T27" fmla="*/ 28 h 40"/>
                <a:gd name="T28" fmla="*/ 28 w 29"/>
                <a:gd name="T29" fmla="*/ 34 h 40"/>
                <a:gd name="T30" fmla="*/ 25 w 29"/>
                <a:gd name="T31" fmla="*/ 37 h 40"/>
                <a:gd name="T32" fmla="*/ 20 w 29"/>
                <a:gd name="T33" fmla="*/ 39 h 40"/>
                <a:gd name="T34" fmla="*/ 15 w 29"/>
                <a:gd name="T35" fmla="*/ 40 h 40"/>
                <a:gd name="T36" fmla="*/ 7 w 29"/>
                <a:gd name="T37" fmla="*/ 38 h 40"/>
                <a:gd name="T38" fmla="*/ 0 w 29"/>
                <a:gd name="T39" fmla="*/ 35 h 40"/>
                <a:gd name="T40" fmla="*/ 3 w 29"/>
                <a:gd name="T41" fmla="*/ 29 h 40"/>
                <a:gd name="T42" fmla="*/ 9 w 29"/>
                <a:gd name="T43" fmla="*/ 32 h 40"/>
                <a:gd name="T44" fmla="*/ 15 w 29"/>
                <a:gd name="T45" fmla="*/ 33 h 40"/>
                <a:gd name="T46" fmla="*/ 20 w 29"/>
                <a:gd name="T47" fmla="*/ 32 h 40"/>
                <a:gd name="T48" fmla="*/ 22 w 29"/>
                <a:gd name="T49" fmla="*/ 29 h 40"/>
                <a:gd name="T50" fmla="*/ 21 w 29"/>
                <a:gd name="T51" fmla="*/ 27 h 40"/>
                <a:gd name="T52" fmla="*/ 19 w 29"/>
                <a:gd name="T53" fmla="*/ 25 h 40"/>
                <a:gd name="T54" fmla="*/ 16 w 29"/>
                <a:gd name="T55" fmla="*/ 24 h 40"/>
                <a:gd name="T56" fmla="*/ 13 w 29"/>
                <a:gd name="T57" fmla="*/ 22 h 40"/>
                <a:gd name="T58" fmla="*/ 7 w 29"/>
                <a:gd name="T59" fmla="*/ 20 h 40"/>
                <a:gd name="T60" fmla="*/ 4 w 29"/>
                <a:gd name="T61" fmla="*/ 17 h 40"/>
                <a:gd name="T62" fmla="*/ 2 w 29"/>
                <a:gd name="T63" fmla="*/ 14 h 40"/>
                <a:gd name="T64" fmla="*/ 1 w 29"/>
                <a:gd name="T65" fmla="*/ 10 h 40"/>
                <a:gd name="T66" fmla="*/ 2 w 29"/>
                <a:gd name="T67" fmla="*/ 5 h 40"/>
                <a:gd name="T68" fmla="*/ 5 w 29"/>
                <a:gd name="T69" fmla="*/ 2 h 40"/>
                <a:gd name="T70" fmla="*/ 9 w 29"/>
                <a:gd name="T71" fmla="*/ 0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4" y="10"/>
                    <a:pt x="24" y="10"/>
                    <a:pt x="24" y="10"/>
                  </a:cubicBezTo>
                  <a:cubicBezTo>
                    <a:pt x="23" y="8"/>
                    <a:pt x="21" y="8"/>
                    <a:pt x="20" y="7"/>
                  </a:cubicBezTo>
                  <a:cubicBezTo>
                    <a:pt x="18" y="7"/>
                    <a:pt x="16" y="6"/>
                    <a:pt x="14" y="6"/>
                  </a:cubicBezTo>
                  <a:cubicBezTo>
                    <a:pt x="12" y="6"/>
                    <a:pt x="11" y="7"/>
                    <a:pt x="10" y="7"/>
                  </a:cubicBezTo>
                  <a:cubicBezTo>
                    <a:pt x="9" y="8"/>
                    <a:pt x="9" y="9"/>
                    <a:pt x="9" y="10"/>
                  </a:cubicBezTo>
                  <a:cubicBezTo>
                    <a:pt x="9" y="10"/>
                    <a:pt x="9" y="11"/>
                    <a:pt x="9" y="11"/>
                  </a:cubicBezTo>
                  <a:cubicBezTo>
                    <a:pt x="10" y="12"/>
                    <a:pt x="10" y="12"/>
                    <a:pt x="10"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3" y="29"/>
                    <a:pt x="3" y="29"/>
                    <a:pt x="3"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1" y="27"/>
                    <a:pt x="21" y="27"/>
                  </a:cubicBezTo>
                  <a:cubicBezTo>
                    <a:pt x="21" y="26"/>
                    <a:pt x="20" y="25"/>
                    <a:pt x="19" y="25"/>
                  </a:cubicBezTo>
                  <a:cubicBezTo>
                    <a:pt x="18" y="25"/>
                    <a:pt x="18" y="24"/>
                    <a:pt x="16" y="24"/>
                  </a:cubicBezTo>
                  <a:cubicBezTo>
                    <a:pt x="15" y="23"/>
                    <a:pt x="14" y="23"/>
                    <a:pt x="13" y="22"/>
                  </a:cubicBezTo>
                  <a:cubicBezTo>
                    <a:pt x="11" y="21"/>
                    <a:pt x="9" y="20"/>
                    <a:pt x="7" y="20"/>
                  </a:cubicBezTo>
                  <a:cubicBezTo>
                    <a:pt x="6" y="19"/>
                    <a:pt x="5" y="18"/>
                    <a:pt x="4" y="17"/>
                  </a:cubicBezTo>
                  <a:cubicBezTo>
                    <a:pt x="3" y="16"/>
                    <a:pt x="2" y="15"/>
                    <a:pt x="2" y="14"/>
                  </a:cubicBezTo>
                  <a:cubicBezTo>
                    <a:pt x="2" y="13"/>
                    <a:pt x="1" y="12"/>
                    <a:pt x="1" y="10"/>
                  </a:cubicBezTo>
                  <a:cubicBezTo>
                    <a:pt x="1"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07" name="Freeform 44">
              <a:extLst>
                <a:ext uri="{FF2B5EF4-FFF2-40B4-BE49-F238E27FC236}">
                  <a16:creationId xmlns:a16="http://schemas.microsoft.com/office/drawing/2014/main" id="{DA362954-FE74-40B7-AB98-CC8AC60FFC8D}"/>
                </a:ext>
              </a:extLst>
            </p:cNvPr>
            <p:cNvSpPr>
              <a:spLocks/>
            </p:cNvSpPr>
            <p:nvPr userDrawn="1"/>
          </p:nvSpPr>
          <p:spPr bwMode="auto">
            <a:xfrm>
              <a:off x="4058782" y="6212575"/>
              <a:ext cx="122060" cy="99391"/>
            </a:xfrm>
            <a:custGeom>
              <a:avLst/>
              <a:gdLst>
                <a:gd name="T0" fmla="*/ 55 w 70"/>
                <a:gd name="T1" fmla="*/ 57 h 57"/>
                <a:gd name="T2" fmla="*/ 45 w 70"/>
                <a:gd name="T3" fmla="*/ 57 h 57"/>
                <a:gd name="T4" fmla="*/ 35 w 70"/>
                <a:gd name="T5" fmla="*/ 17 h 57"/>
                <a:gd name="T6" fmla="*/ 25 w 70"/>
                <a:gd name="T7" fmla="*/ 57 h 57"/>
                <a:gd name="T8" fmla="*/ 14 w 70"/>
                <a:gd name="T9" fmla="*/ 57 h 57"/>
                <a:gd name="T10" fmla="*/ 0 w 70"/>
                <a:gd name="T11" fmla="*/ 0 h 57"/>
                <a:gd name="T12" fmla="*/ 10 w 70"/>
                <a:gd name="T13" fmla="*/ 0 h 57"/>
                <a:gd name="T14" fmla="*/ 20 w 70"/>
                <a:gd name="T15" fmla="*/ 39 h 57"/>
                <a:gd name="T16" fmla="*/ 30 w 70"/>
                <a:gd name="T17" fmla="*/ 0 h 57"/>
                <a:gd name="T18" fmla="*/ 39 w 70"/>
                <a:gd name="T19" fmla="*/ 0 h 57"/>
                <a:gd name="T20" fmla="*/ 49 w 70"/>
                <a:gd name="T21" fmla="*/ 39 h 57"/>
                <a:gd name="T22" fmla="*/ 60 w 70"/>
                <a:gd name="T23" fmla="*/ 0 h 57"/>
                <a:gd name="T24" fmla="*/ 70 w 70"/>
                <a:gd name="T25" fmla="*/ 0 h 57"/>
                <a:gd name="T26" fmla="*/ 55 w 70"/>
                <a:gd name="T2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7">
                  <a:moveTo>
                    <a:pt x="55" y="57"/>
                  </a:moveTo>
                  <a:lnTo>
                    <a:pt x="45" y="57"/>
                  </a:lnTo>
                  <a:lnTo>
                    <a:pt x="35" y="17"/>
                  </a:lnTo>
                  <a:lnTo>
                    <a:pt x="25" y="57"/>
                  </a:lnTo>
                  <a:lnTo>
                    <a:pt x="14" y="57"/>
                  </a:lnTo>
                  <a:lnTo>
                    <a:pt x="0" y="0"/>
                  </a:lnTo>
                  <a:lnTo>
                    <a:pt x="10" y="0"/>
                  </a:lnTo>
                  <a:lnTo>
                    <a:pt x="20" y="39"/>
                  </a:lnTo>
                  <a:lnTo>
                    <a:pt x="30" y="0"/>
                  </a:lnTo>
                  <a:lnTo>
                    <a:pt x="39" y="0"/>
                  </a:lnTo>
                  <a:lnTo>
                    <a:pt x="49" y="39"/>
                  </a:lnTo>
                  <a:lnTo>
                    <a:pt x="60" y="0"/>
                  </a:lnTo>
                  <a:lnTo>
                    <a:pt x="70" y="0"/>
                  </a:lnTo>
                  <a:lnTo>
                    <a:pt x="55" y="5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08" name="Freeform 45">
              <a:extLst>
                <a:ext uri="{FF2B5EF4-FFF2-40B4-BE49-F238E27FC236}">
                  <a16:creationId xmlns:a16="http://schemas.microsoft.com/office/drawing/2014/main" id="{C1C7EF3F-CB28-4C69-901C-8F9F09C5B597}"/>
                </a:ext>
              </a:extLst>
            </p:cNvPr>
            <p:cNvSpPr>
              <a:spLocks noEditPoints="1"/>
            </p:cNvSpPr>
            <p:nvPr userDrawn="1"/>
          </p:nvSpPr>
          <p:spPr bwMode="auto">
            <a:xfrm>
              <a:off x="4191304" y="6212575"/>
              <a:ext cx="83698"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09" name="Freeform 46">
              <a:extLst>
                <a:ext uri="{FF2B5EF4-FFF2-40B4-BE49-F238E27FC236}">
                  <a16:creationId xmlns:a16="http://schemas.microsoft.com/office/drawing/2014/main" id="{80D5AA14-D31C-42E8-B89F-2FCABF204007}"/>
                </a:ext>
              </a:extLst>
            </p:cNvPr>
            <p:cNvSpPr>
              <a:spLocks/>
            </p:cNvSpPr>
            <p:nvPr userDrawn="1"/>
          </p:nvSpPr>
          <p:spPr bwMode="auto">
            <a:xfrm>
              <a:off x="4295927" y="6212575"/>
              <a:ext cx="57543" cy="99391"/>
            </a:xfrm>
            <a:custGeom>
              <a:avLst/>
              <a:gdLst>
                <a:gd name="T0" fmla="*/ 21 w 23"/>
                <a:gd name="T1" fmla="*/ 8 h 39"/>
                <a:gd name="T2" fmla="*/ 18 w 23"/>
                <a:gd name="T3" fmla="*/ 7 h 39"/>
                <a:gd name="T4" fmla="*/ 15 w 23"/>
                <a:gd name="T5" fmla="*/ 7 h 39"/>
                <a:gd name="T6" fmla="*/ 10 w 23"/>
                <a:gd name="T7" fmla="*/ 9 h 39"/>
                <a:gd name="T8" fmla="*/ 8 w 23"/>
                <a:gd name="T9" fmla="*/ 17 h 39"/>
                <a:gd name="T10" fmla="*/ 8 w 23"/>
                <a:gd name="T11" fmla="*/ 39 h 39"/>
                <a:gd name="T12" fmla="*/ 0 w 23"/>
                <a:gd name="T13" fmla="*/ 39 h 39"/>
                <a:gd name="T14" fmla="*/ 0 w 23"/>
                <a:gd name="T15" fmla="*/ 0 h 39"/>
                <a:gd name="T16" fmla="*/ 8 w 23"/>
                <a:gd name="T17" fmla="*/ 0 h 39"/>
                <a:gd name="T18" fmla="*/ 8 w 23"/>
                <a:gd name="T19" fmla="*/ 4 h 39"/>
                <a:gd name="T20" fmla="*/ 9 w 23"/>
                <a:gd name="T21" fmla="*/ 2 h 39"/>
                <a:gd name="T22" fmla="*/ 11 w 23"/>
                <a:gd name="T23" fmla="*/ 1 h 39"/>
                <a:gd name="T24" fmla="*/ 14 w 23"/>
                <a:gd name="T25" fmla="*/ 0 h 39"/>
                <a:gd name="T26" fmla="*/ 16 w 23"/>
                <a:gd name="T27" fmla="*/ 0 h 39"/>
                <a:gd name="T28" fmla="*/ 20 w 23"/>
                <a:gd name="T29" fmla="*/ 0 h 39"/>
                <a:gd name="T30" fmla="*/ 23 w 23"/>
                <a:gd name="T31" fmla="*/ 1 h 39"/>
                <a:gd name="T32" fmla="*/ 21 w 23"/>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8"/>
                  </a:moveTo>
                  <a:cubicBezTo>
                    <a:pt x="20" y="8"/>
                    <a:pt x="19" y="8"/>
                    <a:pt x="18" y="7"/>
                  </a:cubicBezTo>
                  <a:cubicBezTo>
                    <a:pt x="17" y="7"/>
                    <a:pt x="16"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0" y="1"/>
                    <a:pt x="11" y="1"/>
                  </a:cubicBezTo>
                  <a:cubicBezTo>
                    <a:pt x="12" y="0"/>
                    <a:pt x="13" y="0"/>
                    <a:pt x="14" y="0"/>
                  </a:cubicBezTo>
                  <a:cubicBezTo>
                    <a:pt x="14" y="0"/>
                    <a:pt x="15" y="0"/>
                    <a:pt x="16" y="0"/>
                  </a:cubicBezTo>
                  <a:cubicBezTo>
                    <a:pt x="18" y="0"/>
                    <a:pt x="19" y="0"/>
                    <a:pt x="20" y="0"/>
                  </a:cubicBezTo>
                  <a:cubicBezTo>
                    <a:pt x="21" y="0"/>
                    <a:pt x="22" y="1"/>
                    <a:pt x="23" y="1"/>
                  </a:cubicBezTo>
                  <a:lnTo>
                    <a:pt x="21"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10" name="Freeform 47">
              <a:extLst>
                <a:ext uri="{FF2B5EF4-FFF2-40B4-BE49-F238E27FC236}">
                  <a16:creationId xmlns:a16="http://schemas.microsoft.com/office/drawing/2014/main" id="{3894EB82-A456-47F8-BB06-FE894AF4B86B}"/>
                </a:ext>
              </a:extLst>
            </p:cNvPr>
            <p:cNvSpPr>
              <a:spLocks/>
            </p:cNvSpPr>
            <p:nvPr userDrawn="1"/>
          </p:nvSpPr>
          <p:spPr bwMode="auto">
            <a:xfrm>
              <a:off x="4346494" y="6284068"/>
              <a:ext cx="29644" cy="29643"/>
            </a:xfrm>
            <a:custGeom>
              <a:avLst/>
              <a:gdLst>
                <a:gd name="T0" fmla="*/ 12 w 12"/>
                <a:gd name="T1" fmla="*/ 6 h 12"/>
                <a:gd name="T2" fmla="*/ 11 w 12"/>
                <a:gd name="T3" fmla="*/ 8 h 12"/>
                <a:gd name="T4" fmla="*/ 10 w 12"/>
                <a:gd name="T5" fmla="*/ 10 h 12"/>
                <a:gd name="T6" fmla="*/ 8 w 12"/>
                <a:gd name="T7" fmla="*/ 11 h 12"/>
                <a:gd name="T8" fmla="*/ 6 w 12"/>
                <a:gd name="T9" fmla="*/ 12 h 12"/>
                <a:gd name="T10" fmla="*/ 3 w 12"/>
                <a:gd name="T11" fmla="*/ 11 h 12"/>
                <a:gd name="T12" fmla="*/ 2 w 12"/>
                <a:gd name="T13" fmla="*/ 10 h 12"/>
                <a:gd name="T14" fmla="*/ 0 w 12"/>
                <a:gd name="T15" fmla="*/ 8 h 12"/>
                <a:gd name="T16" fmla="*/ 0 w 12"/>
                <a:gd name="T17" fmla="*/ 6 h 12"/>
                <a:gd name="T18" fmla="*/ 0 w 12"/>
                <a:gd name="T19" fmla="*/ 4 h 12"/>
                <a:gd name="T20" fmla="*/ 2 w 12"/>
                <a:gd name="T21" fmla="*/ 2 h 12"/>
                <a:gd name="T22" fmla="*/ 3 w 12"/>
                <a:gd name="T23" fmla="*/ 0 h 12"/>
                <a:gd name="T24" fmla="*/ 6 w 12"/>
                <a:gd name="T25" fmla="*/ 0 h 12"/>
                <a:gd name="T26" fmla="*/ 8 w 12"/>
                <a:gd name="T27" fmla="*/ 0 h 12"/>
                <a:gd name="T28" fmla="*/ 10 w 12"/>
                <a:gd name="T29" fmla="*/ 2 h 12"/>
                <a:gd name="T30" fmla="*/ 11 w 12"/>
                <a:gd name="T31" fmla="*/ 4 h 12"/>
                <a:gd name="T32" fmla="*/ 12 w 12"/>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2">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3" y="11"/>
                  </a:cubicBezTo>
                  <a:cubicBezTo>
                    <a:pt x="3" y="11"/>
                    <a:pt x="2" y="10"/>
                    <a:pt x="2" y="10"/>
                  </a:cubicBezTo>
                  <a:cubicBezTo>
                    <a:pt x="1" y="9"/>
                    <a:pt x="1" y="9"/>
                    <a:pt x="0" y="8"/>
                  </a:cubicBezTo>
                  <a:cubicBezTo>
                    <a:pt x="0" y="7"/>
                    <a:pt x="0" y="7"/>
                    <a:pt x="0" y="6"/>
                  </a:cubicBezTo>
                  <a:cubicBezTo>
                    <a:pt x="0" y="5"/>
                    <a:pt x="0" y="4"/>
                    <a:pt x="0" y="4"/>
                  </a:cubicBezTo>
                  <a:cubicBezTo>
                    <a:pt x="1" y="3"/>
                    <a:pt x="1" y="2"/>
                    <a:pt x="2" y="2"/>
                  </a:cubicBezTo>
                  <a:cubicBezTo>
                    <a:pt x="2" y="1"/>
                    <a:pt x="3" y="1"/>
                    <a:pt x="3"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11" name="Freeform 48">
              <a:extLst>
                <a:ext uri="{FF2B5EF4-FFF2-40B4-BE49-F238E27FC236}">
                  <a16:creationId xmlns:a16="http://schemas.microsoft.com/office/drawing/2014/main" id="{A88F5C3F-FAE1-4A50-86D3-E9A1CAA89A96}"/>
                </a:ext>
              </a:extLst>
            </p:cNvPr>
            <p:cNvSpPr>
              <a:spLocks/>
            </p:cNvSpPr>
            <p:nvPr userDrawn="1"/>
          </p:nvSpPr>
          <p:spPr bwMode="auto">
            <a:xfrm>
              <a:off x="498115" y="6388691"/>
              <a:ext cx="94161" cy="130778"/>
            </a:xfrm>
            <a:custGeom>
              <a:avLst/>
              <a:gdLst>
                <a:gd name="T0" fmla="*/ 32 w 54"/>
                <a:gd name="T1" fmla="*/ 12 h 75"/>
                <a:gd name="T2" fmla="*/ 32 w 54"/>
                <a:gd name="T3" fmla="*/ 75 h 75"/>
                <a:gd name="T4" fmla="*/ 22 w 54"/>
                <a:gd name="T5" fmla="*/ 75 h 75"/>
                <a:gd name="T6" fmla="*/ 22 w 54"/>
                <a:gd name="T7" fmla="*/ 12 h 75"/>
                <a:gd name="T8" fmla="*/ 0 w 54"/>
                <a:gd name="T9" fmla="*/ 12 h 75"/>
                <a:gd name="T10" fmla="*/ 0 w 54"/>
                <a:gd name="T11" fmla="*/ 0 h 75"/>
                <a:gd name="T12" fmla="*/ 54 w 54"/>
                <a:gd name="T13" fmla="*/ 0 h 75"/>
                <a:gd name="T14" fmla="*/ 54 w 54"/>
                <a:gd name="T15" fmla="*/ 12 h 75"/>
                <a:gd name="T16" fmla="*/ 32 w 54"/>
                <a:gd name="T17" fmla="*/ 1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75">
                  <a:moveTo>
                    <a:pt x="32" y="12"/>
                  </a:moveTo>
                  <a:lnTo>
                    <a:pt x="32" y="75"/>
                  </a:lnTo>
                  <a:lnTo>
                    <a:pt x="22" y="75"/>
                  </a:lnTo>
                  <a:lnTo>
                    <a:pt x="22" y="12"/>
                  </a:lnTo>
                  <a:lnTo>
                    <a:pt x="0" y="12"/>
                  </a:lnTo>
                  <a:lnTo>
                    <a:pt x="0" y="0"/>
                  </a:lnTo>
                  <a:lnTo>
                    <a:pt x="54" y="0"/>
                  </a:lnTo>
                  <a:lnTo>
                    <a:pt x="54" y="12"/>
                  </a:lnTo>
                  <a:lnTo>
                    <a:pt x="32" y="1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12" name="Freeform 49">
              <a:extLst>
                <a:ext uri="{FF2B5EF4-FFF2-40B4-BE49-F238E27FC236}">
                  <a16:creationId xmlns:a16="http://schemas.microsoft.com/office/drawing/2014/main" id="{1EFCBDA7-FA42-4391-9872-95EB6DDEA684}"/>
                </a:ext>
              </a:extLst>
            </p:cNvPr>
            <p:cNvSpPr>
              <a:spLocks/>
            </p:cNvSpPr>
            <p:nvPr userDrawn="1"/>
          </p:nvSpPr>
          <p:spPr bwMode="auto">
            <a:xfrm>
              <a:off x="609713" y="6383459"/>
              <a:ext cx="78468" cy="136010"/>
            </a:xfrm>
            <a:custGeom>
              <a:avLst/>
              <a:gdLst>
                <a:gd name="T0" fmla="*/ 23 w 31"/>
                <a:gd name="T1" fmla="*/ 53 h 53"/>
                <a:gd name="T2" fmla="*/ 23 w 31"/>
                <a:gd name="T3" fmla="*/ 32 h 53"/>
                <a:gd name="T4" fmla="*/ 21 w 31"/>
                <a:gd name="T5" fmla="*/ 24 h 53"/>
                <a:gd name="T6" fmla="*/ 15 w 31"/>
                <a:gd name="T7" fmla="*/ 21 h 53"/>
                <a:gd name="T8" fmla="*/ 12 w 31"/>
                <a:gd name="T9" fmla="*/ 22 h 53"/>
                <a:gd name="T10" fmla="*/ 9 w 31"/>
                <a:gd name="T11" fmla="*/ 24 h 53"/>
                <a:gd name="T12" fmla="*/ 8 w 31"/>
                <a:gd name="T13" fmla="*/ 27 h 53"/>
                <a:gd name="T14" fmla="*/ 7 w 31"/>
                <a:gd name="T15" fmla="*/ 31 h 53"/>
                <a:gd name="T16" fmla="*/ 7 w 31"/>
                <a:gd name="T17" fmla="*/ 53 h 53"/>
                <a:gd name="T18" fmla="*/ 0 w 31"/>
                <a:gd name="T19" fmla="*/ 53 h 53"/>
                <a:gd name="T20" fmla="*/ 0 w 31"/>
                <a:gd name="T21" fmla="*/ 4 h 53"/>
                <a:gd name="T22" fmla="*/ 7 w 31"/>
                <a:gd name="T23" fmla="*/ 0 h 53"/>
                <a:gd name="T24" fmla="*/ 7 w 31"/>
                <a:gd name="T25" fmla="*/ 19 h 53"/>
                <a:gd name="T26" fmla="*/ 9 w 31"/>
                <a:gd name="T27" fmla="*/ 17 h 53"/>
                <a:gd name="T28" fmla="*/ 11 w 31"/>
                <a:gd name="T29" fmla="*/ 15 h 53"/>
                <a:gd name="T30" fmla="*/ 14 w 31"/>
                <a:gd name="T31" fmla="*/ 14 h 53"/>
                <a:gd name="T32" fmla="*/ 17 w 31"/>
                <a:gd name="T33" fmla="*/ 14 h 53"/>
                <a:gd name="T34" fmla="*/ 23 w 31"/>
                <a:gd name="T35" fmla="*/ 15 h 53"/>
                <a:gd name="T36" fmla="*/ 27 w 31"/>
                <a:gd name="T37" fmla="*/ 18 h 53"/>
                <a:gd name="T38" fmla="*/ 30 w 31"/>
                <a:gd name="T39" fmla="*/ 24 h 53"/>
                <a:gd name="T40" fmla="*/ 31 w 31"/>
                <a:gd name="T41" fmla="*/ 31 h 53"/>
                <a:gd name="T42" fmla="*/ 31 w 31"/>
                <a:gd name="T43" fmla="*/ 53 h 53"/>
                <a:gd name="T44" fmla="*/ 23 w 31"/>
                <a:gd name="T45"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3">
                  <a:moveTo>
                    <a:pt x="23" y="53"/>
                  </a:moveTo>
                  <a:cubicBezTo>
                    <a:pt x="23" y="32"/>
                    <a:pt x="23" y="32"/>
                    <a:pt x="23" y="32"/>
                  </a:cubicBezTo>
                  <a:cubicBezTo>
                    <a:pt x="23" y="28"/>
                    <a:pt x="22" y="25"/>
                    <a:pt x="21" y="24"/>
                  </a:cubicBezTo>
                  <a:cubicBezTo>
                    <a:pt x="20" y="22"/>
                    <a:pt x="18" y="21"/>
                    <a:pt x="15" y="21"/>
                  </a:cubicBezTo>
                  <a:cubicBezTo>
                    <a:pt x="14" y="21"/>
                    <a:pt x="13" y="21"/>
                    <a:pt x="12" y="22"/>
                  </a:cubicBezTo>
                  <a:cubicBezTo>
                    <a:pt x="11" y="22"/>
                    <a:pt x="10" y="23"/>
                    <a:pt x="9" y="24"/>
                  </a:cubicBezTo>
                  <a:cubicBezTo>
                    <a:pt x="9" y="24"/>
                    <a:pt x="8" y="25"/>
                    <a:pt x="8" y="27"/>
                  </a:cubicBezTo>
                  <a:cubicBezTo>
                    <a:pt x="7"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8" y="17"/>
                    <a:pt x="9" y="17"/>
                  </a:cubicBezTo>
                  <a:cubicBezTo>
                    <a:pt x="10" y="16"/>
                    <a:pt x="10" y="16"/>
                    <a:pt x="11" y="15"/>
                  </a:cubicBezTo>
                  <a:cubicBezTo>
                    <a:pt x="12" y="15"/>
                    <a:pt x="13" y="15"/>
                    <a:pt x="14" y="14"/>
                  </a:cubicBezTo>
                  <a:cubicBezTo>
                    <a:pt x="15" y="14"/>
                    <a:pt x="16" y="14"/>
                    <a:pt x="17" y="14"/>
                  </a:cubicBezTo>
                  <a:cubicBezTo>
                    <a:pt x="19" y="14"/>
                    <a:pt x="21" y="14"/>
                    <a:pt x="23" y="15"/>
                  </a:cubicBezTo>
                  <a:cubicBezTo>
                    <a:pt x="25" y="16"/>
                    <a:pt x="26" y="17"/>
                    <a:pt x="27" y="18"/>
                  </a:cubicBezTo>
                  <a:cubicBezTo>
                    <a:pt x="28" y="20"/>
                    <a:pt x="29" y="22"/>
                    <a:pt x="30" y="24"/>
                  </a:cubicBezTo>
                  <a:cubicBezTo>
                    <a:pt x="30" y="26"/>
                    <a:pt x="31" y="29"/>
                    <a:pt x="31" y="31"/>
                  </a:cubicBezTo>
                  <a:cubicBezTo>
                    <a:pt x="31" y="53"/>
                    <a:pt x="31" y="53"/>
                    <a:pt x="31" y="53"/>
                  </a:cubicBezTo>
                  <a:lnTo>
                    <a:pt x="23"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13" name="Freeform 50">
              <a:extLst>
                <a:ext uri="{FF2B5EF4-FFF2-40B4-BE49-F238E27FC236}">
                  <a16:creationId xmlns:a16="http://schemas.microsoft.com/office/drawing/2014/main" id="{721D8C30-DB23-4A0B-8A74-BC467086477D}"/>
                </a:ext>
              </a:extLst>
            </p:cNvPr>
            <p:cNvSpPr>
              <a:spLocks noEditPoints="1"/>
            </p:cNvSpPr>
            <p:nvPr userDrawn="1"/>
          </p:nvSpPr>
          <p:spPr bwMode="auto">
            <a:xfrm>
              <a:off x="705618" y="6418333"/>
              <a:ext cx="85443" cy="102879"/>
            </a:xfrm>
            <a:custGeom>
              <a:avLst/>
              <a:gdLst>
                <a:gd name="T0" fmla="*/ 33 w 33"/>
                <a:gd name="T1" fmla="*/ 19 h 40"/>
                <a:gd name="T2" fmla="*/ 33 w 33"/>
                <a:gd name="T3" fmla="*/ 21 h 40"/>
                <a:gd name="T4" fmla="*/ 33 w 33"/>
                <a:gd name="T5" fmla="*/ 23 h 40"/>
                <a:gd name="T6" fmla="*/ 7 w 33"/>
                <a:gd name="T7" fmla="*/ 23 h 40"/>
                <a:gd name="T8" fmla="*/ 9 w 33"/>
                <a:gd name="T9" fmla="*/ 28 h 40"/>
                <a:gd name="T10" fmla="*/ 11 w 33"/>
                <a:gd name="T11" fmla="*/ 31 h 40"/>
                <a:gd name="T12" fmla="*/ 14 w 33"/>
                <a:gd name="T13" fmla="*/ 33 h 40"/>
                <a:gd name="T14" fmla="*/ 17 w 33"/>
                <a:gd name="T15" fmla="*/ 33 h 40"/>
                <a:gd name="T16" fmla="*/ 19 w 33"/>
                <a:gd name="T17" fmla="*/ 33 h 40"/>
                <a:gd name="T18" fmla="*/ 22 w 33"/>
                <a:gd name="T19" fmla="*/ 32 h 40"/>
                <a:gd name="T20" fmla="*/ 23 w 33"/>
                <a:gd name="T21" fmla="*/ 32 h 40"/>
                <a:gd name="T22" fmla="*/ 25 w 33"/>
                <a:gd name="T23" fmla="*/ 30 h 40"/>
                <a:gd name="T24" fmla="*/ 30 w 33"/>
                <a:gd name="T25" fmla="*/ 35 h 40"/>
                <a:gd name="T26" fmla="*/ 27 w 33"/>
                <a:gd name="T27" fmla="*/ 37 h 40"/>
                <a:gd name="T28" fmla="*/ 24 w 33"/>
                <a:gd name="T29" fmla="*/ 39 h 40"/>
                <a:gd name="T30" fmla="*/ 21 w 33"/>
                <a:gd name="T31" fmla="*/ 40 h 40"/>
                <a:gd name="T32" fmla="*/ 17 w 33"/>
                <a:gd name="T33" fmla="*/ 40 h 40"/>
                <a:gd name="T34" fmla="*/ 12 w 33"/>
                <a:gd name="T35" fmla="*/ 39 h 40"/>
                <a:gd name="T36" fmla="*/ 8 w 33"/>
                <a:gd name="T37" fmla="*/ 38 h 40"/>
                <a:gd name="T38" fmla="*/ 5 w 33"/>
                <a:gd name="T39" fmla="*/ 35 h 40"/>
                <a:gd name="T40" fmla="*/ 3 w 33"/>
                <a:gd name="T41" fmla="*/ 31 h 40"/>
                <a:gd name="T42" fmla="*/ 1 w 33"/>
                <a:gd name="T43" fmla="*/ 26 h 40"/>
                <a:gd name="T44" fmla="*/ 0 w 33"/>
                <a:gd name="T45" fmla="*/ 20 h 40"/>
                <a:gd name="T46" fmla="*/ 1 w 33"/>
                <a:gd name="T47" fmla="*/ 12 h 40"/>
                <a:gd name="T48" fmla="*/ 5 w 33"/>
                <a:gd name="T49" fmla="*/ 5 h 40"/>
                <a:gd name="T50" fmla="*/ 10 w 33"/>
                <a:gd name="T51" fmla="*/ 1 h 40"/>
                <a:gd name="T52" fmla="*/ 17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5 w 33"/>
                <a:gd name="T65" fmla="*/ 13 h 40"/>
                <a:gd name="T66" fmla="*/ 23 w 33"/>
                <a:gd name="T67" fmla="*/ 10 h 40"/>
                <a:gd name="T68" fmla="*/ 20 w 33"/>
                <a:gd name="T69" fmla="*/ 8 h 40"/>
                <a:gd name="T70" fmla="*/ 16 w 33"/>
                <a:gd name="T71" fmla="*/ 7 h 40"/>
                <a:gd name="T72" fmla="*/ 13 w 33"/>
                <a:gd name="T73" fmla="*/ 8 h 40"/>
                <a:gd name="T74" fmla="*/ 10 w 33"/>
                <a:gd name="T75" fmla="*/ 9 h 40"/>
                <a:gd name="T76" fmla="*/ 9 w 33"/>
                <a:gd name="T77" fmla="*/ 12 h 40"/>
                <a:gd name="T78" fmla="*/ 8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3" y="22"/>
                    <a:pt x="33" y="23"/>
                  </a:cubicBezTo>
                  <a:cubicBezTo>
                    <a:pt x="7" y="23"/>
                    <a:pt x="7" y="23"/>
                    <a:pt x="7" y="23"/>
                  </a:cubicBezTo>
                  <a:cubicBezTo>
                    <a:pt x="8" y="25"/>
                    <a:pt x="8" y="26"/>
                    <a:pt x="9" y="28"/>
                  </a:cubicBezTo>
                  <a:cubicBezTo>
                    <a:pt x="9" y="29"/>
                    <a:pt x="10" y="30"/>
                    <a:pt x="11" y="31"/>
                  </a:cubicBezTo>
                  <a:cubicBezTo>
                    <a:pt x="12" y="32"/>
                    <a:pt x="13" y="32"/>
                    <a:pt x="14" y="33"/>
                  </a:cubicBezTo>
                  <a:cubicBezTo>
                    <a:pt x="15" y="33"/>
                    <a:pt x="16" y="33"/>
                    <a:pt x="17" y="33"/>
                  </a:cubicBezTo>
                  <a:cubicBezTo>
                    <a:pt x="18" y="33"/>
                    <a:pt x="19" y="33"/>
                    <a:pt x="19" y="33"/>
                  </a:cubicBezTo>
                  <a:cubicBezTo>
                    <a:pt x="20" y="33"/>
                    <a:pt x="21" y="33"/>
                    <a:pt x="22" y="32"/>
                  </a:cubicBezTo>
                  <a:cubicBezTo>
                    <a:pt x="22" y="32"/>
                    <a:pt x="23" y="32"/>
                    <a:pt x="23" y="32"/>
                  </a:cubicBezTo>
                  <a:cubicBezTo>
                    <a:pt x="24" y="31"/>
                    <a:pt x="25"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20" y="40"/>
                    <a:pt x="18" y="40"/>
                    <a:pt x="17" y="40"/>
                  </a:cubicBezTo>
                  <a:cubicBezTo>
                    <a:pt x="15" y="40"/>
                    <a:pt x="13" y="40"/>
                    <a:pt x="12" y="39"/>
                  </a:cubicBezTo>
                  <a:cubicBezTo>
                    <a:pt x="11" y="39"/>
                    <a:pt x="9" y="38"/>
                    <a:pt x="8" y="38"/>
                  </a:cubicBezTo>
                  <a:cubicBezTo>
                    <a:pt x="7" y="37"/>
                    <a:pt x="6" y="36"/>
                    <a:pt x="5" y="35"/>
                  </a:cubicBezTo>
                  <a:cubicBezTo>
                    <a:pt x="4" y="34"/>
                    <a:pt x="3" y="33"/>
                    <a:pt x="3" y="31"/>
                  </a:cubicBezTo>
                  <a:cubicBezTo>
                    <a:pt x="2" y="30"/>
                    <a:pt x="1" y="28"/>
                    <a:pt x="1" y="26"/>
                  </a:cubicBezTo>
                  <a:cubicBezTo>
                    <a:pt x="0" y="24"/>
                    <a:pt x="0" y="22"/>
                    <a:pt x="0" y="20"/>
                  </a:cubicBezTo>
                  <a:cubicBezTo>
                    <a:pt x="0" y="17"/>
                    <a:pt x="0" y="14"/>
                    <a:pt x="1" y="12"/>
                  </a:cubicBezTo>
                  <a:cubicBezTo>
                    <a:pt x="2" y="9"/>
                    <a:pt x="3" y="7"/>
                    <a:pt x="5" y="5"/>
                  </a:cubicBezTo>
                  <a:cubicBezTo>
                    <a:pt x="6" y="4"/>
                    <a:pt x="8" y="2"/>
                    <a:pt x="10" y="1"/>
                  </a:cubicBezTo>
                  <a:cubicBezTo>
                    <a:pt x="12" y="1"/>
                    <a:pt x="14" y="0"/>
                    <a:pt x="17" y="0"/>
                  </a:cubicBezTo>
                  <a:cubicBezTo>
                    <a:pt x="20" y="0"/>
                    <a:pt x="22" y="1"/>
                    <a:pt x="24" y="2"/>
                  </a:cubicBezTo>
                  <a:cubicBezTo>
                    <a:pt x="26" y="3"/>
                    <a:pt x="28" y="4"/>
                    <a:pt x="29" y="6"/>
                  </a:cubicBezTo>
                  <a:cubicBezTo>
                    <a:pt x="30" y="8"/>
                    <a:pt x="31" y="10"/>
                    <a:pt x="32" y="12"/>
                  </a:cubicBezTo>
                  <a:cubicBezTo>
                    <a:pt x="33" y="14"/>
                    <a:pt x="33" y="17"/>
                    <a:pt x="33" y="19"/>
                  </a:cubicBezTo>
                  <a:close/>
                  <a:moveTo>
                    <a:pt x="25" y="17"/>
                  </a:moveTo>
                  <a:cubicBezTo>
                    <a:pt x="25" y="15"/>
                    <a:pt x="25" y="14"/>
                    <a:pt x="25" y="13"/>
                  </a:cubicBezTo>
                  <a:cubicBezTo>
                    <a:pt x="24" y="12"/>
                    <a:pt x="24" y="11"/>
                    <a:pt x="23" y="10"/>
                  </a:cubicBezTo>
                  <a:cubicBezTo>
                    <a:pt x="22" y="9"/>
                    <a:pt x="21" y="8"/>
                    <a:pt x="20" y="8"/>
                  </a:cubicBezTo>
                  <a:cubicBezTo>
                    <a:pt x="19" y="7"/>
                    <a:pt x="18" y="7"/>
                    <a:pt x="16" y="7"/>
                  </a:cubicBezTo>
                  <a:cubicBezTo>
                    <a:pt x="15" y="7"/>
                    <a:pt x="14" y="7"/>
                    <a:pt x="13" y="8"/>
                  </a:cubicBezTo>
                  <a:cubicBezTo>
                    <a:pt x="12" y="8"/>
                    <a:pt x="11" y="9"/>
                    <a:pt x="10" y="9"/>
                  </a:cubicBezTo>
                  <a:cubicBezTo>
                    <a:pt x="10" y="10"/>
                    <a:pt x="9" y="11"/>
                    <a:pt x="9" y="12"/>
                  </a:cubicBezTo>
                  <a:cubicBezTo>
                    <a:pt x="8" y="14"/>
                    <a:pt x="8" y="15"/>
                    <a:pt x="8"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14" name="Freeform 51">
              <a:extLst>
                <a:ext uri="{FF2B5EF4-FFF2-40B4-BE49-F238E27FC236}">
                  <a16:creationId xmlns:a16="http://schemas.microsoft.com/office/drawing/2014/main" id="{01AD00CA-8BC7-4B62-AC64-03851855A7AE}"/>
                </a:ext>
              </a:extLst>
            </p:cNvPr>
            <p:cNvSpPr>
              <a:spLocks noEditPoints="1"/>
            </p:cNvSpPr>
            <p:nvPr userDrawn="1"/>
          </p:nvSpPr>
          <p:spPr bwMode="auto">
            <a:xfrm>
              <a:off x="857320" y="6383459"/>
              <a:ext cx="83698" cy="137753"/>
            </a:xfrm>
            <a:custGeom>
              <a:avLst/>
              <a:gdLst>
                <a:gd name="T0" fmla="*/ 33 w 33"/>
                <a:gd name="T1" fmla="*/ 35 h 54"/>
                <a:gd name="T2" fmla="*/ 31 w 33"/>
                <a:gd name="T3" fmla="*/ 43 h 54"/>
                <a:gd name="T4" fmla="*/ 28 w 33"/>
                <a:gd name="T5" fmla="*/ 49 h 54"/>
                <a:gd name="T6" fmla="*/ 23 w 33"/>
                <a:gd name="T7" fmla="*/ 53 h 54"/>
                <a:gd name="T8" fmla="*/ 17 w 33"/>
                <a:gd name="T9" fmla="*/ 54 h 54"/>
                <a:gd name="T10" fmla="*/ 12 w 33"/>
                <a:gd name="T11" fmla="*/ 53 h 54"/>
                <a:gd name="T12" fmla="*/ 8 w 33"/>
                <a:gd name="T13" fmla="*/ 50 h 54"/>
                <a:gd name="T14" fmla="*/ 8 w 33"/>
                <a:gd name="T15" fmla="*/ 53 h 54"/>
                <a:gd name="T16" fmla="*/ 0 w 33"/>
                <a:gd name="T17" fmla="*/ 53 h 54"/>
                <a:gd name="T18" fmla="*/ 0 w 33"/>
                <a:gd name="T19" fmla="*/ 4 h 54"/>
                <a:gd name="T20" fmla="*/ 8 w 33"/>
                <a:gd name="T21" fmla="*/ 0 h 54"/>
                <a:gd name="T22" fmla="*/ 8 w 33"/>
                <a:gd name="T23" fmla="*/ 19 h 54"/>
                <a:gd name="T24" fmla="*/ 10 w 33"/>
                <a:gd name="T25" fmla="*/ 17 h 54"/>
                <a:gd name="T26" fmla="*/ 12 w 33"/>
                <a:gd name="T27" fmla="*/ 16 h 54"/>
                <a:gd name="T28" fmla="*/ 14 w 33"/>
                <a:gd name="T29" fmla="*/ 14 h 54"/>
                <a:gd name="T30" fmla="*/ 18 w 33"/>
                <a:gd name="T31" fmla="*/ 14 h 54"/>
                <a:gd name="T32" fmla="*/ 24 w 33"/>
                <a:gd name="T33" fmla="*/ 15 h 54"/>
                <a:gd name="T34" fmla="*/ 28 w 33"/>
                <a:gd name="T35" fmla="*/ 19 h 54"/>
                <a:gd name="T36" fmla="*/ 31 w 33"/>
                <a:gd name="T37" fmla="*/ 25 h 54"/>
                <a:gd name="T38" fmla="*/ 33 w 33"/>
                <a:gd name="T39" fmla="*/ 35 h 54"/>
                <a:gd name="T40" fmla="*/ 25 w 33"/>
                <a:gd name="T41" fmla="*/ 35 h 54"/>
                <a:gd name="T42" fmla="*/ 23 w 33"/>
                <a:gd name="T43" fmla="*/ 24 h 54"/>
                <a:gd name="T44" fmla="*/ 16 w 33"/>
                <a:gd name="T45" fmla="*/ 21 h 54"/>
                <a:gd name="T46" fmla="*/ 14 w 33"/>
                <a:gd name="T47" fmla="*/ 21 h 54"/>
                <a:gd name="T48" fmla="*/ 11 w 33"/>
                <a:gd name="T49" fmla="*/ 23 h 54"/>
                <a:gd name="T50" fmla="*/ 9 w 33"/>
                <a:gd name="T51" fmla="*/ 24 h 54"/>
                <a:gd name="T52" fmla="*/ 8 w 33"/>
                <a:gd name="T53" fmla="*/ 26 h 54"/>
                <a:gd name="T54" fmla="*/ 8 w 33"/>
                <a:gd name="T55" fmla="*/ 42 h 54"/>
                <a:gd name="T56" fmla="*/ 9 w 33"/>
                <a:gd name="T57" fmla="*/ 44 h 54"/>
                <a:gd name="T58" fmla="*/ 11 w 33"/>
                <a:gd name="T59" fmla="*/ 45 h 54"/>
                <a:gd name="T60" fmla="*/ 14 w 33"/>
                <a:gd name="T61" fmla="*/ 47 h 54"/>
                <a:gd name="T62" fmla="*/ 17 w 33"/>
                <a:gd name="T63" fmla="*/ 47 h 54"/>
                <a:gd name="T64" fmla="*/ 23 w 33"/>
                <a:gd name="T65" fmla="*/ 44 h 54"/>
                <a:gd name="T66" fmla="*/ 25 w 33"/>
                <a:gd name="T67" fmla="*/ 3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 h="54">
                  <a:moveTo>
                    <a:pt x="33" y="35"/>
                  </a:moveTo>
                  <a:cubicBezTo>
                    <a:pt x="33" y="38"/>
                    <a:pt x="32" y="41"/>
                    <a:pt x="31" y="43"/>
                  </a:cubicBezTo>
                  <a:cubicBezTo>
                    <a:pt x="30" y="46"/>
                    <a:pt x="29" y="48"/>
                    <a:pt x="28" y="49"/>
                  </a:cubicBezTo>
                  <a:cubicBezTo>
                    <a:pt x="27" y="51"/>
                    <a:pt x="25" y="52"/>
                    <a:pt x="23" y="53"/>
                  </a:cubicBezTo>
                  <a:cubicBezTo>
                    <a:pt x="21" y="54"/>
                    <a:pt x="19" y="54"/>
                    <a:pt x="17" y="54"/>
                  </a:cubicBezTo>
                  <a:cubicBezTo>
                    <a:pt x="16" y="54"/>
                    <a:pt x="14" y="54"/>
                    <a:pt x="12" y="53"/>
                  </a:cubicBezTo>
                  <a:cubicBezTo>
                    <a:pt x="10" y="52"/>
                    <a:pt x="9" y="51"/>
                    <a:pt x="8" y="50"/>
                  </a:cubicBezTo>
                  <a:cubicBezTo>
                    <a:pt x="8" y="53"/>
                    <a:pt x="8" y="53"/>
                    <a:pt x="8" y="53"/>
                  </a:cubicBezTo>
                  <a:cubicBezTo>
                    <a:pt x="0" y="53"/>
                    <a:pt x="0" y="53"/>
                    <a:pt x="0" y="53"/>
                  </a:cubicBezTo>
                  <a:cubicBezTo>
                    <a:pt x="0" y="4"/>
                    <a:pt x="0" y="4"/>
                    <a:pt x="0" y="4"/>
                  </a:cubicBezTo>
                  <a:cubicBezTo>
                    <a:pt x="8" y="0"/>
                    <a:pt x="8" y="0"/>
                    <a:pt x="8" y="0"/>
                  </a:cubicBezTo>
                  <a:cubicBezTo>
                    <a:pt x="8" y="19"/>
                    <a:pt x="8" y="19"/>
                    <a:pt x="8" y="19"/>
                  </a:cubicBezTo>
                  <a:cubicBezTo>
                    <a:pt x="9" y="18"/>
                    <a:pt x="9" y="17"/>
                    <a:pt x="10" y="17"/>
                  </a:cubicBezTo>
                  <a:cubicBezTo>
                    <a:pt x="11" y="16"/>
                    <a:pt x="11" y="16"/>
                    <a:pt x="12" y="16"/>
                  </a:cubicBezTo>
                  <a:cubicBezTo>
                    <a:pt x="13" y="15"/>
                    <a:pt x="13" y="15"/>
                    <a:pt x="14" y="14"/>
                  </a:cubicBezTo>
                  <a:cubicBezTo>
                    <a:pt x="15" y="14"/>
                    <a:pt x="16" y="14"/>
                    <a:pt x="18" y="14"/>
                  </a:cubicBezTo>
                  <a:cubicBezTo>
                    <a:pt x="20" y="14"/>
                    <a:pt x="22" y="14"/>
                    <a:pt x="24" y="15"/>
                  </a:cubicBezTo>
                  <a:cubicBezTo>
                    <a:pt x="25" y="16"/>
                    <a:pt x="27" y="17"/>
                    <a:pt x="28" y="19"/>
                  </a:cubicBezTo>
                  <a:cubicBezTo>
                    <a:pt x="30" y="21"/>
                    <a:pt x="31" y="23"/>
                    <a:pt x="31" y="25"/>
                  </a:cubicBezTo>
                  <a:cubicBezTo>
                    <a:pt x="32" y="28"/>
                    <a:pt x="33" y="31"/>
                    <a:pt x="33" y="35"/>
                  </a:cubicBezTo>
                  <a:close/>
                  <a:moveTo>
                    <a:pt x="25" y="35"/>
                  </a:moveTo>
                  <a:cubicBezTo>
                    <a:pt x="25" y="30"/>
                    <a:pt x="24" y="27"/>
                    <a:pt x="23" y="24"/>
                  </a:cubicBezTo>
                  <a:cubicBezTo>
                    <a:pt x="21" y="22"/>
                    <a:pt x="19" y="21"/>
                    <a:pt x="16" y="21"/>
                  </a:cubicBezTo>
                  <a:cubicBezTo>
                    <a:pt x="15" y="21"/>
                    <a:pt x="15" y="21"/>
                    <a:pt x="14" y="21"/>
                  </a:cubicBezTo>
                  <a:cubicBezTo>
                    <a:pt x="13" y="22"/>
                    <a:pt x="12" y="22"/>
                    <a:pt x="11" y="23"/>
                  </a:cubicBezTo>
                  <a:cubicBezTo>
                    <a:pt x="11" y="23"/>
                    <a:pt x="10" y="24"/>
                    <a:pt x="9" y="24"/>
                  </a:cubicBezTo>
                  <a:cubicBezTo>
                    <a:pt x="9" y="25"/>
                    <a:pt x="8" y="25"/>
                    <a:pt x="8" y="26"/>
                  </a:cubicBezTo>
                  <a:cubicBezTo>
                    <a:pt x="8" y="42"/>
                    <a:pt x="8" y="42"/>
                    <a:pt x="8" y="42"/>
                  </a:cubicBezTo>
                  <a:cubicBezTo>
                    <a:pt x="8" y="43"/>
                    <a:pt x="9" y="43"/>
                    <a:pt x="9" y="44"/>
                  </a:cubicBezTo>
                  <a:cubicBezTo>
                    <a:pt x="10" y="44"/>
                    <a:pt x="11" y="45"/>
                    <a:pt x="11" y="45"/>
                  </a:cubicBezTo>
                  <a:cubicBezTo>
                    <a:pt x="12" y="46"/>
                    <a:pt x="13" y="46"/>
                    <a:pt x="14" y="47"/>
                  </a:cubicBezTo>
                  <a:cubicBezTo>
                    <a:pt x="15" y="47"/>
                    <a:pt x="16" y="47"/>
                    <a:pt x="17" y="47"/>
                  </a:cubicBezTo>
                  <a:cubicBezTo>
                    <a:pt x="19" y="47"/>
                    <a:pt x="21" y="46"/>
                    <a:pt x="23" y="44"/>
                  </a:cubicBezTo>
                  <a:cubicBezTo>
                    <a:pt x="24" y="42"/>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15" name="Freeform 52">
              <a:extLst>
                <a:ext uri="{FF2B5EF4-FFF2-40B4-BE49-F238E27FC236}">
                  <a16:creationId xmlns:a16="http://schemas.microsoft.com/office/drawing/2014/main" id="{BC957590-E3D7-48BF-A1DF-73DCD7673857}"/>
                </a:ext>
              </a:extLst>
            </p:cNvPr>
            <p:cNvSpPr>
              <a:spLocks noEditPoints="1"/>
            </p:cNvSpPr>
            <p:nvPr userDrawn="1"/>
          </p:nvSpPr>
          <p:spPr bwMode="auto">
            <a:xfrm>
              <a:off x="956713" y="6418333"/>
              <a:ext cx="83698" cy="102879"/>
            </a:xfrm>
            <a:custGeom>
              <a:avLst/>
              <a:gdLst>
                <a:gd name="T0" fmla="*/ 33 w 33"/>
                <a:gd name="T1" fmla="*/ 19 h 40"/>
                <a:gd name="T2" fmla="*/ 33 w 33"/>
                <a:gd name="T3" fmla="*/ 21 h 40"/>
                <a:gd name="T4" fmla="*/ 32 w 33"/>
                <a:gd name="T5" fmla="*/ 23 h 40"/>
                <a:gd name="T6" fmla="*/ 7 w 33"/>
                <a:gd name="T7" fmla="*/ 23 h 40"/>
                <a:gd name="T8" fmla="*/ 8 w 33"/>
                <a:gd name="T9" fmla="*/ 28 h 40"/>
                <a:gd name="T10" fmla="*/ 10 w 33"/>
                <a:gd name="T11" fmla="*/ 31 h 40"/>
                <a:gd name="T12" fmla="*/ 13 w 33"/>
                <a:gd name="T13" fmla="*/ 33 h 40"/>
                <a:gd name="T14" fmla="*/ 17 w 33"/>
                <a:gd name="T15" fmla="*/ 33 h 40"/>
                <a:gd name="T16" fmla="*/ 19 w 33"/>
                <a:gd name="T17" fmla="*/ 33 h 40"/>
                <a:gd name="T18" fmla="*/ 21 w 33"/>
                <a:gd name="T19" fmla="*/ 32 h 40"/>
                <a:gd name="T20" fmla="*/ 23 w 33"/>
                <a:gd name="T21" fmla="*/ 32 h 40"/>
                <a:gd name="T22" fmla="*/ 25 w 33"/>
                <a:gd name="T23" fmla="*/ 30 h 40"/>
                <a:gd name="T24" fmla="*/ 30 w 33"/>
                <a:gd name="T25" fmla="*/ 35 h 40"/>
                <a:gd name="T26" fmla="*/ 27 w 33"/>
                <a:gd name="T27" fmla="*/ 37 h 40"/>
                <a:gd name="T28" fmla="*/ 24 w 33"/>
                <a:gd name="T29" fmla="*/ 39 h 40"/>
                <a:gd name="T30" fmla="*/ 21 w 33"/>
                <a:gd name="T31" fmla="*/ 40 h 40"/>
                <a:gd name="T32" fmla="*/ 16 w 33"/>
                <a:gd name="T33" fmla="*/ 40 h 40"/>
                <a:gd name="T34" fmla="*/ 12 w 33"/>
                <a:gd name="T35" fmla="*/ 39 h 40"/>
                <a:gd name="T36" fmla="*/ 8 w 33"/>
                <a:gd name="T37" fmla="*/ 38 h 40"/>
                <a:gd name="T38" fmla="*/ 5 w 33"/>
                <a:gd name="T39" fmla="*/ 35 h 40"/>
                <a:gd name="T40" fmla="*/ 2 w 33"/>
                <a:gd name="T41" fmla="*/ 31 h 40"/>
                <a:gd name="T42" fmla="*/ 0 w 33"/>
                <a:gd name="T43" fmla="*/ 26 h 40"/>
                <a:gd name="T44" fmla="*/ 0 w 33"/>
                <a:gd name="T45" fmla="*/ 20 h 40"/>
                <a:gd name="T46" fmla="*/ 1 w 33"/>
                <a:gd name="T47" fmla="*/ 12 h 40"/>
                <a:gd name="T48" fmla="*/ 4 w 33"/>
                <a:gd name="T49" fmla="*/ 5 h 40"/>
                <a:gd name="T50" fmla="*/ 10 w 33"/>
                <a:gd name="T51" fmla="*/ 1 h 40"/>
                <a:gd name="T52" fmla="*/ 16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4 w 33"/>
                <a:gd name="T65" fmla="*/ 13 h 40"/>
                <a:gd name="T66" fmla="*/ 23 w 33"/>
                <a:gd name="T67" fmla="*/ 10 h 40"/>
                <a:gd name="T68" fmla="*/ 20 w 33"/>
                <a:gd name="T69" fmla="*/ 8 h 40"/>
                <a:gd name="T70" fmla="*/ 16 w 33"/>
                <a:gd name="T71" fmla="*/ 7 h 40"/>
                <a:gd name="T72" fmla="*/ 12 w 33"/>
                <a:gd name="T73" fmla="*/ 8 h 40"/>
                <a:gd name="T74" fmla="*/ 10 w 33"/>
                <a:gd name="T75" fmla="*/ 9 h 40"/>
                <a:gd name="T76" fmla="*/ 8 w 33"/>
                <a:gd name="T77" fmla="*/ 12 h 40"/>
                <a:gd name="T78" fmla="*/ 7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1" y="33"/>
                    <a:pt x="21" y="32"/>
                  </a:cubicBezTo>
                  <a:cubicBezTo>
                    <a:pt x="22" y="32"/>
                    <a:pt x="22" y="32"/>
                    <a:pt x="23" y="32"/>
                  </a:cubicBezTo>
                  <a:cubicBezTo>
                    <a:pt x="24" y="31"/>
                    <a:pt x="24"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8"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16" name="Freeform 53">
              <a:extLst>
                <a:ext uri="{FF2B5EF4-FFF2-40B4-BE49-F238E27FC236}">
                  <a16:creationId xmlns:a16="http://schemas.microsoft.com/office/drawing/2014/main" id="{9BC2125B-AF0E-4411-AFA7-3F79B873BFBA}"/>
                </a:ext>
              </a:extLst>
            </p:cNvPr>
            <p:cNvSpPr>
              <a:spLocks/>
            </p:cNvSpPr>
            <p:nvPr userDrawn="1"/>
          </p:nvSpPr>
          <p:spPr bwMode="auto">
            <a:xfrm>
              <a:off x="1050873" y="6383459"/>
              <a:ext cx="55799" cy="137753"/>
            </a:xfrm>
            <a:custGeom>
              <a:avLst/>
              <a:gdLst>
                <a:gd name="T0" fmla="*/ 21 w 22"/>
                <a:gd name="T1" fmla="*/ 52 h 54"/>
                <a:gd name="T2" fmla="*/ 18 w 22"/>
                <a:gd name="T3" fmla="*/ 54 h 54"/>
                <a:gd name="T4" fmla="*/ 14 w 22"/>
                <a:gd name="T5" fmla="*/ 54 h 54"/>
                <a:gd name="T6" fmla="*/ 11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2" y="54"/>
                    <a:pt x="11" y="54"/>
                  </a:cubicBezTo>
                  <a:cubicBezTo>
                    <a:pt x="10" y="53"/>
                    <a:pt x="9" y="53"/>
                    <a:pt x="8" y="52"/>
                  </a:cubicBezTo>
                  <a:cubicBezTo>
                    <a:pt x="7" y="51"/>
                    <a:pt x="6" y="50"/>
                    <a:pt x="6" y="49"/>
                  </a:cubicBezTo>
                  <a:cubicBezTo>
                    <a:pt x="6"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2"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17" name="Freeform 54">
              <a:extLst>
                <a:ext uri="{FF2B5EF4-FFF2-40B4-BE49-F238E27FC236}">
                  <a16:creationId xmlns:a16="http://schemas.microsoft.com/office/drawing/2014/main" id="{1E5BE33C-9675-423A-802C-0A789DB1851B}"/>
                </a:ext>
              </a:extLst>
            </p:cNvPr>
            <p:cNvSpPr>
              <a:spLocks/>
            </p:cNvSpPr>
            <p:nvPr userDrawn="1"/>
          </p:nvSpPr>
          <p:spPr bwMode="auto">
            <a:xfrm>
              <a:off x="1118877" y="6383459"/>
              <a:ext cx="55799" cy="137753"/>
            </a:xfrm>
            <a:custGeom>
              <a:avLst/>
              <a:gdLst>
                <a:gd name="T0" fmla="*/ 21 w 22"/>
                <a:gd name="T1" fmla="*/ 52 h 54"/>
                <a:gd name="T2" fmla="*/ 18 w 22"/>
                <a:gd name="T3" fmla="*/ 54 h 54"/>
                <a:gd name="T4" fmla="*/ 14 w 22"/>
                <a:gd name="T5" fmla="*/ 54 h 54"/>
                <a:gd name="T6" fmla="*/ 10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18" name="Freeform 55">
              <a:extLst>
                <a:ext uri="{FF2B5EF4-FFF2-40B4-BE49-F238E27FC236}">
                  <a16:creationId xmlns:a16="http://schemas.microsoft.com/office/drawing/2014/main" id="{FB04A8AC-9DA2-4FB3-985A-DD8E6439135C}"/>
                </a:ext>
              </a:extLst>
            </p:cNvPr>
            <p:cNvSpPr>
              <a:spLocks noEditPoints="1"/>
            </p:cNvSpPr>
            <p:nvPr userDrawn="1"/>
          </p:nvSpPr>
          <p:spPr bwMode="auto">
            <a:xfrm>
              <a:off x="1190370" y="6418333"/>
              <a:ext cx="83698" cy="102879"/>
            </a:xfrm>
            <a:custGeom>
              <a:avLst/>
              <a:gdLst>
                <a:gd name="T0" fmla="*/ 33 w 33"/>
                <a:gd name="T1" fmla="*/ 19 h 40"/>
                <a:gd name="T2" fmla="*/ 33 w 33"/>
                <a:gd name="T3" fmla="*/ 21 h 40"/>
                <a:gd name="T4" fmla="*/ 32 w 33"/>
                <a:gd name="T5" fmla="*/ 23 h 40"/>
                <a:gd name="T6" fmla="*/ 7 w 33"/>
                <a:gd name="T7" fmla="*/ 23 h 40"/>
                <a:gd name="T8" fmla="*/ 8 w 33"/>
                <a:gd name="T9" fmla="*/ 28 h 40"/>
                <a:gd name="T10" fmla="*/ 10 w 33"/>
                <a:gd name="T11" fmla="*/ 31 h 40"/>
                <a:gd name="T12" fmla="*/ 13 w 33"/>
                <a:gd name="T13" fmla="*/ 33 h 40"/>
                <a:gd name="T14" fmla="*/ 17 w 33"/>
                <a:gd name="T15" fmla="*/ 33 h 40"/>
                <a:gd name="T16" fmla="*/ 19 w 33"/>
                <a:gd name="T17" fmla="*/ 33 h 40"/>
                <a:gd name="T18" fmla="*/ 21 w 33"/>
                <a:gd name="T19" fmla="*/ 32 h 40"/>
                <a:gd name="T20" fmla="*/ 23 w 33"/>
                <a:gd name="T21" fmla="*/ 32 h 40"/>
                <a:gd name="T22" fmla="*/ 25 w 33"/>
                <a:gd name="T23" fmla="*/ 30 h 40"/>
                <a:gd name="T24" fmla="*/ 29 w 33"/>
                <a:gd name="T25" fmla="*/ 35 h 40"/>
                <a:gd name="T26" fmla="*/ 27 w 33"/>
                <a:gd name="T27" fmla="*/ 37 h 40"/>
                <a:gd name="T28" fmla="*/ 24 w 33"/>
                <a:gd name="T29" fmla="*/ 39 h 40"/>
                <a:gd name="T30" fmla="*/ 20 w 33"/>
                <a:gd name="T31" fmla="*/ 40 h 40"/>
                <a:gd name="T32" fmla="*/ 16 w 33"/>
                <a:gd name="T33" fmla="*/ 40 h 40"/>
                <a:gd name="T34" fmla="*/ 12 w 33"/>
                <a:gd name="T35" fmla="*/ 39 h 40"/>
                <a:gd name="T36" fmla="*/ 8 w 33"/>
                <a:gd name="T37" fmla="*/ 38 h 40"/>
                <a:gd name="T38" fmla="*/ 5 w 33"/>
                <a:gd name="T39" fmla="*/ 35 h 40"/>
                <a:gd name="T40" fmla="*/ 2 w 33"/>
                <a:gd name="T41" fmla="*/ 31 h 40"/>
                <a:gd name="T42" fmla="*/ 0 w 33"/>
                <a:gd name="T43" fmla="*/ 26 h 40"/>
                <a:gd name="T44" fmla="*/ 0 w 33"/>
                <a:gd name="T45" fmla="*/ 20 h 40"/>
                <a:gd name="T46" fmla="*/ 1 w 33"/>
                <a:gd name="T47" fmla="*/ 12 h 40"/>
                <a:gd name="T48" fmla="*/ 4 w 33"/>
                <a:gd name="T49" fmla="*/ 5 h 40"/>
                <a:gd name="T50" fmla="*/ 10 w 33"/>
                <a:gd name="T51" fmla="*/ 1 h 40"/>
                <a:gd name="T52" fmla="*/ 16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4 w 33"/>
                <a:gd name="T65" fmla="*/ 13 h 40"/>
                <a:gd name="T66" fmla="*/ 23 w 33"/>
                <a:gd name="T67" fmla="*/ 10 h 40"/>
                <a:gd name="T68" fmla="*/ 20 w 33"/>
                <a:gd name="T69" fmla="*/ 8 h 40"/>
                <a:gd name="T70" fmla="*/ 16 w 33"/>
                <a:gd name="T71" fmla="*/ 7 h 40"/>
                <a:gd name="T72" fmla="*/ 12 w 33"/>
                <a:gd name="T73" fmla="*/ 8 h 40"/>
                <a:gd name="T74" fmla="*/ 10 w 33"/>
                <a:gd name="T75" fmla="*/ 9 h 40"/>
                <a:gd name="T76" fmla="*/ 8 w 33"/>
                <a:gd name="T77" fmla="*/ 12 h 40"/>
                <a:gd name="T78" fmla="*/ 7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2"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0" y="33"/>
                    <a:pt x="21" y="32"/>
                  </a:cubicBezTo>
                  <a:cubicBezTo>
                    <a:pt x="22" y="32"/>
                    <a:pt x="22" y="32"/>
                    <a:pt x="23" y="32"/>
                  </a:cubicBezTo>
                  <a:cubicBezTo>
                    <a:pt x="23" y="31"/>
                    <a:pt x="24" y="31"/>
                    <a:pt x="25" y="30"/>
                  </a:cubicBezTo>
                  <a:cubicBezTo>
                    <a:pt x="29" y="35"/>
                    <a:pt x="29" y="35"/>
                    <a:pt x="29" y="35"/>
                  </a:cubicBezTo>
                  <a:cubicBezTo>
                    <a:pt x="29" y="36"/>
                    <a:pt x="28" y="37"/>
                    <a:pt x="27" y="37"/>
                  </a:cubicBezTo>
                  <a:cubicBezTo>
                    <a:pt x="26" y="38"/>
                    <a:pt x="25" y="38"/>
                    <a:pt x="24" y="39"/>
                  </a:cubicBezTo>
                  <a:cubicBezTo>
                    <a:pt x="23" y="39"/>
                    <a:pt x="22" y="40"/>
                    <a:pt x="20"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7"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19" name="Freeform 56">
              <a:extLst>
                <a:ext uri="{FF2B5EF4-FFF2-40B4-BE49-F238E27FC236}">
                  <a16:creationId xmlns:a16="http://schemas.microsoft.com/office/drawing/2014/main" id="{F365BB87-C861-4F40-A844-477BAA1EAA55}"/>
                </a:ext>
              </a:extLst>
            </p:cNvPr>
            <p:cNvSpPr>
              <a:spLocks/>
            </p:cNvSpPr>
            <p:nvPr userDrawn="1"/>
          </p:nvSpPr>
          <p:spPr bwMode="auto">
            <a:xfrm>
              <a:off x="1294993" y="6418333"/>
              <a:ext cx="55799" cy="101135"/>
            </a:xfrm>
            <a:custGeom>
              <a:avLst/>
              <a:gdLst>
                <a:gd name="T0" fmla="*/ 20 w 22"/>
                <a:gd name="T1" fmla="*/ 9 h 39"/>
                <a:gd name="T2" fmla="*/ 18 w 22"/>
                <a:gd name="T3" fmla="*/ 8 h 39"/>
                <a:gd name="T4" fmla="*/ 15 w 22"/>
                <a:gd name="T5" fmla="*/ 7 h 39"/>
                <a:gd name="T6" fmla="*/ 9 w 22"/>
                <a:gd name="T7" fmla="*/ 10 h 39"/>
                <a:gd name="T8" fmla="*/ 7 w 22"/>
                <a:gd name="T9" fmla="*/ 17 h 39"/>
                <a:gd name="T10" fmla="*/ 7 w 22"/>
                <a:gd name="T11" fmla="*/ 39 h 39"/>
                <a:gd name="T12" fmla="*/ 0 w 22"/>
                <a:gd name="T13" fmla="*/ 39 h 39"/>
                <a:gd name="T14" fmla="*/ 0 w 22"/>
                <a:gd name="T15" fmla="*/ 1 h 39"/>
                <a:gd name="T16" fmla="*/ 7 w 22"/>
                <a:gd name="T17" fmla="*/ 1 h 39"/>
                <a:gd name="T18" fmla="*/ 7 w 22"/>
                <a:gd name="T19" fmla="*/ 5 h 39"/>
                <a:gd name="T20" fmla="*/ 9 w 22"/>
                <a:gd name="T21" fmla="*/ 3 h 39"/>
                <a:gd name="T22" fmla="*/ 11 w 22"/>
                <a:gd name="T23" fmla="*/ 1 h 39"/>
                <a:gd name="T24" fmla="*/ 13 w 22"/>
                <a:gd name="T25" fmla="*/ 0 h 39"/>
                <a:gd name="T26" fmla="*/ 16 w 22"/>
                <a:gd name="T27" fmla="*/ 0 h 39"/>
                <a:gd name="T28" fmla="*/ 20 w 22"/>
                <a:gd name="T29" fmla="*/ 1 h 39"/>
                <a:gd name="T30" fmla="*/ 22 w 22"/>
                <a:gd name="T31" fmla="*/ 2 h 39"/>
                <a:gd name="T32" fmla="*/ 20 w 22"/>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39">
                  <a:moveTo>
                    <a:pt x="20" y="9"/>
                  </a:moveTo>
                  <a:cubicBezTo>
                    <a:pt x="20" y="8"/>
                    <a:pt x="19" y="8"/>
                    <a:pt x="18" y="8"/>
                  </a:cubicBezTo>
                  <a:cubicBezTo>
                    <a:pt x="17" y="8"/>
                    <a:pt x="16" y="7"/>
                    <a:pt x="15" y="7"/>
                  </a:cubicBezTo>
                  <a:cubicBezTo>
                    <a:pt x="12" y="7"/>
                    <a:pt x="10" y="8"/>
                    <a:pt x="9" y="10"/>
                  </a:cubicBezTo>
                  <a:cubicBezTo>
                    <a:pt x="8" y="12"/>
                    <a:pt x="7" y="14"/>
                    <a:pt x="7" y="17"/>
                  </a:cubicBezTo>
                  <a:cubicBezTo>
                    <a:pt x="7" y="39"/>
                    <a:pt x="7" y="39"/>
                    <a:pt x="7" y="39"/>
                  </a:cubicBezTo>
                  <a:cubicBezTo>
                    <a:pt x="0" y="39"/>
                    <a:pt x="0" y="39"/>
                    <a:pt x="0" y="39"/>
                  </a:cubicBezTo>
                  <a:cubicBezTo>
                    <a:pt x="0" y="1"/>
                    <a:pt x="0" y="1"/>
                    <a:pt x="0" y="1"/>
                  </a:cubicBezTo>
                  <a:cubicBezTo>
                    <a:pt x="7" y="1"/>
                    <a:pt x="7" y="1"/>
                    <a:pt x="7" y="1"/>
                  </a:cubicBezTo>
                  <a:cubicBezTo>
                    <a:pt x="7" y="5"/>
                    <a:pt x="7" y="5"/>
                    <a:pt x="7" y="5"/>
                  </a:cubicBezTo>
                  <a:cubicBezTo>
                    <a:pt x="8" y="4"/>
                    <a:pt x="8" y="3"/>
                    <a:pt x="9" y="3"/>
                  </a:cubicBezTo>
                  <a:cubicBezTo>
                    <a:pt x="9" y="2"/>
                    <a:pt x="10" y="2"/>
                    <a:pt x="11" y="1"/>
                  </a:cubicBezTo>
                  <a:cubicBezTo>
                    <a:pt x="11" y="1"/>
                    <a:pt x="12" y="1"/>
                    <a:pt x="13" y="0"/>
                  </a:cubicBezTo>
                  <a:cubicBezTo>
                    <a:pt x="14" y="0"/>
                    <a:pt x="15" y="0"/>
                    <a:pt x="16" y="0"/>
                  </a:cubicBezTo>
                  <a:cubicBezTo>
                    <a:pt x="17" y="0"/>
                    <a:pt x="19" y="0"/>
                    <a:pt x="20" y="1"/>
                  </a:cubicBezTo>
                  <a:cubicBezTo>
                    <a:pt x="21" y="1"/>
                    <a:pt x="22" y="1"/>
                    <a:pt x="22" y="2"/>
                  </a:cubicBezTo>
                  <a:lnTo>
                    <a:pt x="20"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20" name="Freeform 57">
              <a:extLst>
                <a:ext uri="{FF2B5EF4-FFF2-40B4-BE49-F238E27FC236}">
                  <a16:creationId xmlns:a16="http://schemas.microsoft.com/office/drawing/2014/main" id="{8B7E2806-AAFA-45B5-B801-55C79A927799}"/>
                </a:ext>
              </a:extLst>
            </p:cNvPr>
            <p:cNvSpPr>
              <a:spLocks/>
            </p:cNvSpPr>
            <p:nvPr userDrawn="1"/>
          </p:nvSpPr>
          <p:spPr bwMode="auto">
            <a:xfrm>
              <a:off x="1406591" y="6383459"/>
              <a:ext cx="55799" cy="137753"/>
            </a:xfrm>
            <a:custGeom>
              <a:avLst/>
              <a:gdLst>
                <a:gd name="T0" fmla="*/ 21 w 22"/>
                <a:gd name="T1" fmla="*/ 52 h 54"/>
                <a:gd name="T2" fmla="*/ 18 w 22"/>
                <a:gd name="T3" fmla="*/ 54 h 54"/>
                <a:gd name="T4" fmla="*/ 14 w 22"/>
                <a:gd name="T5" fmla="*/ 54 h 54"/>
                <a:gd name="T6" fmla="*/ 10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21" name="Freeform 58">
              <a:extLst>
                <a:ext uri="{FF2B5EF4-FFF2-40B4-BE49-F238E27FC236}">
                  <a16:creationId xmlns:a16="http://schemas.microsoft.com/office/drawing/2014/main" id="{7A49B80F-B4C0-4F31-9238-8123D3E20D16}"/>
                </a:ext>
              </a:extLst>
            </p:cNvPr>
            <p:cNvSpPr>
              <a:spLocks/>
            </p:cNvSpPr>
            <p:nvPr userDrawn="1"/>
          </p:nvSpPr>
          <p:spPr bwMode="auto">
            <a:xfrm>
              <a:off x="1485058" y="6383459"/>
              <a:ext cx="80211" cy="136010"/>
            </a:xfrm>
            <a:custGeom>
              <a:avLst/>
              <a:gdLst>
                <a:gd name="T0" fmla="*/ 23 w 31"/>
                <a:gd name="T1" fmla="*/ 53 h 53"/>
                <a:gd name="T2" fmla="*/ 23 w 31"/>
                <a:gd name="T3" fmla="*/ 32 h 53"/>
                <a:gd name="T4" fmla="*/ 21 w 31"/>
                <a:gd name="T5" fmla="*/ 24 h 53"/>
                <a:gd name="T6" fmla="*/ 15 w 31"/>
                <a:gd name="T7" fmla="*/ 21 h 53"/>
                <a:gd name="T8" fmla="*/ 12 w 31"/>
                <a:gd name="T9" fmla="*/ 22 h 53"/>
                <a:gd name="T10" fmla="*/ 10 w 31"/>
                <a:gd name="T11" fmla="*/ 24 h 53"/>
                <a:gd name="T12" fmla="*/ 8 w 31"/>
                <a:gd name="T13" fmla="*/ 27 h 53"/>
                <a:gd name="T14" fmla="*/ 7 w 31"/>
                <a:gd name="T15" fmla="*/ 31 h 53"/>
                <a:gd name="T16" fmla="*/ 7 w 31"/>
                <a:gd name="T17" fmla="*/ 53 h 53"/>
                <a:gd name="T18" fmla="*/ 0 w 31"/>
                <a:gd name="T19" fmla="*/ 53 h 53"/>
                <a:gd name="T20" fmla="*/ 0 w 31"/>
                <a:gd name="T21" fmla="*/ 4 h 53"/>
                <a:gd name="T22" fmla="*/ 7 w 31"/>
                <a:gd name="T23" fmla="*/ 0 h 53"/>
                <a:gd name="T24" fmla="*/ 7 w 31"/>
                <a:gd name="T25" fmla="*/ 19 h 53"/>
                <a:gd name="T26" fmla="*/ 9 w 31"/>
                <a:gd name="T27" fmla="*/ 17 h 53"/>
                <a:gd name="T28" fmla="*/ 12 w 31"/>
                <a:gd name="T29" fmla="*/ 15 h 53"/>
                <a:gd name="T30" fmla="*/ 14 w 31"/>
                <a:gd name="T31" fmla="*/ 14 h 53"/>
                <a:gd name="T32" fmla="*/ 17 w 31"/>
                <a:gd name="T33" fmla="*/ 14 h 53"/>
                <a:gd name="T34" fmla="*/ 23 w 31"/>
                <a:gd name="T35" fmla="*/ 15 h 53"/>
                <a:gd name="T36" fmla="*/ 27 w 31"/>
                <a:gd name="T37" fmla="*/ 18 h 53"/>
                <a:gd name="T38" fmla="*/ 30 w 31"/>
                <a:gd name="T39" fmla="*/ 24 h 53"/>
                <a:gd name="T40" fmla="*/ 31 w 31"/>
                <a:gd name="T41" fmla="*/ 31 h 53"/>
                <a:gd name="T42" fmla="*/ 31 w 31"/>
                <a:gd name="T43" fmla="*/ 53 h 53"/>
                <a:gd name="T44" fmla="*/ 23 w 31"/>
                <a:gd name="T45"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3">
                  <a:moveTo>
                    <a:pt x="23" y="53"/>
                  </a:moveTo>
                  <a:cubicBezTo>
                    <a:pt x="23" y="32"/>
                    <a:pt x="23" y="32"/>
                    <a:pt x="23" y="32"/>
                  </a:cubicBezTo>
                  <a:cubicBezTo>
                    <a:pt x="23" y="28"/>
                    <a:pt x="23" y="25"/>
                    <a:pt x="21" y="24"/>
                  </a:cubicBezTo>
                  <a:cubicBezTo>
                    <a:pt x="20" y="22"/>
                    <a:pt x="18" y="21"/>
                    <a:pt x="15" y="21"/>
                  </a:cubicBezTo>
                  <a:cubicBezTo>
                    <a:pt x="14" y="21"/>
                    <a:pt x="13" y="21"/>
                    <a:pt x="12" y="22"/>
                  </a:cubicBezTo>
                  <a:cubicBezTo>
                    <a:pt x="11" y="22"/>
                    <a:pt x="10" y="23"/>
                    <a:pt x="10" y="24"/>
                  </a:cubicBezTo>
                  <a:cubicBezTo>
                    <a:pt x="9" y="24"/>
                    <a:pt x="8" y="25"/>
                    <a:pt x="8" y="27"/>
                  </a:cubicBezTo>
                  <a:cubicBezTo>
                    <a:pt x="8"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9" y="17"/>
                    <a:pt x="9" y="17"/>
                  </a:cubicBezTo>
                  <a:cubicBezTo>
                    <a:pt x="10" y="16"/>
                    <a:pt x="11" y="16"/>
                    <a:pt x="12" y="15"/>
                  </a:cubicBezTo>
                  <a:cubicBezTo>
                    <a:pt x="12" y="15"/>
                    <a:pt x="13" y="15"/>
                    <a:pt x="14" y="14"/>
                  </a:cubicBezTo>
                  <a:cubicBezTo>
                    <a:pt x="15" y="14"/>
                    <a:pt x="16" y="14"/>
                    <a:pt x="17" y="14"/>
                  </a:cubicBezTo>
                  <a:cubicBezTo>
                    <a:pt x="19" y="14"/>
                    <a:pt x="21" y="14"/>
                    <a:pt x="23" y="15"/>
                  </a:cubicBezTo>
                  <a:cubicBezTo>
                    <a:pt x="25" y="16"/>
                    <a:pt x="26" y="17"/>
                    <a:pt x="27" y="18"/>
                  </a:cubicBezTo>
                  <a:cubicBezTo>
                    <a:pt x="29" y="20"/>
                    <a:pt x="29" y="22"/>
                    <a:pt x="30" y="24"/>
                  </a:cubicBezTo>
                  <a:cubicBezTo>
                    <a:pt x="31" y="26"/>
                    <a:pt x="31" y="29"/>
                    <a:pt x="31" y="31"/>
                  </a:cubicBezTo>
                  <a:cubicBezTo>
                    <a:pt x="31" y="53"/>
                    <a:pt x="31" y="53"/>
                    <a:pt x="31" y="53"/>
                  </a:cubicBezTo>
                  <a:lnTo>
                    <a:pt x="23"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22" name="Freeform 59">
              <a:extLst>
                <a:ext uri="{FF2B5EF4-FFF2-40B4-BE49-F238E27FC236}">
                  <a16:creationId xmlns:a16="http://schemas.microsoft.com/office/drawing/2014/main" id="{9C60C45F-865F-4118-A4B0-174C696B472F}"/>
                </a:ext>
              </a:extLst>
            </p:cNvPr>
            <p:cNvSpPr>
              <a:spLocks noEditPoints="1"/>
            </p:cNvSpPr>
            <p:nvPr userDrawn="1"/>
          </p:nvSpPr>
          <p:spPr bwMode="auto">
            <a:xfrm>
              <a:off x="1582706" y="6418333"/>
              <a:ext cx="83698" cy="102879"/>
            </a:xfrm>
            <a:custGeom>
              <a:avLst/>
              <a:gdLst>
                <a:gd name="T0" fmla="*/ 33 w 33"/>
                <a:gd name="T1" fmla="*/ 19 h 40"/>
                <a:gd name="T2" fmla="*/ 33 w 33"/>
                <a:gd name="T3" fmla="*/ 21 h 40"/>
                <a:gd name="T4" fmla="*/ 33 w 33"/>
                <a:gd name="T5" fmla="*/ 23 h 40"/>
                <a:gd name="T6" fmla="*/ 8 w 33"/>
                <a:gd name="T7" fmla="*/ 23 h 40"/>
                <a:gd name="T8" fmla="*/ 9 w 33"/>
                <a:gd name="T9" fmla="*/ 28 h 40"/>
                <a:gd name="T10" fmla="*/ 11 w 33"/>
                <a:gd name="T11" fmla="*/ 31 h 40"/>
                <a:gd name="T12" fmla="*/ 14 w 33"/>
                <a:gd name="T13" fmla="*/ 33 h 40"/>
                <a:gd name="T14" fmla="*/ 17 w 33"/>
                <a:gd name="T15" fmla="*/ 33 h 40"/>
                <a:gd name="T16" fmla="*/ 20 w 33"/>
                <a:gd name="T17" fmla="*/ 33 h 40"/>
                <a:gd name="T18" fmla="*/ 22 w 33"/>
                <a:gd name="T19" fmla="*/ 32 h 40"/>
                <a:gd name="T20" fmla="*/ 24 w 33"/>
                <a:gd name="T21" fmla="*/ 32 h 40"/>
                <a:gd name="T22" fmla="*/ 26 w 33"/>
                <a:gd name="T23" fmla="*/ 30 h 40"/>
                <a:gd name="T24" fmla="*/ 30 w 33"/>
                <a:gd name="T25" fmla="*/ 35 h 40"/>
                <a:gd name="T26" fmla="*/ 27 w 33"/>
                <a:gd name="T27" fmla="*/ 37 h 40"/>
                <a:gd name="T28" fmla="*/ 25 w 33"/>
                <a:gd name="T29" fmla="*/ 39 h 40"/>
                <a:gd name="T30" fmla="*/ 21 w 33"/>
                <a:gd name="T31" fmla="*/ 40 h 40"/>
                <a:gd name="T32" fmla="*/ 17 w 33"/>
                <a:gd name="T33" fmla="*/ 40 h 40"/>
                <a:gd name="T34" fmla="*/ 12 w 33"/>
                <a:gd name="T35" fmla="*/ 39 h 40"/>
                <a:gd name="T36" fmla="*/ 8 w 33"/>
                <a:gd name="T37" fmla="*/ 38 h 40"/>
                <a:gd name="T38" fmla="*/ 5 w 33"/>
                <a:gd name="T39" fmla="*/ 35 h 40"/>
                <a:gd name="T40" fmla="*/ 3 w 33"/>
                <a:gd name="T41" fmla="*/ 31 h 40"/>
                <a:gd name="T42" fmla="*/ 1 w 33"/>
                <a:gd name="T43" fmla="*/ 26 h 40"/>
                <a:gd name="T44" fmla="*/ 0 w 33"/>
                <a:gd name="T45" fmla="*/ 20 h 40"/>
                <a:gd name="T46" fmla="*/ 2 w 33"/>
                <a:gd name="T47" fmla="*/ 12 h 40"/>
                <a:gd name="T48" fmla="*/ 5 w 33"/>
                <a:gd name="T49" fmla="*/ 5 h 40"/>
                <a:gd name="T50" fmla="*/ 10 w 33"/>
                <a:gd name="T51" fmla="*/ 1 h 40"/>
                <a:gd name="T52" fmla="*/ 17 w 33"/>
                <a:gd name="T53" fmla="*/ 0 h 40"/>
                <a:gd name="T54" fmla="*/ 24 w 33"/>
                <a:gd name="T55" fmla="*/ 2 h 40"/>
                <a:gd name="T56" fmla="*/ 29 w 33"/>
                <a:gd name="T57" fmla="*/ 6 h 40"/>
                <a:gd name="T58" fmla="*/ 32 w 33"/>
                <a:gd name="T59" fmla="*/ 12 h 40"/>
                <a:gd name="T60" fmla="*/ 33 w 33"/>
                <a:gd name="T61" fmla="*/ 19 h 40"/>
                <a:gd name="T62" fmla="*/ 26 w 33"/>
                <a:gd name="T63" fmla="*/ 17 h 40"/>
                <a:gd name="T64" fmla="*/ 25 w 33"/>
                <a:gd name="T65" fmla="*/ 13 h 40"/>
                <a:gd name="T66" fmla="*/ 23 w 33"/>
                <a:gd name="T67" fmla="*/ 10 h 40"/>
                <a:gd name="T68" fmla="*/ 21 w 33"/>
                <a:gd name="T69" fmla="*/ 8 h 40"/>
                <a:gd name="T70" fmla="*/ 17 w 33"/>
                <a:gd name="T71" fmla="*/ 7 h 40"/>
                <a:gd name="T72" fmla="*/ 13 w 33"/>
                <a:gd name="T73" fmla="*/ 8 h 40"/>
                <a:gd name="T74" fmla="*/ 11 w 33"/>
                <a:gd name="T75" fmla="*/ 9 h 40"/>
                <a:gd name="T76" fmla="*/ 9 w 33"/>
                <a:gd name="T77" fmla="*/ 12 h 40"/>
                <a:gd name="T78" fmla="*/ 8 w 33"/>
                <a:gd name="T79" fmla="*/ 17 h 40"/>
                <a:gd name="T80" fmla="*/ 26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3" y="22"/>
                    <a:pt x="33" y="23"/>
                  </a:cubicBezTo>
                  <a:cubicBezTo>
                    <a:pt x="8" y="23"/>
                    <a:pt x="8" y="23"/>
                    <a:pt x="8" y="23"/>
                  </a:cubicBezTo>
                  <a:cubicBezTo>
                    <a:pt x="8" y="25"/>
                    <a:pt x="8" y="26"/>
                    <a:pt x="9" y="28"/>
                  </a:cubicBezTo>
                  <a:cubicBezTo>
                    <a:pt x="10" y="29"/>
                    <a:pt x="10" y="30"/>
                    <a:pt x="11" y="31"/>
                  </a:cubicBezTo>
                  <a:cubicBezTo>
                    <a:pt x="12" y="32"/>
                    <a:pt x="13" y="32"/>
                    <a:pt x="14" y="33"/>
                  </a:cubicBezTo>
                  <a:cubicBezTo>
                    <a:pt x="15" y="33"/>
                    <a:pt x="16" y="33"/>
                    <a:pt x="17" y="33"/>
                  </a:cubicBezTo>
                  <a:cubicBezTo>
                    <a:pt x="18" y="33"/>
                    <a:pt x="19" y="33"/>
                    <a:pt x="20" y="33"/>
                  </a:cubicBezTo>
                  <a:cubicBezTo>
                    <a:pt x="20" y="33"/>
                    <a:pt x="21" y="33"/>
                    <a:pt x="22" y="32"/>
                  </a:cubicBezTo>
                  <a:cubicBezTo>
                    <a:pt x="23" y="32"/>
                    <a:pt x="23" y="32"/>
                    <a:pt x="24" y="32"/>
                  </a:cubicBezTo>
                  <a:cubicBezTo>
                    <a:pt x="24" y="31"/>
                    <a:pt x="25" y="31"/>
                    <a:pt x="26" y="30"/>
                  </a:cubicBezTo>
                  <a:cubicBezTo>
                    <a:pt x="30" y="35"/>
                    <a:pt x="30" y="35"/>
                    <a:pt x="30" y="35"/>
                  </a:cubicBezTo>
                  <a:cubicBezTo>
                    <a:pt x="29" y="36"/>
                    <a:pt x="28" y="37"/>
                    <a:pt x="27" y="37"/>
                  </a:cubicBezTo>
                  <a:cubicBezTo>
                    <a:pt x="27" y="38"/>
                    <a:pt x="26" y="38"/>
                    <a:pt x="25" y="39"/>
                  </a:cubicBezTo>
                  <a:cubicBezTo>
                    <a:pt x="24" y="39"/>
                    <a:pt x="22" y="40"/>
                    <a:pt x="21" y="40"/>
                  </a:cubicBezTo>
                  <a:cubicBezTo>
                    <a:pt x="20" y="40"/>
                    <a:pt x="18" y="40"/>
                    <a:pt x="17" y="40"/>
                  </a:cubicBezTo>
                  <a:cubicBezTo>
                    <a:pt x="15" y="40"/>
                    <a:pt x="14" y="40"/>
                    <a:pt x="12" y="39"/>
                  </a:cubicBezTo>
                  <a:cubicBezTo>
                    <a:pt x="11" y="39"/>
                    <a:pt x="10" y="38"/>
                    <a:pt x="8" y="38"/>
                  </a:cubicBezTo>
                  <a:cubicBezTo>
                    <a:pt x="7" y="37"/>
                    <a:pt x="6" y="36"/>
                    <a:pt x="5" y="35"/>
                  </a:cubicBezTo>
                  <a:cubicBezTo>
                    <a:pt x="4" y="34"/>
                    <a:pt x="4" y="33"/>
                    <a:pt x="3" y="31"/>
                  </a:cubicBezTo>
                  <a:cubicBezTo>
                    <a:pt x="2" y="30"/>
                    <a:pt x="1" y="28"/>
                    <a:pt x="1" y="26"/>
                  </a:cubicBezTo>
                  <a:cubicBezTo>
                    <a:pt x="1" y="24"/>
                    <a:pt x="0" y="22"/>
                    <a:pt x="0" y="20"/>
                  </a:cubicBezTo>
                  <a:cubicBezTo>
                    <a:pt x="0" y="17"/>
                    <a:pt x="1" y="14"/>
                    <a:pt x="2" y="12"/>
                  </a:cubicBezTo>
                  <a:cubicBezTo>
                    <a:pt x="2" y="9"/>
                    <a:pt x="4" y="7"/>
                    <a:pt x="5" y="5"/>
                  </a:cubicBezTo>
                  <a:cubicBezTo>
                    <a:pt x="6" y="4"/>
                    <a:pt x="8" y="2"/>
                    <a:pt x="10" y="1"/>
                  </a:cubicBezTo>
                  <a:cubicBezTo>
                    <a:pt x="12" y="1"/>
                    <a:pt x="15" y="0"/>
                    <a:pt x="17" y="0"/>
                  </a:cubicBezTo>
                  <a:cubicBezTo>
                    <a:pt x="20" y="0"/>
                    <a:pt x="22" y="1"/>
                    <a:pt x="24" y="2"/>
                  </a:cubicBezTo>
                  <a:cubicBezTo>
                    <a:pt x="26" y="3"/>
                    <a:pt x="28" y="4"/>
                    <a:pt x="29" y="6"/>
                  </a:cubicBezTo>
                  <a:cubicBezTo>
                    <a:pt x="31" y="8"/>
                    <a:pt x="32" y="10"/>
                    <a:pt x="32" y="12"/>
                  </a:cubicBezTo>
                  <a:cubicBezTo>
                    <a:pt x="33" y="14"/>
                    <a:pt x="33" y="17"/>
                    <a:pt x="33" y="19"/>
                  </a:cubicBezTo>
                  <a:close/>
                  <a:moveTo>
                    <a:pt x="26" y="17"/>
                  </a:moveTo>
                  <a:cubicBezTo>
                    <a:pt x="26" y="15"/>
                    <a:pt x="25" y="14"/>
                    <a:pt x="25" y="13"/>
                  </a:cubicBezTo>
                  <a:cubicBezTo>
                    <a:pt x="25" y="12"/>
                    <a:pt x="24" y="11"/>
                    <a:pt x="23" y="10"/>
                  </a:cubicBezTo>
                  <a:cubicBezTo>
                    <a:pt x="23" y="9"/>
                    <a:pt x="22" y="8"/>
                    <a:pt x="21" y="8"/>
                  </a:cubicBezTo>
                  <a:cubicBezTo>
                    <a:pt x="20" y="7"/>
                    <a:pt x="18" y="7"/>
                    <a:pt x="17" y="7"/>
                  </a:cubicBezTo>
                  <a:cubicBezTo>
                    <a:pt x="15" y="7"/>
                    <a:pt x="14" y="7"/>
                    <a:pt x="13" y="8"/>
                  </a:cubicBezTo>
                  <a:cubicBezTo>
                    <a:pt x="12" y="8"/>
                    <a:pt x="11" y="9"/>
                    <a:pt x="11" y="9"/>
                  </a:cubicBezTo>
                  <a:cubicBezTo>
                    <a:pt x="10" y="10"/>
                    <a:pt x="9" y="11"/>
                    <a:pt x="9" y="12"/>
                  </a:cubicBezTo>
                  <a:cubicBezTo>
                    <a:pt x="8" y="14"/>
                    <a:pt x="8" y="15"/>
                    <a:pt x="8" y="17"/>
                  </a:cubicBezTo>
                  <a:lnTo>
                    <a:pt x="26"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23" name="Freeform 60">
              <a:extLst>
                <a:ext uri="{FF2B5EF4-FFF2-40B4-BE49-F238E27FC236}">
                  <a16:creationId xmlns:a16="http://schemas.microsoft.com/office/drawing/2014/main" id="{15FBF980-B96C-472B-A46B-A731CA164E92}"/>
                </a:ext>
              </a:extLst>
            </p:cNvPr>
            <p:cNvSpPr>
              <a:spLocks/>
            </p:cNvSpPr>
            <p:nvPr userDrawn="1"/>
          </p:nvSpPr>
          <p:spPr bwMode="auto">
            <a:xfrm>
              <a:off x="1727435" y="6421821"/>
              <a:ext cx="122060" cy="97648"/>
            </a:xfrm>
            <a:custGeom>
              <a:avLst/>
              <a:gdLst>
                <a:gd name="T0" fmla="*/ 56 w 70"/>
                <a:gd name="T1" fmla="*/ 56 h 56"/>
                <a:gd name="T2" fmla="*/ 46 w 70"/>
                <a:gd name="T3" fmla="*/ 56 h 56"/>
                <a:gd name="T4" fmla="*/ 35 w 70"/>
                <a:gd name="T5" fmla="*/ 16 h 56"/>
                <a:gd name="T6" fmla="*/ 25 w 70"/>
                <a:gd name="T7" fmla="*/ 56 h 56"/>
                <a:gd name="T8" fmla="*/ 15 w 70"/>
                <a:gd name="T9" fmla="*/ 56 h 56"/>
                <a:gd name="T10" fmla="*/ 0 w 70"/>
                <a:gd name="T11" fmla="*/ 0 h 56"/>
                <a:gd name="T12" fmla="*/ 10 w 70"/>
                <a:gd name="T13" fmla="*/ 0 h 56"/>
                <a:gd name="T14" fmla="*/ 21 w 70"/>
                <a:gd name="T15" fmla="*/ 38 h 56"/>
                <a:gd name="T16" fmla="*/ 31 w 70"/>
                <a:gd name="T17" fmla="*/ 0 h 56"/>
                <a:gd name="T18" fmla="*/ 40 w 70"/>
                <a:gd name="T19" fmla="*/ 0 h 56"/>
                <a:gd name="T20" fmla="*/ 50 w 70"/>
                <a:gd name="T21" fmla="*/ 38 h 56"/>
                <a:gd name="T22" fmla="*/ 60 w 70"/>
                <a:gd name="T23" fmla="*/ 0 h 56"/>
                <a:gd name="T24" fmla="*/ 70 w 70"/>
                <a:gd name="T25" fmla="*/ 0 h 56"/>
                <a:gd name="T26" fmla="*/ 56 w 70"/>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6">
                  <a:moveTo>
                    <a:pt x="56" y="56"/>
                  </a:moveTo>
                  <a:lnTo>
                    <a:pt x="46" y="56"/>
                  </a:lnTo>
                  <a:lnTo>
                    <a:pt x="35" y="16"/>
                  </a:lnTo>
                  <a:lnTo>
                    <a:pt x="25" y="56"/>
                  </a:lnTo>
                  <a:lnTo>
                    <a:pt x="15" y="56"/>
                  </a:lnTo>
                  <a:lnTo>
                    <a:pt x="0" y="0"/>
                  </a:lnTo>
                  <a:lnTo>
                    <a:pt x="10" y="0"/>
                  </a:lnTo>
                  <a:lnTo>
                    <a:pt x="21" y="38"/>
                  </a:lnTo>
                  <a:lnTo>
                    <a:pt x="31" y="0"/>
                  </a:lnTo>
                  <a:lnTo>
                    <a:pt x="40" y="0"/>
                  </a:lnTo>
                  <a:lnTo>
                    <a:pt x="50" y="38"/>
                  </a:lnTo>
                  <a:lnTo>
                    <a:pt x="60" y="0"/>
                  </a:lnTo>
                  <a:lnTo>
                    <a:pt x="70" y="0"/>
                  </a:lnTo>
                  <a:lnTo>
                    <a:pt x="56" y="5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24" name="Freeform 61">
              <a:extLst>
                <a:ext uri="{FF2B5EF4-FFF2-40B4-BE49-F238E27FC236}">
                  <a16:creationId xmlns:a16="http://schemas.microsoft.com/office/drawing/2014/main" id="{64F1DD18-05EE-4F9F-9E6B-E03C4C500F21}"/>
                </a:ext>
              </a:extLst>
            </p:cNvPr>
            <p:cNvSpPr>
              <a:spLocks noEditPoints="1"/>
            </p:cNvSpPr>
            <p:nvPr userDrawn="1"/>
          </p:nvSpPr>
          <p:spPr bwMode="auto">
            <a:xfrm>
              <a:off x="1859957" y="6418333"/>
              <a:ext cx="87186" cy="102879"/>
            </a:xfrm>
            <a:custGeom>
              <a:avLst/>
              <a:gdLst>
                <a:gd name="T0" fmla="*/ 34 w 34"/>
                <a:gd name="T1" fmla="*/ 20 h 40"/>
                <a:gd name="T2" fmla="*/ 33 w 34"/>
                <a:gd name="T3" fmla="*/ 28 h 40"/>
                <a:gd name="T4" fmla="*/ 29 w 34"/>
                <a:gd name="T5" fmla="*/ 35 h 40"/>
                <a:gd name="T6" fmla="*/ 24 w 34"/>
                <a:gd name="T7" fmla="*/ 39 h 40"/>
                <a:gd name="T8" fmla="*/ 17 w 34"/>
                <a:gd name="T9" fmla="*/ 40 h 40"/>
                <a:gd name="T10" fmla="*/ 10 w 34"/>
                <a:gd name="T11" fmla="*/ 39 h 40"/>
                <a:gd name="T12" fmla="*/ 5 w 34"/>
                <a:gd name="T13" fmla="*/ 35 h 40"/>
                <a:gd name="T14" fmla="*/ 1 w 34"/>
                <a:gd name="T15" fmla="*/ 28 h 40"/>
                <a:gd name="T16" fmla="*/ 0 w 34"/>
                <a:gd name="T17" fmla="*/ 20 h 40"/>
                <a:gd name="T18" fmla="*/ 1 w 34"/>
                <a:gd name="T19" fmla="*/ 12 h 40"/>
                <a:gd name="T20" fmla="*/ 5 w 34"/>
                <a:gd name="T21" fmla="*/ 5 h 40"/>
                <a:gd name="T22" fmla="*/ 11 w 34"/>
                <a:gd name="T23" fmla="*/ 1 h 40"/>
                <a:gd name="T24" fmla="*/ 17 w 34"/>
                <a:gd name="T25" fmla="*/ 0 h 40"/>
                <a:gd name="T26" fmla="*/ 24 w 34"/>
                <a:gd name="T27" fmla="*/ 1 h 40"/>
                <a:gd name="T28" fmla="*/ 29 w 34"/>
                <a:gd name="T29" fmla="*/ 5 h 40"/>
                <a:gd name="T30" fmla="*/ 33 w 34"/>
                <a:gd name="T31" fmla="*/ 12 h 40"/>
                <a:gd name="T32" fmla="*/ 34 w 34"/>
                <a:gd name="T33" fmla="*/ 20 h 40"/>
                <a:gd name="T34" fmla="*/ 27 w 34"/>
                <a:gd name="T35" fmla="*/ 20 h 40"/>
                <a:gd name="T36" fmla="*/ 26 w 34"/>
                <a:gd name="T37" fmla="*/ 15 h 40"/>
                <a:gd name="T38" fmla="*/ 24 w 34"/>
                <a:gd name="T39" fmla="*/ 11 h 40"/>
                <a:gd name="T40" fmla="*/ 21 w 34"/>
                <a:gd name="T41" fmla="*/ 8 h 40"/>
                <a:gd name="T42" fmla="*/ 17 w 34"/>
                <a:gd name="T43" fmla="*/ 7 h 40"/>
                <a:gd name="T44" fmla="*/ 13 w 34"/>
                <a:gd name="T45" fmla="*/ 8 h 40"/>
                <a:gd name="T46" fmla="*/ 10 w 34"/>
                <a:gd name="T47" fmla="*/ 11 h 40"/>
                <a:gd name="T48" fmla="*/ 8 w 34"/>
                <a:gd name="T49" fmla="*/ 15 h 40"/>
                <a:gd name="T50" fmla="*/ 8 w 34"/>
                <a:gd name="T51" fmla="*/ 20 h 40"/>
                <a:gd name="T52" fmla="*/ 8 w 34"/>
                <a:gd name="T53" fmla="*/ 26 h 40"/>
                <a:gd name="T54" fmla="*/ 10 w 34"/>
                <a:gd name="T55" fmla="*/ 30 h 40"/>
                <a:gd name="T56" fmla="*/ 13 w 34"/>
                <a:gd name="T57" fmla="*/ 32 h 40"/>
                <a:gd name="T58" fmla="*/ 17 w 34"/>
                <a:gd name="T59" fmla="*/ 33 h 40"/>
                <a:gd name="T60" fmla="*/ 21 w 34"/>
                <a:gd name="T61" fmla="*/ 32 h 40"/>
                <a:gd name="T62" fmla="*/ 24 w 34"/>
                <a:gd name="T63" fmla="*/ 29 h 40"/>
                <a:gd name="T64" fmla="*/ 26 w 34"/>
                <a:gd name="T65" fmla="*/ 25 h 40"/>
                <a:gd name="T66" fmla="*/ 27 w 34"/>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 h="40">
                  <a:moveTo>
                    <a:pt x="34" y="20"/>
                  </a:moveTo>
                  <a:cubicBezTo>
                    <a:pt x="34" y="23"/>
                    <a:pt x="34" y="26"/>
                    <a:pt x="33" y="28"/>
                  </a:cubicBezTo>
                  <a:cubicBezTo>
                    <a:pt x="32" y="31"/>
                    <a:pt x="31" y="33"/>
                    <a:pt x="29" y="35"/>
                  </a:cubicBezTo>
                  <a:cubicBezTo>
                    <a:pt x="28" y="37"/>
                    <a:pt x="26" y="38"/>
                    <a:pt x="24" y="39"/>
                  </a:cubicBezTo>
                  <a:cubicBezTo>
                    <a:pt x="22" y="40"/>
                    <a:pt x="20" y="40"/>
                    <a:pt x="17" y="40"/>
                  </a:cubicBezTo>
                  <a:cubicBezTo>
                    <a:pt x="15" y="40"/>
                    <a:pt x="12" y="40"/>
                    <a:pt x="10" y="39"/>
                  </a:cubicBezTo>
                  <a:cubicBezTo>
                    <a:pt x="8" y="38"/>
                    <a:pt x="6" y="36"/>
                    <a:pt x="5" y="35"/>
                  </a:cubicBezTo>
                  <a:cubicBezTo>
                    <a:pt x="3" y="33"/>
                    <a:pt x="2" y="31"/>
                    <a:pt x="1" y="28"/>
                  </a:cubicBezTo>
                  <a:cubicBezTo>
                    <a:pt x="1" y="26"/>
                    <a:pt x="0" y="23"/>
                    <a:pt x="0" y="20"/>
                  </a:cubicBezTo>
                  <a:cubicBezTo>
                    <a:pt x="0" y="17"/>
                    <a:pt x="1" y="14"/>
                    <a:pt x="1" y="12"/>
                  </a:cubicBezTo>
                  <a:cubicBezTo>
                    <a:pt x="2" y="9"/>
                    <a:pt x="4" y="7"/>
                    <a:pt x="5" y="5"/>
                  </a:cubicBezTo>
                  <a:cubicBezTo>
                    <a:pt x="7" y="4"/>
                    <a:pt x="8" y="2"/>
                    <a:pt x="11" y="1"/>
                  </a:cubicBezTo>
                  <a:cubicBezTo>
                    <a:pt x="13" y="1"/>
                    <a:pt x="15" y="0"/>
                    <a:pt x="17" y="0"/>
                  </a:cubicBezTo>
                  <a:cubicBezTo>
                    <a:pt x="20" y="0"/>
                    <a:pt x="22" y="1"/>
                    <a:pt x="24" y="1"/>
                  </a:cubicBezTo>
                  <a:cubicBezTo>
                    <a:pt x="26" y="2"/>
                    <a:pt x="28" y="4"/>
                    <a:pt x="29" y="5"/>
                  </a:cubicBezTo>
                  <a:cubicBezTo>
                    <a:pt x="31" y="7"/>
                    <a:pt x="32" y="9"/>
                    <a:pt x="33" y="12"/>
                  </a:cubicBezTo>
                  <a:cubicBezTo>
                    <a:pt x="34" y="14"/>
                    <a:pt x="34" y="17"/>
                    <a:pt x="34" y="20"/>
                  </a:cubicBezTo>
                  <a:close/>
                  <a:moveTo>
                    <a:pt x="27" y="20"/>
                  </a:moveTo>
                  <a:cubicBezTo>
                    <a:pt x="27" y="18"/>
                    <a:pt x="27" y="16"/>
                    <a:pt x="26" y="15"/>
                  </a:cubicBezTo>
                  <a:cubicBezTo>
                    <a:pt x="26" y="13"/>
                    <a:pt x="25" y="12"/>
                    <a:pt x="24" y="11"/>
                  </a:cubicBezTo>
                  <a:cubicBezTo>
                    <a:pt x="23" y="10"/>
                    <a:pt x="22" y="9"/>
                    <a:pt x="21" y="8"/>
                  </a:cubicBezTo>
                  <a:cubicBezTo>
                    <a:pt x="20" y="8"/>
                    <a:pt x="18" y="7"/>
                    <a:pt x="17" y="7"/>
                  </a:cubicBezTo>
                  <a:cubicBezTo>
                    <a:pt x="16" y="7"/>
                    <a:pt x="14" y="8"/>
                    <a:pt x="13" y="8"/>
                  </a:cubicBezTo>
                  <a:cubicBezTo>
                    <a:pt x="12" y="9"/>
                    <a:pt x="11" y="10"/>
                    <a:pt x="10" y="11"/>
                  </a:cubicBezTo>
                  <a:cubicBezTo>
                    <a:pt x="9" y="12"/>
                    <a:pt x="9" y="13"/>
                    <a:pt x="8" y="15"/>
                  </a:cubicBezTo>
                  <a:cubicBezTo>
                    <a:pt x="8" y="16"/>
                    <a:pt x="8" y="18"/>
                    <a:pt x="8" y="20"/>
                  </a:cubicBezTo>
                  <a:cubicBezTo>
                    <a:pt x="8" y="22"/>
                    <a:pt x="8" y="24"/>
                    <a:pt x="8" y="26"/>
                  </a:cubicBezTo>
                  <a:cubicBezTo>
                    <a:pt x="9" y="27"/>
                    <a:pt x="10" y="28"/>
                    <a:pt x="10" y="30"/>
                  </a:cubicBezTo>
                  <a:cubicBezTo>
                    <a:pt x="11" y="31"/>
                    <a:pt x="12" y="32"/>
                    <a:pt x="13" y="32"/>
                  </a:cubicBezTo>
                  <a:cubicBezTo>
                    <a:pt x="15" y="33"/>
                    <a:pt x="16" y="33"/>
                    <a:pt x="17" y="33"/>
                  </a:cubicBezTo>
                  <a:cubicBezTo>
                    <a:pt x="19" y="33"/>
                    <a:pt x="20" y="33"/>
                    <a:pt x="21" y="32"/>
                  </a:cubicBezTo>
                  <a:cubicBezTo>
                    <a:pt x="22" y="31"/>
                    <a:pt x="23" y="30"/>
                    <a:pt x="24" y="29"/>
                  </a:cubicBezTo>
                  <a:cubicBezTo>
                    <a:pt x="25" y="28"/>
                    <a:pt x="26" y="27"/>
                    <a:pt x="26" y="25"/>
                  </a:cubicBezTo>
                  <a:cubicBezTo>
                    <a:pt x="27" y="24"/>
                    <a:pt x="27" y="22"/>
                    <a:pt x="27"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25" name="Freeform 62">
              <a:extLst>
                <a:ext uri="{FF2B5EF4-FFF2-40B4-BE49-F238E27FC236}">
                  <a16:creationId xmlns:a16="http://schemas.microsoft.com/office/drawing/2014/main" id="{6051CC00-BFF2-4334-9855-62AD588546F7}"/>
                </a:ext>
              </a:extLst>
            </p:cNvPr>
            <p:cNvSpPr>
              <a:spLocks/>
            </p:cNvSpPr>
            <p:nvPr userDrawn="1"/>
          </p:nvSpPr>
          <p:spPr bwMode="auto">
            <a:xfrm>
              <a:off x="1968067" y="6418333"/>
              <a:ext cx="57543" cy="101135"/>
            </a:xfrm>
            <a:custGeom>
              <a:avLst/>
              <a:gdLst>
                <a:gd name="T0" fmla="*/ 21 w 23"/>
                <a:gd name="T1" fmla="*/ 9 h 39"/>
                <a:gd name="T2" fmla="*/ 18 w 23"/>
                <a:gd name="T3" fmla="*/ 8 h 39"/>
                <a:gd name="T4" fmla="*/ 15 w 23"/>
                <a:gd name="T5" fmla="*/ 7 h 39"/>
                <a:gd name="T6" fmla="*/ 10 w 23"/>
                <a:gd name="T7" fmla="*/ 10 h 39"/>
                <a:gd name="T8" fmla="*/ 8 w 23"/>
                <a:gd name="T9" fmla="*/ 17 h 39"/>
                <a:gd name="T10" fmla="*/ 8 w 23"/>
                <a:gd name="T11" fmla="*/ 39 h 39"/>
                <a:gd name="T12" fmla="*/ 0 w 23"/>
                <a:gd name="T13" fmla="*/ 39 h 39"/>
                <a:gd name="T14" fmla="*/ 0 w 23"/>
                <a:gd name="T15" fmla="*/ 1 h 39"/>
                <a:gd name="T16" fmla="*/ 8 w 23"/>
                <a:gd name="T17" fmla="*/ 1 h 39"/>
                <a:gd name="T18" fmla="*/ 8 w 23"/>
                <a:gd name="T19" fmla="*/ 5 h 39"/>
                <a:gd name="T20" fmla="*/ 9 w 23"/>
                <a:gd name="T21" fmla="*/ 3 h 39"/>
                <a:gd name="T22" fmla="*/ 11 w 23"/>
                <a:gd name="T23" fmla="*/ 1 h 39"/>
                <a:gd name="T24" fmla="*/ 14 w 23"/>
                <a:gd name="T25" fmla="*/ 0 h 39"/>
                <a:gd name="T26" fmla="*/ 17 w 23"/>
                <a:gd name="T27" fmla="*/ 0 h 39"/>
                <a:gd name="T28" fmla="*/ 20 w 23"/>
                <a:gd name="T29" fmla="*/ 1 h 39"/>
                <a:gd name="T30" fmla="*/ 23 w 23"/>
                <a:gd name="T31" fmla="*/ 2 h 39"/>
                <a:gd name="T32" fmla="*/ 21 w 23"/>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9"/>
                  </a:moveTo>
                  <a:cubicBezTo>
                    <a:pt x="20" y="8"/>
                    <a:pt x="19" y="8"/>
                    <a:pt x="18" y="8"/>
                  </a:cubicBezTo>
                  <a:cubicBezTo>
                    <a:pt x="18" y="8"/>
                    <a:pt x="17" y="7"/>
                    <a:pt x="15" y="7"/>
                  </a:cubicBezTo>
                  <a:cubicBezTo>
                    <a:pt x="13" y="7"/>
                    <a:pt x="11" y="8"/>
                    <a:pt x="10" y="10"/>
                  </a:cubicBezTo>
                  <a:cubicBezTo>
                    <a:pt x="8"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9" y="3"/>
                  </a:cubicBezTo>
                  <a:cubicBezTo>
                    <a:pt x="10" y="2"/>
                    <a:pt x="11" y="2"/>
                    <a:pt x="11" y="1"/>
                  </a:cubicBezTo>
                  <a:cubicBezTo>
                    <a:pt x="12" y="1"/>
                    <a:pt x="13" y="1"/>
                    <a:pt x="14" y="0"/>
                  </a:cubicBezTo>
                  <a:cubicBezTo>
                    <a:pt x="15" y="0"/>
                    <a:pt x="16" y="0"/>
                    <a:pt x="17" y="0"/>
                  </a:cubicBezTo>
                  <a:cubicBezTo>
                    <a:pt x="18" y="0"/>
                    <a:pt x="19" y="0"/>
                    <a:pt x="20" y="1"/>
                  </a:cubicBezTo>
                  <a:cubicBezTo>
                    <a:pt x="21" y="1"/>
                    <a:pt x="22" y="1"/>
                    <a:pt x="23" y="2"/>
                  </a:cubicBezTo>
                  <a:lnTo>
                    <a:pt x="21"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26" name="Freeform 63">
              <a:extLst>
                <a:ext uri="{FF2B5EF4-FFF2-40B4-BE49-F238E27FC236}">
                  <a16:creationId xmlns:a16="http://schemas.microsoft.com/office/drawing/2014/main" id="{905DD261-B224-46ED-8CEE-E8D180BA4B72}"/>
                </a:ext>
              </a:extLst>
            </p:cNvPr>
            <p:cNvSpPr>
              <a:spLocks/>
            </p:cNvSpPr>
            <p:nvPr userDrawn="1"/>
          </p:nvSpPr>
          <p:spPr bwMode="auto">
            <a:xfrm>
              <a:off x="2043046" y="6383459"/>
              <a:ext cx="19181" cy="136010"/>
            </a:xfrm>
            <a:custGeom>
              <a:avLst/>
              <a:gdLst>
                <a:gd name="T0" fmla="*/ 0 w 11"/>
                <a:gd name="T1" fmla="*/ 78 h 78"/>
                <a:gd name="T2" fmla="*/ 0 w 11"/>
                <a:gd name="T3" fmla="*/ 6 h 78"/>
                <a:gd name="T4" fmla="*/ 11 w 11"/>
                <a:gd name="T5" fmla="*/ 0 h 78"/>
                <a:gd name="T6" fmla="*/ 11 w 11"/>
                <a:gd name="T7" fmla="*/ 78 h 78"/>
                <a:gd name="T8" fmla="*/ 0 w 11"/>
                <a:gd name="T9" fmla="*/ 78 h 78"/>
              </a:gdLst>
              <a:ahLst/>
              <a:cxnLst>
                <a:cxn ang="0">
                  <a:pos x="T0" y="T1"/>
                </a:cxn>
                <a:cxn ang="0">
                  <a:pos x="T2" y="T3"/>
                </a:cxn>
                <a:cxn ang="0">
                  <a:pos x="T4" y="T5"/>
                </a:cxn>
                <a:cxn ang="0">
                  <a:pos x="T6" y="T7"/>
                </a:cxn>
                <a:cxn ang="0">
                  <a:pos x="T8" y="T9"/>
                </a:cxn>
              </a:cxnLst>
              <a:rect l="0" t="0" r="r" b="b"/>
              <a:pathLst>
                <a:path w="11" h="78">
                  <a:moveTo>
                    <a:pt x="0" y="78"/>
                  </a:moveTo>
                  <a:lnTo>
                    <a:pt x="0" y="6"/>
                  </a:lnTo>
                  <a:lnTo>
                    <a:pt x="11" y="0"/>
                  </a:lnTo>
                  <a:lnTo>
                    <a:pt x="11" y="78"/>
                  </a:lnTo>
                  <a:lnTo>
                    <a:pt x="0" y="7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27" name="Freeform 64">
              <a:extLst>
                <a:ext uri="{FF2B5EF4-FFF2-40B4-BE49-F238E27FC236}">
                  <a16:creationId xmlns:a16="http://schemas.microsoft.com/office/drawing/2014/main" id="{A23129DF-0296-4CA9-9723-124682F0A70E}"/>
                </a:ext>
              </a:extLst>
            </p:cNvPr>
            <p:cNvSpPr>
              <a:spLocks noEditPoints="1"/>
            </p:cNvSpPr>
            <p:nvPr userDrawn="1"/>
          </p:nvSpPr>
          <p:spPr bwMode="auto">
            <a:xfrm>
              <a:off x="2084896" y="6383459"/>
              <a:ext cx="80211" cy="137753"/>
            </a:xfrm>
            <a:custGeom>
              <a:avLst/>
              <a:gdLst>
                <a:gd name="T0" fmla="*/ 24 w 32"/>
                <a:gd name="T1" fmla="*/ 53 h 54"/>
                <a:gd name="T2" fmla="*/ 24 w 32"/>
                <a:gd name="T3" fmla="*/ 50 h 54"/>
                <a:gd name="T4" fmla="*/ 22 w 32"/>
                <a:gd name="T5" fmla="*/ 51 h 54"/>
                <a:gd name="T6" fmla="*/ 20 w 32"/>
                <a:gd name="T7" fmla="*/ 53 h 54"/>
                <a:gd name="T8" fmla="*/ 17 w 32"/>
                <a:gd name="T9" fmla="*/ 54 h 54"/>
                <a:gd name="T10" fmla="*/ 14 w 32"/>
                <a:gd name="T11" fmla="*/ 54 h 54"/>
                <a:gd name="T12" fmla="*/ 9 w 32"/>
                <a:gd name="T13" fmla="*/ 53 h 54"/>
                <a:gd name="T14" fmla="*/ 4 w 32"/>
                <a:gd name="T15" fmla="*/ 49 h 54"/>
                <a:gd name="T16" fmla="*/ 1 w 32"/>
                <a:gd name="T17" fmla="*/ 43 h 54"/>
                <a:gd name="T18" fmla="*/ 0 w 32"/>
                <a:gd name="T19" fmla="*/ 33 h 54"/>
                <a:gd name="T20" fmla="*/ 1 w 32"/>
                <a:gd name="T21" fmla="*/ 25 h 54"/>
                <a:gd name="T22" fmla="*/ 4 w 32"/>
                <a:gd name="T23" fmla="*/ 19 h 54"/>
                <a:gd name="T24" fmla="*/ 9 w 32"/>
                <a:gd name="T25" fmla="*/ 15 h 54"/>
                <a:gd name="T26" fmla="*/ 15 w 32"/>
                <a:gd name="T27" fmla="*/ 14 h 54"/>
                <a:gd name="T28" fmla="*/ 18 w 32"/>
                <a:gd name="T29" fmla="*/ 14 h 54"/>
                <a:gd name="T30" fmla="*/ 20 w 32"/>
                <a:gd name="T31" fmla="*/ 15 h 54"/>
                <a:gd name="T32" fmla="*/ 22 w 32"/>
                <a:gd name="T33" fmla="*/ 17 h 54"/>
                <a:gd name="T34" fmla="*/ 24 w 32"/>
                <a:gd name="T35" fmla="*/ 18 h 54"/>
                <a:gd name="T36" fmla="*/ 24 w 32"/>
                <a:gd name="T37" fmla="*/ 4 h 54"/>
                <a:gd name="T38" fmla="*/ 32 w 32"/>
                <a:gd name="T39" fmla="*/ 0 h 54"/>
                <a:gd name="T40" fmla="*/ 32 w 32"/>
                <a:gd name="T41" fmla="*/ 53 h 54"/>
                <a:gd name="T42" fmla="*/ 24 w 32"/>
                <a:gd name="T43" fmla="*/ 53 h 54"/>
                <a:gd name="T44" fmla="*/ 24 w 32"/>
                <a:gd name="T45" fmla="*/ 26 h 54"/>
                <a:gd name="T46" fmla="*/ 23 w 32"/>
                <a:gd name="T47" fmla="*/ 24 h 54"/>
                <a:gd name="T48" fmla="*/ 21 w 32"/>
                <a:gd name="T49" fmla="*/ 23 h 54"/>
                <a:gd name="T50" fmla="*/ 18 w 32"/>
                <a:gd name="T51" fmla="*/ 22 h 54"/>
                <a:gd name="T52" fmla="*/ 15 w 32"/>
                <a:gd name="T53" fmla="*/ 21 h 54"/>
                <a:gd name="T54" fmla="*/ 9 w 32"/>
                <a:gd name="T55" fmla="*/ 24 h 54"/>
                <a:gd name="T56" fmla="*/ 7 w 32"/>
                <a:gd name="T57" fmla="*/ 33 h 54"/>
                <a:gd name="T58" fmla="*/ 8 w 32"/>
                <a:gd name="T59" fmla="*/ 39 h 54"/>
                <a:gd name="T60" fmla="*/ 9 w 32"/>
                <a:gd name="T61" fmla="*/ 44 h 54"/>
                <a:gd name="T62" fmla="*/ 12 w 32"/>
                <a:gd name="T63" fmla="*/ 46 h 54"/>
                <a:gd name="T64" fmla="*/ 16 w 32"/>
                <a:gd name="T65" fmla="*/ 47 h 54"/>
                <a:gd name="T66" fmla="*/ 18 w 32"/>
                <a:gd name="T67" fmla="*/ 47 h 54"/>
                <a:gd name="T68" fmla="*/ 21 w 32"/>
                <a:gd name="T69" fmla="*/ 46 h 54"/>
                <a:gd name="T70" fmla="*/ 23 w 32"/>
                <a:gd name="T71" fmla="*/ 44 h 54"/>
                <a:gd name="T72" fmla="*/ 24 w 32"/>
                <a:gd name="T73" fmla="*/ 42 h 54"/>
                <a:gd name="T74" fmla="*/ 24 w 32"/>
                <a:gd name="T75" fmla="*/ 26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 h="54">
                  <a:moveTo>
                    <a:pt x="24" y="53"/>
                  </a:moveTo>
                  <a:cubicBezTo>
                    <a:pt x="24" y="50"/>
                    <a:pt x="24" y="50"/>
                    <a:pt x="24" y="50"/>
                  </a:cubicBezTo>
                  <a:cubicBezTo>
                    <a:pt x="24" y="50"/>
                    <a:pt x="23" y="51"/>
                    <a:pt x="22" y="51"/>
                  </a:cubicBezTo>
                  <a:cubicBezTo>
                    <a:pt x="21" y="52"/>
                    <a:pt x="21" y="52"/>
                    <a:pt x="20" y="53"/>
                  </a:cubicBezTo>
                  <a:cubicBezTo>
                    <a:pt x="19" y="53"/>
                    <a:pt x="18" y="54"/>
                    <a:pt x="17" y="54"/>
                  </a:cubicBezTo>
                  <a:cubicBezTo>
                    <a:pt x="16" y="54"/>
                    <a:pt x="15" y="54"/>
                    <a:pt x="14" y="54"/>
                  </a:cubicBezTo>
                  <a:cubicBezTo>
                    <a:pt x="12" y="54"/>
                    <a:pt x="10" y="54"/>
                    <a:pt x="9" y="53"/>
                  </a:cubicBezTo>
                  <a:cubicBezTo>
                    <a:pt x="7" y="52"/>
                    <a:pt x="5" y="51"/>
                    <a:pt x="4" y="49"/>
                  </a:cubicBezTo>
                  <a:cubicBezTo>
                    <a:pt x="3" y="48"/>
                    <a:pt x="1" y="45"/>
                    <a:pt x="1" y="43"/>
                  </a:cubicBezTo>
                  <a:cubicBezTo>
                    <a:pt x="0" y="40"/>
                    <a:pt x="0" y="37"/>
                    <a:pt x="0" y="33"/>
                  </a:cubicBezTo>
                  <a:cubicBezTo>
                    <a:pt x="0" y="30"/>
                    <a:pt x="0" y="27"/>
                    <a:pt x="1" y="25"/>
                  </a:cubicBezTo>
                  <a:cubicBezTo>
                    <a:pt x="2" y="22"/>
                    <a:pt x="3" y="20"/>
                    <a:pt x="4" y="19"/>
                  </a:cubicBezTo>
                  <a:cubicBezTo>
                    <a:pt x="6" y="17"/>
                    <a:pt x="7" y="16"/>
                    <a:pt x="9" y="15"/>
                  </a:cubicBezTo>
                  <a:cubicBezTo>
                    <a:pt x="11" y="14"/>
                    <a:pt x="13" y="14"/>
                    <a:pt x="15" y="14"/>
                  </a:cubicBezTo>
                  <a:cubicBezTo>
                    <a:pt x="16" y="14"/>
                    <a:pt x="17" y="14"/>
                    <a:pt x="18" y="14"/>
                  </a:cubicBezTo>
                  <a:cubicBezTo>
                    <a:pt x="18" y="15"/>
                    <a:pt x="19" y="15"/>
                    <a:pt x="20" y="15"/>
                  </a:cubicBezTo>
                  <a:cubicBezTo>
                    <a:pt x="21" y="16"/>
                    <a:pt x="22" y="16"/>
                    <a:pt x="22" y="17"/>
                  </a:cubicBezTo>
                  <a:cubicBezTo>
                    <a:pt x="23" y="17"/>
                    <a:pt x="24" y="18"/>
                    <a:pt x="24" y="18"/>
                  </a:cubicBezTo>
                  <a:cubicBezTo>
                    <a:pt x="24" y="4"/>
                    <a:pt x="24" y="4"/>
                    <a:pt x="24" y="4"/>
                  </a:cubicBezTo>
                  <a:cubicBezTo>
                    <a:pt x="32" y="0"/>
                    <a:pt x="32" y="0"/>
                    <a:pt x="32" y="0"/>
                  </a:cubicBezTo>
                  <a:cubicBezTo>
                    <a:pt x="32" y="53"/>
                    <a:pt x="32" y="53"/>
                    <a:pt x="32" y="53"/>
                  </a:cubicBezTo>
                  <a:lnTo>
                    <a:pt x="24" y="53"/>
                  </a:lnTo>
                  <a:close/>
                  <a:moveTo>
                    <a:pt x="24" y="26"/>
                  </a:moveTo>
                  <a:cubicBezTo>
                    <a:pt x="24" y="26"/>
                    <a:pt x="23" y="25"/>
                    <a:pt x="23" y="24"/>
                  </a:cubicBezTo>
                  <a:cubicBezTo>
                    <a:pt x="22" y="24"/>
                    <a:pt x="22" y="23"/>
                    <a:pt x="21" y="23"/>
                  </a:cubicBezTo>
                  <a:cubicBezTo>
                    <a:pt x="20" y="22"/>
                    <a:pt x="19" y="22"/>
                    <a:pt x="18" y="22"/>
                  </a:cubicBezTo>
                  <a:cubicBezTo>
                    <a:pt x="17" y="21"/>
                    <a:pt x="16" y="21"/>
                    <a:pt x="15" y="21"/>
                  </a:cubicBezTo>
                  <a:cubicBezTo>
                    <a:pt x="13" y="21"/>
                    <a:pt x="11" y="22"/>
                    <a:pt x="9" y="24"/>
                  </a:cubicBezTo>
                  <a:cubicBezTo>
                    <a:pt x="8" y="26"/>
                    <a:pt x="7" y="29"/>
                    <a:pt x="7" y="33"/>
                  </a:cubicBezTo>
                  <a:cubicBezTo>
                    <a:pt x="7" y="36"/>
                    <a:pt x="7" y="38"/>
                    <a:pt x="8" y="39"/>
                  </a:cubicBezTo>
                  <a:cubicBezTo>
                    <a:pt x="8" y="41"/>
                    <a:pt x="9" y="43"/>
                    <a:pt x="9" y="44"/>
                  </a:cubicBezTo>
                  <a:cubicBezTo>
                    <a:pt x="10" y="45"/>
                    <a:pt x="11" y="46"/>
                    <a:pt x="12" y="46"/>
                  </a:cubicBezTo>
                  <a:cubicBezTo>
                    <a:pt x="13" y="47"/>
                    <a:pt x="14" y="47"/>
                    <a:pt x="16" y="47"/>
                  </a:cubicBezTo>
                  <a:cubicBezTo>
                    <a:pt x="17" y="47"/>
                    <a:pt x="18" y="47"/>
                    <a:pt x="18" y="47"/>
                  </a:cubicBezTo>
                  <a:cubicBezTo>
                    <a:pt x="19" y="46"/>
                    <a:pt x="20" y="46"/>
                    <a:pt x="21" y="46"/>
                  </a:cubicBezTo>
                  <a:cubicBezTo>
                    <a:pt x="21" y="45"/>
                    <a:pt x="22" y="45"/>
                    <a:pt x="23" y="44"/>
                  </a:cubicBezTo>
                  <a:cubicBezTo>
                    <a:pt x="23" y="43"/>
                    <a:pt x="24" y="43"/>
                    <a:pt x="24" y="42"/>
                  </a:cubicBezTo>
                  <a:lnTo>
                    <a:pt x="24" y="2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28" name="Freeform 65">
              <a:extLst>
                <a:ext uri="{FF2B5EF4-FFF2-40B4-BE49-F238E27FC236}">
                  <a16:creationId xmlns:a16="http://schemas.microsoft.com/office/drawing/2014/main" id="{A2A2BF8E-DA3A-4AC0-B7EB-7CAABFC9E699}"/>
                </a:ext>
              </a:extLst>
            </p:cNvPr>
            <p:cNvSpPr>
              <a:spLocks/>
            </p:cNvSpPr>
            <p:nvPr userDrawn="1"/>
          </p:nvSpPr>
          <p:spPr bwMode="auto">
            <a:xfrm>
              <a:off x="2229624" y="6421821"/>
              <a:ext cx="122060" cy="97648"/>
            </a:xfrm>
            <a:custGeom>
              <a:avLst/>
              <a:gdLst>
                <a:gd name="T0" fmla="*/ 55 w 70"/>
                <a:gd name="T1" fmla="*/ 56 h 56"/>
                <a:gd name="T2" fmla="*/ 45 w 70"/>
                <a:gd name="T3" fmla="*/ 56 h 56"/>
                <a:gd name="T4" fmla="*/ 35 w 70"/>
                <a:gd name="T5" fmla="*/ 16 h 56"/>
                <a:gd name="T6" fmla="*/ 25 w 70"/>
                <a:gd name="T7" fmla="*/ 56 h 56"/>
                <a:gd name="T8" fmla="*/ 16 w 70"/>
                <a:gd name="T9" fmla="*/ 56 h 56"/>
                <a:gd name="T10" fmla="*/ 0 w 70"/>
                <a:gd name="T11" fmla="*/ 0 h 56"/>
                <a:gd name="T12" fmla="*/ 12 w 70"/>
                <a:gd name="T13" fmla="*/ 0 h 56"/>
                <a:gd name="T14" fmla="*/ 20 w 70"/>
                <a:gd name="T15" fmla="*/ 38 h 56"/>
                <a:gd name="T16" fmla="*/ 31 w 70"/>
                <a:gd name="T17" fmla="*/ 0 h 56"/>
                <a:gd name="T18" fmla="*/ 39 w 70"/>
                <a:gd name="T19" fmla="*/ 0 h 56"/>
                <a:gd name="T20" fmla="*/ 51 w 70"/>
                <a:gd name="T21" fmla="*/ 38 h 56"/>
                <a:gd name="T22" fmla="*/ 60 w 70"/>
                <a:gd name="T23" fmla="*/ 0 h 56"/>
                <a:gd name="T24" fmla="*/ 70 w 70"/>
                <a:gd name="T25" fmla="*/ 0 h 56"/>
                <a:gd name="T26" fmla="*/ 55 w 70"/>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6">
                  <a:moveTo>
                    <a:pt x="55" y="56"/>
                  </a:moveTo>
                  <a:lnTo>
                    <a:pt x="45" y="56"/>
                  </a:lnTo>
                  <a:lnTo>
                    <a:pt x="35" y="16"/>
                  </a:lnTo>
                  <a:lnTo>
                    <a:pt x="25" y="56"/>
                  </a:lnTo>
                  <a:lnTo>
                    <a:pt x="16" y="56"/>
                  </a:lnTo>
                  <a:lnTo>
                    <a:pt x="0" y="0"/>
                  </a:lnTo>
                  <a:lnTo>
                    <a:pt x="12" y="0"/>
                  </a:lnTo>
                  <a:lnTo>
                    <a:pt x="20" y="38"/>
                  </a:lnTo>
                  <a:lnTo>
                    <a:pt x="31" y="0"/>
                  </a:lnTo>
                  <a:lnTo>
                    <a:pt x="39" y="0"/>
                  </a:lnTo>
                  <a:lnTo>
                    <a:pt x="51" y="38"/>
                  </a:lnTo>
                  <a:lnTo>
                    <a:pt x="60" y="0"/>
                  </a:lnTo>
                  <a:lnTo>
                    <a:pt x="70" y="0"/>
                  </a:lnTo>
                  <a:lnTo>
                    <a:pt x="55" y="5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29" name="Freeform 66">
              <a:extLst>
                <a:ext uri="{FF2B5EF4-FFF2-40B4-BE49-F238E27FC236}">
                  <a16:creationId xmlns:a16="http://schemas.microsoft.com/office/drawing/2014/main" id="{BEBFC1A4-92B9-418F-A0A9-2E210A37BCFF}"/>
                </a:ext>
              </a:extLst>
            </p:cNvPr>
            <p:cNvSpPr>
              <a:spLocks noEditPoints="1"/>
            </p:cNvSpPr>
            <p:nvPr userDrawn="1"/>
          </p:nvSpPr>
          <p:spPr bwMode="auto">
            <a:xfrm>
              <a:off x="2362147" y="6418333"/>
              <a:ext cx="88930" cy="102879"/>
            </a:xfrm>
            <a:custGeom>
              <a:avLst/>
              <a:gdLst>
                <a:gd name="T0" fmla="*/ 35 w 35"/>
                <a:gd name="T1" fmla="*/ 20 h 40"/>
                <a:gd name="T2" fmla="*/ 33 w 35"/>
                <a:gd name="T3" fmla="*/ 28 h 40"/>
                <a:gd name="T4" fmla="*/ 30 w 35"/>
                <a:gd name="T5" fmla="*/ 35 h 40"/>
                <a:gd name="T6" fmla="*/ 24 w 35"/>
                <a:gd name="T7" fmla="*/ 39 h 40"/>
                <a:gd name="T8" fmla="*/ 17 w 35"/>
                <a:gd name="T9" fmla="*/ 40 h 40"/>
                <a:gd name="T10" fmla="*/ 11 w 35"/>
                <a:gd name="T11" fmla="*/ 39 h 40"/>
                <a:gd name="T12" fmla="*/ 5 w 35"/>
                <a:gd name="T13" fmla="*/ 35 h 40"/>
                <a:gd name="T14" fmla="*/ 2 w 35"/>
                <a:gd name="T15" fmla="*/ 28 h 40"/>
                <a:gd name="T16" fmla="*/ 0 w 35"/>
                <a:gd name="T17" fmla="*/ 20 h 40"/>
                <a:gd name="T18" fmla="*/ 2 w 35"/>
                <a:gd name="T19" fmla="*/ 12 h 40"/>
                <a:gd name="T20" fmla="*/ 5 w 35"/>
                <a:gd name="T21" fmla="*/ 5 h 40"/>
                <a:gd name="T22" fmla="*/ 11 w 35"/>
                <a:gd name="T23" fmla="*/ 1 h 40"/>
                <a:gd name="T24" fmla="*/ 18 w 35"/>
                <a:gd name="T25" fmla="*/ 0 h 40"/>
                <a:gd name="T26" fmla="*/ 24 w 35"/>
                <a:gd name="T27" fmla="*/ 1 h 40"/>
                <a:gd name="T28" fmla="*/ 30 w 35"/>
                <a:gd name="T29" fmla="*/ 5 h 40"/>
                <a:gd name="T30" fmla="*/ 33 w 35"/>
                <a:gd name="T31" fmla="*/ 12 h 40"/>
                <a:gd name="T32" fmla="*/ 35 w 35"/>
                <a:gd name="T33" fmla="*/ 20 h 40"/>
                <a:gd name="T34" fmla="*/ 27 w 35"/>
                <a:gd name="T35" fmla="*/ 20 h 40"/>
                <a:gd name="T36" fmla="*/ 26 w 35"/>
                <a:gd name="T37" fmla="*/ 15 h 40"/>
                <a:gd name="T38" fmla="*/ 24 w 35"/>
                <a:gd name="T39" fmla="*/ 11 h 40"/>
                <a:gd name="T40" fmla="*/ 21 w 35"/>
                <a:gd name="T41" fmla="*/ 8 h 40"/>
                <a:gd name="T42" fmla="*/ 17 w 35"/>
                <a:gd name="T43" fmla="*/ 7 h 40"/>
                <a:gd name="T44" fmla="*/ 13 w 35"/>
                <a:gd name="T45" fmla="*/ 8 h 40"/>
                <a:gd name="T46" fmla="*/ 10 w 35"/>
                <a:gd name="T47" fmla="*/ 11 h 40"/>
                <a:gd name="T48" fmla="*/ 9 w 35"/>
                <a:gd name="T49" fmla="*/ 15 h 40"/>
                <a:gd name="T50" fmla="*/ 8 w 35"/>
                <a:gd name="T51" fmla="*/ 20 h 40"/>
                <a:gd name="T52" fmla="*/ 9 w 35"/>
                <a:gd name="T53" fmla="*/ 26 h 40"/>
                <a:gd name="T54" fmla="*/ 11 w 35"/>
                <a:gd name="T55" fmla="*/ 30 h 40"/>
                <a:gd name="T56" fmla="*/ 14 w 35"/>
                <a:gd name="T57" fmla="*/ 32 h 40"/>
                <a:gd name="T58" fmla="*/ 18 w 35"/>
                <a:gd name="T59" fmla="*/ 33 h 40"/>
                <a:gd name="T60" fmla="*/ 21 w 35"/>
                <a:gd name="T61" fmla="*/ 32 h 40"/>
                <a:gd name="T62" fmla="*/ 24 w 35"/>
                <a:gd name="T63" fmla="*/ 29 h 40"/>
                <a:gd name="T64" fmla="*/ 26 w 35"/>
                <a:gd name="T65" fmla="*/ 25 h 40"/>
                <a:gd name="T66" fmla="*/ 27 w 35"/>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 h="40">
                  <a:moveTo>
                    <a:pt x="35" y="20"/>
                  </a:moveTo>
                  <a:cubicBezTo>
                    <a:pt x="35" y="23"/>
                    <a:pt x="34" y="26"/>
                    <a:pt x="33" y="28"/>
                  </a:cubicBezTo>
                  <a:cubicBezTo>
                    <a:pt x="32" y="31"/>
                    <a:pt x="31" y="33"/>
                    <a:pt x="30" y="35"/>
                  </a:cubicBezTo>
                  <a:cubicBezTo>
                    <a:pt x="28" y="37"/>
                    <a:pt x="26" y="38"/>
                    <a:pt x="24" y="39"/>
                  </a:cubicBezTo>
                  <a:cubicBezTo>
                    <a:pt x="22" y="40"/>
                    <a:pt x="20" y="40"/>
                    <a:pt x="17" y="40"/>
                  </a:cubicBezTo>
                  <a:cubicBezTo>
                    <a:pt x="15" y="40"/>
                    <a:pt x="13" y="40"/>
                    <a:pt x="11" y="39"/>
                  </a:cubicBezTo>
                  <a:cubicBezTo>
                    <a:pt x="8" y="38"/>
                    <a:pt x="7" y="36"/>
                    <a:pt x="5" y="35"/>
                  </a:cubicBezTo>
                  <a:cubicBezTo>
                    <a:pt x="4" y="33"/>
                    <a:pt x="2" y="31"/>
                    <a:pt x="2" y="28"/>
                  </a:cubicBezTo>
                  <a:cubicBezTo>
                    <a:pt x="1" y="26"/>
                    <a:pt x="0" y="23"/>
                    <a:pt x="0" y="20"/>
                  </a:cubicBezTo>
                  <a:cubicBezTo>
                    <a:pt x="0" y="17"/>
                    <a:pt x="1" y="14"/>
                    <a:pt x="2" y="12"/>
                  </a:cubicBezTo>
                  <a:cubicBezTo>
                    <a:pt x="3" y="9"/>
                    <a:pt x="4" y="7"/>
                    <a:pt x="5" y="5"/>
                  </a:cubicBezTo>
                  <a:cubicBezTo>
                    <a:pt x="7" y="4"/>
                    <a:pt x="9" y="2"/>
                    <a:pt x="11" y="1"/>
                  </a:cubicBezTo>
                  <a:cubicBezTo>
                    <a:pt x="13" y="1"/>
                    <a:pt x="15" y="0"/>
                    <a:pt x="18" y="0"/>
                  </a:cubicBezTo>
                  <a:cubicBezTo>
                    <a:pt x="20" y="0"/>
                    <a:pt x="22" y="1"/>
                    <a:pt x="24" y="1"/>
                  </a:cubicBezTo>
                  <a:cubicBezTo>
                    <a:pt x="26" y="2"/>
                    <a:pt x="28" y="4"/>
                    <a:pt x="30" y="5"/>
                  </a:cubicBezTo>
                  <a:cubicBezTo>
                    <a:pt x="31" y="7"/>
                    <a:pt x="32" y="9"/>
                    <a:pt x="33" y="12"/>
                  </a:cubicBezTo>
                  <a:cubicBezTo>
                    <a:pt x="34" y="14"/>
                    <a:pt x="35" y="17"/>
                    <a:pt x="35" y="20"/>
                  </a:cubicBezTo>
                  <a:close/>
                  <a:moveTo>
                    <a:pt x="27" y="20"/>
                  </a:moveTo>
                  <a:cubicBezTo>
                    <a:pt x="27" y="18"/>
                    <a:pt x="27" y="16"/>
                    <a:pt x="26" y="15"/>
                  </a:cubicBezTo>
                  <a:cubicBezTo>
                    <a:pt x="26" y="13"/>
                    <a:pt x="25" y="12"/>
                    <a:pt x="24" y="11"/>
                  </a:cubicBezTo>
                  <a:cubicBezTo>
                    <a:pt x="24" y="10"/>
                    <a:pt x="23" y="9"/>
                    <a:pt x="21" y="8"/>
                  </a:cubicBezTo>
                  <a:cubicBezTo>
                    <a:pt x="20" y="8"/>
                    <a:pt x="19" y="7"/>
                    <a:pt x="17" y="7"/>
                  </a:cubicBezTo>
                  <a:cubicBezTo>
                    <a:pt x="16" y="7"/>
                    <a:pt x="14" y="8"/>
                    <a:pt x="13" y="8"/>
                  </a:cubicBezTo>
                  <a:cubicBezTo>
                    <a:pt x="12" y="9"/>
                    <a:pt x="11" y="10"/>
                    <a:pt x="10" y="11"/>
                  </a:cubicBezTo>
                  <a:cubicBezTo>
                    <a:pt x="10" y="12"/>
                    <a:pt x="9" y="13"/>
                    <a:pt x="9" y="15"/>
                  </a:cubicBezTo>
                  <a:cubicBezTo>
                    <a:pt x="8" y="16"/>
                    <a:pt x="8" y="18"/>
                    <a:pt x="8" y="20"/>
                  </a:cubicBezTo>
                  <a:cubicBezTo>
                    <a:pt x="8" y="22"/>
                    <a:pt x="8" y="24"/>
                    <a:pt x="9" y="26"/>
                  </a:cubicBezTo>
                  <a:cubicBezTo>
                    <a:pt x="9" y="27"/>
                    <a:pt x="10" y="28"/>
                    <a:pt x="11" y="30"/>
                  </a:cubicBezTo>
                  <a:cubicBezTo>
                    <a:pt x="11" y="31"/>
                    <a:pt x="12" y="32"/>
                    <a:pt x="14" y="32"/>
                  </a:cubicBezTo>
                  <a:cubicBezTo>
                    <a:pt x="15" y="33"/>
                    <a:pt x="16" y="33"/>
                    <a:pt x="18" y="33"/>
                  </a:cubicBezTo>
                  <a:cubicBezTo>
                    <a:pt x="19" y="33"/>
                    <a:pt x="20" y="33"/>
                    <a:pt x="21" y="32"/>
                  </a:cubicBezTo>
                  <a:cubicBezTo>
                    <a:pt x="23" y="31"/>
                    <a:pt x="24" y="30"/>
                    <a:pt x="24" y="29"/>
                  </a:cubicBezTo>
                  <a:cubicBezTo>
                    <a:pt x="25" y="28"/>
                    <a:pt x="26" y="27"/>
                    <a:pt x="26" y="25"/>
                  </a:cubicBezTo>
                  <a:cubicBezTo>
                    <a:pt x="27" y="24"/>
                    <a:pt x="27" y="22"/>
                    <a:pt x="27"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30" name="Freeform 67">
              <a:extLst>
                <a:ext uri="{FF2B5EF4-FFF2-40B4-BE49-F238E27FC236}">
                  <a16:creationId xmlns:a16="http://schemas.microsoft.com/office/drawing/2014/main" id="{A28B9FD0-8354-4DD6-856A-157C5F8768EB}"/>
                </a:ext>
              </a:extLst>
            </p:cNvPr>
            <p:cNvSpPr>
              <a:spLocks/>
            </p:cNvSpPr>
            <p:nvPr userDrawn="1"/>
          </p:nvSpPr>
          <p:spPr bwMode="auto">
            <a:xfrm>
              <a:off x="2468514" y="6418333"/>
              <a:ext cx="59286" cy="101135"/>
            </a:xfrm>
            <a:custGeom>
              <a:avLst/>
              <a:gdLst>
                <a:gd name="T0" fmla="*/ 21 w 23"/>
                <a:gd name="T1" fmla="*/ 9 h 39"/>
                <a:gd name="T2" fmla="*/ 19 w 23"/>
                <a:gd name="T3" fmla="*/ 8 h 39"/>
                <a:gd name="T4" fmla="*/ 16 w 23"/>
                <a:gd name="T5" fmla="*/ 7 h 39"/>
                <a:gd name="T6" fmla="*/ 10 w 23"/>
                <a:gd name="T7" fmla="*/ 10 h 39"/>
                <a:gd name="T8" fmla="*/ 8 w 23"/>
                <a:gd name="T9" fmla="*/ 17 h 39"/>
                <a:gd name="T10" fmla="*/ 8 w 23"/>
                <a:gd name="T11" fmla="*/ 39 h 39"/>
                <a:gd name="T12" fmla="*/ 0 w 23"/>
                <a:gd name="T13" fmla="*/ 39 h 39"/>
                <a:gd name="T14" fmla="*/ 0 w 23"/>
                <a:gd name="T15" fmla="*/ 1 h 39"/>
                <a:gd name="T16" fmla="*/ 8 w 23"/>
                <a:gd name="T17" fmla="*/ 1 h 39"/>
                <a:gd name="T18" fmla="*/ 8 w 23"/>
                <a:gd name="T19" fmla="*/ 5 h 39"/>
                <a:gd name="T20" fmla="*/ 10 w 23"/>
                <a:gd name="T21" fmla="*/ 3 h 39"/>
                <a:gd name="T22" fmla="*/ 12 w 23"/>
                <a:gd name="T23" fmla="*/ 1 h 39"/>
                <a:gd name="T24" fmla="*/ 14 w 23"/>
                <a:gd name="T25" fmla="*/ 0 h 39"/>
                <a:gd name="T26" fmla="*/ 17 w 23"/>
                <a:gd name="T27" fmla="*/ 0 h 39"/>
                <a:gd name="T28" fmla="*/ 21 w 23"/>
                <a:gd name="T29" fmla="*/ 1 h 39"/>
                <a:gd name="T30" fmla="*/ 23 w 23"/>
                <a:gd name="T31" fmla="*/ 2 h 39"/>
                <a:gd name="T32" fmla="*/ 21 w 23"/>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9"/>
                  </a:moveTo>
                  <a:cubicBezTo>
                    <a:pt x="20" y="8"/>
                    <a:pt x="20" y="8"/>
                    <a:pt x="19" y="8"/>
                  </a:cubicBezTo>
                  <a:cubicBezTo>
                    <a:pt x="18" y="8"/>
                    <a:pt x="17" y="7"/>
                    <a:pt x="16" y="7"/>
                  </a:cubicBezTo>
                  <a:cubicBezTo>
                    <a:pt x="13" y="7"/>
                    <a:pt x="11" y="8"/>
                    <a:pt x="10" y="10"/>
                  </a:cubicBezTo>
                  <a:cubicBezTo>
                    <a:pt x="9"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10" y="3"/>
                  </a:cubicBezTo>
                  <a:cubicBezTo>
                    <a:pt x="10" y="2"/>
                    <a:pt x="11" y="2"/>
                    <a:pt x="12" y="1"/>
                  </a:cubicBezTo>
                  <a:cubicBezTo>
                    <a:pt x="12" y="1"/>
                    <a:pt x="13" y="1"/>
                    <a:pt x="14" y="0"/>
                  </a:cubicBezTo>
                  <a:cubicBezTo>
                    <a:pt x="15" y="0"/>
                    <a:pt x="16" y="0"/>
                    <a:pt x="17" y="0"/>
                  </a:cubicBezTo>
                  <a:cubicBezTo>
                    <a:pt x="18" y="0"/>
                    <a:pt x="20" y="0"/>
                    <a:pt x="21" y="1"/>
                  </a:cubicBezTo>
                  <a:cubicBezTo>
                    <a:pt x="22" y="1"/>
                    <a:pt x="23" y="1"/>
                    <a:pt x="23" y="2"/>
                  </a:cubicBezTo>
                  <a:lnTo>
                    <a:pt x="21"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31" name="Freeform 68">
              <a:extLst>
                <a:ext uri="{FF2B5EF4-FFF2-40B4-BE49-F238E27FC236}">
                  <a16:creationId xmlns:a16="http://schemas.microsoft.com/office/drawing/2014/main" id="{83D3DEEE-A610-48BE-BADD-6BA188B5B86D}"/>
                </a:ext>
              </a:extLst>
            </p:cNvPr>
            <p:cNvSpPr>
              <a:spLocks/>
            </p:cNvSpPr>
            <p:nvPr userDrawn="1"/>
          </p:nvSpPr>
          <p:spPr bwMode="auto">
            <a:xfrm>
              <a:off x="2545237" y="6383459"/>
              <a:ext cx="76723" cy="136010"/>
            </a:xfrm>
            <a:custGeom>
              <a:avLst/>
              <a:gdLst>
                <a:gd name="T0" fmla="*/ 31 w 44"/>
                <a:gd name="T1" fmla="*/ 78 h 78"/>
                <a:gd name="T2" fmla="*/ 19 w 44"/>
                <a:gd name="T3" fmla="*/ 50 h 78"/>
                <a:gd name="T4" fmla="*/ 10 w 44"/>
                <a:gd name="T5" fmla="*/ 61 h 78"/>
                <a:gd name="T6" fmla="*/ 10 w 44"/>
                <a:gd name="T7" fmla="*/ 78 h 78"/>
                <a:gd name="T8" fmla="*/ 0 w 44"/>
                <a:gd name="T9" fmla="*/ 78 h 78"/>
                <a:gd name="T10" fmla="*/ 0 w 44"/>
                <a:gd name="T11" fmla="*/ 6 h 78"/>
                <a:gd name="T12" fmla="*/ 10 w 44"/>
                <a:gd name="T13" fmla="*/ 0 h 78"/>
                <a:gd name="T14" fmla="*/ 10 w 44"/>
                <a:gd name="T15" fmla="*/ 47 h 78"/>
                <a:gd name="T16" fmla="*/ 28 w 44"/>
                <a:gd name="T17" fmla="*/ 22 h 78"/>
                <a:gd name="T18" fmla="*/ 41 w 44"/>
                <a:gd name="T19" fmla="*/ 22 h 78"/>
                <a:gd name="T20" fmla="*/ 26 w 44"/>
                <a:gd name="T21" fmla="*/ 41 h 78"/>
                <a:gd name="T22" fmla="*/ 44 w 44"/>
                <a:gd name="T23" fmla="*/ 78 h 78"/>
                <a:gd name="T24" fmla="*/ 31 w 44"/>
                <a:gd name="T25"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78">
                  <a:moveTo>
                    <a:pt x="31" y="78"/>
                  </a:moveTo>
                  <a:lnTo>
                    <a:pt x="19" y="50"/>
                  </a:lnTo>
                  <a:lnTo>
                    <a:pt x="10" y="61"/>
                  </a:lnTo>
                  <a:lnTo>
                    <a:pt x="10" y="78"/>
                  </a:lnTo>
                  <a:lnTo>
                    <a:pt x="0" y="78"/>
                  </a:lnTo>
                  <a:lnTo>
                    <a:pt x="0" y="6"/>
                  </a:lnTo>
                  <a:lnTo>
                    <a:pt x="10" y="0"/>
                  </a:lnTo>
                  <a:lnTo>
                    <a:pt x="10" y="47"/>
                  </a:lnTo>
                  <a:lnTo>
                    <a:pt x="28" y="22"/>
                  </a:lnTo>
                  <a:lnTo>
                    <a:pt x="41" y="22"/>
                  </a:lnTo>
                  <a:lnTo>
                    <a:pt x="26" y="41"/>
                  </a:lnTo>
                  <a:lnTo>
                    <a:pt x="44" y="78"/>
                  </a:lnTo>
                  <a:lnTo>
                    <a:pt x="31" y="7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32" name="Freeform 69">
              <a:extLst>
                <a:ext uri="{FF2B5EF4-FFF2-40B4-BE49-F238E27FC236}">
                  <a16:creationId xmlns:a16="http://schemas.microsoft.com/office/drawing/2014/main" id="{463C7ADB-C654-4D24-9055-0B6003A770A3}"/>
                </a:ext>
              </a:extLst>
            </p:cNvPr>
            <p:cNvSpPr>
              <a:spLocks/>
            </p:cNvSpPr>
            <p:nvPr userDrawn="1"/>
          </p:nvSpPr>
          <p:spPr bwMode="auto">
            <a:xfrm>
              <a:off x="2628936" y="6418333"/>
              <a:ext cx="74980" cy="102879"/>
            </a:xfrm>
            <a:custGeom>
              <a:avLst/>
              <a:gdLst>
                <a:gd name="T0" fmla="*/ 28 w 29"/>
                <a:gd name="T1" fmla="*/ 4 h 40"/>
                <a:gd name="T2" fmla="*/ 25 w 29"/>
                <a:gd name="T3" fmla="*/ 10 h 40"/>
                <a:gd name="T4" fmla="*/ 20 w 29"/>
                <a:gd name="T5" fmla="*/ 8 h 40"/>
                <a:gd name="T6" fmla="*/ 15 w 29"/>
                <a:gd name="T7" fmla="*/ 7 h 40"/>
                <a:gd name="T8" fmla="*/ 11 w 29"/>
                <a:gd name="T9" fmla="*/ 8 h 40"/>
                <a:gd name="T10" fmla="*/ 9 w 29"/>
                <a:gd name="T11" fmla="*/ 10 h 40"/>
                <a:gd name="T12" fmla="*/ 10 w 29"/>
                <a:gd name="T13" fmla="*/ 12 h 40"/>
                <a:gd name="T14" fmla="*/ 11 w 29"/>
                <a:gd name="T15" fmla="*/ 13 h 40"/>
                <a:gd name="T16" fmla="*/ 13 w 29"/>
                <a:gd name="T17" fmla="*/ 14 h 40"/>
                <a:gd name="T18" fmla="*/ 17 w 29"/>
                <a:gd name="T19" fmla="*/ 16 h 40"/>
                <a:gd name="T20" fmla="*/ 22 w 29"/>
                <a:gd name="T21" fmla="*/ 18 h 40"/>
                <a:gd name="T22" fmla="*/ 26 w 29"/>
                <a:gd name="T23" fmla="*/ 21 h 40"/>
                <a:gd name="T24" fmla="*/ 29 w 29"/>
                <a:gd name="T25" fmla="*/ 24 h 40"/>
                <a:gd name="T26" fmla="*/ 29 w 29"/>
                <a:gd name="T27" fmla="*/ 29 h 40"/>
                <a:gd name="T28" fmla="*/ 28 w 29"/>
                <a:gd name="T29" fmla="*/ 34 h 40"/>
                <a:gd name="T30" fmla="*/ 25 w 29"/>
                <a:gd name="T31" fmla="*/ 38 h 40"/>
                <a:gd name="T32" fmla="*/ 21 w 29"/>
                <a:gd name="T33" fmla="*/ 40 h 40"/>
                <a:gd name="T34" fmla="*/ 15 w 29"/>
                <a:gd name="T35" fmla="*/ 40 h 40"/>
                <a:gd name="T36" fmla="*/ 7 w 29"/>
                <a:gd name="T37" fmla="*/ 39 h 40"/>
                <a:gd name="T38" fmla="*/ 0 w 29"/>
                <a:gd name="T39" fmla="*/ 35 h 40"/>
                <a:gd name="T40" fmla="*/ 4 w 29"/>
                <a:gd name="T41" fmla="*/ 30 h 40"/>
                <a:gd name="T42" fmla="*/ 9 w 29"/>
                <a:gd name="T43" fmla="*/ 32 h 40"/>
                <a:gd name="T44" fmla="*/ 15 w 29"/>
                <a:gd name="T45" fmla="*/ 33 h 40"/>
                <a:gd name="T46" fmla="*/ 20 w 29"/>
                <a:gd name="T47" fmla="*/ 32 h 40"/>
                <a:gd name="T48" fmla="*/ 22 w 29"/>
                <a:gd name="T49" fmla="*/ 29 h 40"/>
                <a:gd name="T50" fmla="*/ 21 w 29"/>
                <a:gd name="T51" fmla="*/ 27 h 40"/>
                <a:gd name="T52" fmla="*/ 20 w 29"/>
                <a:gd name="T53" fmla="*/ 26 h 40"/>
                <a:gd name="T54" fmla="*/ 17 w 29"/>
                <a:gd name="T55" fmla="*/ 24 h 40"/>
                <a:gd name="T56" fmla="*/ 13 w 29"/>
                <a:gd name="T57" fmla="*/ 23 h 40"/>
                <a:gd name="T58" fmla="*/ 8 w 29"/>
                <a:gd name="T59" fmla="*/ 20 h 40"/>
                <a:gd name="T60" fmla="*/ 4 w 29"/>
                <a:gd name="T61" fmla="*/ 18 h 40"/>
                <a:gd name="T62" fmla="*/ 2 w 29"/>
                <a:gd name="T63" fmla="*/ 15 h 40"/>
                <a:gd name="T64" fmla="*/ 2 w 29"/>
                <a:gd name="T65" fmla="*/ 11 h 40"/>
                <a:gd name="T66" fmla="*/ 3 w 29"/>
                <a:gd name="T67" fmla="*/ 6 h 40"/>
                <a:gd name="T68" fmla="*/ 6 w 29"/>
                <a:gd name="T69" fmla="*/ 3 h 40"/>
                <a:gd name="T70" fmla="*/ 10 w 29"/>
                <a:gd name="T71" fmla="*/ 1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5" y="10"/>
                    <a:pt x="25" y="10"/>
                    <a:pt x="25" y="10"/>
                  </a:cubicBezTo>
                  <a:cubicBezTo>
                    <a:pt x="23" y="9"/>
                    <a:pt x="22" y="8"/>
                    <a:pt x="20" y="8"/>
                  </a:cubicBezTo>
                  <a:cubicBezTo>
                    <a:pt x="18" y="7"/>
                    <a:pt x="17" y="7"/>
                    <a:pt x="15" y="7"/>
                  </a:cubicBezTo>
                  <a:cubicBezTo>
                    <a:pt x="13" y="7"/>
                    <a:pt x="12" y="7"/>
                    <a:pt x="11" y="8"/>
                  </a:cubicBezTo>
                  <a:cubicBezTo>
                    <a:pt x="10" y="8"/>
                    <a:pt x="9" y="9"/>
                    <a:pt x="9" y="10"/>
                  </a:cubicBezTo>
                  <a:cubicBezTo>
                    <a:pt x="9" y="11"/>
                    <a:pt x="10" y="11"/>
                    <a:pt x="10" y="12"/>
                  </a:cubicBezTo>
                  <a:cubicBezTo>
                    <a:pt x="10" y="12"/>
                    <a:pt x="10" y="13"/>
                    <a:pt x="11" y="13"/>
                  </a:cubicBezTo>
                  <a:cubicBezTo>
                    <a:pt x="11" y="13"/>
                    <a:pt x="12" y="14"/>
                    <a:pt x="13" y="14"/>
                  </a:cubicBezTo>
                  <a:cubicBezTo>
                    <a:pt x="14" y="15"/>
                    <a:pt x="15" y="15"/>
                    <a:pt x="17" y="16"/>
                  </a:cubicBezTo>
                  <a:cubicBezTo>
                    <a:pt x="19" y="17"/>
                    <a:pt x="21" y="18"/>
                    <a:pt x="22" y="18"/>
                  </a:cubicBezTo>
                  <a:cubicBezTo>
                    <a:pt x="24" y="19"/>
                    <a:pt x="25" y="20"/>
                    <a:pt x="26" y="21"/>
                  </a:cubicBezTo>
                  <a:cubicBezTo>
                    <a:pt x="27" y="22"/>
                    <a:pt x="28" y="23"/>
                    <a:pt x="29" y="24"/>
                  </a:cubicBezTo>
                  <a:cubicBezTo>
                    <a:pt x="29" y="25"/>
                    <a:pt x="29" y="27"/>
                    <a:pt x="29" y="29"/>
                  </a:cubicBezTo>
                  <a:cubicBezTo>
                    <a:pt x="29" y="31"/>
                    <a:pt x="29" y="33"/>
                    <a:pt x="28" y="34"/>
                  </a:cubicBezTo>
                  <a:cubicBezTo>
                    <a:pt x="28" y="36"/>
                    <a:pt x="26" y="37"/>
                    <a:pt x="25" y="38"/>
                  </a:cubicBezTo>
                  <a:cubicBezTo>
                    <a:pt x="24" y="39"/>
                    <a:pt x="22" y="39"/>
                    <a:pt x="21" y="40"/>
                  </a:cubicBezTo>
                  <a:cubicBezTo>
                    <a:pt x="19" y="40"/>
                    <a:pt x="17" y="40"/>
                    <a:pt x="15" y="40"/>
                  </a:cubicBezTo>
                  <a:cubicBezTo>
                    <a:pt x="13" y="40"/>
                    <a:pt x="10" y="40"/>
                    <a:pt x="7" y="39"/>
                  </a:cubicBezTo>
                  <a:cubicBezTo>
                    <a:pt x="5" y="38"/>
                    <a:pt x="2" y="37"/>
                    <a:pt x="0" y="35"/>
                  </a:cubicBezTo>
                  <a:cubicBezTo>
                    <a:pt x="4" y="30"/>
                    <a:pt x="4" y="30"/>
                    <a:pt x="4" y="30"/>
                  </a:cubicBezTo>
                  <a:cubicBezTo>
                    <a:pt x="6" y="31"/>
                    <a:pt x="7" y="32"/>
                    <a:pt x="9" y="32"/>
                  </a:cubicBezTo>
                  <a:cubicBezTo>
                    <a:pt x="11" y="33"/>
                    <a:pt x="13" y="33"/>
                    <a:pt x="15" y="33"/>
                  </a:cubicBezTo>
                  <a:cubicBezTo>
                    <a:pt x="17" y="33"/>
                    <a:pt x="19" y="33"/>
                    <a:pt x="20" y="32"/>
                  </a:cubicBezTo>
                  <a:cubicBezTo>
                    <a:pt x="21" y="31"/>
                    <a:pt x="22" y="30"/>
                    <a:pt x="22" y="29"/>
                  </a:cubicBezTo>
                  <a:cubicBezTo>
                    <a:pt x="22" y="28"/>
                    <a:pt x="22" y="28"/>
                    <a:pt x="21" y="27"/>
                  </a:cubicBezTo>
                  <a:cubicBezTo>
                    <a:pt x="21" y="27"/>
                    <a:pt x="20" y="26"/>
                    <a:pt x="20" y="26"/>
                  </a:cubicBezTo>
                  <a:cubicBezTo>
                    <a:pt x="19" y="25"/>
                    <a:pt x="18" y="25"/>
                    <a:pt x="17" y="24"/>
                  </a:cubicBezTo>
                  <a:cubicBezTo>
                    <a:pt x="16" y="24"/>
                    <a:pt x="15" y="23"/>
                    <a:pt x="13" y="23"/>
                  </a:cubicBezTo>
                  <a:cubicBezTo>
                    <a:pt x="11" y="22"/>
                    <a:pt x="9" y="21"/>
                    <a:pt x="8" y="20"/>
                  </a:cubicBezTo>
                  <a:cubicBezTo>
                    <a:pt x="6" y="19"/>
                    <a:pt x="5" y="19"/>
                    <a:pt x="4" y="18"/>
                  </a:cubicBezTo>
                  <a:cubicBezTo>
                    <a:pt x="3" y="17"/>
                    <a:pt x="3" y="16"/>
                    <a:pt x="2" y="15"/>
                  </a:cubicBezTo>
                  <a:cubicBezTo>
                    <a:pt x="2" y="13"/>
                    <a:pt x="2" y="12"/>
                    <a:pt x="2" y="11"/>
                  </a:cubicBezTo>
                  <a:cubicBezTo>
                    <a:pt x="2" y="9"/>
                    <a:pt x="2" y="7"/>
                    <a:pt x="3" y="6"/>
                  </a:cubicBezTo>
                  <a:cubicBezTo>
                    <a:pt x="3" y="5"/>
                    <a:pt x="4" y="4"/>
                    <a:pt x="6" y="3"/>
                  </a:cubicBezTo>
                  <a:cubicBezTo>
                    <a:pt x="7" y="2"/>
                    <a:pt x="8" y="1"/>
                    <a:pt x="10" y="1"/>
                  </a:cubicBezTo>
                  <a:cubicBezTo>
                    <a:pt x="11" y="0"/>
                    <a:pt x="13" y="0"/>
                    <a:pt x="15" y="0"/>
                  </a:cubicBezTo>
                  <a:cubicBezTo>
                    <a:pt x="17" y="0"/>
                    <a:pt x="20"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33" name="Freeform 70">
              <a:extLst>
                <a:ext uri="{FF2B5EF4-FFF2-40B4-BE49-F238E27FC236}">
                  <a16:creationId xmlns:a16="http://schemas.microsoft.com/office/drawing/2014/main" id="{40CF3793-E792-4DB3-8064-4B43F4706A3D}"/>
                </a:ext>
              </a:extLst>
            </p:cNvPr>
            <p:cNvSpPr>
              <a:spLocks/>
            </p:cNvSpPr>
            <p:nvPr userDrawn="1"/>
          </p:nvSpPr>
          <p:spPr bwMode="auto">
            <a:xfrm>
              <a:off x="2723096" y="6489826"/>
              <a:ext cx="27899" cy="31387"/>
            </a:xfrm>
            <a:custGeom>
              <a:avLst/>
              <a:gdLst>
                <a:gd name="T0" fmla="*/ 11 w 11"/>
                <a:gd name="T1" fmla="*/ 6 h 12"/>
                <a:gd name="T2" fmla="*/ 11 w 11"/>
                <a:gd name="T3" fmla="*/ 9 h 12"/>
                <a:gd name="T4" fmla="*/ 10 w 11"/>
                <a:gd name="T5" fmla="*/ 10 h 12"/>
                <a:gd name="T6" fmla="*/ 8 w 11"/>
                <a:gd name="T7" fmla="*/ 12 h 12"/>
                <a:gd name="T8" fmla="*/ 6 w 11"/>
                <a:gd name="T9" fmla="*/ 12 h 12"/>
                <a:gd name="T10" fmla="*/ 3 w 11"/>
                <a:gd name="T11" fmla="*/ 12 h 12"/>
                <a:gd name="T12" fmla="*/ 1 w 11"/>
                <a:gd name="T13" fmla="*/ 10 h 12"/>
                <a:gd name="T14" fmla="*/ 0 w 11"/>
                <a:gd name="T15" fmla="*/ 9 h 12"/>
                <a:gd name="T16" fmla="*/ 0 w 11"/>
                <a:gd name="T17" fmla="*/ 6 h 12"/>
                <a:gd name="T18" fmla="*/ 0 w 11"/>
                <a:gd name="T19" fmla="*/ 4 h 12"/>
                <a:gd name="T20" fmla="*/ 1 w 11"/>
                <a:gd name="T21" fmla="*/ 2 h 12"/>
                <a:gd name="T22" fmla="*/ 3 w 11"/>
                <a:gd name="T23" fmla="*/ 1 h 12"/>
                <a:gd name="T24" fmla="*/ 6 w 11"/>
                <a:gd name="T25" fmla="*/ 0 h 12"/>
                <a:gd name="T26" fmla="*/ 8 w 11"/>
                <a:gd name="T27" fmla="*/ 1 h 12"/>
                <a:gd name="T28" fmla="*/ 10 w 11"/>
                <a:gd name="T29" fmla="*/ 2 h 12"/>
                <a:gd name="T30" fmla="*/ 11 w 11"/>
                <a:gd name="T31" fmla="*/ 4 h 12"/>
                <a:gd name="T32" fmla="*/ 11 w 11"/>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 h="12">
                  <a:moveTo>
                    <a:pt x="11" y="6"/>
                  </a:moveTo>
                  <a:cubicBezTo>
                    <a:pt x="11" y="7"/>
                    <a:pt x="11" y="8"/>
                    <a:pt x="11" y="9"/>
                  </a:cubicBezTo>
                  <a:cubicBezTo>
                    <a:pt x="11" y="9"/>
                    <a:pt x="10" y="10"/>
                    <a:pt x="10" y="10"/>
                  </a:cubicBezTo>
                  <a:cubicBezTo>
                    <a:pt x="9" y="11"/>
                    <a:pt x="9" y="11"/>
                    <a:pt x="8" y="12"/>
                  </a:cubicBezTo>
                  <a:cubicBezTo>
                    <a:pt x="7" y="12"/>
                    <a:pt x="6" y="12"/>
                    <a:pt x="6" y="12"/>
                  </a:cubicBezTo>
                  <a:cubicBezTo>
                    <a:pt x="5" y="12"/>
                    <a:pt x="4" y="12"/>
                    <a:pt x="3" y="12"/>
                  </a:cubicBezTo>
                  <a:cubicBezTo>
                    <a:pt x="3" y="11"/>
                    <a:pt x="2" y="11"/>
                    <a:pt x="1" y="10"/>
                  </a:cubicBezTo>
                  <a:cubicBezTo>
                    <a:pt x="1" y="10"/>
                    <a:pt x="1" y="9"/>
                    <a:pt x="0" y="9"/>
                  </a:cubicBezTo>
                  <a:cubicBezTo>
                    <a:pt x="0" y="8"/>
                    <a:pt x="0" y="7"/>
                    <a:pt x="0" y="6"/>
                  </a:cubicBezTo>
                  <a:cubicBezTo>
                    <a:pt x="0" y="6"/>
                    <a:pt x="0" y="5"/>
                    <a:pt x="0" y="4"/>
                  </a:cubicBezTo>
                  <a:cubicBezTo>
                    <a:pt x="1" y="3"/>
                    <a:pt x="1" y="3"/>
                    <a:pt x="1" y="2"/>
                  </a:cubicBezTo>
                  <a:cubicBezTo>
                    <a:pt x="2" y="2"/>
                    <a:pt x="3" y="1"/>
                    <a:pt x="3" y="1"/>
                  </a:cubicBezTo>
                  <a:cubicBezTo>
                    <a:pt x="4" y="1"/>
                    <a:pt x="5" y="0"/>
                    <a:pt x="6" y="0"/>
                  </a:cubicBezTo>
                  <a:cubicBezTo>
                    <a:pt x="6" y="0"/>
                    <a:pt x="7" y="1"/>
                    <a:pt x="8" y="1"/>
                  </a:cubicBezTo>
                  <a:cubicBezTo>
                    <a:pt x="9" y="1"/>
                    <a:pt x="9" y="2"/>
                    <a:pt x="10" y="2"/>
                  </a:cubicBezTo>
                  <a:cubicBezTo>
                    <a:pt x="10" y="3"/>
                    <a:pt x="11" y="3"/>
                    <a:pt x="11" y="4"/>
                  </a:cubicBezTo>
                  <a:cubicBezTo>
                    <a:pt x="11" y="5"/>
                    <a:pt x="11" y="6"/>
                    <a:pt x="11"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grpSp>
      <p:sp>
        <p:nvSpPr>
          <p:cNvPr id="18" name="Title 1"/>
          <p:cNvSpPr>
            <a:spLocks noGrp="1"/>
          </p:cNvSpPr>
          <p:nvPr userDrawn="1">
            <p:ph type="ctrTitle"/>
          </p:nvPr>
        </p:nvSpPr>
        <p:spPr>
          <a:xfrm>
            <a:off x="944388" y="2158329"/>
            <a:ext cx="4781392" cy="860400"/>
          </a:xfrm>
          <a:prstGeom prst="rect">
            <a:avLst/>
          </a:prstGeom>
        </p:spPr>
        <p:txBody>
          <a:bodyPr/>
          <a:lstStyle>
            <a:lvl1pPr>
              <a:defRPr sz="2999" b="0">
                <a:solidFill>
                  <a:schemeClr val="bg1"/>
                </a:solidFill>
                <a:latin typeface="EYInterstate Light" panose="02000506000000020004" pitchFamily="2" charset="0"/>
                <a:cs typeface="Arial" pitchFamily="34" charset="0"/>
              </a:defRPr>
            </a:lvl1pPr>
          </a:lstStyle>
          <a:p>
            <a:r>
              <a:rPr lang="en-US"/>
              <a:t>Click to edit Master title style</a:t>
            </a:r>
            <a:endParaRPr lang="en-GB"/>
          </a:p>
        </p:txBody>
      </p:sp>
      <p:sp>
        <p:nvSpPr>
          <p:cNvPr id="19" name="Subtitle 2"/>
          <p:cNvSpPr>
            <a:spLocks noGrp="1"/>
          </p:cNvSpPr>
          <p:nvPr userDrawn="1">
            <p:ph type="subTitle" idx="1"/>
          </p:nvPr>
        </p:nvSpPr>
        <p:spPr>
          <a:xfrm>
            <a:off x="944580" y="3200329"/>
            <a:ext cx="4805525" cy="645742"/>
          </a:xfrm>
          <a:prstGeom prst="rect">
            <a:avLst/>
          </a:prstGeom>
        </p:spPr>
        <p:txBody>
          <a:bodyPr/>
          <a:lstStyle>
            <a:lvl1pPr marL="0" indent="0" algn="l">
              <a:buNone/>
              <a:defRPr sz="1999">
                <a:solidFill>
                  <a:schemeClr val="bg1"/>
                </a:solidFill>
                <a:latin typeface="EYInterstate Light" panose="02000506000000020004" pitchFamily="2" charset="0"/>
                <a:cs typeface="Arial" pitchFamily="34" charset="0"/>
              </a:defRPr>
            </a:lvl1pPr>
            <a:lvl2pPr marL="0" indent="0" algn="l">
              <a:buNone/>
              <a:defRPr sz="1599">
                <a:solidFill>
                  <a:schemeClr val="tx1">
                    <a:lumMod val="75000"/>
                    <a:lumOff val="25000"/>
                  </a:schemeClr>
                </a:solidFill>
              </a:defRPr>
            </a:lvl2pPr>
            <a:lvl3pPr marL="913943" indent="0" algn="ctr">
              <a:buNone/>
              <a:defRPr>
                <a:solidFill>
                  <a:schemeClr val="tx1">
                    <a:tint val="75000"/>
                  </a:schemeClr>
                </a:solidFill>
              </a:defRPr>
            </a:lvl3pPr>
            <a:lvl4pPr marL="1370914" indent="0" algn="ctr">
              <a:buNone/>
              <a:defRPr>
                <a:solidFill>
                  <a:schemeClr val="tx1">
                    <a:tint val="75000"/>
                  </a:schemeClr>
                </a:solidFill>
              </a:defRPr>
            </a:lvl4pPr>
            <a:lvl5pPr marL="1827886" indent="0" algn="ctr">
              <a:buNone/>
              <a:defRPr>
                <a:solidFill>
                  <a:schemeClr val="tx1">
                    <a:tint val="75000"/>
                  </a:schemeClr>
                </a:solidFill>
              </a:defRPr>
            </a:lvl5pPr>
            <a:lvl6pPr marL="2284857" indent="0" algn="ctr">
              <a:buNone/>
              <a:defRPr>
                <a:solidFill>
                  <a:schemeClr val="tx1">
                    <a:tint val="75000"/>
                  </a:schemeClr>
                </a:solidFill>
              </a:defRPr>
            </a:lvl6pPr>
            <a:lvl7pPr marL="2741828" indent="0" algn="ctr">
              <a:buNone/>
              <a:defRPr>
                <a:solidFill>
                  <a:schemeClr val="tx1">
                    <a:tint val="75000"/>
                  </a:schemeClr>
                </a:solidFill>
              </a:defRPr>
            </a:lvl7pPr>
            <a:lvl8pPr marL="3198800" indent="0" algn="ctr">
              <a:buNone/>
              <a:defRPr>
                <a:solidFill>
                  <a:schemeClr val="tx1">
                    <a:tint val="75000"/>
                  </a:schemeClr>
                </a:solidFill>
              </a:defRPr>
            </a:lvl8pPr>
            <a:lvl9pPr marL="3655771" indent="0" algn="ctr">
              <a:buNone/>
              <a:defRPr>
                <a:solidFill>
                  <a:schemeClr val="tx1">
                    <a:tint val="75000"/>
                  </a:schemeClr>
                </a:solidFill>
              </a:defRPr>
            </a:lvl9pPr>
          </a:lstStyle>
          <a:p>
            <a:pPr lvl="0"/>
            <a:r>
              <a:rPr lang="en-US"/>
              <a:t>Click to edit Master subtitle style</a:t>
            </a:r>
            <a:endParaRPr lang="en-GB"/>
          </a:p>
        </p:txBody>
      </p:sp>
      <p:sp>
        <p:nvSpPr>
          <p:cNvPr id="3" name="Freeform: Shape 2">
            <a:extLst>
              <a:ext uri="{FF2B5EF4-FFF2-40B4-BE49-F238E27FC236}">
                <a16:creationId xmlns:a16="http://schemas.microsoft.com/office/drawing/2014/main" id="{44A731D0-020D-4D8E-955D-2354AF0FE452}"/>
              </a:ext>
            </a:extLst>
          </p:cNvPr>
          <p:cNvSpPr/>
          <p:nvPr userDrawn="1"/>
        </p:nvSpPr>
        <p:spPr>
          <a:xfrm>
            <a:off x="489112" y="723658"/>
            <a:ext cx="5677988" cy="3452894"/>
          </a:xfrm>
          <a:custGeom>
            <a:avLst/>
            <a:gdLst>
              <a:gd name="connsiteX0" fmla="*/ 8749 w 5680945"/>
              <a:gd name="connsiteY0" fmla="*/ 1021520 h 3452894"/>
              <a:gd name="connsiteX1" fmla="*/ 8749 w 5680945"/>
              <a:gd name="connsiteY1" fmla="*/ 3164181 h 3452894"/>
              <a:gd name="connsiteX2" fmla="*/ 151414 w 5680945"/>
              <a:gd name="connsiteY2" fmla="*/ 3164181 h 3452894"/>
              <a:gd name="connsiteX3" fmla="*/ 151414 w 5680945"/>
              <a:gd name="connsiteY3" fmla="*/ 1140155 h 3452894"/>
              <a:gd name="connsiteX4" fmla="*/ 5534897 w 5680945"/>
              <a:gd name="connsiteY4" fmla="*/ 179294 h 3452894"/>
              <a:gd name="connsiteX5" fmla="*/ 5534897 w 5680945"/>
              <a:gd name="connsiteY5" fmla="*/ 3306846 h 3452894"/>
              <a:gd name="connsiteX6" fmla="*/ 864624 w 5680945"/>
              <a:gd name="connsiteY6" fmla="*/ 3306846 h 3452894"/>
              <a:gd name="connsiteX7" fmla="*/ 864624 w 5680945"/>
              <a:gd name="connsiteY7" fmla="*/ 3449395 h 3452894"/>
              <a:gd name="connsiteX8" fmla="*/ 5677562 w 5680945"/>
              <a:gd name="connsiteY8" fmla="*/ 3449395 h 3452894"/>
              <a:gd name="connsiteX9" fmla="*/ 5677562 w 5680945"/>
              <a:gd name="connsiteY9" fmla="*/ 8749 h 3452894"/>
              <a:gd name="connsiteX10" fmla="*/ 8749 w 5680945"/>
              <a:gd name="connsiteY10" fmla="*/ 1021520 h 3452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80945" h="3452894">
                <a:moveTo>
                  <a:pt x="8749" y="1021520"/>
                </a:moveTo>
                <a:lnTo>
                  <a:pt x="8749" y="3164181"/>
                </a:lnTo>
                <a:lnTo>
                  <a:pt x="151414" y="3164181"/>
                </a:lnTo>
                <a:lnTo>
                  <a:pt x="151414" y="1140155"/>
                </a:lnTo>
                <a:lnTo>
                  <a:pt x="5534897" y="179294"/>
                </a:lnTo>
                <a:lnTo>
                  <a:pt x="5534897" y="3306846"/>
                </a:lnTo>
                <a:lnTo>
                  <a:pt x="864624" y="3306846"/>
                </a:lnTo>
                <a:lnTo>
                  <a:pt x="864624" y="3449395"/>
                </a:lnTo>
                <a:lnTo>
                  <a:pt x="5677562" y="3449395"/>
                </a:lnTo>
                <a:lnTo>
                  <a:pt x="5677562" y="8749"/>
                </a:lnTo>
                <a:lnTo>
                  <a:pt x="8749" y="1021520"/>
                </a:lnTo>
                <a:close/>
              </a:path>
            </a:pathLst>
          </a:custGeom>
          <a:solidFill>
            <a:schemeClr val="tx2"/>
          </a:solidFill>
          <a:ln w="9525" cap="flat">
            <a:noFill/>
            <a:prstDash val="solid"/>
            <a:miter/>
          </a:ln>
        </p:spPr>
        <p:txBody>
          <a:bodyPr rtlCol="0" anchor="ctr"/>
          <a:lstStyle/>
          <a:p>
            <a:endParaRPr lang="en-IN" sz="1799"/>
          </a:p>
        </p:txBody>
      </p:sp>
      <p:sp>
        <p:nvSpPr>
          <p:cNvPr id="4" name="Freeform: Shape 3">
            <a:extLst>
              <a:ext uri="{FF2B5EF4-FFF2-40B4-BE49-F238E27FC236}">
                <a16:creationId xmlns:a16="http://schemas.microsoft.com/office/drawing/2014/main" id="{15324C54-B75E-4AC0-90C2-FA558C7716F7}"/>
              </a:ext>
            </a:extLst>
          </p:cNvPr>
          <p:cNvSpPr/>
          <p:nvPr/>
        </p:nvSpPr>
        <p:spPr>
          <a:xfrm>
            <a:off x="489112" y="4021756"/>
            <a:ext cx="151568" cy="151647"/>
          </a:xfrm>
          <a:custGeom>
            <a:avLst/>
            <a:gdLst>
              <a:gd name="connsiteX0" fmla="*/ 8749 w 151647"/>
              <a:gd name="connsiteY0" fmla="*/ 8749 h 151647"/>
              <a:gd name="connsiteX1" fmla="*/ 151414 w 151647"/>
              <a:gd name="connsiteY1" fmla="*/ 8749 h 151647"/>
              <a:gd name="connsiteX2" fmla="*/ 151414 w 151647"/>
              <a:gd name="connsiteY2" fmla="*/ 151414 h 151647"/>
              <a:gd name="connsiteX3" fmla="*/ 8749 w 151647"/>
              <a:gd name="connsiteY3" fmla="*/ 151414 h 151647"/>
            </a:gdLst>
            <a:ahLst/>
            <a:cxnLst>
              <a:cxn ang="0">
                <a:pos x="connsiteX0" y="connsiteY0"/>
              </a:cxn>
              <a:cxn ang="0">
                <a:pos x="connsiteX1" y="connsiteY1"/>
              </a:cxn>
              <a:cxn ang="0">
                <a:pos x="connsiteX2" y="connsiteY2"/>
              </a:cxn>
              <a:cxn ang="0">
                <a:pos x="connsiteX3" y="connsiteY3"/>
              </a:cxn>
            </a:cxnLst>
            <a:rect l="l" t="t" r="r" b="b"/>
            <a:pathLst>
              <a:path w="151647" h="151647">
                <a:moveTo>
                  <a:pt x="8749" y="8749"/>
                </a:moveTo>
                <a:lnTo>
                  <a:pt x="151414" y="8749"/>
                </a:lnTo>
                <a:lnTo>
                  <a:pt x="151414" y="151414"/>
                </a:lnTo>
                <a:lnTo>
                  <a:pt x="8749" y="151414"/>
                </a:lnTo>
                <a:close/>
              </a:path>
            </a:pathLst>
          </a:custGeom>
          <a:solidFill>
            <a:schemeClr val="tx2"/>
          </a:solidFill>
          <a:ln w="9525" cap="flat">
            <a:noFill/>
            <a:prstDash val="solid"/>
            <a:miter/>
          </a:ln>
        </p:spPr>
        <p:txBody>
          <a:bodyPr rtlCol="0" anchor="ctr"/>
          <a:lstStyle/>
          <a:p>
            <a:endParaRPr lang="en-IN" sz="1799"/>
          </a:p>
        </p:txBody>
      </p:sp>
      <p:sp>
        <p:nvSpPr>
          <p:cNvPr id="5" name="Freeform: Shape 4">
            <a:extLst>
              <a:ext uri="{FF2B5EF4-FFF2-40B4-BE49-F238E27FC236}">
                <a16:creationId xmlns:a16="http://schemas.microsoft.com/office/drawing/2014/main" id="{CAA95478-C099-485F-AD95-A617656C6C7C}"/>
              </a:ext>
            </a:extLst>
          </p:cNvPr>
          <p:cNvSpPr/>
          <p:nvPr/>
        </p:nvSpPr>
        <p:spPr>
          <a:xfrm>
            <a:off x="774294" y="4021756"/>
            <a:ext cx="151568" cy="151647"/>
          </a:xfrm>
          <a:custGeom>
            <a:avLst/>
            <a:gdLst>
              <a:gd name="connsiteX0" fmla="*/ 8749 w 151647"/>
              <a:gd name="connsiteY0" fmla="*/ 8749 h 151647"/>
              <a:gd name="connsiteX1" fmla="*/ 151414 w 151647"/>
              <a:gd name="connsiteY1" fmla="*/ 8749 h 151647"/>
              <a:gd name="connsiteX2" fmla="*/ 151414 w 151647"/>
              <a:gd name="connsiteY2" fmla="*/ 151414 h 151647"/>
              <a:gd name="connsiteX3" fmla="*/ 8749 w 151647"/>
              <a:gd name="connsiteY3" fmla="*/ 151414 h 151647"/>
            </a:gdLst>
            <a:ahLst/>
            <a:cxnLst>
              <a:cxn ang="0">
                <a:pos x="connsiteX0" y="connsiteY0"/>
              </a:cxn>
              <a:cxn ang="0">
                <a:pos x="connsiteX1" y="connsiteY1"/>
              </a:cxn>
              <a:cxn ang="0">
                <a:pos x="connsiteX2" y="connsiteY2"/>
              </a:cxn>
              <a:cxn ang="0">
                <a:pos x="connsiteX3" y="connsiteY3"/>
              </a:cxn>
            </a:cxnLst>
            <a:rect l="l" t="t" r="r" b="b"/>
            <a:pathLst>
              <a:path w="151647" h="151647">
                <a:moveTo>
                  <a:pt x="8749" y="8749"/>
                </a:moveTo>
                <a:lnTo>
                  <a:pt x="151414" y="8749"/>
                </a:lnTo>
                <a:lnTo>
                  <a:pt x="151414" y="151414"/>
                </a:lnTo>
                <a:lnTo>
                  <a:pt x="8749" y="151414"/>
                </a:lnTo>
                <a:close/>
              </a:path>
            </a:pathLst>
          </a:custGeom>
          <a:solidFill>
            <a:schemeClr val="tx2"/>
          </a:solidFill>
          <a:ln w="9525" cap="flat">
            <a:noFill/>
            <a:prstDash val="solid"/>
            <a:miter/>
          </a:ln>
        </p:spPr>
        <p:txBody>
          <a:bodyPr rtlCol="0" anchor="ctr"/>
          <a:lstStyle/>
          <a:p>
            <a:endParaRPr lang="en-IN" sz="1799"/>
          </a:p>
        </p:txBody>
      </p:sp>
      <p:sp>
        <p:nvSpPr>
          <p:cNvPr id="6" name="Freeform: Shape 5">
            <a:extLst>
              <a:ext uri="{FF2B5EF4-FFF2-40B4-BE49-F238E27FC236}">
                <a16:creationId xmlns:a16="http://schemas.microsoft.com/office/drawing/2014/main" id="{D65680A1-86D1-44C2-AA38-0DF5735F1F26}"/>
              </a:ext>
            </a:extLst>
          </p:cNvPr>
          <p:cNvSpPr/>
          <p:nvPr/>
        </p:nvSpPr>
        <p:spPr>
          <a:xfrm>
            <a:off x="1059359" y="4021756"/>
            <a:ext cx="151568" cy="151647"/>
          </a:xfrm>
          <a:custGeom>
            <a:avLst/>
            <a:gdLst>
              <a:gd name="connsiteX0" fmla="*/ 8749 w 151647"/>
              <a:gd name="connsiteY0" fmla="*/ 8749 h 151647"/>
              <a:gd name="connsiteX1" fmla="*/ 151414 w 151647"/>
              <a:gd name="connsiteY1" fmla="*/ 8749 h 151647"/>
              <a:gd name="connsiteX2" fmla="*/ 151414 w 151647"/>
              <a:gd name="connsiteY2" fmla="*/ 151414 h 151647"/>
              <a:gd name="connsiteX3" fmla="*/ 8749 w 151647"/>
              <a:gd name="connsiteY3" fmla="*/ 151414 h 151647"/>
            </a:gdLst>
            <a:ahLst/>
            <a:cxnLst>
              <a:cxn ang="0">
                <a:pos x="connsiteX0" y="connsiteY0"/>
              </a:cxn>
              <a:cxn ang="0">
                <a:pos x="connsiteX1" y="connsiteY1"/>
              </a:cxn>
              <a:cxn ang="0">
                <a:pos x="connsiteX2" y="connsiteY2"/>
              </a:cxn>
              <a:cxn ang="0">
                <a:pos x="connsiteX3" y="connsiteY3"/>
              </a:cxn>
            </a:cxnLst>
            <a:rect l="l" t="t" r="r" b="b"/>
            <a:pathLst>
              <a:path w="151647" h="151647">
                <a:moveTo>
                  <a:pt x="8749" y="8749"/>
                </a:moveTo>
                <a:lnTo>
                  <a:pt x="151414" y="8749"/>
                </a:lnTo>
                <a:lnTo>
                  <a:pt x="151414" y="151414"/>
                </a:lnTo>
                <a:lnTo>
                  <a:pt x="8749" y="151414"/>
                </a:lnTo>
                <a:close/>
              </a:path>
            </a:pathLst>
          </a:custGeom>
          <a:solidFill>
            <a:schemeClr val="tx2"/>
          </a:solidFill>
          <a:ln w="9525" cap="flat">
            <a:noFill/>
            <a:prstDash val="solid"/>
            <a:miter/>
          </a:ln>
        </p:spPr>
        <p:txBody>
          <a:bodyPr rtlCol="0" anchor="ctr"/>
          <a:lstStyle/>
          <a:p>
            <a:endParaRPr lang="en-IN" sz="1799"/>
          </a:p>
        </p:txBody>
      </p:sp>
      <p:grpSp>
        <p:nvGrpSpPr>
          <p:cNvPr id="76" name="Group 4">
            <a:extLst>
              <a:ext uri="{FF2B5EF4-FFF2-40B4-BE49-F238E27FC236}">
                <a16:creationId xmlns:a16="http://schemas.microsoft.com/office/drawing/2014/main" id="{9D60B6B0-F7ED-4B9F-A77C-632AC4EA661D}"/>
              </a:ext>
            </a:extLst>
          </p:cNvPr>
          <p:cNvGrpSpPr>
            <a:grpSpLocks noChangeAspect="1"/>
          </p:cNvGrpSpPr>
          <p:nvPr userDrawn="1"/>
        </p:nvGrpSpPr>
        <p:grpSpPr bwMode="auto">
          <a:xfrm>
            <a:off x="10359392" y="4960938"/>
            <a:ext cx="1224912" cy="1435100"/>
            <a:chOff x="6529" y="3125"/>
            <a:chExt cx="772" cy="904"/>
          </a:xfrm>
        </p:grpSpPr>
        <p:sp>
          <p:nvSpPr>
            <p:cNvPr id="77" name="Freeform 5">
              <a:extLst>
                <a:ext uri="{FF2B5EF4-FFF2-40B4-BE49-F238E27FC236}">
                  <a16:creationId xmlns:a16="http://schemas.microsoft.com/office/drawing/2014/main" id="{CC1B45B9-64DF-4C5B-9711-FA69AD537071}"/>
                </a:ext>
              </a:extLst>
            </p:cNvPr>
            <p:cNvSpPr>
              <a:spLocks/>
            </p:cNvSpPr>
            <p:nvPr userDrawn="1"/>
          </p:nvSpPr>
          <p:spPr bwMode="auto">
            <a:xfrm>
              <a:off x="6529" y="3125"/>
              <a:ext cx="619" cy="226"/>
            </a:xfrm>
            <a:custGeom>
              <a:avLst/>
              <a:gdLst>
                <a:gd name="T0" fmla="*/ 2473 w 2473"/>
                <a:gd name="T1" fmla="*/ 0 h 902"/>
                <a:gd name="T2" fmla="*/ 0 w 2473"/>
                <a:gd name="T3" fmla="*/ 902 h 902"/>
                <a:gd name="T4" fmla="*/ 2473 w 2473"/>
                <a:gd name="T5" fmla="*/ 466 h 902"/>
                <a:gd name="T6" fmla="*/ 2473 w 2473"/>
                <a:gd name="T7" fmla="*/ 0 h 902"/>
              </a:gdLst>
              <a:ahLst/>
              <a:cxnLst>
                <a:cxn ang="0">
                  <a:pos x="T0" y="T1"/>
                </a:cxn>
                <a:cxn ang="0">
                  <a:pos x="T2" y="T3"/>
                </a:cxn>
                <a:cxn ang="0">
                  <a:pos x="T4" y="T5"/>
                </a:cxn>
                <a:cxn ang="0">
                  <a:pos x="T6" y="T7"/>
                </a:cxn>
              </a:cxnLst>
              <a:rect l="0" t="0" r="r" b="b"/>
              <a:pathLst>
                <a:path w="2473" h="902">
                  <a:moveTo>
                    <a:pt x="2473" y="0"/>
                  </a:moveTo>
                  <a:lnTo>
                    <a:pt x="0" y="902"/>
                  </a:lnTo>
                  <a:lnTo>
                    <a:pt x="2473" y="466"/>
                  </a:lnTo>
                  <a:lnTo>
                    <a:pt x="247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78" name="Freeform 6">
              <a:extLst>
                <a:ext uri="{FF2B5EF4-FFF2-40B4-BE49-F238E27FC236}">
                  <a16:creationId xmlns:a16="http://schemas.microsoft.com/office/drawing/2014/main" id="{BA55CB73-EE25-43B6-9720-855E16C4B153}"/>
                </a:ext>
              </a:extLst>
            </p:cNvPr>
            <p:cNvSpPr>
              <a:spLocks noEditPoints="1"/>
            </p:cNvSpPr>
            <p:nvPr userDrawn="1"/>
          </p:nvSpPr>
          <p:spPr bwMode="auto">
            <a:xfrm>
              <a:off x="6529" y="3444"/>
              <a:ext cx="772" cy="585"/>
            </a:xfrm>
            <a:custGeom>
              <a:avLst/>
              <a:gdLst>
                <a:gd name="T0" fmla="*/ 233 w 3088"/>
                <a:gd name="T1" fmla="*/ 1588 h 2339"/>
                <a:gd name="T2" fmla="*/ 253 w 3088"/>
                <a:gd name="T3" fmla="*/ 1795 h 2339"/>
                <a:gd name="T4" fmla="*/ 151 w 3088"/>
                <a:gd name="T5" fmla="*/ 1810 h 2339"/>
                <a:gd name="T6" fmla="*/ 351 w 3088"/>
                <a:gd name="T7" fmla="*/ 1761 h 2339"/>
                <a:gd name="T8" fmla="*/ 416 w 3088"/>
                <a:gd name="T9" fmla="*/ 1857 h 2339"/>
                <a:gd name="T10" fmla="*/ 1140 w 3088"/>
                <a:gd name="T11" fmla="*/ 1652 h 2339"/>
                <a:gd name="T12" fmla="*/ 1216 w 3088"/>
                <a:gd name="T13" fmla="*/ 1738 h 2339"/>
                <a:gd name="T14" fmla="*/ 696 w 3088"/>
                <a:gd name="T15" fmla="*/ 1546 h 2339"/>
                <a:gd name="T16" fmla="*/ 738 w 3088"/>
                <a:gd name="T17" fmla="*/ 1710 h 2339"/>
                <a:gd name="T18" fmla="*/ 860 w 3088"/>
                <a:gd name="T19" fmla="*/ 1854 h 2339"/>
                <a:gd name="T20" fmla="*/ 832 w 3088"/>
                <a:gd name="T21" fmla="*/ 1684 h 2339"/>
                <a:gd name="T22" fmla="*/ 2021 w 3088"/>
                <a:gd name="T23" fmla="*/ 1860 h 2339"/>
                <a:gd name="T24" fmla="*/ 2158 w 3088"/>
                <a:gd name="T25" fmla="*/ 1747 h 2339"/>
                <a:gd name="T26" fmla="*/ 2100 w 3088"/>
                <a:gd name="T27" fmla="*/ 1730 h 2339"/>
                <a:gd name="T28" fmla="*/ 2059 w 3088"/>
                <a:gd name="T29" fmla="*/ 1684 h 2339"/>
                <a:gd name="T30" fmla="*/ 1309 w 3088"/>
                <a:gd name="T31" fmla="*/ 1734 h 2339"/>
                <a:gd name="T32" fmla="*/ 1445 w 3088"/>
                <a:gd name="T33" fmla="*/ 1844 h 2339"/>
                <a:gd name="T34" fmla="*/ 1473 w 3088"/>
                <a:gd name="T35" fmla="*/ 1923 h 2339"/>
                <a:gd name="T36" fmla="*/ 1369 w 3088"/>
                <a:gd name="T37" fmla="*/ 1781 h 2339"/>
                <a:gd name="T38" fmla="*/ 1727 w 3088"/>
                <a:gd name="T39" fmla="*/ 1677 h 2339"/>
                <a:gd name="T40" fmla="*/ 1632 w 3088"/>
                <a:gd name="T41" fmla="*/ 1778 h 2339"/>
                <a:gd name="T42" fmla="*/ 1822 w 3088"/>
                <a:gd name="T43" fmla="*/ 1710 h 2339"/>
                <a:gd name="T44" fmla="*/ 1686 w 3088"/>
                <a:gd name="T45" fmla="*/ 1786 h 2339"/>
                <a:gd name="T46" fmla="*/ 1708 w 3088"/>
                <a:gd name="T47" fmla="*/ 1817 h 2339"/>
                <a:gd name="T48" fmla="*/ 2240 w 3088"/>
                <a:gd name="T49" fmla="*/ 1766 h 2339"/>
                <a:gd name="T50" fmla="*/ 2227 w 3088"/>
                <a:gd name="T51" fmla="*/ 1653 h 2339"/>
                <a:gd name="T52" fmla="*/ 2290 w 3088"/>
                <a:gd name="T53" fmla="*/ 1866 h 2339"/>
                <a:gd name="T54" fmla="*/ 2321 w 3088"/>
                <a:gd name="T55" fmla="*/ 1709 h 2339"/>
                <a:gd name="T56" fmla="*/ 2908 w 3088"/>
                <a:gd name="T57" fmla="*/ 1750 h 2339"/>
                <a:gd name="T58" fmla="*/ 2730 w 3088"/>
                <a:gd name="T59" fmla="*/ 1683 h 2339"/>
                <a:gd name="T60" fmla="*/ 2852 w 3088"/>
                <a:gd name="T61" fmla="*/ 1860 h 2339"/>
                <a:gd name="T62" fmla="*/ 2639 w 3088"/>
                <a:gd name="T63" fmla="*/ 1783 h 2339"/>
                <a:gd name="T64" fmla="*/ 2605 w 3088"/>
                <a:gd name="T65" fmla="*/ 1853 h 2339"/>
                <a:gd name="T66" fmla="*/ 2464 w 3088"/>
                <a:gd name="T67" fmla="*/ 1861 h 2339"/>
                <a:gd name="T68" fmla="*/ 2495 w 3088"/>
                <a:gd name="T69" fmla="*/ 1812 h 2339"/>
                <a:gd name="T70" fmla="*/ 2998 w 3088"/>
                <a:gd name="T71" fmla="*/ 1639 h 2339"/>
                <a:gd name="T72" fmla="*/ 975 w 3088"/>
                <a:gd name="T73" fmla="*/ 1860 h 2339"/>
                <a:gd name="T74" fmla="*/ 2416 w 3088"/>
                <a:gd name="T75" fmla="*/ 2069 h 2339"/>
                <a:gd name="T76" fmla="*/ 2510 w 3088"/>
                <a:gd name="T77" fmla="*/ 2251 h 2339"/>
                <a:gd name="T78" fmla="*/ 2485 w 3088"/>
                <a:gd name="T79" fmla="*/ 2074 h 2339"/>
                <a:gd name="T80" fmla="*/ 627 w 3088"/>
                <a:gd name="T81" fmla="*/ 2078 h 2339"/>
                <a:gd name="T82" fmla="*/ 672 w 3088"/>
                <a:gd name="T83" fmla="*/ 2089 h 2339"/>
                <a:gd name="T84" fmla="*/ 202 w 3088"/>
                <a:gd name="T85" fmla="*/ 2135 h 2339"/>
                <a:gd name="T86" fmla="*/ 310 w 3088"/>
                <a:gd name="T87" fmla="*/ 2174 h 2339"/>
                <a:gd name="T88" fmla="*/ 503 w 3088"/>
                <a:gd name="T89" fmla="*/ 2174 h 2339"/>
                <a:gd name="T90" fmla="*/ 374 w 3088"/>
                <a:gd name="T91" fmla="*/ 2185 h 2339"/>
                <a:gd name="T92" fmla="*/ 439 w 3088"/>
                <a:gd name="T93" fmla="*/ 2185 h 2339"/>
                <a:gd name="T94" fmla="*/ 2197 w 3088"/>
                <a:gd name="T95" fmla="*/ 2040 h 2339"/>
                <a:gd name="T96" fmla="*/ 1597 w 3088"/>
                <a:gd name="T97" fmla="*/ 2027 h 2339"/>
                <a:gd name="T98" fmla="*/ 1937 w 3088"/>
                <a:gd name="T99" fmla="*/ 2047 h 2339"/>
                <a:gd name="T100" fmla="*/ 2002 w 3088"/>
                <a:gd name="T101" fmla="*/ 2254 h 2339"/>
                <a:gd name="T102" fmla="*/ 2061 w 3088"/>
                <a:gd name="T103" fmla="*/ 2041 h 2339"/>
                <a:gd name="T104" fmla="*/ 2002 w 3088"/>
                <a:gd name="T105" fmla="*/ 2073 h 2339"/>
                <a:gd name="T106" fmla="*/ 767 w 3088"/>
                <a:gd name="T107" fmla="*/ 1934 h 2339"/>
                <a:gd name="T108" fmla="*/ 1202 w 3088"/>
                <a:gd name="T109" fmla="*/ 2037 h 2339"/>
                <a:gd name="T110" fmla="*/ 1108 w 3088"/>
                <a:gd name="T111" fmla="*/ 2086 h 2339"/>
                <a:gd name="T112" fmla="*/ 1280 w 3088"/>
                <a:gd name="T113" fmla="*/ 2078 h 2339"/>
                <a:gd name="T114" fmla="*/ 1385 w 3088"/>
                <a:gd name="T115" fmla="*/ 2249 h 2339"/>
                <a:gd name="T116" fmla="*/ 1403 w 3088"/>
                <a:gd name="T117" fmla="*/ 2332 h 2339"/>
                <a:gd name="T118" fmla="*/ 1354 w 3088"/>
                <a:gd name="T119" fmla="*/ 2200 h 2339"/>
                <a:gd name="T120" fmla="*/ 993 w 3088"/>
                <a:gd name="T121" fmla="*/ 2123 h 2339"/>
                <a:gd name="T122" fmla="*/ 397 w 3088"/>
                <a:gd name="T123" fmla="*/ 963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88" h="2339">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grpSp>
    </p:spTree>
    <p:extLst>
      <p:ext uri="{BB962C8B-B14F-4D97-AF65-F5344CB8AC3E}">
        <p14:creationId xmlns:p14="http://schemas.microsoft.com/office/powerpoint/2010/main" val="499650937"/>
      </p:ext>
    </p:extLst>
  </p:cSld>
  <p:clrMapOvr>
    <a:masterClrMapping/>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Approved question tall">
    <p:spTree>
      <p:nvGrpSpPr>
        <p:cNvPr id="1" name=""/>
        <p:cNvGrpSpPr/>
        <p:nvPr/>
      </p:nvGrpSpPr>
      <p:grpSpPr>
        <a:xfrm>
          <a:off x="0" y="0"/>
          <a:ext cx="0" cy="0"/>
          <a:chOff x="0" y="0"/>
          <a:chExt cx="0" cy="0"/>
        </a:xfrm>
      </p:grpSpPr>
      <p:grpSp>
        <p:nvGrpSpPr>
          <p:cNvPr id="186" name="Group 185">
            <a:extLst>
              <a:ext uri="{FF2B5EF4-FFF2-40B4-BE49-F238E27FC236}">
                <a16:creationId xmlns:a16="http://schemas.microsoft.com/office/drawing/2014/main" id="{9CDE954B-B280-441B-9B2D-3DC58AAE3926}"/>
              </a:ext>
            </a:extLst>
          </p:cNvPr>
          <p:cNvGrpSpPr/>
          <p:nvPr userDrawn="1"/>
        </p:nvGrpSpPr>
        <p:grpSpPr>
          <a:xfrm>
            <a:off x="497856" y="5826613"/>
            <a:ext cx="3876004" cy="570195"/>
            <a:chOff x="498115" y="5951018"/>
            <a:chExt cx="3878023" cy="570195"/>
          </a:xfrm>
        </p:grpSpPr>
        <p:sp>
          <p:nvSpPr>
            <p:cNvPr id="187" name="Rectangle 186">
              <a:extLst>
                <a:ext uri="{FF2B5EF4-FFF2-40B4-BE49-F238E27FC236}">
                  <a16:creationId xmlns:a16="http://schemas.microsoft.com/office/drawing/2014/main" id="{93D8FAC8-9530-49D4-8284-D35D1B1509D3}"/>
                </a:ext>
              </a:extLst>
            </p:cNvPr>
            <p:cNvSpPr>
              <a:spLocks noChangeArrowheads="1"/>
            </p:cNvSpPr>
            <p:nvPr userDrawn="1"/>
          </p:nvSpPr>
          <p:spPr bwMode="auto">
            <a:xfrm>
              <a:off x="498115"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188" name="Rectangle 6">
              <a:extLst>
                <a:ext uri="{FF2B5EF4-FFF2-40B4-BE49-F238E27FC236}">
                  <a16:creationId xmlns:a16="http://schemas.microsoft.com/office/drawing/2014/main" id="{FD924F44-93C1-4254-B594-53DB14FD995E}"/>
                </a:ext>
              </a:extLst>
            </p:cNvPr>
            <p:cNvSpPr>
              <a:spLocks noChangeArrowheads="1"/>
            </p:cNvSpPr>
            <p:nvPr userDrawn="1"/>
          </p:nvSpPr>
          <p:spPr bwMode="auto">
            <a:xfrm>
              <a:off x="693411"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189" name="Rectangle 7">
              <a:extLst>
                <a:ext uri="{FF2B5EF4-FFF2-40B4-BE49-F238E27FC236}">
                  <a16:creationId xmlns:a16="http://schemas.microsoft.com/office/drawing/2014/main" id="{2A2DA425-7935-45A1-B63F-2D14CF8D5F9C}"/>
                </a:ext>
              </a:extLst>
            </p:cNvPr>
            <p:cNvSpPr>
              <a:spLocks noChangeArrowheads="1"/>
            </p:cNvSpPr>
            <p:nvPr userDrawn="1"/>
          </p:nvSpPr>
          <p:spPr bwMode="auto">
            <a:xfrm>
              <a:off x="890451"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190" name="Freeform 8">
              <a:extLst>
                <a:ext uri="{FF2B5EF4-FFF2-40B4-BE49-F238E27FC236}">
                  <a16:creationId xmlns:a16="http://schemas.microsoft.com/office/drawing/2014/main" id="{91EFF75E-13E7-4E35-B108-D9FD5E9C802C}"/>
                </a:ext>
              </a:extLst>
            </p:cNvPr>
            <p:cNvSpPr>
              <a:spLocks/>
            </p:cNvSpPr>
            <p:nvPr userDrawn="1"/>
          </p:nvSpPr>
          <p:spPr bwMode="auto">
            <a:xfrm>
              <a:off x="498115" y="6181188"/>
              <a:ext cx="94161" cy="130778"/>
            </a:xfrm>
            <a:custGeom>
              <a:avLst/>
              <a:gdLst>
                <a:gd name="T0" fmla="*/ 32 w 54"/>
                <a:gd name="T1" fmla="*/ 11 h 75"/>
                <a:gd name="T2" fmla="*/ 32 w 54"/>
                <a:gd name="T3" fmla="*/ 75 h 75"/>
                <a:gd name="T4" fmla="*/ 22 w 54"/>
                <a:gd name="T5" fmla="*/ 75 h 75"/>
                <a:gd name="T6" fmla="*/ 22 w 54"/>
                <a:gd name="T7" fmla="*/ 11 h 75"/>
                <a:gd name="T8" fmla="*/ 0 w 54"/>
                <a:gd name="T9" fmla="*/ 11 h 75"/>
                <a:gd name="T10" fmla="*/ 0 w 54"/>
                <a:gd name="T11" fmla="*/ 0 h 75"/>
                <a:gd name="T12" fmla="*/ 54 w 54"/>
                <a:gd name="T13" fmla="*/ 0 h 75"/>
                <a:gd name="T14" fmla="*/ 54 w 54"/>
                <a:gd name="T15" fmla="*/ 11 h 75"/>
                <a:gd name="T16" fmla="*/ 32 w 54"/>
                <a:gd name="T17" fmla="*/ 1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75">
                  <a:moveTo>
                    <a:pt x="32" y="11"/>
                  </a:moveTo>
                  <a:lnTo>
                    <a:pt x="32" y="75"/>
                  </a:lnTo>
                  <a:lnTo>
                    <a:pt x="22" y="75"/>
                  </a:lnTo>
                  <a:lnTo>
                    <a:pt x="22" y="11"/>
                  </a:lnTo>
                  <a:lnTo>
                    <a:pt x="0" y="11"/>
                  </a:lnTo>
                  <a:lnTo>
                    <a:pt x="0" y="0"/>
                  </a:lnTo>
                  <a:lnTo>
                    <a:pt x="54" y="0"/>
                  </a:lnTo>
                  <a:lnTo>
                    <a:pt x="54" y="11"/>
                  </a:lnTo>
                  <a:lnTo>
                    <a:pt x="32" y="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91" name="Freeform 9">
              <a:extLst>
                <a:ext uri="{FF2B5EF4-FFF2-40B4-BE49-F238E27FC236}">
                  <a16:creationId xmlns:a16="http://schemas.microsoft.com/office/drawing/2014/main" id="{4411951F-E009-4FE7-B2EC-47771CA8E178}"/>
                </a:ext>
              </a:extLst>
            </p:cNvPr>
            <p:cNvSpPr>
              <a:spLocks/>
            </p:cNvSpPr>
            <p:nvPr userDrawn="1"/>
          </p:nvSpPr>
          <p:spPr bwMode="auto">
            <a:xfrm>
              <a:off x="609713" y="6174213"/>
              <a:ext cx="78468"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9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1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92" name="Freeform 10">
              <a:extLst>
                <a:ext uri="{FF2B5EF4-FFF2-40B4-BE49-F238E27FC236}">
                  <a16:creationId xmlns:a16="http://schemas.microsoft.com/office/drawing/2014/main" id="{B28EE49C-5F5A-49C6-AEB8-6D12DDF344ED}"/>
                </a:ext>
              </a:extLst>
            </p:cNvPr>
            <p:cNvSpPr>
              <a:spLocks noEditPoints="1"/>
            </p:cNvSpPr>
            <p:nvPr userDrawn="1"/>
          </p:nvSpPr>
          <p:spPr bwMode="auto">
            <a:xfrm>
              <a:off x="705618" y="6212575"/>
              <a:ext cx="85443"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19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93" name="Freeform 11">
              <a:extLst>
                <a:ext uri="{FF2B5EF4-FFF2-40B4-BE49-F238E27FC236}">
                  <a16:creationId xmlns:a16="http://schemas.microsoft.com/office/drawing/2014/main" id="{6E2B7D76-D660-491F-8B04-169C6F138B0A}"/>
                </a:ext>
              </a:extLst>
            </p:cNvPr>
            <p:cNvSpPr>
              <a:spLocks noEditPoints="1"/>
            </p:cNvSpPr>
            <p:nvPr userDrawn="1"/>
          </p:nvSpPr>
          <p:spPr bwMode="auto">
            <a:xfrm>
              <a:off x="857320" y="6174213"/>
              <a:ext cx="83698" cy="139497"/>
            </a:xfrm>
            <a:custGeom>
              <a:avLst/>
              <a:gdLst>
                <a:gd name="T0" fmla="*/ 33 w 33"/>
                <a:gd name="T1" fmla="*/ 35 h 55"/>
                <a:gd name="T2" fmla="*/ 31 w 33"/>
                <a:gd name="T3" fmla="*/ 44 h 55"/>
                <a:gd name="T4" fmla="*/ 28 w 33"/>
                <a:gd name="T5" fmla="*/ 50 h 55"/>
                <a:gd name="T6" fmla="*/ 23 w 33"/>
                <a:gd name="T7" fmla="*/ 53 h 55"/>
                <a:gd name="T8" fmla="*/ 17 w 33"/>
                <a:gd name="T9" fmla="*/ 55 h 55"/>
                <a:gd name="T10" fmla="*/ 12 w 33"/>
                <a:gd name="T11" fmla="*/ 53 h 55"/>
                <a:gd name="T12" fmla="*/ 8 w 33"/>
                <a:gd name="T13" fmla="*/ 50 h 55"/>
                <a:gd name="T14" fmla="*/ 8 w 33"/>
                <a:gd name="T15" fmla="*/ 54 h 55"/>
                <a:gd name="T16" fmla="*/ 0 w 33"/>
                <a:gd name="T17" fmla="*/ 54 h 55"/>
                <a:gd name="T18" fmla="*/ 0 w 33"/>
                <a:gd name="T19" fmla="*/ 4 h 55"/>
                <a:gd name="T20" fmla="*/ 8 w 33"/>
                <a:gd name="T21" fmla="*/ 0 h 55"/>
                <a:gd name="T22" fmla="*/ 8 w 33"/>
                <a:gd name="T23" fmla="*/ 19 h 55"/>
                <a:gd name="T24" fmla="*/ 10 w 33"/>
                <a:gd name="T25" fmla="*/ 17 h 55"/>
                <a:gd name="T26" fmla="*/ 12 w 33"/>
                <a:gd name="T27" fmla="*/ 16 h 55"/>
                <a:gd name="T28" fmla="*/ 14 w 33"/>
                <a:gd name="T29" fmla="*/ 15 h 55"/>
                <a:gd name="T30" fmla="*/ 18 w 33"/>
                <a:gd name="T31" fmla="*/ 15 h 55"/>
                <a:gd name="T32" fmla="*/ 24 w 33"/>
                <a:gd name="T33" fmla="*/ 16 h 55"/>
                <a:gd name="T34" fmla="*/ 28 w 33"/>
                <a:gd name="T35" fmla="*/ 19 h 55"/>
                <a:gd name="T36" fmla="*/ 31 w 33"/>
                <a:gd name="T37" fmla="*/ 26 h 55"/>
                <a:gd name="T38" fmla="*/ 33 w 33"/>
                <a:gd name="T39" fmla="*/ 35 h 55"/>
                <a:gd name="T40" fmla="*/ 25 w 33"/>
                <a:gd name="T41" fmla="*/ 35 h 55"/>
                <a:gd name="T42" fmla="*/ 23 w 33"/>
                <a:gd name="T43" fmla="*/ 25 h 55"/>
                <a:gd name="T44" fmla="*/ 16 w 33"/>
                <a:gd name="T45" fmla="*/ 22 h 55"/>
                <a:gd name="T46" fmla="*/ 14 w 33"/>
                <a:gd name="T47" fmla="*/ 22 h 55"/>
                <a:gd name="T48" fmla="*/ 11 w 33"/>
                <a:gd name="T49" fmla="*/ 23 h 55"/>
                <a:gd name="T50" fmla="*/ 9 w 33"/>
                <a:gd name="T51" fmla="*/ 25 h 55"/>
                <a:gd name="T52" fmla="*/ 8 w 33"/>
                <a:gd name="T53" fmla="*/ 26 h 55"/>
                <a:gd name="T54" fmla="*/ 8 w 33"/>
                <a:gd name="T55" fmla="*/ 43 h 55"/>
                <a:gd name="T56" fmla="*/ 9 w 33"/>
                <a:gd name="T57" fmla="*/ 44 h 55"/>
                <a:gd name="T58" fmla="*/ 11 w 33"/>
                <a:gd name="T59" fmla="*/ 46 h 55"/>
                <a:gd name="T60" fmla="*/ 14 w 33"/>
                <a:gd name="T61" fmla="*/ 47 h 55"/>
                <a:gd name="T62" fmla="*/ 17 w 33"/>
                <a:gd name="T63" fmla="*/ 48 h 55"/>
                <a:gd name="T64" fmla="*/ 23 w 33"/>
                <a:gd name="T65" fmla="*/ 45 h 55"/>
                <a:gd name="T66" fmla="*/ 25 w 33"/>
                <a:gd name="T67" fmla="*/ 3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 h="55">
                  <a:moveTo>
                    <a:pt x="33" y="35"/>
                  </a:moveTo>
                  <a:cubicBezTo>
                    <a:pt x="33" y="38"/>
                    <a:pt x="32" y="41"/>
                    <a:pt x="31" y="44"/>
                  </a:cubicBezTo>
                  <a:cubicBezTo>
                    <a:pt x="30" y="46"/>
                    <a:pt x="29" y="48"/>
                    <a:pt x="28" y="50"/>
                  </a:cubicBezTo>
                  <a:cubicBezTo>
                    <a:pt x="27" y="51"/>
                    <a:pt x="25" y="53"/>
                    <a:pt x="23" y="53"/>
                  </a:cubicBezTo>
                  <a:cubicBezTo>
                    <a:pt x="21" y="54"/>
                    <a:pt x="19" y="55"/>
                    <a:pt x="17" y="55"/>
                  </a:cubicBezTo>
                  <a:cubicBezTo>
                    <a:pt x="16" y="55"/>
                    <a:pt x="14" y="54"/>
                    <a:pt x="12" y="53"/>
                  </a:cubicBezTo>
                  <a:cubicBezTo>
                    <a:pt x="10" y="52"/>
                    <a:pt x="9" y="51"/>
                    <a:pt x="8" y="50"/>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9" y="18"/>
                    <a:pt x="9" y="18"/>
                    <a:pt x="10" y="17"/>
                  </a:cubicBezTo>
                  <a:cubicBezTo>
                    <a:pt x="11" y="17"/>
                    <a:pt x="11" y="16"/>
                    <a:pt x="12" y="16"/>
                  </a:cubicBezTo>
                  <a:cubicBezTo>
                    <a:pt x="13" y="16"/>
                    <a:pt x="13" y="15"/>
                    <a:pt x="14" y="15"/>
                  </a:cubicBezTo>
                  <a:cubicBezTo>
                    <a:pt x="15" y="15"/>
                    <a:pt x="16" y="15"/>
                    <a:pt x="18" y="15"/>
                  </a:cubicBezTo>
                  <a:cubicBezTo>
                    <a:pt x="20" y="15"/>
                    <a:pt x="22" y="15"/>
                    <a:pt x="24" y="16"/>
                  </a:cubicBezTo>
                  <a:cubicBezTo>
                    <a:pt x="25" y="16"/>
                    <a:pt x="27" y="18"/>
                    <a:pt x="28" y="19"/>
                  </a:cubicBezTo>
                  <a:cubicBezTo>
                    <a:pt x="30" y="21"/>
                    <a:pt x="31" y="23"/>
                    <a:pt x="31" y="26"/>
                  </a:cubicBezTo>
                  <a:cubicBezTo>
                    <a:pt x="32" y="28"/>
                    <a:pt x="33" y="32"/>
                    <a:pt x="33" y="35"/>
                  </a:cubicBezTo>
                  <a:close/>
                  <a:moveTo>
                    <a:pt x="25" y="35"/>
                  </a:moveTo>
                  <a:cubicBezTo>
                    <a:pt x="25" y="31"/>
                    <a:pt x="24" y="27"/>
                    <a:pt x="23" y="25"/>
                  </a:cubicBezTo>
                  <a:cubicBezTo>
                    <a:pt x="21" y="23"/>
                    <a:pt x="19" y="22"/>
                    <a:pt x="16" y="22"/>
                  </a:cubicBezTo>
                  <a:cubicBezTo>
                    <a:pt x="15" y="22"/>
                    <a:pt x="15" y="22"/>
                    <a:pt x="14" y="22"/>
                  </a:cubicBezTo>
                  <a:cubicBezTo>
                    <a:pt x="13" y="22"/>
                    <a:pt x="12" y="23"/>
                    <a:pt x="11" y="23"/>
                  </a:cubicBezTo>
                  <a:cubicBezTo>
                    <a:pt x="11" y="23"/>
                    <a:pt x="10" y="24"/>
                    <a:pt x="9" y="25"/>
                  </a:cubicBezTo>
                  <a:cubicBezTo>
                    <a:pt x="9" y="25"/>
                    <a:pt x="8" y="26"/>
                    <a:pt x="8" y="26"/>
                  </a:cubicBezTo>
                  <a:cubicBezTo>
                    <a:pt x="8" y="43"/>
                    <a:pt x="8" y="43"/>
                    <a:pt x="8" y="43"/>
                  </a:cubicBezTo>
                  <a:cubicBezTo>
                    <a:pt x="8" y="43"/>
                    <a:pt x="9" y="44"/>
                    <a:pt x="9" y="44"/>
                  </a:cubicBezTo>
                  <a:cubicBezTo>
                    <a:pt x="10" y="45"/>
                    <a:pt x="11" y="45"/>
                    <a:pt x="11" y="46"/>
                  </a:cubicBezTo>
                  <a:cubicBezTo>
                    <a:pt x="12" y="46"/>
                    <a:pt x="13" y="47"/>
                    <a:pt x="14" y="47"/>
                  </a:cubicBezTo>
                  <a:cubicBezTo>
                    <a:pt x="15" y="47"/>
                    <a:pt x="16" y="48"/>
                    <a:pt x="17" y="48"/>
                  </a:cubicBezTo>
                  <a:cubicBezTo>
                    <a:pt x="19" y="48"/>
                    <a:pt x="21" y="47"/>
                    <a:pt x="23" y="45"/>
                  </a:cubicBezTo>
                  <a:cubicBezTo>
                    <a:pt x="24" y="43"/>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94" name="Freeform 12">
              <a:extLst>
                <a:ext uri="{FF2B5EF4-FFF2-40B4-BE49-F238E27FC236}">
                  <a16:creationId xmlns:a16="http://schemas.microsoft.com/office/drawing/2014/main" id="{41BE51DE-402B-48B5-99C8-D8BB9A32DF35}"/>
                </a:ext>
              </a:extLst>
            </p:cNvPr>
            <p:cNvSpPr>
              <a:spLocks noEditPoints="1"/>
            </p:cNvSpPr>
            <p:nvPr userDrawn="1"/>
          </p:nvSpPr>
          <p:spPr bwMode="auto">
            <a:xfrm>
              <a:off x="956713" y="6212575"/>
              <a:ext cx="83698" cy="101135"/>
            </a:xfrm>
            <a:custGeom>
              <a:avLst/>
              <a:gdLst>
                <a:gd name="T0" fmla="*/ 33 w 33"/>
                <a:gd name="T1" fmla="*/ 19 h 40"/>
                <a:gd name="T2" fmla="*/ 33 w 33"/>
                <a:gd name="T3" fmla="*/ 21 h 40"/>
                <a:gd name="T4" fmla="*/ 32 w 33"/>
                <a:gd name="T5" fmla="*/ 22 h 40"/>
                <a:gd name="T6" fmla="*/ 7 w 33"/>
                <a:gd name="T7" fmla="*/ 22 h 40"/>
                <a:gd name="T8" fmla="*/ 8 w 33"/>
                <a:gd name="T9" fmla="*/ 27 h 40"/>
                <a:gd name="T10" fmla="*/ 10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6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2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1" y="32"/>
                    <a:pt x="21" y="32"/>
                  </a:cubicBezTo>
                  <a:cubicBezTo>
                    <a:pt x="22" y="32"/>
                    <a:pt x="22"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8"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95" name="Freeform 13">
              <a:extLst>
                <a:ext uri="{FF2B5EF4-FFF2-40B4-BE49-F238E27FC236}">
                  <a16:creationId xmlns:a16="http://schemas.microsoft.com/office/drawing/2014/main" id="{8D5E878B-8859-44FA-A69D-DCE630AAB0DC}"/>
                </a:ext>
              </a:extLst>
            </p:cNvPr>
            <p:cNvSpPr>
              <a:spLocks/>
            </p:cNvSpPr>
            <p:nvPr userDrawn="1"/>
          </p:nvSpPr>
          <p:spPr bwMode="auto">
            <a:xfrm>
              <a:off x="1050873" y="6174213"/>
              <a:ext cx="55799" cy="139497"/>
            </a:xfrm>
            <a:custGeom>
              <a:avLst/>
              <a:gdLst>
                <a:gd name="T0" fmla="*/ 21 w 22"/>
                <a:gd name="T1" fmla="*/ 53 h 55"/>
                <a:gd name="T2" fmla="*/ 18 w 22"/>
                <a:gd name="T3" fmla="*/ 54 h 55"/>
                <a:gd name="T4" fmla="*/ 14 w 22"/>
                <a:gd name="T5" fmla="*/ 55 h 55"/>
                <a:gd name="T6" fmla="*/ 11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2" y="54"/>
                    <a:pt x="11" y="54"/>
                  </a:cubicBezTo>
                  <a:cubicBezTo>
                    <a:pt x="10" y="54"/>
                    <a:pt x="9" y="53"/>
                    <a:pt x="8" y="52"/>
                  </a:cubicBezTo>
                  <a:cubicBezTo>
                    <a:pt x="7" y="51"/>
                    <a:pt x="6" y="50"/>
                    <a:pt x="6" y="49"/>
                  </a:cubicBezTo>
                  <a:cubicBezTo>
                    <a:pt x="6"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2"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96" name="Freeform 14">
              <a:extLst>
                <a:ext uri="{FF2B5EF4-FFF2-40B4-BE49-F238E27FC236}">
                  <a16:creationId xmlns:a16="http://schemas.microsoft.com/office/drawing/2014/main" id="{08D55808-ECDC-4E9B-84ED-7301E9E716C2}"/>
                </a:ext>
              </a:extLst>
            </p:cNvPr>
            <p:cNvSpPr>
              <a:spLocks/>
            </p:cNvSpPr>
            <p:nvPr userDrawn="1"/>
          </p:nvSpPr>
          <p:spPr bwMode="auto">
            <a:xfrm>
              <a:off x="1118877"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97" name="Freeform 15">
              <a:extLst>
                <a:ext uri="{FF2B5EF4-FFF2-40B4-BE49-F238E27FC236}">
                  <a16:creationId xmlns:a16="http://schemas.microsoft.com/office/drawing/2014/main" id="{3436B310-313E-4A53-A70D-CA0D0D97FE7A}"/>
                </a:ext>
              </a:extLst>
            </p:cNvPr>
            <p:cNvSpPr>
              <a:spLocks noEditPoints="1"/>
            </p:cNvSpPr>
            <p:nvPr userDrawn="1"/>
          </p:nvSpPr>
          <p:spPr bwMode="auto">
            <a:xfrm>
              <a:off x="1190370" y="6212575"/>
              <a:ext cx="83698" cy="101135"/>
            </a:xfrm>
            <a:custGeom>
              <a:avLst/>
              <a:gdLst>
                <a:gd name="T0" fmla="*/ 33 w 33"/>
                <a:gd name="T1" fmla="*/ 19 h 40"/>
                <a:gd name="T2" fmla="*/ 33 w 33"/>
                <a:gd name="T3" fmla="*/ 21 h 40"/>
                <a:gd name="T4" fmla="*/ 32 w 33"/>
                <a:gd name="T5" fmla="*/ 22 h 40"/>
                <a:gd name="T6" fmla="*/ 7 w 33"/>
                <a:gd name="T7" fmla="*/ 22 h 40"/>
                <a:gd name="T8" fmla="*/ 8 w 33"/>
                <a:gd name="T9" fmla="*/ 27 h 40"/>
                <a:gd name="T10" fmla="*/ 10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29 w 33"/>
                <a:gd name="T25" fmla="*/ 35 h 40"/>
                <a:gd name="T26" fmla="*/ 27 w 33"/>
                <a:gd name="T27" fmla="*/ 37 h 40"/>
                <a:gd name="T28" fmla="*/ 24 w 33"/>
                <a:gd name="T29" fmla="*/ 38 h 40"/>
                <a:gd name="T30" fmla="*/ 20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6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2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2"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0" y="32"/>
                    <a:pt x="21" y="32"/>
                  </a:cubicBezTo>
                  <a:cubicBezTo>
                    <a:pt x="22" y="32"/>
                    <a:pt x="22" y="31"/>
                    <a:pt x="23" y="31"/>
                  </a:cubicBezTo>
                  <a:cubicBezTo>
                    <a:pt x="23" y="31"/>
                    <a:pt x="24" y="30"/>
                    <a:pt x="25" y="30"/>
                  </a:cubicBezTo>
                  <a:cubicBezTo>
                    <a:pt x="29" y="35"/>
                    <a:pt x="29" y="35"/>
                    <a:pt x="29" y="35"/>
                  </a:cubicBezTo>
                  <a:cubicBezTo>
                    <a:pt x="29" y="35"/>
                    <a:pt x="28" y="36"/>
                    <a:pt x="27" y="37"/>
                  </a:cubicBezTo>
                  <a:cubicBezTo>
                    <a:pt x="26" y="37"/>
                    <a:pt x="25" y="38"/>
                    <a:pt x="24" y="38"/>
                  </a:cubicBezTo>
                  <a:cubicBezTo>
                    <a:pt x="23" y="39"/>
                    <a:pt x="22" y="39"/>
                    <a:pt x="20"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7"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98" name="Freeform 16">
              <a:extLst>
                <a:ext uri="{FF2B5EF4-FFF2-40B4-BE49-F238E27FC236}">
                  <a16:creationId xmlns:a16="http://schemas.microsoft.com/office/drawing/2014/main" id="{F3CE55A9-AE55-4169-A58D-8171D9916EC9}"/>
                </a:ext>
              </a:extLst>
            </p:cNvPr>
            <p:cNvSpPr>
              <a:spLocks/>
            </p:cNvSpPr>
            <p:nvPr userDrawn="1"/>
          </p:nvSpPr>
          <p:spPr bwMode="auto">
            <a:xfrm>
              <a:off x="1294993" y="6212575"/>
              <a:ext cx="55799" cy="99391"/>
            </a:xfrm>
            <a:custGeom>
              <a:avLst/>
              <a:gdLst>
                <a:gd name="T0" fmla="*/ 20 w 22"/>
                <a:gd name="T1" fmla="*/ 8 h 39"/>
                <a:gd name="T2" fmla="*/ 18 w 22"/>
                <a:gd name="T3" fmla="*/ 7 h 39"/>
                <a:gd name="T4" fmla="*/ 15 w 22"/>
                <a:gd name="T5" fmla="*/ 7 h 39"/>
                <a:gd name="T6" fmla="*/ 9 w 22"/>
                <a:gd name="T7" fmla="*/ 9 h 39"/>
                <a:gd name="T8" fmla="*/ 7 w 22"/>
                <a:gd name="T9" fmla="*/ 17 h 39"/>
                <a:gd name="T10" fmla="*/ 7 w 22"/>
                <a:gd name="T11" fmla="*/ 39 h 39"/>
                <a:gd name="T12" fmla="*/ 0 w 22"/>
                <a:gd name="T13" fmla="*/ 39 h 39"/>
                <a:gd name="T14" fmla="*/ 0 w 22"/>
                <a:gd name="T15" fmla="*/ 0 h 39"/>
                <a:gd name="T16" fmla="*/ 7 w 22"/>
                <a:gd name="T17" fmla="*/ 0 h 39"/>
                <a:gd name="T18" fmla="*/ 7 w 22"/>
                <a:gd name="T19" fmla="*/ 4 h 39"/>
                <a:gd name="T20" fmla="*/ 9 w 22"/>
                <a:gd name="T21" fmla="*/ 2 h 39"/>
                <a:gd name="T22" fmla="*/ 11 w 22"/>
                <a:gd name="T23" fmla="*/ 1 h 39"/>
                <a:gd name="T24" fmla="*/ 13 w 22"/>
                <a:gd name="T25" fmla="*/ 0 h 39"/>
                <a:gd name="T26" fmla="*/ 16 w 22"/>
                <a:gd name="T27" fmla="*/ 0 h 39"/>
                <a:gd name="T28" fmla="*/ 20 w 22"/>
                <a:gd name="T29" fmla="*/ 0 h 39"/>
                <a:gd name="T30" fmla="*/ 22 w 22"/>
                <a:gd name="T31" fmla="*/ 1 h 39"/>
                <a:gd name="T32" fmla="*/ 20 w 22"/>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39">
                  <a:moveTo>
                    <a:pt x="20" y="8"/>
                  </a:moveTo>
                  <a:cubicBezTo>
                    <a:pt x="20" y="8"/>
                    <a:pt x="19" y="8"/>
                    <a:pt x="18" y="7"/>
                  </a:cubicBezTo>
                  <a:cubicBezTo>
                    <a:pt x="17" y="7"/>
                    <a:pt x="16" y="7"/>
                    <a:pt x="15" y="7"/>
                  </a:cubicBezTo>
                  <a:cubicBezTo>
                    <a:pt x="12" y="7"/>
                    <a:pt x="10" y="8"/>
                    <a:pt x="9" y="9"/>
                  </a:cubicBezTo>
                  <a:cubicBezTo>
                    <a:pt x="8" y="11"/>
                    <a:pt x="7" y="14"/>
                    <a:pt x="7" y="17"/>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9" y="2"/>
                    <a:pt x="10" y="1"/>
                    <a:pt x="11" y="1"/>
                  </a:cubicBezTo>
                  <a:cubicBezTo>
                    <a:pt x="11" y="0"/>
                    <a:pt x="12" y="0"/>
                    <a:pt x="13" y="0"/>
                  </a:cubicBezTo>
                  <a:cubicBezTo>
                    <a:pt x="14" y="0"/>
                    <a:pt x="15" y="0"/>
                    <a:pt x="16" y="0"/>
                  </a:cubicBezTo>
                  <a:cubicBezTo>
                    <a:pt x="17" y="0"/>
                    <a:pt x="19" y="0"/>
                    <a:pt x="20" y="0"/>
                  </a:cubicBezTo>
                  <a:cubicBezTo>
                    <a:pt x="21" y="0"/>
                    <a:pt x="22" y="1"/>
                    <a:pt x="22" y="1"/>
                  </a:cubicBezTo>
                  <a:lnTo>
                    <a:pt x="20"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99" name="Freeform 17">
              <a:extLst>
                <a:ext uri="{FF2B5EF4-FFF2-40B4-BE49-F238E27FC236}">
                  <a16:creationId xmlns:a16="http://schemas.microsoft.com/office/drawing/2014/main" id="{FA01BC48-4605-46FC-A7AC-192C7DBCA046}"/>
                </a:ext>
              </a:extLst>
            </p:cNvPr>
            <p:cNvSpPr>
              <a:spLocks/>
            </p:cNvSpPr>
            <p:nvPr userDrawn="1"/>
          </p:nvSpPr>
          <p:spPr bwMode="auto">
            <a:xfrm>
              <a:off x="1406591"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00" name="Freeform 18">
              <a:extLst>
                <a:ext uri="{FF2B5EF4-FFF2-40B4-BE49-F238E27FC236}">
                  <a16:creationId xmlns:a16="http://schemas.microsoft.com/office/drawing/2014/main" id="{870190F3-472B-4296-B88D-D6904B9F3085}"/>
                </a:ext>
              </a:extLst>
            </p:cNvPr>
            <p:cNvSpPr>
              <a:spLocks/>
            </p:cNvSpPr>
            <p:nvPr userDrawn="1"/>
          </p:nvSpPr>
          <p:spPr bwMode="auto">
            <a:xfrm>
              <a:off x="1485058" y="6174213"/>
              <a:ext cx="80211"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10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2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3" y="26"/>
                    <a:pt x="21" y="24"/>
                  </a:cubicBezTo>
                  <a:cubicBezTo>
                    <a:pt x="20" y="22"/>
                    <a:pt x="18" y="22"/>
                    <a:pt x="15" y="22"/>
                  </a:cubicBezTo>
                  <a:cubicBezTo>
                    <a:pt x="14" y="22"/>
                    <a:pt x="13" y="22"/>
                    <a:pt x="12" y="22"/>
                  </a:cubicBezTo>
                  <a:cubicBezTo>
                    <a:pt x="11" y="22"/>
                    <a:pt x="10" y="23"/>
                    <a:pt x="10" y="24"/>
                  </a:cubicBezTo>
                  <a:cubicBezTo>
                    <a:pt x="9" y="25"/>
                    <a:pt x="8" y="26"/>
                    <a:pt x="8" y="27"/>
                  </a:cubicBezTo>
                  <a:cubicBezTo>
                    <a:pt x="8"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9" y="17"/>
                  </a:cubicBezTo>
                  <a:cubicBezTo>
                    <a:pt x="10" y="17"/>
                    <a:pt x="11" y="16"/>
                    <a:pt x="12" y="16"/>
                  </a:cubicBezTo>
                  <a:cubicBezTo>
                    <a:pt x="12" y="15"/>
                    <a:pt x="13" y="15"/>
                    <a:pt x="14" y="15"/>
                  </a:cubicBezTo>
                  <a:cubicBezTo>
                    <a:pt x="15" y="15"/>
                    <a:pt x="16" y="15"/>
                    <a:pt x="17" y="15"/>
                  </a:cubicBezTo>
                  <a:cubicBezTo>
                    <a:pt x="19" y="15"/>
                    <a:pt x="21" y="15"/>
                    <a:pt x="23" y="16"/>
                  </a:cubicBezTo>
                  <a:cubicBezTo>
                    <a:pt x="25" y="16"/>
                    <a:pt x="26" y="17"/>
                    <a:pt x="27" y="19"/>
                  </a:cubicBezTo>
                  <a:cubicBezTo>
                    <a:pt x="29" y="20"/>
                    <a:pt x="29" y="22"/>
                    <a:pt x="30" y="24"/>
                  </a:cubicBezTo>
                  <a:cubicBezTo>
                    <a:pt x="31"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01" name="Freeform 19">
              <a:extLst>
                <a:ext uri="{FF2B5EF4-FFF2-40B4-BE49-F238E27FC236}">
                  <a16:creationId xmlns:a16="http://schemas.microsoft.com/office/drawing/2014/main" id="{6CEA0F2B-4AAB-4A16-B7F1-CFCB0C0DCEEE}"/>
                </a:ext>
              </a:extLst>
            </p:cNvPr>
            <p:cNvSpPr>
              <a:spLocks noEditPoints="1"/>
            </p:cNvSpPr>
            <p:nvPr userDrawn="1"/>
          </p:nvSpPr>
          <p:spPr bwMode="auto">
            <a:xfrm>
              <a:off x="1582706"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7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8" y="40"/>
                    <a:pt x="17" y="40"/>
                  </a:cubicBezTo>
                  <a:cubicBezTo>
                    <a:pt x="15" y="40"/>
                    <a:pt x="14" y="39"/>
                    <a:pt x="12" y="39"/>
                  </a:cubicBezTo>
                  <a:cubicBezTo>
                    <a:pt x="11" y="38"/>
                    <a:pt x="10" y="38"/>
                    <a:pt x="8" y="37"/>
                  </a:cubicBezTo>
                  <a:cubicBezTo>
                    <a:pt x="7" y="36"/>
                    <a:pt x="6" y="35"/>
                    <a:pt x="5" y="34"/>
                  </a:cubicBezTo>
                  <a:cubicBezTo>
                    <a:pt x="4"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02" name="Freeform 20">
              <a:extLst>
                <a:ext uri="{FF2B5EF4-FFF2-40B4-BE49-F238E27FC236}">
                  <a16:creationId xmlns:a16="http://schemas.microsoft.com/office/drawing/2014/main" id="{CD64F657-7EE7-4AF2-ADE4-160C87E64D6B}"/>
                </a:ext>
              </a:extLst>
            </p:cNvPr>
            <p:cNvSpPr>
              <a:spLocks noEditPoints="1"/>
            </p:cNvSpPr>
            <p:nvPr userDrawn="1"/>
          </p:nvSpPr>
          <p:spPr bwMode="auto">
            <a:xfrm>
              <a:off x="1730922" y="6212575"/>
              <a:ext cx="80211" cy="134265"/>
            </a:xfrm>
            <a:custGeom>
              <a:avLst/>
              <a:gdLst>
                <a:gd name="T0" fmla="*/ 25 w 32"/>
                <a:gd name="T1" fmla="*/ 53 h 53"/>
                <a:gd name="T2" fmla="*/ 25 w 32"/>
                <a:gd name="T3" fmla="*/ 35 h 53"/>
                <a:gd name="T4" fmla="*/ 20 w 32"/>
                <a:gd name="T5" fmla="*/ 38 h 53"/>
                <a:gd name="T6" fmla="*/ 15 w 32"/>
                <a:gd name="T7" fmla="*/ 40 h 53"/>
                <a:gd name="T8" fmla="*/ 9 w 32"/>
                <a:gd name="T9" fmla="*/ 38 h 53"/>
                <a:gd name="T10" fmla="*/ 4 w 32"/>
                <a:gd name="T11" fmla="*/ 35 h 53"/>
                <a:gd name="T12" fmla="*/ 1 w 32"/>
                <a:gd name="T13" fmla="*/ 28 h 53"/>
                <a:gd name="T14" fmla="*/ 0 w 32"/>
                <a:gd name="T15" fmla="*/ 19 h 53"/>
                <a:gd name="T16" fmla="*/ 1 w 32"/>
                <a:gd name="T17" fmla="*/ 10 h 53"/>
                <a:gd name="T18" fmla="*/ 4 w 32"/>
                <a:gd name="T19" fmla="*/ 4 h 53"/>
                <a:gd name="T20" fmla="*/ 9 w 32"/>
                <a:gd name="T21" fmla="*/ 1 h 53"/>
                <a:gd name="T22" fmla="*/ 15 w 32"/>
                <a:gd name="T23" fmla="*/ 0 h 53"/>
                <a:gd name="T24" fmla="*/ 18 w 32"/>
                <a:gd name="T25" fmla="*/ 0 h 53"/>
                <a:gd name="T26" fmla="*/ 20 w 32"/>
                <a:gd name="T27" fmla="*/ 1 h 53"/>
                <a:gd name="T28" fmla="*/ 23 w 32"/>
                <a:gd name="T29" fmla="*/ 2 h 53"/>
                <a:gd name="T30" fmla="*/ 25 w 32"/>
                <a:gd name="T31" fmla="*/ 4 h 53"/>
                <a:gd name="T32" fmla="*/ 25 w 32"/>
                <a:gd name="T33" fmla="*/ 0 h 53"/>
                <a:gd name="T34" fmla="*/ 32 w 32"/>
                <a:gd name="T35" fmla="*/ 0 h 53"/>
                <a:gd name="T36" fmla="*/ 32 w 32"/>
                <a:gd name="T37" fmla="*/ 49 h 53"/>
                <a:gd name="T38" fmla="*/ 25 w 32"/>
                <a:gd name="T39" fmla="*/ 53 h 53"/>
                <a:gd name="T40" fmla="*/ 25 w 32"/>
                <a:gd name="T41" fmla="*/ 12 h 53"/>
                <a:gd name="T42" fmla="*/ 23 w 32"/>
                <a:gd name="T43" fmla="*/ 10 h 53"/>
                <a:gd name="T44" fmla="*/ 21 w 32"/>
                <a:gd name="T45" fmla="*/ 8 h 53"/>
                <a:gd name="T46" fmla="*/ 18 w 32"/>
                <a:gd name="T47" fmla="*/ 7 h 53"/>
                <a:gd name="T48" fmla="*/ 16 w 32"/>
                <a:gd name="T49" fmla="*/ 7 h 53"/>
                <a:gd name="T50" fmla="*/ 9 w 32"/>
                <a:gd name="T51" fmla="*/ 10 h 53"/>
                <a:gd name="T52" fmla="*/ 7 w 32"/>
                <a:gd name="T53" fmla="*/ 19 h 53"/>
                <a:gd name="T54" fmla="*/ 10 w 32"/>
                <a:gd name="T55" fmla="*/ 29 h 53"/>
                <a:gd name="T56" fmla="*/ 16 w 32"/>
                <a:gd name="T57" fmla="*/ 33 h 53"/>
                <a:gd name="T58" fmla="*/ 21 w 32"/>
                <a:gd name="T59" fmla="*/ 31 h 53"/>
                <a:gd name="T60" fmla="*/ 25 w 32"/>
                <a:gd name="T61" fmla="*/ 28 h 53"/>
                <a:gd name="T62" fmla="*/ 25 w 32"/>
                <a:gd name="T63" fmla="*/ 1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 h="53">
                  <a:moveTo>
                    <a:pt x="25" y="53"/>
                  </a:moveTo>
                  <a:cubicBezTo>
                    <a:pt x="25" y="35"/>
                    <a:pt x="25" y="35"/>
                    <a:pt x="25" y="35"/>
                  </a:cubicBezTo>
                  <a:cubicBezTo>
                    <a:pt x="23" y="36"/>
                    <a:pt x="22" y="37"/>
                    <a:pt x="20" y="38"/>
                  </a:cubicBezTo>
                  <a:cubicBezTo>
                    <a:pt x="18" y="39"/>
                    <a:pt x="17" y="40"/>
                    <a:pt x="15" y="40"/>
                  </a:cubicBezTo>
                  <a:cubicBezTo>
                    <a:pt x="13" y="40"/>
                    <a:pt x="11" y="39"/>
                    <a:pt x="9" y="38"/>
                  </a:cubicBezTo>
                  <a:cubicBezTo>
                    <a:pt x="7" y="38"/>
                    <a:pt x="5" y="36"/>
                    <a:pt x="4" y="35"/>
                  </a:cubicBezTo>
                  <a:cubicBezTo>
                    <a:pt x="3" y="33"/>
                    <a:pt x="2" y="31"/>
                    <a:pt x="1" y="28"/>
                  </a:cubicBezTo>
                  <a:cubicBezTo>
                    <a:pt x="0" y="26"/>
                    <a:pt x="0" y="23"/>
                    <a:pt x="0" y="19"/>
                  </a:cubicBezTo>
                  <a:cubicBezTo>
                    <a:pt x="0" y="16"/>
                    <a:pt x="0" y="13"/>
                    <a:pt x="1" y="10"/>
                  </a:cubicBezTo>
                  <a:cubicBezTo>
                    <a:pt x="2" y="8"/>
                    <a:pt x="3" y="6"/>
                    <a:pt x="4" y="4"/>
                  </a:cubicBezTo>
                  <a:cubicBezTo>
                    <a:pt x="6" y="3"/>
                    <a:pt x="7" y="2"/>
                    <a:pt x="9" y="1"/>
                  </a:cubicBezTo>
                  <a:cubicBezTo>
                    <a:pt x="11" y="0"/>
                    <a:pt x="13" y="0"/>
                    <a:pt x="15" y="0"/>
                  </a:cubicBezTo>
                  <a:cubicBezTo>
                    <a:pt x="16" y="0"/>
                    <a:pt x="17" y="0"/>
                    <a:pt x="18" y="0"/>
                  </a:cubicBezTo>
                  <a:cubicBezTo>
                    <a:pt x="19" y="0"/>
                    <a:pt x="20" y="0"/>
                    <a:pt x="20" y="1"/>
                  </a:cubicBezTo>
                  <a:cubicBezTo>
                    <a:pt x="21" y="1"/>
                    <a:pt x="22" y="2"/>
                    <a:pt x="23" y="2"/>
                  </a:cubicBezTo>
                  <a:cubicBezTo>
                    <a:pt x="23" y="3"/>
                    <a:pt x="24" y="3"/>
                    <a:pt x="25" y="4"/>
                  </a:cubicBezTo>
                  <a:cubicBezTo>
                    <a:pt x="25" y="0"/>
                    <a:pt x="25" y="0"/>
                    <a:pt x="25" y="0"/>
                  </a:cubicBezTo>
                  <a:cubicBezTo>
                    <a:pt x="32" y="0"/>
                    <a:pt x="32" y="0"/>
                    <a:pt x="32" y="0"/>
                  </a:cubicBezTo>
                  <a:cubicBezTo>
                    <a:pt x="32" y="49"/>
                    <a:pt x="32" y="49"/>
                    <a:pt x="32" y="49"/>
                  </a:cubicBezTo>
                  <a:lnTo>
                    <a:pt x="25" y="53"/>
                  </a:lnTo>
                  <a:close/>
                  <a:moveTo>
                    <a:pt x="25" y="12"/>
                  </a:moveTo>
                  <a:cubicBezTo>
                    <a:pt x="24" y="11"/>
                    <a:pt x="24" y="10"/>
                    <a:pt x="23" y="10"/>
                  </a:cubicBezTo>
                  <a:cubicBezTo>
                    <a:pt x="23" y="9"/>
                    <a:pt x="22" y="9"/>
                    <a:pt x="21" y="8"/>
                  </a:cubicBezTo>
                  <a:cubicBezTo>
                    <a:pt x="20" y="8"/>
                    <a:pt x="19" y="7"/>
                    <a:pt x="18" y="7"/>
                  </a:cubicBezTo>
                  <a:cubicBezTo>
                    <a:pt x="18" y="7"/>
                    <a:pt x="17" y="7"/>
                    <a:pt x="16" y="7"/>
                  </a:cubicBezTo>
                  <a:cubicBezTo>
                    <a:pt x="13" y="7"/>
                    <a:pt x="11" y="8"/>
                    <a:pt x="9" y="10"/>
                  </a:cubicBezTo>
                  <a:cubicBezTo>
                    <a:pt x="8" y="12"/>
                    <a:pt x="7" y="15"/>
                    <a:pt x="7" y="19"/>
                  </a:cubicBezTo>
                  <a:cubicBezTo>
                    <a:pt x="7" y="23"/>
                    <a:pt x="8" y="27"/>
                    <a:pt x="10" y="29"/>
                  </a:cubicBezTo>
                  <a:cubicBezTo>
                    <a:pt x="11" y="31"/>
                    <a:pt x="13" y="33"/>
                    <a:pt x="16" y="33"/>
                  </a:cubicBezTo>
                  <a:cubicBezTo>
                    <a:pt x="18" y="33"/>
                    <a:pt x="19" y="32"/>
                    <a:pt x="21" y="31"/>
                  </a:cubicBezTo>
                  <a:cubicBezTo>
                    <a:pt x="22" y="30"/>
                    <a:pt x="24" y="29"/>
                    <a:pt x="25" y="28"/>
                  </a:cubicBezTo>
                  <a:lnTo>
                    <a:pt x="25" y="1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03" name="Freeform 21">
              <a:extLst>
                <a:ext uri="{FF2B5EF4-FFF2-40B4-BE49-F238E27FC236}">
                  <a16:creationId xmlns:a16="http://schemas.microsoft.com/office/drawing/2014/main" id="{FA80A690-9084-4519-8D88-A01963C02369}"/>
                </a:ext>
              </a:extLst>
            </p:cNvPr>
            <p:cNvSpPr>
              <a:spLocks/>
            </p:cNvSpPr>
            <p:nvPr userDrawn="1"/>
          </p:nvSpPr>
          <p:spPr bwMode="auto">
            <a:xfrm>
              <a:off x="1835545" y="6212575"/>
              <a:ext cx="78468" cy="101135"/>
            </a:xfrm>
            <a:custGeom>
              <a:avLst/>
              <a:gdLst>
                <a:gd name="T0" fmla="*/ 24 w 31"/>
                <a:gd name="T1" fmla="*/ 39 h 40"/>
                <a:gd name="T2" fmla="*/ 24 w 31"/>
                <a:gd name="T3" fmla="*/ 35 h 40"/>
                <a:gd name="T4" fmla="*/ 20 w 31"/>
                <a:gd name="T5" fmla="*/ 38 h 40"/>
                <a:gd name="T6" fmla="*/ 14 w 31"/>
                <a:gd name="T7" fmla="*/ 40 h 40"/>
                <a:gd name="T8" fmla="*/ 4 w 31"/>
                <a:gd name="T9" fmla="*/ 35 h 40"/>
                <a:gd name="T10" fmla="*/ 0 w 31"/>
                <a:gd name="T11" fmla="*/ 22 h 40"/>
                <a:gd name="T12" fmla="*/ 0 w 31"/>
                <a:gd name="T13" fmla="*/ 0 h 40"/>
                <a:gd name="T14" fmla="*/ 8 w 31"/>
                <a:gd name="T15" fmla="*/ 0 h 40"/>
                <a:gd name="T16" fmla="*/ 8 w 31"/>
                <a:gd name="T17" fmla="*/ 22 h 40"/>
                <a:gd name="T18" fmla="*/ 10 w 31"/>
                <a:gd name="T19" fmla="*/ 30 h 40"/>
                <a:gd name="T20" fmla="*/ 16 w 31"/>
                <a:gd name="T21" fmla="*/ 33 h 40"/>
                <a:gd name="T22" fmla="*/ 22 w 31"/>
                <a:gd name="T23" fmla="*/ 30 h 40"/>
                <a:gd name="T24" fmla="*/ 24 w 31"/>
                <a:gd name="T25" fmla="*/ 23 h 40"/>
                <a:gd name="T26" fmla="*/ 24 w 31"/>
                <a:gd name="T27" fmla="*/ 0 h 40"/>
                <a:gd name="T28" fmla="*/ 31 w 31"/>
                <a:gd name="T29" fmla="*/ 0 h 40"/>
                <a:gd name="T30" fmla="*/ 31 w 31"/>
                <a:gd name="T31" fmla="*/ 39 h 40"/>
                <a:gd name="T32" fmla="*/ 24 w 31"/>
                <a:gd name="T33"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40">
                  <a:moveTo>
                    <a:pt x="24" y="39"/>
                  </a:moveTo>
                  <a:cubicBezTo>
                    <a:pt x="24" y="35"/>
                    <a:pt x="24" y="35"/>
                    <a:pt x="24" y="35"/>
                  </a:cubicBezTo>
                  <a:cubicBezTo>
                    <a:pt x="23" y="36"/>
                    <a:pt x="22" y="38"/>
                    <a:pt x="20" y="38"/>
                  </a:cubicBezTo>
                  <a:cubicBezTo>
                    <a:pt x="18" y="39"/>
                    <a:pt x="16" y="40"/>
                    <a:pt x="14" y="40"/>
                  </a:cubicBezTo>
                  <a:cubicBezTo>
                    <a:pt x="10" y="40"/>
                    <a:pt x="6" y="38"/>
                    <a:pt x="4" y="35"/>
                  </a:cubicBezTo>
                  <a:cubicBezTo>
                    <a:pt x="2" y="32"/>
                    <a:pt x="0" y="28"/>
                    <a:pt x="0" y="22"/>
                  </a:cubicBezTo>
                  <a:cubicBezTo>
                    <a:pt x="0" y="0"/>
                    <a:pt x="0" y="0"/>
                    <a:pt x="0" y="0"/>
                  </a:cubicBezTo>
                  <a:cubicBezTo>
                    <a:pt x="8" y="0"/>
                    <a:pt x="8" y="0"/>
                    <a:pt x="8" y="0"/>
                  </a:cubicBezTo>
                  <a:cubicBezTo>
                    <a:pt x="8" y="22"/>
                    <a:pt x="8" y="22"/>
                    <a:pt x="8" y="22"/>
                  </a:cubicBezTo>
                  <a:cubicBezTo>
                    <a:pt x="8" y="26"/>
                    <a:pt x="9" y="28"/>
                    <a:pt x="10" y="30"/>
                  </a:cubicBezTo>
                  <a:cubicBezTo>
                    <a:pt x="11" y="32"/>
                    <a:pt x="13" y="33"/>
                    <a:pt x="16" y="33"/>
                  </a:cubicBezTo>
                  <a:cubicBezTo>
                    <a:pt x="18" y="33"/>
                    <a:pt x="20" y="32"/>
                    <a:pt x="22" y="30"/>
                  </a:cubicBezTo>
                  <a:cubicBezTo>
                    <a:pt x="23" y="28"/>
                    <a:pt x="24" y="26"/>
                    <a:pt x="24" y="23"/>
                  </a:cubicBezTo>
                  <a:cubicBezTo>
                    <a:pt x="24" y="0"/>
                    <a:pt x="24" y="0"/>
                    <a:pt x="24" y="0"/>
                  </a:cubicBezTo>
                  <a:cubicBezTo>
                    <a:pt x="31" y="0"/>
                    <a:pt x="31" y="0"/>
                    <a:pt x="31" y="0"/>
                  </a:cubicBezTo>
                  <a:cubicBezTo>
                    <a:pt x="31" y="39"/>
                    <a:pt x="31" y="39"/>
                    <a:pt x="31" y="39"/>
                  </a:cubicBezTo>
                  <a:lnTo>
                    <a:pt x="24"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04" name="Freeform 22">
              <a:extLst>
                <a:ext uri="{FF2B5EF4-FFF2-40B4-BE49-F238E27FC236}">
                  <a16:creationId xmlns:a16="http://schemas.microsoft.com/office/drawing/2014/main" id="{E847401D-2482-482A-AC12-D2E83C13546D}"/>
                </a:ext>
              </a:extLst>
            </p:cNvPr>
            <p:cNvSpPr>
              <a:spLocks noEditPoints="1"/>
            </p:cNvSpPr>
            <p:nvPr userDrawn="1"/>
          </p:nvSpPr>
          <p:spPr bwMode="auto">
            <a:xfrm>
              <a:off x="1934936"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3 w 33"/>
                <a:gd name="T21" fmla="*/ 31 h 40"/>
                <a:gd name="T22" fmla="*/ 26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6"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4"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1"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6" y="16"/>
                  </a:moveTo>
                  <a:cubicBezTo>
                    <a:pt x="25" y="15"/>
                    <a:pt x="25" y="13"/>
                    <a:pt x="25" y="12"/>
                  </a:cubicBezTo>
                  <a:cubicBezTo>
                    <a:pt x="24" y="11"/>
                    <a:pt x="24" y="10"/>
                    <a:pt x="23" y="9"/>
                  </a:cubicBezTo>
                  <a:cubicBezTo>
                    <a:pt x="22" y="8"/>
                    <a:pt x="22"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05" name="Freeform 23">
              <a:extLst>
                <a:ext uri="{FF2B5EF4-FFF2-40B4-BE49-F238E27FC236}">
                  <a16:creationId xmlns:a16="http://schemas.microsoft.com/office/drawing/2014/main" id="{86054F72-4509-4465-B9A8-8DAE3EFD35B0}"/>
                </a:ext>
              </a:extLst>
            </p:cNvPr>
            <p:cNvSpPr>
              <a:spLocks/>
            </p:cNvSpPr>
            <p:nvPr userDrawn="1"/>
          </p:nvSpPr>
          <p:spPr bwMode="auto">
            <a:xfrm>
              <a:off x="2030841" y="6212575"/>
              <a:ext cx="73236" cy="101135"/>
            </a:xfrm>
            <a:custGeom>
              <a:avLst/>
              <a:gdLst>
                <a:gd name="T0" fmla="*/ 28 w 29"/>
                <a:gd name="T1" fmla="*/ 4 h 40"/>
                <a:gd name="T2" fmla="*/ 24 w 29"/>
                <a:gd name="T3" fmla="*/ 10 h 40"/>
                <a:gd name="T4" fmla="*/ 20 w 29"/>
                <a:gd name="T5" fmla="*/ 7 h 40"/>
                <a:gd name="T6" fmla="*/ 14 w 29"/>
                <a:gd name="T7" fmla="*/ 6 h 40"/>
                <a:gd name="T8" fmla="*/ 10 w 29"/>
                <a:gd name="T9" fmla="*/ 7 h 40"/>
                <a:gd name="T10" fmla="*/ 9 w 29"/>
                <a:gd name="T11" fmla="*/ 10 h 40"/>
                <a:gd name="T12" fmla="*/ 9 w 29"/>
                <a:gd name="T13" fmla="*/ 11 h 40"/>
                <a:gd name="T14" fmla="*/ 11 w 29"/>
                <a:gd name="T15" fmla="*/ 12 h 40"/>
                <a:gd name="T16" fmla="*/ 13 w 29"/>
                <a:gd name="T17" fmla="*/ 14 h 40"/>
                <a:gd name="T18" fmla="*/ 16 w 29"/>
                <a:gd name="T19" fmla="*/ 15 h 40"/>
                <a:gd name="T20" fmla="*/ 22 w 29"/>
                <a:gd name="T21" fmla="*/ 18 h 40"/>
                <a:gd name="T22" fmla="*/ 26 w 29"/>
                <a:gd name="T23" fmla="*/ 20 h 40"/>
                <a:gd name="T24" fmla="*/ 28 w 29"/>
                <a:gd name="T25" fmla="*/ 24 h 40"/>
                <a:gd name="T26" fmla="*/ 29 w 29"/>
                <a:gd name="T27" fmla="*/ 28 h 40"/>
                <a:gd name="T28" fmla="*/ 28 w 29"/>
                <a:gd name="T29" fmla="*/ 34 h 40"/>
                <a:gd name="T30" fmla="*/ 25 w 29"/>
                <a:gd name="T31" fmla="*/ 37 h 40"/>
                <a:gd name="T32" fmla="*/ 20 w 29"/>
                <a:gd name="T33" fmla="*/ 39 h 40"/>
                <a:gd name="T34" fmla="*/ 15 w 29"/>
                <a:gd name="T35" fmla="*/ 40 h 40"/>
                <a:gd name="T36" fmla="*/ 7 w 29"/>
                <a:gd name="T37" fmla="*/ 38 h 40"/>
                <a:gd name="T38" fmla="*/ 0 w 29"/>
                <a:gd name="T39" fmla="*/ 35 h 40"/>
                <a:gd name="T40" fmla="*/ 4 w 29"/>
                <a:gd name="T41" fmla="*/ 29 h 40"/>
                <a:gd name="T42" fmla="*/ 9 w 29"/>
                <a:gd name="T43" fmla="*/ 32 h 40"/>
                <a:gd name="T44" fmla="*/ 15 w 29"/>
                <a:gd name="T45" fmla="*/ 33 h 40"/>
                <a:gd name="T46" fmla="*/ 20 w 29"/>
                <a:gd name="T47" fmla="*/ 32 h 40"/>
                <a:gd name="T48" fmla="*/ 22 w 29"/>
                <a:gd name="T49" fmla="*/ 29 h 40"/>
                <a:gd name="T50" fmla="*/ 21 w 29"/>
                <a:gd name="T51" fmla="*/ 27 h 40"/>
                <a:gd name="T52" fmla="*/ 19 w 29"/>
                <a:gd name="T53" fmla="*/ 25 h 40"/>
                <a:gd name="T54" fmla="*/ 17 w 29"/>
                <a:gd name="T55" fmla="*/ 24 h 40"/>
                <a:gd name="T56" fmla="*/ 13 w 29"/>
                <a:gd name="T57" fmla="*/ 22 h 40"/>
                <a:gd name="T58" fmla="*/ 8 w 29"/>
                <a:gd name="T59" fmla="*/ 20 h 40"/>
                <a:gd name="T60" fmla="*/ 4 w 29"/>
                <a:gd name="T61" fmla="*/ 17 h 40"/>
                <a:gd name="T62" fmla="*/ 2 w 29"/>
                <a:gd name="T63" fmla="*/ 14 h 40"/>
                <a:gd name="T64" fmla="*/ 2 w 29"/>
                <a:gd name="T65" fmla="*/ 10 h 40"/>
                <a:gd name="T66" fmla="*/ 2 w 29"/>
                <a:gd name="T67" fmla="*/ 5 h 40"/>
                <a:gd name="T68" fmla="*/ 5 w 29"/>
                <a:gd name="T69" fmla="*/ 2 h 40"/>
                <a:gd name="T70" fmla="*/ 9 w 29"/>
                <a:gd name="T71" fmla="*/ 0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4" y="10"/>
                    <a:pt x="24" y="10"/>
                    <a:pt x="24" y="10"/>
                  </a:cubicBezTo>
                  <a:cubicBezTo>
                    <a:pt x="23" y="8"/>
                    <a:pt x="21" y="8"/>
                    <a:pt x="20" y="7"/>
                  </a:cubicBezTo>
                  <a:cubicBezTo>
                    <a:pt x="18" y="7"/>
                    <a:pt x="16" y="6"/>
                    <a:pt x="14" y="6"/>
                  </a:cubicBezTo>
                  <a:cubicBezTo>
                    <a:pt x="13" y="6"/>
                    <a:pt x="11" y="7"/>
                    <a:pt x="10" y="7"/>
                  </a:cubicBezTo>
                  <a:cubicBezTo>
                    <a:pt x="10" y="8"/>
                    <a:pt x="9" y="9"/>
                    <a:pt x="9" y="10"/>
                  </a:cubicBezTo>
                  <a:cubicBezTo>
                    <a:pt x="9" y="10"/>
                    <a:pt x="9" y="11"/>
                    <a:pt x="9" y="11"/>
                  </a:cubicBezTo>
                  <a:cubicBezTo>
                    <a:pt x="10" y="12"/>
                    <a:pt x="10" y="12"/>
                    <a:pt x="11"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4" y="29"/>
                    <a:pt x="4" y="29"/>
                    <a:pt x="4"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2" y="27"/>
                    <a:pt x="21" y="27"/>
                  </a:cubicBezTo>
                  <a:cubicBezTo>
                    <a:pt x="21" y="26"/>
                    <a:pt x="20" y="25"/>
                    <a:pt x="19" y="25"/>
                  </a:cubicBezTo>
                  <a:cubicBezTo>
                    <a:pt x="19" y="25"/>
                    <a:pt x="18" y="24"/>
                    <a:pt x="17" y="24"/>
                  </a:cubicBezTo>
                  <a:cubicBezTo>
                    <a:pt x="15" y="23"/>
                    <a:pt x="14" y="23"/>
                    <a:pt x="13" y="22"/>
                  </a:cubicBezTo>
                  <a:cubicBezTo>
                    <a:pt x="11" y="21"/>
                    <a:pt x="9" y="20"/>
                    <a:pt x="8" y="20"/>
                  </a:cubicBezTo>
                  <a:cubicBezTo>
                    <a:pt x="6" y="19"/>
                    <a:pt x="5" y="18"/>
                    <a:pt x="4" y="17"/>
                  </a:cubicBezTo>
                  <a:cubicBezTo>
                    <a:pt x="3" y="16"/>
                    <a:pt x="3" y="15"/>
                    <a:pt x="2" y="14"/>
                  </a:cubicBezTo>
                  <a:cubicBezTo>
                    <a:pt x="2" y="13"/>
                    <a:pt x="2" y="12"/>
                    <a:pt x="2" y="10"/>
                  </a:cubicBezTo>
                  <a:cubicBezTo>
                    <a:pt x="2"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06" name="Freeform 24">
              <a:extLst>
                <a:ext uri="{FF2B5EF4-FFF2-40B4-BE49-F238E27FC236}">
                  <a16:creationId xmlns:a16="http://schemas.microsoft.com/office/drawing/2014/main" id="{813850E4-4B62-4FDA-ABD6-F5A5AA5E7C28}"/>
                </a:ext>
              </a:extLst>
            </p:cNvPr>
            <p:cNvSpPr>
              <a:spLocks/>
            </p:cNvSpPr>
            <p:nvPr userDrawn="1"/>
          </p:nvSpPr>
          <p:spPr bwMode="auto">
            <a:xfrm>
              <a:off x="2118027"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07" name="Freeform 25">
              <a:extLst>
                <a:ext uri="{FF2B5EF4-FFF2-40B4-BE49-F238E27FC236}">
                  <a16:creationId xmlns:a16="http://schemas.microsoft.com/office/drawing/2014/main" id="{1B4F0124-2FAE-4D54-9ECC-E88A8031BBDE}"/>
                </a:ext>
              </a:extLst>
            </p:cNvPr>
            <p:cNvSpPr>
              <a:spLocks noEditPoints="1"/>
            </p:cNvSpPr>
            <p:nvPr userDrawn="1"/>
          </p:nvSpPr>
          <p:spPr bwMode="auto">
            <a:xfrm>
              <a:off x="2194750" y="6175958"/>
              <a:ext cx="24412" cy="136010"/>
            </a:xfrm>
            <a:custGeom>
              <a:avLst/>
              <a:gdLst>
                <a:gd name="T0" fmla="*/ 10 w 10"/>
                <a:gd name="T1" fmla="*/ 5 h 53"/>
                <a:gd name="T2" fmla="*/ 9 w 10"/>
                <a:gd name="T3" fmla="*/ 6 h 53"/>
                <a:gd name="T4" fmla="*/ 8 w 10"/>
                <a:gd name="T5" fmla="*/ 8 h 53"/>
                <a:gd name="T6" fmla="*/ 7 w 10"/>
                <a:gd name="T7" fmla="*/ 9 h 53"/>
                <a:gd name="T8" fmla="*/ 5 w 10"/>
                <a:gd name="T9" fmla="*/ 9 h 53"/>
                <a:gd name="T10" fmla="*/ 3 w 10"/>
                <a:gd name="T11" fmla="*/ 9 h 53"/>
                <a:gd name="T12" fmla="*/ 1 w 10"/>
                <a:gd name="T13" fmla="*/ 8 h 53"/>
                <a:gd name="T14" fmla="*/ 0 w 10"/>
                <a:gd name="T15" fmla="*/ 6 h 53"/>
                <a:gd name="T16" fmla="*/ 0 w 10"/>
                <a:gd name="T17" fmla="*/ 5 h 53"/>
                <a:gd name="T18" fmla="*/ 0 w 10"/>
                <a:gd name="T19" fmla="*/ 3 h 53"/>
                <a:gd name="T20" fmla="*/ 1 w 10"/>
                <a:gd name="T21" fmla="*/ 1 h 53"/>
                <a:gd name="T22" fmla="*/ 3 w 10"/>
                <a:gd name="T23" fmla="*/ 0 h 53"/>
                <a:gd name="T24" fmla="*/ 5 w 10"/>
                <a:gd name="T25" fmla="*/ 0 h 53"/>
                <a:gd name="T26" fmla="*/ 7 w 10"/>
                <a:gd name="T27" fmla="*/ 0 h 53"/>
                <a:gd name="T28" fmla="*/ 8 w 10"/>
                <a:gd name="T29" fmla="*/ 1 h 53"/>
                <a:gd name="T30" fmla="*/ 9 w 10"/>
                <a:gd name="T31" fmla="*/ 3 h 53"/>
                <a:gd name="T32" fmla="*/ 10 w 10"/>
                <a:gd name="T33" fmla="*/ 5 h 53"/>
                <a:gd name="T34" fmla="*/ 1 w 10"/>
                <a:gd name="T35" fmla="*/ 53 h 53"/>
                <a:gd name="T36" fmla="*/ 1 w 10"/>
                <a:gd name="T37" fmla="*/ 14 h 53"/>
                <a:gd name="T38" fmla="*/ 9 w 10"/>
                <a:gd name="T39" fmla="*/ 14 h 53"/>
                <a:gd name="T40" fmla="*/ 9 w 10"/>
                <a:gd name="T41" fmla="*/ 53 h 53"/>
                <a:gd name="T42" fmla="*/ 1 w 10"/>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 h="53">
                  <a:moveTo>
                    <a:pt x="10" y="5"/>
                  </a:moveTo>
                  <a:cubicBezTo>
                    <a:pt x="10" y="5"/>
                    <a:pt x="10" y="6"/>
                    <a:pt x="9" y="6"/>
                  </a:cubicBezTo>
                  <a:cubicBezTo>
                    <a:pt x="9" y="7"/>
                    <a:pt x="9" y="8"/>
                    <a:pt x="8" y="8"/>
                  </a:cubicBezTo>
                  <a:cubicBezTo>
                    <a:pt x="8" y="8"/>
                    <a:pt x="7" y="9"/>
                    <a:pt x="7" y="9"/>
                  </a:cubicBezTo>
                  <a:cubicBezTo>
                    <a:pt x="6" y="9"/>
                    <a:pt x="6" y="9"/>
                    <a:pt x="5" y="9"/>
                  </a:cubicBezTo>
                  <a:cubicBezTo>
                    <a:pt x="4" y="9"/>
                    <a:pt x="4" y="9"/>
                    <a:pt x="3" y="9"/>
                  </a:cubicBezTo>
                  <a:cubicBezTo>
                    <a:pt x="2" y="9"/>
                    <a:pt x="2" y="8"/>
                    <a:pt x="1" y="8"/>
                  </a:cubicBezTo>
                  <a:cubicBezTo>
                    <a:pt x="1" y="8"/>
                    <a:pt x="1" y="7"/>
                    <a:pt x="0" y="6"/>
                  </a:cubicBezTo>
                  <a:cubicBezTo>
                    <a:pt x="0" y="6"/>
                    <a:pt x="0" y="5"/>
                    <a:pt x="0" y="5"/>
                  </a:cubicBezTo>
                  <a:cubicBezTo>
                    <a:pt x="0" y="4"/>
                    <a:pt x="0" y="3"/>
                    <a:pt x="0" y="3"/>
                  </a:cubicBezTo>
                  <a:cubicBezTo>
                    <a:pt x="1" y="2"/>
                    <a:pt x="1" y="2"/>
                    <a:pt x="1" y="1"/>
                  </a:cubicBezTo>
                  <a:cubicBezTo>
                    <a:pt x="2" y="1"/>
                    <a:pt x="2" y="0"/>
                    <a:pt x="3" y="0"/>
                  </a:cubicBezTo>
                  <a:cubicBezTo>
                    <a:pt x="4" y="0"/>
                    <a:pt x="4" y="0"/>
                    <a:pt x="5" y="0"/>
                  </a:cubicBezTo>
                  <a:cubicBezTo>
                    <a:pt x="6" y="0"/>
                    <a:pt x="6" y="0"/>
                    <a:pt x="7" y="0"/>
                  </a:cubicBezTo>
                  <a:cubicBezTo>
                    <a:pt x="7" y="0"/>
                    <a:pt x="8" y="1"/>
                    <a:pt x="8" y="1"/>
                  </a:cubicBezTo>
                  <a:cubicBezTo>
                    <a:pt x="9" y="2"/>
                    <a:pt x="9" y="2"/>
                    <a:pt x="9" y="3"/>
                  </a:cubicBezTo>
                  <a:cubicBezTo>
                    <a:pt x="10" y="3"/>
                    <a:pt x="10" y="4"/>
                    <a:pt x="10" y="5"/>
                  </a:cubicBezTo>
                  <a:close/>
                  <a:moveTo>
                    <a:pt x="1" y="53"/>
                  </a:moveTo>
                  <a:cubicBezTo>
                    <a:pt x="1" y="14"/>
                    <a:pt x="1" y="14"/>
                    <a:pt x="1" y="14"/>
                  </a:cubicBezTo>
                  <a:cubicBezTo>
                    <a:pt x="9" y="14"/>
                    <a:pt x="9" y="14"/>
                    <a:pt x="9" y="14"/>
                  </a:cubicBezTo>
                  <a:cubicBezTo>
                    <a:pt x="9" y="53"/>
                    <a:pt x="9" y="53"/>
                    <a:pt x="9" y="53"/>
                  </a:cubicBezTo>
                  <a:lnTo>
                    <a:pt x="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08" name="Freeform 26">
              <a:extLst>
                <a:ext uri="{FF2B5EF4-FFF2-40B4-BE49-F238E27FC236}">
                  <a16:creationId xmlns:a16="http://schemas.microsoft.com/office/drawing/2014/main" id="{2A730E5F-DF9C-488E-B4E0-EE9F501529EE}"/>
                </a:ext>
              </a:extLst>
            </p:cNvPr>
            <p:cNvSpPr>
              <a:spLocks noEditPoints="1"/>
            </p:cNvSpPr>
            <p:nvPr userDrawn="1"/>
          </p:nvSpPr>
          <p:spPr bwMode="auto">
            <a:xfrm>
              <a:off x="2236599" y="6212575"/>
              <a:ext cx="87186" cy="101135"/>
            </a:xfrm>
            <a:custGeom>
              <a:avLst/>
              <a:gdLst>
                <a:gd name="T0" fmla="*/ 34 w 34"/>
                <a:gd name="T1" fmla="*/ 19 h 40"/>
                <a:gd name="T2" fmla="*/ 33 w 34"/>
                <a:gd name="T3" fmla="*/ 28 h 40"/>
                <a:gd name="T4" fmla="*/ 29 w 34"/>
                <a:gd name="T5" fmla="*/ 34 h 40"/>
                <a:gd name="T6" fmla="*/ 24 w 34"/>
                <a:gd name="T7" fmla="*/ 38 h 40"/>
                <a:gd name="T8" fmla="*/ 17 w 34"/>
                <a:gd name="T9" fmla="*/ 40 h 40"/>
                <a:gd name="T10" fmla="*/ 10 w 34"/>
                <a:gd name="T11" fmla="*/ 38 h 40"/>
                <a:gd name="T12" fmla="*/ 5 w 34"/>
                <a:gd name="T13" fmla="*/ 34 h 40"/>
                <a:gd name="T14" fmla="*/ 1 w 34"/>
                <a:gd name="T15" fmla="*/ 28 h 40"/>
                <a:gd name="T16" fmla="*/ 0 w 34"/>
                <a:gd name="T17" fmla="*/ 20 h 40"/>
                <a:gd name="T18" fmla="*/ 1 w 34"/>
                <a:gd name="T19" fmla="*/ 11 h 40"/>
                <a:gd name="T20" fmla="*/ 5 w 34"/>
                <a:gd name="T21" fmla="*/ 5 h 40"/>
                <a:gd name="T22" fmla="*/ 10 w 34"/>
                <a:gd name="T23" fmla="*/ 1 h 40"/>
                <a:gd name="T24" fmla="*/ 17 w 34"/>
                <a:gd name="T25" fmla="*/ 0 h 40"/>
                <a:gd name="T26" fmla="*/ 24 w 34"/>
                <a:gd name="T27" fmla="*/ 1 h 40"/>
                <a:gd name="T28" fmla="*/ 29 w 34"/>
                <a:gd name="T29" fmla="*/ 5 h 40"/>
                <a:gd name="T30" fmla="*/ 33 w 34"/>
                <a:gd name="T31" fmla="*/ 11 h 40"/>
                <a:gd name="T32" fmla="*/ 34 w 34"/>
                <a:gd name="T33" fmla="*/ 19 h 40"/>
                <a:gd name="T34" fmla="*/ 26 w 34"/>
                <a:gd name="T35" fmla="*/ 20 h 40"/>
                <a:gd name="T36" fmla="*/ 26 w 34"/>
                <a:gd name="T37" fmla="*/ 14 h 40"/>
                <a:gd name="T38" fmla="*/ 24 w 34"/>
                <a:gd name="T39" fmla="*/ 10 h 40"/>
                <a:gd name="T40" fmla="*/ 21 w 34"/>
                <a:gd name="T41" fmla="*/ 8 h 40"/>
                <a:gd name="T42" fmla="*/ 17 w 34"/>
                <a:gd name="T43" fmla="*/ 7 h 40"/>
                <a:gd name="T44" fmla="*/ 13 w 34"/>
                <a:gd name="T45" fmla="*/ 8 h 40"/>
                <a:gd name="T46" fmla="*/ 10 w 34"/>
                <a:gd name="T47" fmla="*/ 10 h 40"/>
                <a:gd name="T48" fmla="*/ 8 w 34"/>
                <a:gd name="T49" fmla="*/ 14 h 40"/>
                <a:gd name="T50" fmla="*/ 7 w 34"/>
                <a:gd name="T51" fmla="*/ 19 h 40"/>
                <a:gd name="T52" fmla="*/ 8 w 34"/>
                <a:gd name="T53" fmla="*/ 25 h 40"/>
                <a:gd name="T54" fmla="*/ 10 w 34"/>
                <a:gd name="T55" fmla="*/ 29 h 40"/>
                <a:gd name="T56" fmla="*/ 13 w 34"/>
                <a:gd name="T57" fmla="*/ 32 h 40"/>
                <a:gd name="T58" fmla="*/ 17 w 34"/>
                <a:gd name="T59" fmla="*/ 32 h 40"/>
                <a:gd name="T60" fmla="*/ 21 w 34"/>
                <a:gd name="T61" fmla="*/ 31 h 40"/>
                <a:gd name="T62" fmla="*/ 24 w 34"/>
                <a:gd name="T63" fmla="*/ 29 h 40"/>
                <a:gd name="T64" fmla="*/ 26 w 34"/>
                <a:gd name="T65" fmla="*/ 25 h 40"/>
                <a:gd name="T66" fmla="*/ 26 w 34"/>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 h="40">
                  <a:moveTo>
                    <a:pt x="34" y="19"/>
                  </a:moveTo>
                  <a:cubicBezTo>
                    <a:pt x="34" y="23"/>
                    <a:pt x="34" y="25"/>
                    <a:pt x="33" y="28"/>
                  </a:cubicBezTo>
                  <a:cubicBezTo>
                    <a:pt x="32" y="30"/>
                    <a:pt x="31" y="33"/>
                    <a:pt x="29" y="34"/>
                  </a:cubicBezTo>
                  <a:cubicBezTo>
                    <a:pt x="28" y="36"/>
                    <a:pt x="26" y="37"/>
                    <a:pt x="24" y="38"/>
                  </a:cubicBezTo>
                  <a:cubicBezTo>
                    <a:pt x="21" y="39"/>
                    <a:pt x="19" y="40"/>
                    <a:pt x="17" y="40"/>
                  </a:cubicBezTo>
                  <a:cubicBezTo>
                    <a:pt x="14" y="40"/>
                    <a:pt x="12" y="39"/>
                    <a:pt x="10" y="38"/>
                  </a:cubicBezTo>
                  <a:cubicBezTo>
                    <a:pt x="8" y="37"/>
                    <a:pt x="6" y="36"/>
                    <a:pt x="5" y="34"/>
                  </a:cubicBezTo>
                  <a:cubicBezTo>
                    <a:pt x="3" y="32"/>
                    <a:pt x="2" y="30"/>
                    <a:pt x="1" y="28"/>
                  </a:cubicBezTo>
                  <a:cubicBezTo>
                    <a:pt x="0" y="25"/>
                    <a:pt x="0" y="23"/>
                    <a:pt x="0" y="20"/>
                  </a:cubicBezTo>
                  <a:cubicBezTo>
                    <a:pt x="0" y="16"/>
                    <a:pt x="0" y="14"/>
                    <a:pt x="1" y="11"/>
                  </a:cubicBezTo>
                  <a:cubicBezTo>
                    <a:pt x="2" y="9"/>
                    <a:pt x="3" y="7"/>
                    <a:pt x="5" y="5"/>
                  </a:cubicBezTo>
                  <a:cubicBezTo>
                    <a:pt x="6" y="3"/>
                    <a:pt x="8" y="2"/>
                    <a:pt x="10" y="1"/>
                  </a:cubicBezTo>
                  <a:cubicBezTo>
                    <a:pt x="12" y="0"/>
                    <a:pt x="14" y="0"/>
                    <a:pt x="17" y="0"/>
                  </a:cubicBezTo>
                  <a:cubicBezTo>
                    <a:pt x="19" y="0"/>
                    <a:pt x="22" y="0"/>
                    <a:pt x="24" y="1"/>
                  </a:cubicBezTo>
                  <a:cubicBezTo>
                    <a:pt x="26" y="2"/>
                    <a:pt x="28" y="3"/>
                    <a:pt x="29" y="5"/>
                  </a:cubicBezTo>
                  <a:cubicBezTo>
                    <a:pt x="31" y="7"/>
                    <a:pt x="32" y="9"/>
                    <a:pt x="33" y="11"/>
                  </a:cubicBezTo>
                  <a:cubicBezTo>
                    <a:pt x="34" y="14"/>
                    <a:pt x="34" y="16"/>
                    <a:pt x="34" y="19"/>
                  </a:cubicBezTo>
                  <a:close/>
                  <a:moveTo>
                    <a:pt x="26" y="20"/>
                  </a:moveTo>
                  <a:cubicBezTo>
                    <a:pt x="26" y="18"/>
                    <a:pt x="26" y="16"/>
                    <a:pt x="26" y="14"/>
                  </a:cubicBezTo>
                  <a:cubicBezTo>
                    <a:pt x="25" y="13"/>
                    <a:pt x="25" y="11"/>
                    <a:pt x="24" y="10"/>
                  </a:cubicBezTo>
                  <a:cubicBezTo>
                    <a:pt x="23" y="9"/>
                    <a:pt x="22" y="8"/>
                    <a:pt x="21" y="8"/>
                  </a:cubicBezTo>
                  <a:cubicBezTo>
                    <a:pt x="19" y="7"/>
                    <a:pt x="18" y="7"/>
                    <a:pt x="17" y="7"/>
                  </a:cubicBezTo>
                  <a:cubicBezTo>
                    <a:pt x="15" y="7"/>
                    <a:pt x="14" y="7"/>
                    <a:pt x="13" y="8"/>
                  </a:cubicBezTo>
                  <a:cubicBezTo>
                    <a:pt x="12" y="8"/>
                    <a:pt x="11" y="9"/>
                    <a:pt x="10" y="10"/>
                  </a:cubicBezTo>
                  <a:cubicBezTo>
                    <a:pt x="9" y="11"/>
                    <a:pt x="8" y="13"/>
                    <a:pt x="8" y="14"/>
                  </a:cubicBezTo>
                  <a:cubicBezTo>
                    <a:pt x="8" y="16"/>
                    <a:pt x="7" y="17"/>
                    <a:pt x="7" y="19"/>
                  </a:cubicBezTo>
                  <a:cubicBezTo>
                    <a:pt x="7" y="21"/>
                    <a:pt x="8" y="23"/>
                    <a:pt x="8" y="25"/>
                  </a:cubicBezTo>
                  <a:cubicBezTo>
                    <a:pt x="9" y="27"/>
                    <a:pt x="9" y="28"/>
                    <a:pt x="10" y="29"/>
                  </a:cubicBezTo>
                  <a:cubicBezTo>
                    <a:pt x="11" y="30"/>
                    <a:pt x="12" y="31"/>
                    <a:pt x="13" y="32"/>
                  </a:cubicBezTo>
                  <a:cubicBezTo>
                    <a:pt x="14" y="32"/>
                    <a:pt x="16" y="32"/>
                    <a:pt x="17" y="32"/>
                  </a:cubicBezTo>
                  <a:cubicBezTo>
                    <a:pt x="18" y="32"/>
                    <a:pt x="20" y="32"/>
                    <a:pt x="21" y="31"/>
                  </a:cubicBezTo>
                  <a:cubicBezTo>
                    <a:pt x="22" y="31"/>
                    <a:pt x="23" y="30"/>
                    <a:pt x="24" y="29"/>
                  </a:cubicBezTo>
                  <a:cubicBezTo>
                    <a:pt x="25" y="27"/>
                    <a:pt x="25" y="26"/>
                    <a:pt x="26" y="25"/>
                  </a:cubicBezTo>
                  <a:cubicBezTo>
                    <a:pt x="26" y="23"/>
                    <a:pt x="26" y="21"/>
                    <a:pt x="26"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09" name="Freeform 27">
              <a:extLst>
                <a:ext uri="{FF2B5EF4-FFF2-40B4-BE49-F238E27FC236}">
                  <a16:creationId xmlns:a16="http://schemas.microsoft.com/office/drawing/2014/main" id="{39861D7E-D8DA-436F-9E2F-5C08A8BFB4D5}"/>
                </a:ext>
              </a:extLst>
            </p:cNvPr>
            <p:cNvSpPr>
              <a:spLocks/>
            </p:cNvSpPr>
            <p:nvPr userDrawn="1"/>
          </p:nvSpPr>
          <p:spPr bwMode="auto">
            <a:xfrm>
              <a:off x="2344710" y="6212575"/>
              <a:ext cx="78468" cy="99391"/>
            </a:xfrm>
            <a:custGeom>
              <a:avLst/>
              <a:gdLst>
                <a:gd name="T0" fmla="*/ 23 w 31"/>
                <a:gd name="T1" fmla="*/ 39 h 39"/>
                <a:gd name="T2" fmla="*/ 23 w 31"/>
                <a:gd name="T3" fmla="*/ 17 h 39"/>
                <a:gd name="T4" fmla="*/ 21 w 31"/>
                <a:gd name="T5" fmla="*/ 9 h 39"/>
                <a:gd name="T6" fmla="*/ 15 w 31"/>
                <a:gd name="T7" fmla="*/ 7 h 39"/>
                <a:gd name="T8" fmla="*/ 12 w 31"/>
                <a:gd name="T9" fmla="*/ 7 h 39"/>
                <a:gd name="T10" fmla="*/ 9 w 31"/>
                <a:gd name="T11" fmla="*/ 9 h 39"/>
                <a:gd name="T12" fmla="*/ 8 w 31"/>
                <a:gd name="T13" fmla="*/ 12 h 39"/>
                <a:gd name="T14" fmla="*/ 7 w 31"/>
                <a:gd name="T15" fmla="*/ 16 h 39"/>
                <a:gd name="T16" fmla="*/ 7 w 31"/>
                <a:gd name="T17" fmla="*/ 39 h 39"/>
                <a:gd name="T18" fmla="*/ 0 w 31"/>
                <a:gd name="T19" fmla="*/ 39 h 39"/>
                <a:gd name="T20" fmla="*/ 0 w 31"/>
                <a:gd name="T21" fmla="*/ 0 h 39"/>
                <a:gd name="T22" fmla="*/ 7 w 31"/>
                <a:gd name="T23" fmla="*/ 0 h 39"/>
                <a:gd name="T24" fmla="*/ 7 w 31"/>
                <a:gd name="T25" fmla="*/ 4 h 39"/>
                <a:gd name="T26" fmla="*/ 9 w 31"/>
                <a:gd name="T27" fmla="*/ 2 h 39"/>
                <a:gd name="T28" fmla="*/ 11 w 31"/>
                <a:gd name="T29" fmla="*/ 1 h 39"/>
                <a:gd name="T30" fmla="*/ 14 w 31"/>
                <a:gd name="T31" fmla="*/ 0 h 39"/>
                <a:gd name="T32" fmla="*/ 17 w 31"/>
                <a:gd name="T33" fmla="*/ 0 h 39"/>
                <a:gd name="T34" fmla="*/ 23 w 31"/>
                <a:gd name="T35" fmla="*/ 1 h 39"/>
                <a:gd name="T36" fmla="*/ 27 w 31"/>
                <a:gd name="T37" fmla="*/ 4 h 39"/>
                <a:gd name="T38" fmla="*/ 30 w 31"/>
                <a:gd name="T39" fmla="*/ 9 h 39"/>
                <a:gd name="T40" fmla="*/ 31 w 31"/>
                <a:gd name="T41" fmla="*/ 17 h 39"/>
                <a:gd name="T42" fmla="*/ 31 w 31"/>
                <a:gd name="T43" fmla="*/ 39 h 39"/>
                <a:gd name="T44" fmla="*/ 23 w 31"/>
                <a:gd name="T45"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39">
                  <a:moveTo>
                    <a:pt x="23" y="39"/>
                  </a:moveTo>
                  <a:cubicBezTo>
                    <a:pt x="23" y="17"/>
                    <a:pt x="23" y="17"/>
                    <a:pt x="23" y="17"/>
                  </a:cubicBezTo>
                  <a:cubicBezTo>
                    <a:pt x="23" y="14"/>
                    <a:pt x="23" y="11"/>
                    <a:pt x="21" y="9"/>
                  </a:cubicBezTo>
                  <a:cubicBezTo>
                    <a:pt x="20" y="7"/>
                    <a:pt x="18" y="7"/>
                    <a:pt x="15" y="7"/>
                  </a:cubicBezTo>
                  <a:cubicBezTo>
                    <a:pt x="14" y="7"/>
                    <a:pt x="13" y="7"/>
                    <a:pt x="12" y="7"/>
                  </a:cubicBezTo>
                  <a:cubicBezTo>
                    <a:pt x="11" y="8"/>
                    <a:pt x="10" y="8"/>
                    <a:pt x="9" y="9"/>
                  </a:cubicBezTo>
                  <a:cubicBezTo>
                    <a:pt x="9" y="10"/>
                    <a:pt x="8" y="11"/>
                    <a:pt x="8" y="12"/>
                  </a:cubicBezTo>
                  <a:cubicBezTo>
                    <a:pt x="8" y="14"/>
                    <a:pt x="7" y="15"/>
                    <a:pt x="7" y="16"/>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10" y="2"/>
                    <a:pt x="11" y="1"/>
                    <a:pt x="11" y="1"/>
                  </a:cubicBezTo>
                  <a:cubicBezTo>
                    <a:pt x="12" y="0"/>
                    <a:pt x="13" y="0"/>
                    <a:pt x="14" y="0"/>
                  </a:cubicBezTo>
                  <a:cubicBezTo>
                    <a:pt x="15" y="0"/>
                    <a:pt x="16" y="0"/>
                    <a:pt x="17" y="0"/>
                  </a:cubicBezTo>
                  <a:cubicBezTo>
                    <a:pt x="19" y="0"/>
                    <a:pt x="21" y="0"/>
                    <a:pt x="23" y="1"/>
                  </a:cubicBezTo>
                  <a:cubicBezTo>
                    <a:pt x="25" y="1"/>
                    <a:pt x="26" y="2"/>
                    <a:pt x="27" y="4"/>
                  </a:cubicBezTo>
                  <a:cubicBezTo>
                    <a:pt x="28" y="5"/>
                    <a:pt x="29" y="7"/>
                    <a:pt x="30" y="9"/>
                  </a:cubicBezTo>
                  <a:cubicBezTo>
                    <a:pt x="30" y="11"/>
                    <a:pt x="31" y="14"/>
                    <a:pt x="31" y="17"/>
                  </a:cubicBezTo>
                  <a:cubicBezTo>
                    <a:pt x="31" y="39"/>
                    <a:pt x="31" y="39"/>
                    <a:pt x="31" y="39"/>
                  </a:cubicBezTo>
                  <a:lnTo>
                    <a:pt x="23"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10" name="Freeform 28">
              <a:extLst>
                <a:ext uri="{FF2B5EF4-FFF2-40B4-BE49-F238E27FC236}">
                  <a16:creationId xmlns:a16="http://schemas.microsoft.com/office/drawing/2014/main" id="{8B038F9F-6A9C-4E57-A659-0090AF470598}"/>
                </a:ext>
              </a:extLst>
            </p:cNvPr>
            <p:cNvSpPr>
              <a:spLocks/>
            </p:cNvSpPr>
            <p:nvPr userDrawn="1"/>
          </p:nvSpPr>
          <p:spPr bwMode="auto">
            <a:xfrm>
              <a:off x="2445845" y="6284068"/>
              <a:ext cx="31387" cy="29643"/>
            </a:xfrm>
            <a:custGeom>
              <a:avLst/>
              <a:gdLst>
                <a:gd name="T0" fmla="*/ 12 w 12"/>
                <a:gd name="T1" fmla="*/ 6 h 12"/>
                <a:gd name="T2" fmla="*/ 11 w 12"/>
                <a:gd name="T3" fmla="*/ 8 h 12"/>
                <a:gd name="T4" fmla="*/ 10 w 12"/>
                <a:gd name="T5" fmla="*/ 10 h 12"/>
                <a:gd name="T6" fmla="*/ 8 w 12"/>
                <a:gd name="T7" fmla="*/ 11 h 12"/>
                <a:gd name="T8" fmla="*/ 6 w 12"/>
                <a:gd name="T9" fmla="*/ 12 h 12"/>
                <a:gd name="T10" fmla="*/ 4 w 12"/>
                <a:gd name="T11" fmla="*/ 11 h 12"/>
                <a:gd name="T12" fmla="*/ 2 w 12"/>
                <a:gd name="T13" fmla="*/ 10 h 12"/>
                <a:gd name="T14" fmla="*/ 1 w 12"/>
                <a:gd name="T15" fmla="*/ 8 h 12"/>
                <a:gd name="T16" fmla="*/ 0 w 12"/>
                <a:gd name="T17" fmla="*/ 6 h 12"/>
                <a:gd name="T18" fmla="*/ 1 w 12"/>
                <a:gd name="T19" fmla="*/ 4 h 12"/>
                <a:gd name="T20" fmla="*/ 2 w 12"/>
                <a:gd name="T21" fmla="*/ 2 h 12"/>
                <a:gd name="T22" fmla="*/ 4 w 12"/>
                <a:gd name="T23" fmla="*/ 0 h 12"/>
                <a:gd name="T24" fmla="*/ 6 w 12"/>
                <a:gd name="T25" fmla="*/ 0 h 12"/>
                <a:gd name="T26" fmla="*/ 8 w 12"/>
                <a:gd name="T27" fmla="*/ 0 h 12"/>
                <a:gd name="T28" fmla="*/ 10 w 12"/>
                <a:gd name="T29" fmla="*/ 2 h 12"/>
                <a:gd name="T30" fmla="*/ 11 w 12"/>
                <a:gd name="T31" fmla="*/ 4 h 12"/>
                <a:gd name="T32" fmla="*/ 12 w 12"/>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2">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4" y="11"/>
                  </a:cubicBezTo>
                  <a:cubicBezTo>
                    <a:pt x="3" y="11"/>
                    <a:pt x="2" y="10"/>
                    <a:pt x="2" y="10"/>
                  </a:cubicBezTo>
                  <a:cubicBezTo>
                    <a:pt x="1" y="9"/>
                    <a:pt x="1" y="9"/>
                    <a:pt x="1" y="8"/>
                  </a:cubicBezTo>
                  <a:cubicBezTo>
                    <a:pt x="0" y="7"/>
                    <a:pt x="0" y="7"/>
                    <a:pt x="0" y="6"/>
                  </a:cubicBezTo>
                  <a:cubicBezTo>
                    <a:pt x="0" y="5"/>
                    <a:pt x="0" y="4"/>
                    <a:pt x="1" y="4"/>
                  </a:cubicBezTo>
                  <a:cubicBezTo>
                    <a:pt x="1" y="3"/>
                    <a:pt x="1" y="2"/>
                    <a:pt x="2" y="2"/>
                  </a:cubicBezTo>
                  <a:cubicBezTo>
                    <a:pt x="2" y="1"/>
                    <a:pt x="3" y="1"/>
                    <a:pt x="4"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11" name="Freeform 29">
              <a:extLst>
                <a:ext uri="{FF2B5EF4-FFF2-40B4-BE49-F238E27FC236}">
                  <a16:creationId xmlns:a16="http://schemas.microsoft.com/office/drawing/2014/main" id="{15E4EB7D-754D-4053-9A23-596C7CFDA987}"/>
                </a:ext>
              </a:extLst>
            </p:cNvPr>
            <p:cNvSpPr>
              <a:spLocks/>
            </p:cNvSpPr>
            <p:nvPr userDrawn="1"/>
          </p:nvSpPr>
          <p:spPr bwMode="auto">
            <a:xfrm>
              <a:off x="2540006" y="6181188"/>
              <a:ext cx="97648" cy="130778"/>
            </a:xfrm>
            <a:custGeom>
              <a:avLst/>
              <a:gdLst>
                <a:gd name="T0" fmla="*/ 34 w 56"/>
                <a:gd name="T1" fmla="*/ 11 h 75"/>
                <a:gd name="T2" fmla="*/ 34 w 56"/>
                <a:gd name="T3" fmla="*/ 75 h 75"/>
                <a:gd name="T4" fmla="*/ 22 w 56"/>
                <a:gd name="T5" fmla="*/ 75 h 75"/>
                <a:gd name="T6" fmla="*/ 22 w 56"/>
                <a:gd name="T7" fmla="*/ 11 h 75"/>
                <a:gd name="T8" fmla="*/ 0 w 56"/>
                <a:gd name="T9" fmla="*/ 11 h 75"/>
                <a:gd name="T10" fmla="*/ 0 w 56"/>
                <a:gd name="T11" fmla="*/ 0 h 75"/>
                <a:gd name="T12" fmla="*/ 56 w 56"/>
                <a:gd name="T13" fmla="*/ 0 h 75"/>
                <a:gd name="T14" fmla="*/ 56 w 56"/>
                <a:gd name="T15" fmla="*/ 11 h 75"/>
                <a:gd name="T16" fmla="*/ 34 w 56"/>
                <a:gd name="T17" fmla="*/ 1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75">
                  <a:moveTo>
                    <a:pt x="34" y="11"/>
                  </a:moveTo>
                  <a:lnTo>
                    <a:pt x="34" y="75"/>
                  </a:lnTo>
                  <a:lnTo>
                    <a:pt x="22" y="75"/>
                  </a:lnTo>
                  <a:lnTo>
                    <a:pt x="22" y="11"/>
                  </a:lnTo>
                  <a:lnTo>
                    <a:pt x="0" y="11"/>
                  </a:lnTo>
                  <a:lnTo>
                    <a:pt x="0" y="0"/>
                  </a:lnTo>
                  <a:lnTo>
                    <a:pt x="56" y="0"/>
                  </a:lnTo>
                  <a:lnTo>
                    <a:pt x="56" y="11"/>
                  </a:lnTo>
                  <a:lnTo>
                    <a:pt x="34" y="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12" name="Freeform 30">
              <a:extLst>
                <a:ext uri="{FF2B5EF4-FFF2-40B4-BE49-F238E27FC236}">
                  <a16:creationId xmlns:a16="http://schemas.microsoft.com/office/drawing/2014/main" id="{28E147CB-2B8F-497B-B00B-C25E679DC5EB}"/>
                </a:ext>
              </a:extLst>
            </p:cNvPr>
            <p:cNvSpPr>
              <a:spLocks/>
            </p:cNvSpPr>
            <p:nvPr userDrawn="1"/>
          </p:nvSpPr>
          <p:spPr bwMode="auto">
            <a:xfrm>
              <a:off x="2651603" y="6174213"/>
              <a:ext cx="80211" cy="137753"/>
            </a:xfrm>
            <a:custGeom>
              <a:avLst/>
              <a:gdLst>
                <a:gd name="T0" fmla="*/ 24 w 31"/>
                <a:gd name="T1" fmla="*/ 54 h 54"/>
                <a:gd name="T2" fmla="*/ 24 w 31"/>
                <a:gd name="T3" fmla="*/ 32 h 54"/>
                <a:gd name="T4" fmla="*/ 22 w 31"/>
                <a:gd name="T5" fmla="*/ 24 h 54"/>
                <a:gd name="T6" fmla="*/ 16 w 31"/>
                <a:gd name="T7" fmla="*/ 22 h 54"/>
                <a:gd name="T8" fmla="*/ 13 w 31"/>
                <a:gd name="T9" fmla="*/ 22 h 54"/>
                <a:gd name="T10" fmla="*/ 10 w 31"/>
                <a:gd name="T11" fmla="*/ 24 h 54"/>
                <a:gd name="T12" fmla="*/ 8 w 31"/>
                <a:gd name="T13" fmla="*/ 27 h 54"/>
                <a:gd name="T14" fmla="*/ 8 w 31"/>
                <a:gd name="T15" fmla="*/ 31 h 54"/>
                <a:gd name="T16" fmla="*/ 8 w 31"/>
                <a:gd name="T17" fmla="*/ 54 h 54"/>
                <a:gd name="T18" fmla="*/ 0 w 31"/>
                <a:gd name="T19" fmla="*/ 54 h 54"/>
                <a:gd name="T20" fmla="*/ 0 w 31"/>
                <a:gd name="T21" fmla="*/ 4 h 54"/>
                <a:gd name="T22" fmla="*/ 8 w 31"/>
                <a:gd name="T23" fmla="*/ 0 h 54"/>
                <a:gd name="T24" fmla="*/ 8 w 31"/>
                <a:gd name="T25" fmla="*/ 19 h 54"/>
                <a:gd name="T26" fmla="*/ 10 w 31"/>
                <a:gd name="T27" fmla="*/ 17 h 54"/>
                <a:gd name="T28" fmla="*/ 12 w 31"/>
                <a:gd name="T29" fmla="*/ 16 h 54"/>
                <a:gd name="T30" fmla="*/ 15 w 31"/>
                <a:gd name="T31" fmla="*/ 15 h 54"/>
                <a:gd name="T32" fmla="*/ 18 w 31"/>
                <a:gd name="T33" fmla="*/ 15 h 54"/>
                <a:gd name="T34" fmla="*/ 24 w 31"/>
                <a:gd name="T35" fmla="*/ 16 h 54"/>
                <a:gd name="T36" fmla="*/ 28 w 31"/>
                <a:gd name="T37" fmla="*/ 19 h 54"/>
                <a:gd name="T38" fmla="*/ 30 w 31"/>
                <a:gd name="T39" fmla="*/ 24 h 54"/>
                <a:gd name="T40" fmla="*/ 31 w 31"/>
                <a:gd name="T41" fmla="*/ 32 h 54"/>
                <a:gd name="T42" fmla="*/ 31 w 31"/>
                <a:gd name="T43" fmla="*/ 54 h 54"/>
                <a:gd name="T44" fmla="*/ 24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4" y="54"/>
                  </a:moveTo>
                  <a:cubicBezTo>
                    <a:pt x="24" y="32"/>
                    <a:pt x="24" y="32"/>
                    <a:pt x="24" y="32"/>
                  </a:cubicBezTo>
                  <a:cubicBezTo>
                    <a:pt x="24" y="28"/>
                    <a:pt x="23" y="26"/>
                    <a:pt x="22" y="24"/>
                  </a:cubicBezTo>
                  <a:cubicBezTo>
                    <a:pt x="21" y="22"/>
                    <a:pt x="19" y="22"/>
                    <a:pt x="16" y="22"/>
                  </a:cubicBezTo>
                  <a:cubicBezTo>
                    <a:pt x="15" y="22"/>
                    <a:pt x="14" y="22"/>
                    <a:pt x="13" y="22"/>
                  </a:cubicBezTo>
                  <a:cubicBezTo>
                    <a:pt x="12" y="22"/>
                    <a:pt x="11" y="23"/>
                    <a:pt x="10" y="24"/>
                  </a:cubicBezTo>
                  <a:cubicBezTo>
                    <a:pt x="9" y="25"/>
                    <a:pt x="9" y="26"/>
                    <a:pt x="8" y="27"/>
                  </a:cubicBezTo>
                  <a:cubicBezTo>
                    <a:pt x="8" y="28"/>
                    <a:pt x="8" y="30"/>
                    <a:pt x="8" y="31"/>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8" y="18"/>
                    <a:pt x="9" y="18"/>
                    <a:pt x="10" y="17"/>
                  </a:cubicBezTo>
                  <a:cubicBezTo>
                    <a:pt x="10" y="17"/>
                    <a:pt x="11" y="16"/>
                    <a:pt x="12" y="16"/>
                  </a:cubicBezTo>
                  <a:cubicBezTo>
                    <a:pt x="13" y="15"/>
                    <a:pt x="14" y="15"/>
                    <a:pt x="15" y="15"/>
                  </a:cubicBezTo>
                  <a:cubicBezTo>
                    <a:pt x="16" y="15"/>
                    <a:pt x="17" y="15"/>
                    <a:pt x="18" y="15"/>
                  </a:cubicBezTo>
                  <a:cubicBezTo>
                    <a:pt x="20" y="15"/>
                    <a:pt x="22" y="15"/>
                    <a:pt x="24" y="16"/>
                  </a:cubicBezTo>
                  <a:cubicBezTo>
                    <a:pt x="25" y="16"/>
                    <a:pt x="27" y="17"/>
                    <a:pt x="28" y="19"/>
                  </a:cubicBezTo>
                  <a:cubicBezTo>
                    <a:pt x="29" y="20"/>
                    <a:pt x="30" y="22"/>
                    <a:pt x="30" y="24"/>
                  </a:cubicBezTo>
                  <a:cubicBezTo>
                    <a:pt x="31" y="27"/>
                    <a:pt x="31" y="29"/>
                    <a:pt x="31" y="32"/>
                  </a:cubicBezTo>
                  <a:cubicBezTo>
                    <a:pt x="31" y="54"/>
                    <a:pt x="31" y="54"/>
                    <a:pt x="31" y="54"/>
                  </a:cubicBezTo>
                  <a:lnTo>
                    <a:pt x="24"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13" name="Freeform 31">
              <a:extLst>
                <a:ext uri="{FF2B5EF4-FFF2-40B4-BE49-F238E27FC236}">
                  <a16:creationId xmlns:a16="http://schemas.microsoft.com/office/drawing/2014/main" id="{E68BC676-C787-429D-B59B-1A5CE062F78A}"/>
                </a:ext>
              </a:extLst>
            </p:cNvPr>
            <p:cNvSpPr>
              <a:spLocks noEditPoints="1"/>
            </p:cNvSpPr>
            <p:nvPr userDrawn="1"/>
          </p:nvSpPr>
          <p:spPr bwMode="auto">
            <a:xfrm>
              <a:off x="2750996" y="6212575"/>
              <a:ext cx="85443" cy="101135"/>
            </a:xfrm>
            <a:custGeom>
              <a:avLst/>
              <a:gdLst>
                <a:gd name="T0" fmla="*/ 33 w 33"/>
                <a:gd name="T1" fmla="*/ 19 h 40"/>
                <a:gd name="T2" fmla="*/ 33 w 33"/>
                <a:gd name="T3" fmla="*/ 21 h 40"/>
                <a:gd name="T4" fmla="*/ 33 w 33"/>
                <a:gd name="T5" fmla="*/ 22 h 40"/>
                <a:gd name="T6" fmla="*/ 7 w 33"/>
                <a:gd name="T7" fmla="*/ 22 h 40"/>
                <a:gd name="T8" fmla="*/ 8 w 33"/>
                <a:gd name="T9" fmla="*/ 27 h 40"/>
                <a:gd name="T10" fmla="*/ 11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7" y="24"/>
                    <a:pt x="8" y="26"/>
                    <a:pt x="8" y="27"/>
                  </a:cubicBezTo>
                  <a:cubicBezTo>
                    <a:pt x="9" y="28"/>
                    <a:pt x="10" y="29"/>
                    <a:pt x="11" y="30"/>
                  </a:cubicBezTo>
                  <a:cubicBezTo>
                    <a:pt x="11" y="31"/>
                    <a:pt x="12" y="32"/>
                    <a:pt x="13" y="32"/>
                  </a:cubicBezTo>
                  <a:cubicBezTo>
                    <a:pt x="15" y="33"/>
                    <a:pt x="16" y="33"/>
                    <a:pt x="17" y="33"/>
                  </a:cubicBezTo>
                  <a:cubicBezTo>
                    <a:pt x="18" y="33"/>
                    <a:pt x="18" y="33"/>
                    <a:pt x="19" y="33"/>
                  </a:cubicBezTo>
                  <a:cubicBezTo>
                    <a:pt x="20" y="32"/>
                    <a:pt x="21" y="32"/>
                    <a:pt x="21" y="32"/>
                  </a:cubicBezTo>
                  <a:cubicBezTo>
                    <a:pt x="22" y="32"/>
                    <a:pt x="23"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7"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14" name="Freeform 32">
              <a:extLst>
                <a:ext uri="{FF2B5EF4-FFF2-40B4-BE49-F238E27FC236}">
                  <a16:creationId xmlns:a16="http://schemas.microsoft.com/office/drawing/2014/main" id="{71266960-73CB-44B9-9A97-810858989148}"/>
                </a:ext>
              </a:extLst>
            </p:cNvPr>
            <p:cNvSpPr>
              <a:spLocks noEditPoints="1"/>
            </p:cNvSpPr>
            <p:nvPr userDrawn="1"/>
          </p:nvSpPr>
          <p:spPr bwMode="auto">
            <a:xfrm>
              <a:off x="2902698" y="6174213"/>
              <a:ext cx="80211" cy="139497"/>
            </a:xfrm>
            <a:custGeom>
              <a:avLst/>
              <a:gdLst>
                <a:gd name="T0" fmla="*/ 32 w 32"/>
                <a:gd name="T1" fmla="*/ 35 h 55"/>
                <a:gd name="T2" fmla="*/ 31 w 32"/>
                <a:gd name="T3" fmla="*/ 44 h 55"/>
                <a:gd name="T4" fmla="*/ 28 w 32"/>
                <a:gd name="T5" fmla="*/ 50 h 55"/>
                <a:gd name="T6" fmla="*/ 23 w 32"/>
                <a:gd name="T7" fmla="*/ 53 h 55"/>
                <a:gd name="T8" fmla="*/ 17 w 32"/>
                <a:gd name="T9" fmla="*/ 55 h 55"/>
                <a:gd name="T10" fmla="*/ 12 w 32"/>
                <a:gd name="T11" fmla="*/ 53 h 55"/>
                <a:gd name="T12" fmla="*/ 7 w 32"/>
                <a:gd name="T13" fmla="*/ 50 h 55"/>
                <a:gd name="T14" fmla="*/ 7 w 32"/>
                <a:gd name="T15" fmla="*/ 54 h 55"/>
                <a:gd name="T16" fmla="*/ 0 w 32"/>
                <a:gd name="T17" fmla="*/ 54 h 55"/>
                <a:gd name="T18" fmla="*/ 0 w 32"/>
                <a:gd name="T19" fmla="*/ 4 h 55"/>
                <a:gd name="T20" fmla="*/ 7 w 32"/>
                <a:gd name="T21" fmla="*/ 0 h 55"/>
                <a:gd name="T22" fmla="*/ 7 w 32"/>
                <a:gd name="T23" fmla="*/ 19 h 55"/>
                <a:gd name="T24" fmla="*/ 10 w 32"/>
                <a:gd name="T25" fmla="*/ 17 h 55"/>
                <a:gd name="T26" fmla="*/ 12 w 32"/>
                <a:gd name="T27" fmla="*/ 16 h 55"/>
                <a:gd name="T28" fmla="*/ 14 w 32"/>
                <a:gd name="T29" fmla="*/ 15 h 55"/>
                <a:gd name="T30" fmla="*/ 17 w 32"/>
                <a:gd name="T31" fmla="*/ 15 h 55"/>
                <a:gd name="T32" fmla="*/ 23 w 32"/>
                <a:gd name="T33" fmla="*/ 16 h 55"/>
                <a:gd name="T34" fmla="*/ 28 w 32"/>
                <a:gd name="T35" fmla="*/ 19 h 55"/>
                <a:gd name="T36" fmla="*/ 31 w 32"/>
                <a:gd name="T37" fmla="*/ 26 h 55"/>
                <a:gd name="T38" fmla="*/ 32 w 32"/>
                <a:gd name="T39" fmla="*/ 35 h 55"/>
                <a:gd name="T40" fmla="*/ 25 w 32"/>
                <a:gd name="T41" fmla="*/ 35 h 55"/>
                <a:gd name="T42" fmla="*/ 23 w 32"/>
                <a:gd name="T43" fmla="*/ 25 h 55"/>
                <a:gd name="T44" fmla="*/ 16 w 32"/>
                <a:gd name="T45" fmla="*/ 22 h 55"/>
                <a:gd name="T46" fmla="*/ 14 w 32"/>
                <a:gd name="T47" fmla="*/ 22 h 55"/>
                <a:gd name="T48" fmla="*/ 11 w 32"/>
                <a:gd name="T49" fmla="*/ 23 h 55"/>
                <a:gd name="T50" fmla="*/ 9 w 32"/>
                <a:gd name="T51" fmla="*/ 25 h 55"/>
                <a:gd name="T52" fmla="*/ 7 w 32"/>
                <a:gd name="T53" fmla="*/ 26 h 55"/>
                <a:gd name="T54" fmla="*/ 7 w 32"/>
                <a:gd name="T55" fmla="*/ 43 h 55"/>
                <a:gd name="T56" fmla="*/ 9 w 32"/>
                <a:gd name="T57" fmla="*/ 44 h 55"/>
                <a:gd name="T58" fmla="*/ 11 w 32"/>
                <a:gd name="T59" fmla="*/ 46 h 55"/>
                <a:gd name="T60" fmla="*/ 14 w 32"/>
                <a:gd name="T61" fmla="*/ 47 h 55"/>
                <a:gd name="T62" fmla="*/ 16 w 32"/>
                <a:gd name="T63" fmla="*/ 48 h 55"/>
                <a:gd name="T64" fmla="*/ 23 w 32"/>
                <a:gd name="T65" fmla="*/ 45 h 55"/>
                <a:gd name="T66" fmla="*/ 25 w 32"/>
                <a:gd name="T67" fmla="*/ 3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2" h="55">
                  <a:moveTo>
                    <a:pt x="32" y="35"/>
                  </a:moveTo>
                  <a:cubicBezTo>
                    <a:pt x="32" y="38"/>
                    <a:pt x="32" y="41"/>
                    <a:pt x="31" y="44"/>
                  </a:cubicBezTo>
                  <a:cubicBezTo>
                    <a:pt x="30" y="46"/>
                    <a:pt x="29" y="48"/>
                    <a:pt x="28" y="50"/>
                  </a:cubicBezTo>
                  <a:cubicBezTo>
                    <a:pt x="26" y="51"/>
                    <a:pt x="25" y="53"/>
                    <a:pt x="23" y="53"/>
                  </a:cubicBezTo>
                  <a:cubicBezTo>
                    <a:pt x="21" y="54"/>
                    <a:pt x="19" y="55"/>
                    <a:pt x="17" y="55"/>
                  </a:cubicBezTo>
                  <a:cubicBezTo>
                    <a:pt x="15" y="55"/>
                    <a:pt x="13" y="54"/>
                    <a:pt x="12" y="53"/>
                  </a:cubicBezTo>
                  <a:cubicBezTo>
                    <a:pt x="10" y="52"/>
                    <a:pt x="9" y="51"/>
                    <a:pt x="7" y="50"/>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10" y="17"/>
                  </a:cubicBezTo>
                  <a:cubicBezTo>
                    <a:pt x="10" y="17"/>
                    <a:pt x="11" y="16"/>
                    <a:pt x="12" y="16"/>
                  </a:cubicBezTo>
                  <a:cubicBezTo>
                    <a:pt x="12" y="16"/>
                    <a:pt x="13" y="15"/>
                    <a:pt x="14" y="15"/>
                  </a:cubicBezTo>
                  <a:cubicBezTo>
                    <a:pt x="15" y="15"/>
                    <a:pt x="16" y="15"/>
                    <a:pt x="17" y="15"/>
                  </a:cubicBezTo>
                  <a:cubicBezTo>
                    <a:pt x="20" y="15"/>
                    <a:pt x="21" y="15"/>
                    <a:pt x="23" y="16"/>
                  </a:cubicBezTo>
                  <a:cubicBezTo>
                    <a:pt x="25" y="16"/>
                    <a:pt x="27" y="18"/>
                    <a:pt x="28" y="19"/>
                  </a:cubicBezTo>
                  <a:cubicBezTo>
                    <a:pt x="29" y="21"/>
                    <a:pt x="30" y="23"/>
                    <a:pt x="31" y="26"/>
                  </a:cubicBezTo>
                  <a:cubicBezTo>
                    <a:pt x="32" y="28"/>
                    <a:pt x="32" y="32"/>
                    <a:pt x="32" y="35"/>
                  </a:cubicBezTo>
                  <a:close/>
                  <a:moveTo>
                    <a:pt x="25" y="35"/>
                  </a:moveTo>
                  <a:cubicBezTo>
                    <a:pt x="25" y="31"/>
                    <a:pt x="24" y="27"/>
                    <a:pt x="23" y="25"/>
                  </a:cubicBezTo>
                  <a:cubicBezTo>
                    <a:pt x="21" y="23"/>
                    <a:pt x="19" y="22"/>
                    <a:pt x="16" y="22"/>
                  </a:cubicBezTo>
                  <a:cubicBezTo>
                    <a:pt x="15" y="22"/>
                    <a:pt x="14" y="22"/>
                    <a:pt x="14" y="22"/>
                  </a:cubicBezTo>
                  <a:cubicBezTo>
                    <a:pt x="13" y="22"/>
                    <a:pt x="12" y="23"/>
                    <a:pt x="11" y="23"/>
                  </a:cubicBezTo>
                  <a:cubicBezTo>
                    <a:pt x="10" y="23"/>
                    <a:pt x="10" y="24"/>
                    <a:pt x="9" y="25"/>
                  </a:cubicBezTo>
                  <a:cubicBezTo>
                    <a:pt x="8" y="25"/>
                    <a:pt x="8" y="26"/>
                    <a:pt x="7" y="26"/>
                  </a:cubicBezTo>
                  <a:cubicBezTo>
                    <a:pt x="7" y="43"/>
                    <a:pt x="7" y="43"/>
                    <a:pt x="7" y="43"/>
                  </a:cubicBezTo>
                  <a:cubicBezTo>
                    <a:pt x="8" y="43"/>
                    <a:pt x="8" y="44"/>
                    <a:pt x="9" y="44"/>
                  </a:cubicBezTo>
                  <a:cubicBezTo>
                    <a:pt x="10" y="45"/>
                    <a:pt x="10" y="45"/>
                    <a:pt x="11" y="46"/>
                  </a:cubicBezTo>
                  <a:cubicBezTo>
                    <a:pt x="12" y="46"/>
                    <a:pt x="13" y="47"/>
                    <a:pt x="14" y="47"/>
                  </a:cubicBezTo>
                  <a:cubicBezTo>
                    <a:pt x="15" y="47"/>
                    <a:pt x="15" y="48"/>
                    <a:pt x="16" y="48"/>
                  </a:cubicBezTo>
                  <a:cubicBezTo>
                    <a:pt x="19" y="48"/>
                    <a:pt x="21" y="47"/>
                    <a:pt x="23" y="45"/>
                  </a:cubicBezTo>
                  <a:cubicBezTo>
                    <a:pt x="24" y="43"/>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15" name="Freeform 33">
              <a:extLst>
                <a:ext uri="{FF2B5EF4-FFF2-40B4-BE49-F238E27FC236}">
                  <a16:creationId xmlns:a16="http://schemas.microsoft.com/office/drawing/2014/main" id="{3FF3AC5A-B742-4B29-8E04-03A71D82B9A6}"/>
                </a:ext>
              </a:extLst>
            </p:cNvPr>
            <p:cNvSpPr>
              <a:spLocks noEditPoints="1"/>
            </p:cNvSpPr>
            <p:nvPr userDrawn="1"/>
          </p:nvSpPr>
          <p:spPr bwMode="auto">
            <a:xfrm>
              <a:off x="2998603"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8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8" y="37"/>
                  </a:cubicBezTo>
                  <a:cubicBezTo>
                    <a:pt x="27" y="37"/>
                    <a:pt x="26" y="38"/>
                    <a:pt x="25" y="38"/>
                  </a:cubicBezTo>
                  <a:cubicBezTo>
                    <a:pt x="24" y="39"/>
                    <a:pt x="23"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7"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16" name="Freeform 34">
              <a:extLst>
                <a:ext uri="{FF2B5EF4-FFF2-40B4-BE49-F238E27FC236}">
                  <a16:creationId xmlns:a16="http://schemas.microsoft.com/office/drawing/2014/main" id="{0C912743-E24B-4E48-8196-5FBD1ECEE9AD}"/>
                </a:ext>
              </a:extLst>
            </p:cNvPr>
            <p:cNvSpPr>
              <a:spLocks/>
            </p:cNvSpPr>
            <p:nvPr userDrawn="1"/>
          </p:nvSpPr>
          <p:spPr bwMode="auto">
            <a:xfrm>
              <a:off x="3096251"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3"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17" name="Freeform 35">
              <a:extLst>
                <a:ext uri="{FF2B5EF4-FFF2-40B4-BE49-F238E27FC236}">
                  <a16:creationId xmlns:a16="http://schemas.microsoft.com/office/drawing/2014/main" id="{6E2F01F4-1410-4FE1-B043-EA97A1541F32}"/>
                </a:ext>
              </a:extLst>
            </p:cNvPr>
            <p:cNvSpPr>
              <a:spLocks/>
            </p:cNvSpPr>
            <p:nvPr userDrawn="1"/>
          </p:nvSpPr>
          <p:spPr bwMode="auto">
            <a:xfrm>
              <a:off x="3164256" y="6174213"/>
              <a:ext cx="55799" cy="139497"/>
            </a:xfrm>
            <a:custGeom>
              <a:avLst/>
              <a:gdLst>
                <a:gd name="T0" fmla="*/ 21 w 22"/>
                <a:gd name="T1" fmla="*/ 53 h 55"/>
                <a:gd name="T2" fmla="*/ 18 w 22"/>
                <a:gd name="T3" fmla="*/ 54 h 55"/>
                <a:gd name="T4" fmla="*/ 14 w 22"/>
                <a:gd name="T5" fmla="*/ 55 h 55"/>
                <a:gd name="T6" fmla="*/ 10 w 22"/>
                <a:gd name="T7" fmla="*/ 54 h 55"/>
                <a:gd name="T8" fmla="*/ 7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6" y="54"/>
                    <a:pt x="15" y="55"/>
                    <a:pt x="14" y="55"/>
                  </a:cubicBezTo>
                  <a:cubicBezTo>
                    <a:pt x="12" y="55"/>
                    <a:pt x="11" y="54"/>
                    <a:pt x="10" y="54"/>
                  </a:cubicBezTo>
                  <a:cubicBezTo>
                    <a:pt x="9" y="54"/>
                    <a:pt x="8" y="53"/>
                    <a:pt x="7"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18" name="Freeform 36">
              <a:extLst>
                <a:ext uri="{FF2B5EF4-FFF2-40B4-BE49-F238E27FC236}">
                  <a16:creationId xmlns:a16="http://schemas.microsoft.com/office/drawing/2014/main" id="{58ACFF1C-49F0-414E-B9E3-DE4E9FFAA38A}"/>
                </a:ext>
              </a:extLst>
            </p:cNvPr>
            <p:cNvSpPr>
              <a:spLocks noEditPoints="1"/>
            </p:cNvSpPr>
            <p:nvPr userDrawn="1"/>
          </p:nvSpPr>
          <p:spPr bwMode="auto">
            <a:xfrm>
              <a:off x="3234004"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7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19" name="Freeform 37">
              <a:extLst>
                <a:ext uri="{FF2B5EF4-FFF2-40B4-BE49-F238E27FC236}">
                  <a16:creationId xmlns:a16="http://schemas.microsoft.com/office/drawing/2014/main" id="{DACBD04B-22FF-4A4F-8B29-A2F31A05423A}"/>
                </a:ext>
              </a:extLst>
            </p:cNvPr>
            <p:cNvSpPr>
              <a:spLocks/>
            </p:cNvSpPr>
            <p:nvPr userDrawn="1"/>
          </p:nvSpPr>
          <p:spPr bwMode="auto">
            <a:xfrm>
              <a:off x="3336884" y="6212575"/>
              <a:ext cx="59286" cy="99391"/>
            </a:xfrm>
            <a:custGeom>
              <a:avLst/>
              <a:gdLst>
                <a:gd name="T0" fmla="*/ 21 w 23"/>
                <a:gd name="T1" fmla="*/ 8 h 39"/>
                <a:gd name="T2" fmla="*/ 19 w 23"/>
                <a:gd name="T3" fmla="*/ 7 h 39"/>
                <a:gd name="T4" fmla="*/ 15 w 23"/>
                <a:gd name="T5" fmla="*/ 7 h 39"/>
                <a:gd name="T6" fmla="*/ 10 w 23"/>
                <a:gd name="T7" fmla="*/ 9 h 39"/>
                <a:gd name="T8" fmla="*/ 8 w 23"/>
                <a:gd name="T9" fmla="*/ 17 h 39"/>
                <a:gd name="T10" fmla="*/ 8 w 23"/>
                <a:gd name="T11" fmla="*/ 39 h 39"/>
                <a:gd name="T12" fmla="*/ 0 w 23"/>
                <a:gd name="T13" fmla="*/ 39 h 39"/>
                <a:gd name="T14" fmla="*/ 0 w 23"/>
                <a:gd name="T15" fmla="*/ 0 h 39"/>
                <a:gd name="T16" fmla="*/ 8 w 23"/>
                <a:gd name="T17" fmla="*/ 0 h 39"/>
                <a:gd name="T18" fmla="*/ 8 w 23"/>
                <a:gd name="T19" fmla="*/ 4 h 39"/>
                <a:gd name="T20" fmla="*/ 9 w 23"/>
                <a:gd name="T21" fmla="*/ 2 h 39"/>
                <a:gd name="T22" fmla="*/ 11 w 23"/>
                <a:gd name="T23" fmla="*/ 1 h 39"/>
                <a:gd name="T24" fmla="*/ 14 w 23"/>
                <a:gd name="T25" fmla="*/ 0 h 39"/>
                <a:gd name="T26" fmla="*/ 17 w 23"/>
                <a:gd name="T27" fmla="*/ 0 h 39"/>
                <a:gd name="T28" fmla="*/ 20 w 23"/>
                <a:gd name="T29" fmla="*/ 0 h 39"/>
                <a:gd name="T30" fmla="*/ 23 w 23"/>
                <a:gd name="T31" fmla="*/ 1 h 39"/>
                <a:gd name="T32" fmla="*/ 21 w 23"/>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8"/>
                  </a:moveTo>
                  <a:cubicBezTo>
                    <a:pt x="20" y="8"/>
                    <a:pt x="19" y="8"/>
                    <a:pt x="19" y="7"/>
                  </a:cubicBezTo>
                  <a:cubicBezTo>
                    <a:pt x="18" y="7"/>
                    <a:pt x="17"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1" y="1"/>
                  </a:cubicBezTo>
                  <a:cubicBezTo>
                    <a:pt x="12" y="0"/>
                    <a:pt x="13" y="0"/>
                    <a:pt x="14" y="0"/>
                  </a:cubicBezTo>
                  <a:cubicBezTo>
                    <a:pt x="15" y="0"/>
                    <a:pt x="16" y="0"/>
                    <a:pt x="17" y="0"/>
                  </a:cubicBezTo>
                  <a:cubicBezTo>
                    <a:pt x="18" y="0"/>
                    <a:pt x="19" y="0"/>
                    <a:pt x="20" y="0"/>
                  </a:cubicBezTo>
                  <a:cubicBezTo>
                    <a:pt x="21" y="0"/>
                    <a:pt x="22" y="1"/>
                    <a:pt x="23" y="1"/>
                  </a:cubicBezTo>
                  <a:lnTo>
                    <a:pt x="21"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20" name="Freeform 38">
              <a:extLst>
                <a:ext uri="{FF2B5EF4-FFF2-40B4-BE49-F238E27FC236}">
                  <a16:creationId xmlns:a16="http://schemas.microsoft.com/office/drawing/2014/main" id="{A13F6E37-C22B-4FD3-ADFE-9C53ECB44692}"/>
                </a:ext>
              </a:extLst>
            </p:cNvPr>
            <p:cNvSpPr>
              <a:spLocks/>
            </p:cNvSpPr>
            <p:nvPr userDrawn="1"/>
          </p:nvSpPr>
          <p:spPr bwMode="auto">
            <a:xfrm>
              <a:off x="3451969"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21" name="Freeform 39">
              <a:extLst>
                <a:ext uri="{FF2B5EF4-FFF2-40B4-BE49-F238E27FC236}">
                  <a16:creationId xmlns:a16="http://schemas.microsoft.com/office/drawing/2014/main" id="{76256F1D-405A-49F9-8592-A899623F2DB0}"/>
                </a:ext>
              </a:extLst>
            </p:cNvPr>
            <p:cNvSpPr>
              <a:spLocks/>
            </p:cNvSpPr>
            <p:nvPr userDrawn="1"/>
          </p:nvSpPr>
          <p:spPr bwMode="auto">
            <a:xfrm>
              <a:off x="3530436" y="6174213"/>
              <a:ext cx="80211"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9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1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22" name="Freeform 40">
              <a:extLst>
                <a:ext uri="{FF2B5EF4-FFF2-40B4-BE49-F238E27FC236}">
                  <a16:creationId xmlns:a16="http://schemas.microsoft.com/office/drawing/2014/main" id="{2F9CAE14-DB05-4B70-867F-3F6164BDB74F}"/>
                </a:ext>
              </a:extLst>
            </p:cNvPr>
            <p:cNvSpPr>
              <a:spLocks noEditPoints="1"/>
            </p:cNvSpPr>
            <p:nvPr userDrawn="1"/>
          </p:nvSpPr>
          <p:spPr bwMode="auto">
            <a:xfrm>
              <a:off x="3628084" y="6212575"/>
              <a:ext cx="83698"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19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23" name="Freeform 41">
              <a:extLst>
                <a:ext uri="{FF2B5EF4-FFF2-40B4-BE49-F238E27FC236}">
                  <a16:creationId xmlns:a16="http://schemas.microsoft.com/office/drawing/2014/main" id="{30C7B10F-7027-41F9-BEE2-F1575CB690D6}"/>
                </a:ext>
              </a:extLst>
            </p:cNvPr>
            <p:cNvSpPr>
              <a:spLocks noEditPoints="1"/>
            </p:cNvSpPr>
            <p:nvPr userDrawn="1"/>
          </p:nvSpPr>
          <p:spPr bwMode="auto">
            <a:xfrm>
              <a:off x="3772813" y="6212575"/>
              <a:ext cx="81955" cy="101135"/>
            </a:xfrm>
            <a:custGeom>
              <a:avLst/>
              <a:gdLst>
                <a:gd name="T0" fmla="*/ 24 w 32"/>
                <a:gd name="T1" fmla="*/ 39 h 40"/>
                <a:gd name="T2" fmla="*/ 24 w 32"/>
                <a:gd name="T3" fmla="*/ 35 h 40"/>
                <a:gd name="T4" fmla="*/ 22 w 32"/>
                <a:gd name="T5" fmla="*/ 37 h 40"/>
                <a:gd name="T6" fmla="*/ 20 w 32"/>
                <a:gd name="T7" fmla="*/ 38 h 40"/>
                <a:gd name="T8" fmla="*/ 17 w 32"/>
                <a:gd name="T9" fmla="*/ 39 h 40"/>
                <a:gd name="T10" fmla="*/ 14 w 32"/>
                <a:gd name="T11" fmla="*/ 40 h 40"/>
                <a:gd name="T12" fmla="*/ 9 w 32"/>
                <a:gd name="T13" fmla="*/ 39 h 40"/>
                <a:gd name="T14" fmla="*/ 5 w 32"/>
                <a:gd name="T15" fmla="*/ 37 h 40"/>
                <a:gd name="T16" fmla="*/ 2 w 32"/>
                <a:gd name="T17" fmla="*/ 33 h 40"/>
                <a:gd name="T18" fmla="*/ 0 w 32"/>
                <a:gd name="T19" fmla="*/ 27 h 40"/>
                <a:gd name="T20" fmla="*/ 2 w 32"/>
                <a:gd name="T21" fmla="*/ 21 h 40"/>
                <a:gd name="T22" fmla="*/ 5 w 32"/>
                <a:gd name="T23" fmla="*/ 17 h 40"/>
                <a:gd name="T24" fmla="*/ 10 w 32"/>
                <a:gd name="T25" fmla="*/ 15 h 40"/>
                <a:gd name="T26" fmla="*/ 16 w 32"/>
                <a:gd name="T27" fmla="*/ 14 h 40"/>
                <a:gd name="T28" fmla="*/ 21 w 32"/>
                <a:gd name="T29" fmla="*/ 15 h 40"/>
                <a:gd name="T30" fmla="*/ 24 w 32"/>
                <a:gd name="T31" fmla="*/ 16 h 40"/>
                <a:gd name="T32" fmla="*/ 24 w 32"/>
                <a:gd name="T33" fmla="*/ 13 h 40"/>
                <a:gd name="T34" fmla="*/ 22 w 32"/>
                <a:gd name="T35" fmla="*/ 8 h 40"/>
                <a:gd name="T36" fmla="*/ 17 w 32"/>
                <a:gd name="T37" fmla="*/ 6 h 40"/>
                <a:gd name="T38" fmla="*/ 12 w 32"/>
                <a:gd name="T39" fmla="*/ 7 h 40"/>
                <a:gd name="T40" fmla="*/ 7 w 32"/>
                <a:gd name="T41" fmla="*/ 9 h 40"/>
                <a:gd name="T42" fmla="*/ 4 w 32"/>
                <a:gd name="T43" fmla="*/ 3 h 40"/>
                <a:gd name="T44" fmla="*/ 10 w 32"/>
                <a:gd name="T45" fmla="*/ 0 h 40"/>
                <a:gd name="T46" fmla="*/ 17 w 32"/>
                <a:gd name="T47" fmla="*/ 0 h 40"/>
                <a:gd name="T48" fmla="*/ 23 w 32"/>
                <a:gd name="T49" fmla="*/ 0 h 40"/>
                <a:gd name="T50" fmla="*/ 28 w 32"/>
                <a:gd name="T51" fmla="*/ 3 h 40"/>
                <a:gd name="T52" fmla="*/ 31 w 32"/>
                <a:gd name="T53" fmla="*/ 7 h 40"/>
                <a:gd name="T54" fmla="*/ 32 w 32"/>
                <a:gd name="T55" fmla="*/ 12 h 40"/>
                <a:gd name="T56" fmla="*/ 32 w 32"/>
                <a:gd name="T57" fmla="*/ 39 h 40"/>
                <a:gd name="T58" fmla="*/ 24 w 32"/>
                <a:gd name="T59" fmla="*/ 39 h 40"/>
                <a:gd name="T60" fmla="*/ 24 w 32"/>
                <a:gd name="T61" fmla="*/ 22 h 40"/>
                <a:gd name="T62" fmla="*/ 22 w 32"/>
                <a:gd name="T63" fmla="*/ 22 h 40"/>
                <a:gd name="T64" fmla="*/ 21 w 32"/>
                <a:gd name="T65" fmla="*/ 21 h 40"/>
                <a:gd name="T66" fmla="*/ 18 w 32"/>
                <a:gd name="T67" fmla="*/ 21 h 40"/>
                <a:gd name="T68" fmla="*/ 16 w 32"/>
                <a:gd name="T69" fmla="*/ 21 h 40"/>
                <a:gd name="T70" fmla="*/ 10 w 32"/>
                <a:gd name="T71" fmla="*/ 22 h 40"/>
                <a:gd name="T72" fmla="*/ 8 w 32"/>
                <a:gd name="T73" fmla="*/ 26 h 40"/>
                <a:gd name="T74" fmla="*/ 8 w 32"/>
                <a:gd name="T75" fmla="*/ 29 h 40"/>
                <a:gd name="T76" fmla="*/ 10 w 32"/>
                <a:gd name="T77" fmla="*/ 31 h 40"/>
                <a:gd name="T78" fmla="*/ 12 w 32"/>
                <a:gd name="T79" fmla="*/ 32 h 40"/>
                <a:gd name="T80" fmla="*/ 15 w 32"/>
                <a:gd name="T81" fmla="*/ 33 h 40"/>
                <a:gd name="T82" fmla="*/ 18 w 32"/>
                <a:gd name="T83" fmla="*/ 32 h 40"/>
                <a:gd name="T84" fmla="*/ 21 w 32"/>
                <a:gd name="T85" fmla="*/ 31 h 40"/>
                <a:gd name="T86" fmla="*/ 23 w 32"/>
                <a:gd name="T87" fmla="*/ 30 h 40"/>
                <a:gd name="T88" fmla="*/ 24 w 32"/>
                <a:gd name="T89" fmla="*/ 28 h 40"/>
                <a:gd name="T90" fmla="*/ 24 w 32"/>
                <a:gd name="T91" fmla="*/ 2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2" h="40">
                  <a:moveTo>
                    <a:pt x="24" y="39"/>
                  </a:moveTo>
                  <a:cubicBezTo>
                    <a:pt x="24" y="35"/>
                    <a:pt x="24" y="35"/>
                    <a:pt x="24" y="35"/>
                  </a:cubicBezTo>
                  <a:cubicBezTo>
                    <a:pt x="23" y="36"/>
                    <a:pt x="23" y="37"/>
                    <a:pt x="22" y="37"/>
                  </a:cubicBezTo>
                  <a:cubicBezTo>
                    <a:pt x="21" y="37"/>
                    <a:pt x="21" y="38"/>
                    <a:pt x="20" y="38"/>
                  </a:cubicBezTo>
                  <a:cubicBezTo>
                    <a:pt x="19" y="39"/>
                    <a:pt x="18" y="39"/>
                    <a:pt x="17" y="39"/>
                  </a:cubicBezTo>
                  <a:cubicBezTo>
                    <a:pt x="16" y="39"/>
                    <a:pt x="15" y="40"/>
                    <a:pt x="14" y="40"/>
                  </a:cubicBezTo>
                  <a:cubicBezTo>
                    <a:pt x="12" y="40"/>
                    <a:pt x="11" y="39"/>
                    <a:pt x="9" y="39"/>
                  </a:cubicBezTo>
                  <a:cubicBezTo>
                    <a:pt x="7" y="38"/>
                    <a:pt x="6" y="38"/>
                    <a:pt x="5" y="37"/>
                  </a:cubicBezTo>
                  <a:cubicBezTo>
                    <a:pt x="3" y="36"/>
                    <a:pt x="2" y="34"/>
                    <a:pt x="2" y="33"/>
                  </a:cubicBezTo>
                  <a:cubicBezTo>
                    <a:pt x="1" y="31"/>
                    <a:pt x="0" y="29"/>
                    <a:pt x="0" y="27"/>
                  </a:cubicBezTo>
                  <a:cubicBezTo>
                    <a:pt x="0" y="24"/>
                    <a:pt x="1" y="23"/>
                    <a:pt x="2" y="21"/>
                  </a:cubicBezTo>
                  <a:cubicBezTo>
                    <a:pt x="2" y="20"/>
                    <a:pt x="3" y="18"/>
                    <a:pt x="5" y="17"/>
                  </a:cubicBezTo>
                  <a:cubicBezTo>
                    <a:pt x="6" y="16"/>
                    <a:pt x="8" y="15"/>
                    <a:pt x="10" y="15"/>
                  </a:cubicBezTo>
                  <a:cubicBezTo>
                    <a:pt x="12" y="14"/>
                    <a:pt x="14" y="14"/>
                    <a:pt x="16" y="14"/>
                  </a:cubicBezTo>
                  <a:cubicBezTo>
                    <a:pt x="18" y="14"/>
                    <a:pt x="19" y="14"/>
                    <a:pt x="21" y="15"/>
                  </a:cubicBezTo>
                  <a:cubicBezTo>
                    <a:pt x="22" y="15"/>
                    <a:pt x="23" y="15"/>
                    <a:pt x="24" y="16"/>
                  </a:cubicBezTo>
                  <a:cubicBezTo>
                    <a:pt x="24" y="13"/>
                    <a:pt x="24" y="13"/>
                    <a:pt x="24" y="13"/>
                  </a:cubicBezTo>
                  <a:cubicBezTo>
                    <a:pt x="24" y="11"/>
                    <a:pt x="24" y="9"/>
                    <a:pt x="22" y="8"/>
                  </a:cubicBezTo>
                  <a:cubicBezTo>
                    <a:pt x="21" y="7"/>
                    <a:pt x="19" y="6"/>
                    <a:pt x="17" y="6"/>
                  </a:cubicBezTo>
                  <a:cubicBezTo>
                    <a:pt x="15" y="6"/>
                    <a:pt x="13" y="6"/>
                    <a:pt x="12" y="7"/>
                  </a:cubicBezTo>
                  <a:cubicBezTo>
                    <a:pt x="10" y="7"/>
                    <a:pt x="9" y="8"/>
                    <a:pt x="7" y="9"/>
                  </a:cubicBezTo>
                  <a:cubicBezTo>
                    <a:pt x="4" y="3"/>
                    <a:pt x="4" y="3"/>
                    <a:pt x="4" y="3"/>
                  </a:cubicBezTo>
                  <a:cubicBezTo>
                    <a:pt x="6" y="2"/>
                    <a:pt x="8" y="1"/>
                    <a:pt x="10" y="0"/>
                  </a:cubicBezTo>
                  <a:cubicBezTo>
                    <a:pt x="12" y="0"/>
                    <a:pt x="15" y="0"/>
                    <a:pt x="17" y="0"/>
                  </a:cubicBezTo>
                  <a:cubicBezTo>
                    <a:pt x="19" y="0"/>
                    <a:pt x="21" y="0"/>
                    <a:pt x="23" y="0"/>
                  </a:cubicBezTo>
                  <a:cubicBezTo>
                    <a:pt x="25" y="1"/>
                    <a:pt x="26" y="2"/>
                    <a:pt x="28" y="3"/>
                  </a:cubicBezTo>
                  <a:cubicBezTo>
                    <a:pt x="29" y="4"/>
                    <a:pt x="30" y="5"/>
                    <a:pt x="31" y="7"/>
                  </a:cubicBezTo>
                  <a:cubicBezTo>
                    <a:pt x="31" y="8"/>
                    <a:pt x="32" y="10"/>
                    <a:pt x="32" y="12"/>
                  </a:cubicBezTo>
                  <a:cubicBezTo>
                    <a:pt x="32" y="39"/>
                    <a:pt x="32" y="39"/>
                    <a:pt x="32" y="39"/>
                  </a:cubicBezTo>
                  <a:lnTo>
                    <a:pt x="24" y="39"/>
                  </a:lnTo>
                  <a:close/>
                  <a:moveTo>
                    <a:pt x="24" y="22"/>
                  </a:moveTo>
                  <a:cubicBezTo>
                    <a:pt x="24" y="22"/>
                    <a:pt x="23" y="22"/>
                    <a:pt x="22" y="22"/>
                  </a:cubicBezTo>
                  <a:cubicBezTo>
                    <a:pt x="22" y="21"/>
                    <a:pt x="21" y="21"/>
                    <a:pt x="21" y="21"/>
                  </a:cubicBezTo>
                  <a:cubicBezTo>
                    <a:pt x="20" y="21"/>
                    <a:pt x="19" y="21"/>
                    <a:pt x="18" y="21"/>
                  </a:cubicBezTo>
                  <a:cubicBezTo>
                    <a:pt x="17" y="21"/>
                    <a:pt x="17" y="21"/>
                    <a:pt x="16" y="21"/>
                  </a:cubicBezTo>
                  <a:cubicBezTo>
                    <a:pt x="13" y="21"/>
                    <a:pt x="11" y="21"/>
                    <a:pt x="10" y="22"/>
                  </a:cubicBezTo>
                  <a:cubicBezTo>
                    <a:pt x="8" y="23"/>
                    <a:pt x="8" y="25"/>
                    <a:pt x="8" y="26"/>
                  </a:cubicBezTo>
                  <a:cubicBezTo>
                    <a:pt x="8" y="28"/>
                    <a:pt x="8" y="29"/>
                    <a:pt x="8" y="29"/>
                  </a:cubicBezTo>
                  <a:cubicBezTo>
                    <a:pt x="9" y="30"/>
                    <a:pt x="9" y="31"/>
                    <a:pt x="10" y="31"/>
                  </a:cubicBezTo>
                  <a:cubicBezTo>
                    <a:pt x="10" y="32"/>
                    <a:pt x="11" y="32"/>
                    <a:pt x="12" y="32"/>
                  </a:cubicBezTo>
                  <a:cubicBezTo>
                    <a:pt x="13" y="33"/>
                    <a:pt x="14" y="33"/>
                    <a:pt x="15" y="33"/>
                  </a:cubicBezTo>
                  <a:cubicBezTo>
                    <a:pt x="16" y="33"/>
                    <a:pt x="17" y="33"/>
                    <a:pt x="18" y="32"/>
                  </a:cubicBezTo>
                  <a:cubicBezTo>
                    <a:pt x="19" y="32"/>
                    <a:pt x="20" y="32"/>
                    <a:pt x="21" y="31"/>
                  </a:cubicBezTo>
                  <a:cubicBezTo>
                    <a:pt x="21" y="31"/>
                    <a:pt x="22" y="30"/>
                    <a:pt x="23" y="30"/>
                  </a:cubicBezTo>
                  <a:cubicBezTo>
                    <a:pt x="23" y="29"/>
                    <a:pt x="24" y="28"/>
                    <a:pt x="24" y="28"/>
                  </a:cubicBezTo>
                  <a:lnTo>
                    <a:pt x="24" y="2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24" name="Freeform 42">
              <a:extLst>
                <a:ext uri="{FF2B5EF4-FFF2-40B4-BE49-F238E27FC236}">
                  <a16:creationId xmlns:a16="http://schemas.microsoft.com/office/drawing/2014/main" id="{16B384B2-A2D9-4CB4-AF87-AF1004852B5B}"/>
                </a:ext>
              </a:extLst>
            </p:cNvPr>
            <p:cNvSpPr>
              <a:spLocks/>
            </p:cNvSpPr>
            <p:nvPr userDrawn="1"/>
          </p:nvSpPr>
          <p:spPr bwMode="auto">
            <a:xfrm>
              <a:off x="3877436" y="6212575"/>
              <a:ext cx="78468" cy="99391"/>
            </a:xfrm>
            <a:custGeom>
              <a:avLst/>
              <a:gdLst>
                <a:gd name="T0" fmla="*/ 23 w 31"/>
                <a:gd name="T1" fmla="*/ 39 h 39"/>
                <a:gd name="T2" fmla="*/ 23 w 31"/>
                <a:gd name="T3" fmla="*/ 17 h 39"/>
                <a:gd name="T4" fmla="*/ 22 w 31"/>
                <a:gd name="T5" fmla="*/ 9 h 39"/>
                <a:gd name="T6" fmla="*/ 15 w 31"/>
                <a:gd name="T7" fmla="*/ 7 h 39"/>
                <a:gd name="T8" fmla="*/ 12 w 31"/>
                <a:gd name="T9" fmla="*/ 7 h 39"/>
                <a:gd name="T10" fmla="*/ 10 w 31"/>
                <a:gd name="T11" fmla="*/ 9 h 39"/>
                <a:gd name="T12" fmla="*/ 8 w 31"/>
                <a:gd name="T13" fmla="*/ 12 h 39"/>
                <a:gd name="T14" fmla="*/ 8 w 31"/>
                <a:gd name="T15" fmla="*/ 16 h 39"/>
                <a:gd name="T16" fmla="*/ 8 w 31"/>
                <a:gd name="T17" fmla="*/ 39 h 39"/>
                <a:gd name="T18" fmla="*/ 0 w 31"/>
                <a:gd name="T19" fmla="*/ 39 h 39"/>
                <a:gd name="T20" fmla="*/ 0 w 31"/>
                <a:gd name="T21" fmla="*/ 0 h 39"/>
                <a:gd name="T22" fmla="*/ 8 w 31"/>
                <a:gd name="T23" fmla="*/ 0 h 39"/>
                <a:gd name="T24" fmla="*/ 8 w 31"/>
                <a:gd name="T25" fmla="*/ 4 h 39"/>
                <a:gd name="T26" fmla="*/ 9 w 31"/>
                <a:gd name="T27" fmla="*/ 2 h 39"/>
                <a:gd name="T28" fmla="*/ 12 w 31"/>
                <a:gd name="T29" fmla="*/ 1 h 39"/>
                <a:gd name="T30" fmla="*/ 14 w 31"/>
                <a:gd name="T31" fmla="*/ 0 h 39"/>
                <a:gd name="T32" fmla="*/ 17 w 31"/>
                <a:gd name="T33" fmla="*/ 0 h 39"/>
                <a:gd name="T34" fmla="*/ 23 w 31"/>
                <a:gd name="T35" fmla="*/ 1 h 39"/>
                <a:gd name="T36" fmla="*/ 28 w 31"/>
                <a:gd name="T37" fmla="*/ 4 h 39"/>
                <a:gd name="T38" fmla="*/ 30 w 31"/>
                <a:gd name="T39" fmla="*/ 9 h 39"/>
                <a:gd name="T40" fmla="*/ 31 w 31"/>
                <a:gd name="T41" fmla="*/ 17 h 39"/>
                <a:gd name="T42" fmla="*/ 31 w 31"/>
                <a:gd name="T43" fmla="*/ 39 h 39"/>
                <a:gd name="T44" fmla="*/ 23 w 31"/>
                <a:gd name="T45"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39">
                  <a:moveTo>
                    <a:pt x="23" y="39"/>
                  </a:moveTo>
                  <a:cubicBezTo>
                    <a:pt x="23" y="17"/>
                    <a:pt x="23" y="17"/>
                    <a:pt x="23" y="17"/>
                  </a:cubicBezTo>
                  <a:cubicBezTo>
                    <a:pt x="23" y="14"/>
                    <a:pt x="23" y="11"/>
                    <a:pt x="22" y="9"/>
                  </a:cubicBezTo>
                  <a:cubicBezTo>
                    <a:pt x="20" y="7"/>
                    <a:pt x="18" y="7"/>
                    <a:pt x="15" y="7"/>
                  </a:cubicBezTo>
                  <a:cubicBezTo>
                    <a:pt x="14" y="7"/>
                    <a:pt x="13" y="7"/>
                    <a:pt x="12" y="7"/>
                  </a:cubicBezTo>
                  <a:cubicBezTo>
                    <a:pt x="11" y="8"/>
                    <a:pt x="10" y="8"/>
                    <a:pt x="10" y="9"/>
                  </a:cubicBezTo>
                  <a:cubicBezTo>
                    <a:pt x="9" y="10"/>
                    <a:pt x="8" y="11"/>
                    <a:pt x="8" y="12"/>
                  </a:cubicBezTo>
                  <a:cubicBezTo>
                    <a:pt x="8" y="14"/>
                    <a:pt x="8" y="15"/>
                    <a:pt x="8" y="16"/>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2" y="1"/>
                  </a:cubicBezTo>
                  <a:cubicBezTo>
                    <a:pt x="12" y="0"/>
                    <a:pt x="13" y="0"/>
                    <a:pt x="14" y="0"/>
                  </a:cubicBezTo>
                  <a:cubicBezTo>
                    <a:pt x="15" y="0"/>
                    <a:pt x="16" y="0"/>
                    <a:pt x="17" y="0"/>
                  </a:cubicBezTo>
                  <a:cubicBezTo>
                    <a:pt x="20" y="0"/>
                    <a:pt x="22" y="0"/>
                    <a:pt x="23" y="1"/>
                  </a:cubicBezTo>
                  <a:cubicBezTo>
                    <a:pt x="25" y="1"/>
                    <a:pt x="26" y="2"/>
                    <a:pt x="28" y="4"/>
                  </a:cubicBezTo>
                  <a:cubicBezTo>
                    <a:pt x="29" y="5"/>
                    <a:pt x="29" y="7"/>
                    <a:pt x="30" y="9"/>
                  </a:cubicBezTo>
                  <a:cubicBezTo>
                    <a:pt x="31" y="11"/>
                    <a:pt x="31" y="14"/>
                    <a:pt x="31" y="17"/>
                  </a:cubicBezTo>
                  <a:cubicBezTo>
                    <a:pt x="31" y="39"/>
                    <a:pt x="31" y="39"/>
                    <a:pt x="31" y="39"/>
                  </a:cubicBezTo>
                  <a:lnTo>
                    <a:pt x="23"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25" name="Freeform 43">
              <a:extLst>
                <a:ext uri="{FF2B5EF4-FFF2-40B4-BE49-F238E27FC236}">
                  <a16:creationId xmlns:a16="http://schemas.microsoft.com/office/drawing/2014/main" id="{DC309D60-84B9-4652-BEF1-F71EFAD3A402}"/>
                </a:ext>
              </a:extLst>
            </p:cNvPr>
            <p:cNvSpPr>
              <a:spLocks/>
            </p:cNvSpPr>
            <p:nvPr userDrawn="1"/>
          </p:nvSpPr>
          <p:spPr bwMode="auto">
            <a:xfrm>
              <a:off x="3975084" y="6212575"/>
              <a:ext cx="73236" cy="101135"/>
            </a:xfrm>
            <a:custGeom>
              <a:avLst/>
              <a:gdLst>
                <a:gd name="T0" fmla="*/ 28 w 29"/>
                <a:gd name="T1" fmla="*/ 4 h 40"/>
                <a:gd name="T2" fmla="*/ 24 w 29"/>
                <a:gd name="T3" fmla="*/ 10 h 40"/>
                <a:gd name="T4" fmla="*/ 20 w 29"/>
                <a:gd name="T5" fmla="*/ 7 h 40"/>
                <a:gd name="T6" fmla="*/ 14 w 29"/>
                <a:gd name="T7" fmla="*/ 6 h 40"/>
                <a:gd name="T8" fmla="*/ 10 w 29"/>
                <a:gd name="T9" fmla="*/ 7 h 40"/>
                <a:gd name="T10" fmla="*/ 9 w 29"/>
                <a:gd name="T11" fmla="*/ 10 h 40"/>
                <a:gd name="T12" fmla="*/ 9 w 29"/>
                <a:gd name="T13" fmla="*/ 11 h 40"/>
                <a:gd name="T14" fmla="*/ 10 w 29"/>
                <a:gd name="T15" fmla="*/ 12 h 40"/>
                <a:gd name="T16" fmla="*/ 13 w 29"/>
                <a:gd name="T17" fmla="*/ 14 h 40"/>
                <a:gd name="T18" fmla="*/ 16 w 29"/>
                <a:gd name="T19" fmla="*/ 15 h 40"/>
                <a:gd name="T20" fmla="*/ 22 w 29"/>
                <a:gd name="T21" fmla="*/ 18 h 40"/>
                <a:gd name="T22" fmla="*/ 26 w 29"/>
                <a:gd name="T23" fmla="*/ 20 h 40"/>
                <a:gd name="T24" fmla="*/ 28 w 29"/>
                <a:gd name="T25" fmla="*/ 24 h 40"/>
                <a:gd name="T26" fmla="*/ 29 w 29"/>
                <a:gd name="T27" fmla="*/ 28 h 40"/>
                <a:gd name="T28" fmla="*/ 28 w 29"/>
                <a:gd name="T29" fmla="*/ 34 h 40"/>
                <a:gd name="T30" fmla="*/ 25 w 29"/>
                <a:gd name="T31" fmla="*/ 37 h 40"/>
                <a:gd name="T32" fmla="*/ 20 w 29"/>
                <a:gd name="T33" fmla="*/ 39 h 40"/>
                <a:gd name="T34" fmla="*/ 15 w 29"/>
                <a:gd name="T35" fmla="*/ 40 h 40"/>
                <a:gd name="T36" fmla="*/ 7 w 29"/>
                <a:gd name="T37" fmla="*/ 38 h 40"/>
                <a:gd name="T38" fmla="*/ 0 w 29"/>
                <a:gd name="T39" fmla="*/ 35 h 40"/>
                <a:gd name="T40" fmla="*/ 3 w 29"/>
                <a:gd name="T41" fmla="*/ 29 h 40"/>
                <a:gd name="T42" fmla="*/ 9 w 29"/>
                <a:gd name="T43" fmla="*/ 32 h 40"/>
                <a:gd name="T44" fmla="*/ 15 w 29"/>
                <a:gd name="T45" fmla="*/ 33 h 40"/>
                <a:gd name="T46" fmla="*/ 20 w 29"/>
                <a:gd name="T47" fmla="*/ 32 h 40"/>
                <a:gd name="T48" fmla="*/ 22 w 29"/>
                <a:gd name="T49" fmla="*/ 29 h 40"/>
                <a:gd name="T50" fmla="*/ 21 w 29"/>
                <a:gd name="T51" fmla="*/ 27 h 40"/>
                <a:gd name="T52" fmla="*/ 19 w 29"/>
                <a:gd name="T53" fmla="*/ 25 h 40"/>
                <a:gd name="T54" fmla="*/ 16 w 29"/>
                <a:gd name="T55" fmla="*/ 24 h 40"/>
                <a:gd name="T56" fmla="*/ 13 w 29"/>
                <a:gd name="T57" fmla="*/ 22 h 40"/>
                <a:gd name="T58" fmla="*/ 7 w 29"/>
                <a:gd name="T59" fmla="*/ 20 h 40"/>
                <a:gd name="T60" fmla="*/ 4 w 29"/>
                <a:gd name="T61" fmla="*/ 17 h 40"/>
                <a:gd name="T62" fmla="*/ 2 w 29"/>
                <a:gd name="T63" fmla="*/ 14 h 40"/>
                <a:gd name="T64" fmla="*/ 1 w 29"/>
                <a:gd name="T65" fmla="*/ 10 h 40"/>
                <a:gd name="T66" fmla="*/ 2 w 29"/>
                <a:gd name="T67" fmla="*/ 5 h 40"/>
                <a:gd name="T68" fmla="*/ 5 w 29"/>
                <a:gd name="T69" fmla="*/ 2 h 40"/>
                <a:gd name="T70" fmla="*/ 9 w 29"/>
                <a:gd name="T71" fmla="*/ 0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4" y="10"/>
                    <a:pt x="24" y="10"/>
                    <a:pt x="24" y="10"/>
                  </a:cubicBezTo>
                  <a:cubicBezTo>
                    <a:pt x="23" y="8"/>
                    <a:pt x="21" y="8"/>
                    <a:pt x="20" y="7"/>
                  </a:cubicBezTo>
                  <a:cubicBezTo>
                    <a:pt x="18" y="7"/>
                    <a:pt x="16" y="6"/>
                    <a:pt x="14" y="6"/>
                  </a:cubicBezTo>
                  <a:cubicBezTo>
                    <a:pt x="12" y="6"/>
                    <a:pt x="11" y="7"/>
                    <a:pt x="10" y="7"/>
                  </a:cubicBezTo>
                  <a:cubicBezTo>
                    <a:pt x="9" y="8"/>
                    <a:pt x="9" y="9"/>
                    <a:pt x="9" y="10"/>
                  </a:cubicBezTo>
                  <a:cubicBezTo>
                    <a:pt x="9" y="10"/>
                    <a:pt x="9" y="11"/>
                    <a:pt x="9" y="11"/>
                  </a:cubicBezTo>
                  <a:cubicBezTo>
                    <a:pt x="10" y="12"/>
                    <a:pt x="10" y="12"/>
                    <a:pt x="10"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3" y="29"/>
                    <a:pt x="3" y="29"/>
                    <a:pt x="3"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1" y="27"/>
                    <a:pt x="21" y="27"/>
                  </a:cubicBezTo>
                  <a:cubicBezTo>
                    <a:pt x="21" y="26"/>
                    <a:pt x="20" y="25"/>
                    <a:pt x="19" y="25"/>
                  </a:cubicBezTo>
                  <a:cubicBezTo>
                    <a:pt x="18" y="25"/>
                    <a:pt x="18" y="24"/>
                    <a:pt x="16" y="24"/>
                  </a:cubicBezTo>
                  <a:cubicBezTo>
                    <a:pt x="15" y="23"/>
                    <a:pt x="14" y="23"/>
                    <a:pt x="13" y="22"/>
                  </a:cubicBezTo>
                  <a:cubicBezTo>
                    <a:pt x="11" y="21"/>
                    <a:pt x="9" y="20"/>
                    <a:pt x="7" y="20"/>
                  </a:cubicBezTo>
                  <a:cubicBezTo>
                    <a:pt x="6" y="19"/>
                    <a:pt x="5" y="18"/>
                    <a:pt x="4" y="17"/>
                  </a:cubicBezTo>
                  <a:cubicBezTo>
                    <a:pt x="3" y="16"/>
                    <a:pt x="2" y="15"/>
                    <a:pt x="2" y="14"/>
                  </a:cubicBezTo>
                  <a:cubicBezTo>
                    <a:pt x="2" y="13"/>
                    <a:pt x="1" y="12"/>
                    <a:pt x="1" y="10"/>
                  </a:cubicBezTo>
                  <a:cubicBezTo>
                    <a:pt x="1"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26" name="Freeform 44">
              <a:extLst>
                <a:ext uri="{FF2B5EF4-FFF2-40B4-BE49-F238E27FC236}">
                  <a16:creationId xmlns:a16="http://schemas.microsoft.com/office/drawing/2014/main" id="{A4440044-5486-483F-B652-7EE3849461B3}"/>
                </a:ext>
              </a:extLst>
            </p:cNvPr>
            <p:cNvSpPr>
              <a:spLocks/>
            </p:cNvSpPr>
            <p:nvPr userDrawn="1"/>
          </p:nvSpPr>
          <p:spPr bwMode="auto">
            <a:xfrm>
              <a:off x="4058782" y="6212575"/>
              <a:ext cx="122060" cy="99391"/>
            </a:xfrm>
            <a:custGeom>
              <a:avLst/>
              <a:gdLst>
                <a:gd name="T0" fmla="*/ 55 w 70"/>
                <a:gd name="T1" fmla="*/ 57 h 57"/>
                <a:gd name="T2" fmla="*/ 45 w 70"/>
                <a:gd name="T3" fmla="*/ 57 h 57"/>
                <a:gd name="T4" fmla="*/ 35 w 70"/>
                <a:gd name="T5" fmla="*/ 17 h 57"/>
                <a:gd name="T6" fmla="*/ 25 w 70"/>
                <a:gd name="T7" fmla="*/ 57 h 57"/>
                <a:gd name="T8" fmla="*/ 14 w 70"/>
                <a:gd name="T9" fmla="*/ 57 h 57"/>
                <a:gd name="T10" fmla="*/ 0 w 70"/>
                <a:gd name="T11" fmla="*/ 0 h 57"/>
                <a:gd name="T12" fmla="*/ 10 w 70"/>
                <a:gd name="T13" fmla="*/ 0 h 57"/>
                <a:gd name="T14" fmla="*/ 20 w 70"/>
                <a:gd name="T15" fmla="*/ 39 h 57"/>
                <a:gd name="T16" fmla="*/ 30 w 70"/>
                <a:gd name="T17" fmla="*/ 0 h 57"/>
                <a:gd name="T18" fmla="*/ 39 w 70"/>
                <a:gd name="T19" fmla="*/ 0 h 57"/>
                <a:gd name="T20" fmla="*/ 49 w 70"/>
                <a:gd name="T21" fmla="*/ 39 h 57"/>
                <a:gd name="T22" fmla="*/ 60 w 70"/>
                <a:gd name="T23" fmla="*/ 0 h 57"/>
                <a:gd name="T24" fmla="*/ 70 w 70"/>
                <a:gd name="T25" fmla="*/ 0 h 57"/>
                <a:gd name="T26" fmla="*/ 55 w 70"/>
                <a:gd name="T2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7">
                  <a:moveTo>
                    <a:pt x="55" y="57"/>
                  </a:moveTo>
                  <a:lnTo>
                    <a:pt x="45" y="57"/>
                  </a:lnTo>
                  <a:lnTo>
                    <a:pt x="35" y="17"/>
                  </a:lnTo>
                  <a:lnTo>
                    <a:pt x="25" y="57"/>
                  </a:lnTo>
                  <a:lnTo>
                    <a:pt x="14" y="57"/>
                  </a:lnTo>
                  <a:lnTo>
                    <a:pt x="0" y="0"/>
                  </a:lnTo>
                  <a:lnTo>
                    <a:pt x="10" y="0"/>
                  </a:lnTo>
                  <a:lnTo>
                    <a:pt x="20" y="39"/>
                  </a:lnTo>
                  <a:lnTo>
                    <a:pt x="30" y="0"/>
                  </a:lnTo>
                  <a:lnTo>
                    <a:pt x="39" y="0"/>
                  </a:lnTo>
                  <a:lnTo>
                    <a:pt x="49" y="39"/>
                  </a:lnTo>
                  <a:lnTo>
                    <a:pt x="60" y="0"/>
                  </a:lnTo>
                  <a:lnTo>
                    <a:pt x="70" y="0"/>
                  </a:lnTo>
                  <a:lnTo>
                    <a:pt x="55" y="5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27" name="Freeform 45">
              <a:extLst>
                <a:ext uri="{FF2B5EF4-FFF2-40B4-BE49-F238E27FC236}">
                  <a16:creationId xmlns:a16="http://schemas.microsoft.com/office/drawing/2014/main" id="{446771E9-EA09-4256-8955-FE392C07AFC4}"/>
                </a:ext>
              </a:extLst>
            </p:cNvPr>
            <p:cNvSpPr>
              <a:spLocks noEditPoints="1"/>
            </p:cNvSpPr>
            <p:nvPr userDrawn="1"/>
          </p:nvSpPr>
          <p:spPr bwMode="auto">
            <a:xfrm>
              <a:off x="4191304" y="6212575"/>
              <a:ext cx="83698"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28" name="Freeform 46">
              <a:extLst>
                <a:ext uri="{FF2B5EF4-FFF2-40B4-BE49-F238E27FC236}">
                  <a16:creationId xmlns:a16="http://schemas.microsoft.com/office/drawing/2014/main" id="{FE985025-CAA5-44F2-9174-87CD1D8BA182}"/>
                </a:ext>
              </a:extLst>
            </p:cNvPr>
            <p:cNvSpPr>
              <a:spLocks/>
            </p:cNvSpPr>
            <p:nvPr userDrawn="1"/>
          </p:nvSpPr>
          <p:spPr bwMode="auto">
            <a:xfrm>
              <a:off x="4295927" y="6212575"/>
              <a:ext cx="57543" cy="99391"/>
            </a:xfrm>
            <a:custGeom>
              <a:avLst/>
              <a:gdLst>
                <a:gd name="T0" fmla="*/ 21 w 23"/>
                <a:gd name="T1" fmla="*/ 8 h 39"/>
                <a:gd name="T2" fmla="*/ 18 w 23"/>
                <a:gd name="T3" fmla="*/ 7 h 39"/>
                <a:gd name="T4" fmla="*/ 15 w 23"/>
                <a:gd name="T5" fmla="*/ 7 h 39"/>
                <a:gd name="T6" fmla="*/ 10 w 23"/>
                <a:gd name="T7" fmla="*/ 9 h 39"/>
                <a:gd name="T8" fmla="*/ 8 w 23"/>
                <a:gd name="T9" fmla="*/ 17 h 39"/>
                <a:gd name="T10" fmla="*/ 8 w 23"/>
                <a:gd name="T11" fmla="*/ 39 h 39"/>
                <a:gd name="T12" fmla="*/ 0 w 23"/>
                <a:gd name="T13" fmla="*/ 39 h 39"/>
                <a:gd name="T14" fmla="*/ 0 w 23"/>
                <a:gd name="T15" fmla="*/ 0 h 39"/>
                <a:gd name="T16" fmla="*/ 8 w 23"/>
                <a:gd name="T17" fmla="*/ 0 h 39"/>
                <a:gd name="T18" fmla="*/ 8 w 23"/>
                <a:gd name="T19" fmla="*/ 4 h 39"/>
                <a:gd name="T20" fmla="*/ 9 w 23"/>
                <a:gd name="T21" fmla="*/ 2 h 39"/>
                <a:gd name="T22" fmla="*/ 11 w 23"/>
                <a:gd name="T23" fmla="*/ 1 h 39"/>
                <a:gd name="T24" fmla="*/ 14 w 23"/>
                <a:gd name="T25" fmla="*/ 0 h 39"/>
                <a:gd name="T26" fmla="*/ 16 w 23"/>
                <a:gd name="T27" fmla="*/ 0 h 39"/>
                <a:gd name="T28" fmla="*/ 20 w 23"/>
                <a:gd name="T29" fmla="*/ 0 h 39"/>
                <a:gd name="T30" fmla="*/ 23 w 23"/>
                <a:gd name="T31" fmla="*/ 1 h 39"/>
                <a:gd name="T32" fmla="*/ 21 w 23"/>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8"/>
                  </a:moveTo>
                  <a:cubicBezTo>
                    <a:pt x="20" y="8"/>
                    <a:pt x="19" y="8"/>
                    <a:pt x="18" y="7"/>
                  </a:cubicBezTo>
                  <a:cubicBezTo>
                    <a:pt x="17" y="7"/>
                    <a:pt x="16"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0" y="1"/>
                    <a:pt x="11" y="1"/>
                  </a:cubicBezTo>
                  <a:cubicBezTo>
                    <a:pt x="12" y="0"/>
                    <a:pt x="13" y="0"/>
                    <a:pt x="14" y="0"/>
                  </a:cubicBezTo>
                  <a:cubicBezTo>
                    <a:pt x="14" y="0"/>
                    <a:pt x="15" y="0"/>
                    <a:pt x="16" y="0"/>
                  </a:cubicBezTo>
                  <a:cubicBezTo>
                    <a:pt x="18" y="0"/>
                    <a:pt x="19" y="0"/>
                    <a:pt x="20" y="0"/>
                  </a:cubicBezTo>
                  <a:cubicBezTo>
                    <a:pt x="21" y="0"/>
                    <a:pt x="22" y="1"/>
                    <a:pt x="23" y="1"/>
                  </a:cubicBezTo>
                  <a:lnTo>
                    <a:pt x="21"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29" name="Freeform 47">
              <a:extLst>
                <a:ext uri="{FF2B5EF4-FFF2-40B4-BE49-F238E27FC236}">
                  <a16:creationId xmlns:a16="http://schemas.microsoft.com/office/drawing/2014/main" id="{1105FBBE-AD06-4F22-94D8-E2E98185FAA9}"/>
                </a:ext>
              </a:extLst>
            </p:cNvPr>
            <p:cNvSpPr>
              <a:spLocks/>
            </p:cNvSpPr>
            <p:nvPr userDrawn="1"/>
          </p:nvSpPr>
          <p:spPr bwMode="auto">
            <a:xfrm>
              <a:off x="4346494" y="6284068"/>
              <a:ext cx="29644" cy="29643"/>
            </a:xfrm>
            <a:custGeom>
              <a:avLst/>
              <a:gdLst>
                <a:gd name="T0" fmla="*/ 12 w 12"/>
                <a:gd name="T1" fmla="*/ 6 h 12"/>
                <a:gd name="T2" fmla="*/ 11 w 12"/>
                <a:gd name="T3" fmla="*/ 8 h 12"/>
                <a:gd name="T4" fmla="*/ 10 w 12"/>
                <a:gd name="T5" fmla="*/ 10 h 12"/>
                <a:gd name="T6" fmla="*/ 8 w 12"/>
                <a:gd name="T7" fmla="*/ 11 h 12"/>
                <a:gd name="T8" fmla="*/ 6 w 12"/>
                <a:gd name="T9" fmla="*/ 12 h 12"/>
                <a:gd name="T10" fmla="*/ 3 w 12"/>
                <a:gd name="T11" fmla="*/ 11 h 12"/>
                <a:gd name="T12" fmla="*/ 2 w 12"/>
                <a:gd name="T13" fmla="*/ 10 h 12"/>
                <a:gd name="T14" fmla="*/ 0 w 12"/>
                <a:gd name="T15" fmla="*/ 8 h 12"/>
                <a:gd name="T16" fmla="*/ 0 w 12"/>
                <a:gd name="T17" fmla="*/ 6 h 12"/>
                <a:gd name="T18" fmla="*/ 0 w 12"/>
                <a:gd name="T19" fmla="*/ 4 h 12"/>
                <a:gd name="T20" fmla="*/ 2 w 12"/>
                <a:gd name="T21" fmla="*/ 2 h 12"/>
                <a:gd name="T22" fmla="*/ 3 w 12"/>
                <a:gd name="T23" fmla="*/ 0 h 12"/>
                <a:gd name="T24" fmla="*/ 6 w 12"/>
                <a:gd name="T25" fmla="*/ 0 h 12"/>
                <a:gd name="T26" fmla="*/ 8 w 12"/>
                <a:gd name="T27" fmla="*/ 0 h 12"/>
                <a:gd name="T28" fmla="*/ 10 w 12"/>
                <a:gd name="T29" fmla="*/ 2 h 12"/>
                <a:gd name="T30" fmla="*/ 11 w 12"/>
                <a:gd name="T31" fmla="*/ 4 h 12"/>
                <a:gd name="T32" fmla="*/ 12 w 12"/>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2">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3" y="11"/>
                  </a:cubicBezTo>
                  <a:cubicBezTo>
                    <a:pt x="3" y="11"/>
                    <a:pt x="2" y="10"/>
                    <a:pt x="2" y="10"/>
                  </a:cubicBezTo>
                  <a:cubicBezTo>
                    <a:pt x="1" y="9"/>
                    <a:pt x="1" y="9"/>
                    <a:pt x="0" y="8"/>
                  </a:cubicBezTo>
                  <a:cubicBezTo>
                    <a:pt x="0" y="7"/>
                    <a:pt x="0" y="7"/>
                    <a:pt x="0" y="6"/>
                  </a:cubicBezTo>
                  <a:cubicBezTo>
                    <a:pt x="0" y="5"/>
                    <a:pt x="0" y="4"/>
                    <a:pt x="0" y="4"/>
                  </a:cubicBezTo>
                  <a:cubicBezTo>
                    <a:pt x="1" y="3"/>
                    <a:pt x="1" y="2"/>
                    <a:pt x="2" y="2"/>
                  </a:cubicBezTo>
                  <a:cubicBezTo>
                    <a:pt x="2" y="1"/>
                    <a:pt x="3" y="1"/>
                    <a:pt x="3"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30" name="Freeform 48">
              <a:extLst>
                <a:ext uri="{FF2B5EF4-FFF2-40B4-BE49-F238E27FC236}">
                  <a16:creationId xmlns:a16="http://schemas.microsoft.com/office/drawing/2014/main" id="{8141824A-6AD4-4B53-B837-71461DD538CC}"/>
                </a:ext>
              </a:extLst>
            </p:cNvPr>
            <p:cNvSpPr>
              <a:spLocks/>
            </p:cNvSpPr>
            <p:nvPr userDrawn="1"/>
          </p:nvSpPr>
          <p:spPr bwMode="auto">
            <a:xfrm>
              <a:off x="498115" y="6388691"/>
              <a:ext cx="94161" cy="130778"/>
            </a:xfrm>
            <a:custGeom>
              <a:avLst/>
              <a:gdLst>
                <a:gd name="T0" fmla="*/ 32 w 54"/>
                <a:gd name="T1" fmla="*/ 12 h 75"/>
                <a:gd name="T2" fmla="*/ 32 w 54"/>
                <a:gd name="T3" fmla="*/ 75 h 75"/>
                <a:gd name="T4" fmla="*/ 22 w 54"/>
                <a:gd name="T5" fmla="*/ 75 h 75"/>
                <a:gd name="T6" fmla="*/ 22 w 54"/>
                <a:gd name="T7" fmla="*/ 12 h 75"/>
                <a:gd name="T8" fmla="*/ 0 w 54"/>
                <a:gd name="T9" fmla="*/ 12 h 75"/>
                <a:gd name="T10" fmla="*/ 0 w 54"/>
                <a:gd name="T11" fmla="*/ 0 h 75"/>
                <a:gd name="T12" fmla="*/ 54 w 54"/>
                <a:gd name="T13" fmla="*/ 0 h 75"/>
                <a:gd name="T14" fmla="*/ 54 w 54"/>
                <a:gd name="T15" fmla="*/ 12 h 75"/>
                <a:gd name="T16" fmla="*/ 32 w 54"/>
                <a:gd name="T17" fmla="*/ 1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75">
                  <a:moveTo>
                    <a:pt x="32" y="12"/>
                  </a:moveTo>
                  <a:lnTo>
                    <a:pt x="32" y="75"/>
                  </a:lnTo>
                  <a:lnTo>
                    <a:pt x="22" y="75"/>
                  </a:lnTo>
                  <a:lnTo>
                    <a:pt x="22" y="12"/>
                  </a:lnTo>
                  <a:lnTo>
                    <a:pt x="0" y="12"/>
                  </a:lnTo>
                  <a:lnTo>
                    <a:pt x="0" y="0"/>
                  </a:lnTo>
                  <a:lnTo>
                    <a:pt x="54" y="0"/>
                  </a:lnTo>
                  <a:lnTo>
                    <a:pt x="54" y="12"/>
                  </a:lnTo>
                  <a:lnTo>
                    <a:pt x="32" y="1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31" name="Freeform 49">
              <a:extLst>
                <a:ext uri="{FF2B5EF4-FFF2-40B4-BE49-F238E27FC236}">
                  <a16:creationId xmlns:a16="http://schemas.microsoft.com/office/drawing/2014/main" id="{1CEF1D95-CD6C-417A-9539-CB4DBAA5E07D}"/>
                </a:ext>
              </a:extLst>
            </p:cNvPr>
            <p:cNvSpPr>
              <a:spLocks/>
            </p:cNvSpPr>
            <p:nvPr userDrawn="1"/>
          </p:nvSpPr>
          <p:spPr bwMode="auto">
            <a:xfrm>
              <a:off x="609713" y="6383459"/>
              <a:ext cx="78468" cy="136010"/>
            </a:xfrm>
            <a:custGeom>
              <a:avLst/>
              <a:gdLst>
                <a:gd name="T0" fmla="*/ 23 w 31"/>
                <a:gd name="T1" fmla="*/ 53 h 53"/>
                <a:gd name="T2" fmla="*/ 23 w 31"/>
                <a:gd name="T3" fmla="*/ 32 h 53"/>
                <a:gd name="T4" fmla="*/ 21 w 31"/>
                <a:gd name="T5" fmla="*/ 24 h 53"/>
                <a:gd name="T6" fmla="*/ 15 w 31"/>
                <a:gd name="T7" fmla="*/ 21 h 53"/>
                <a:gd name="T8" fmla="*/ 12 w 31"/>
                <a:gd name="T9" fmla="*/ 22 h 53"/>
                <a:gd name="T10" fmla="*/ 9 w 31"/>
                <a:gd name="T11" fmla="*/ 24 h 53"/>
                <a:gd name="T12" fmla="*/ 8 w 31"/>
                <a:gd name="T13" fmla="*/ 27 h 53"/>
                <a:gd name="T14" fmla="*/ 7 w 31"/>
                <a:gd name="T15" fmla="*/ 31 h 53"/>
                <a:gd name="T16" fmla="*/ 7 w 31"/>
                <a:gd name="T17" fmla="*/ 53 h 53"/>
                <a:gd name="T18" fmla="*/ 0 w 31"/>
                <a:gd name="T19" fmla="*/ 53 h 53"/>
                <a:gd name="T20" fmla="*/ 0 w 31"/>
                <a:gd name="T21" fmla="*/ 4 h 53"/>
                <a:gd name="T22" fmla="*/ 7 w 31"/>
                <a:gd name="T23" fmla="*/ 0 h 53"/>
                <a:gd name="T24" fmla="*/ 7 w 31"/>
                <a:gd name="T25" fmla="*/ 19 h 53"/>
                <a:gd name="T26" fmla="*/ 9 w 31"/>
                <a:gd name="T27" fmla="*/ 17 h 53"/>
                <a:gd name="T28" fmla="*/ 11 w 31"/>
                <a:gd name="T29" fmla="*/ 15 h 53"/>
                <a:gd name="T30" fmla="*/ 14 w 31"/>
                <a:gd name="T31" fmla="*/ 14 h 53"/>
                <a:gd name="T32" fmla="*/ 17 w 31"/>
                <a:gd name="T33" fmla="*/ 14 h 53"/>
                <a:gd name="T34" fmla="*/ 23 w 31"/>
                <a:gd name="T35" fmla="*/ 15 h 53"/>
                <a:gd name="T36" fmla="*/ 27 w 31"/>
                <a:gd name="T37" fmla="*/ 18 h 53"/>
                <a:gd name="T38" fmla="*/ 30 w 31"/>
                <a:gd name="T39" fmla="*/ 24 h 53"/>
                <a:gd name="T40" fmla="*/ 31 w 31"/>
                <a:gd name="T41" fmla="*/ 31 h 53"/>
                <a:gd name="T42" fmla="*/ 31 w 31"/>
                <a:gd name="T43" fmla="*/ 53 h 53"/>
                <a:gd name="T44" fmla="*/ 23 w 31"/>
                <a:gd name="T45"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3">
                  <a:moveTo>
                    <a:pt x="23" y="53"/>
                  </a:moveTo>
                  <a:cubicBezTo>
                    <a:pt x="23" y="32"/>
                    <a:pt x="23" y="32"/>
                    <a:pt x="23" y="32"/>
                  </a:cubicBezTo>
                  <a:cubicBezTo>
                    <a:pt x="23" y="28"/>
                    <a:pt x="22" y="25"/>
                    <a:pt x="21" y="24"/>
                  </a:cubicBezTo>
                  <a:cubicBezTo>
                    <a:pt x="20" y="22"/>
                    <a:pt x="18" y="21"/>
                    <a:pt x="15" y="21"/>
                  </a:cubicBezTo>
                  <a:cubicBezTo>
                    <a:pt x="14" y="21"/>
                    <a:pt x="13" y="21"/>
                    <a:pt x="12" y="22"/>
                  </a:cubicBezTo>
                  <a:cubicBezTo>
                    <a:pt x="11" y="22"/>
                    <a:pt x="10" y="23"/>
                    <a:pt x="9" y="24"/>
                  </a:cubicBezTo>
                  <a:cubicBezTo>
                    <a:pt x="9" y="24"/>
                    <a:pt x="8" y="25"/>
                    <a:pt x="8" y="27"/>
                  </a:cubicBezTo>
                  <a:cubicBezTo>
                    <a:pt x="7"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8" y="17"/>
                    <a:pt x="9" y="17"/>
                  </a:cubicBezTo>
                  <a:cubicBezTo>
                    <a:pt x="10" y="16"/>
                    <a:pt x="10" y="16"/>
                    <a:pt x="11" y="15"/>
                  </a:cubicBezTo>
                  <a:cubicBezTo>
                    <a:pt x="12" y="15"/>
                    <a:pt x="13" y="15"/>
                    <a:pt x="14" y="14"/>
                  </a:cubicBezTo>
                  <a:cubicBezTo>
                    <a:pt x="15" y="14"/>
                    <a:pt x="16" y="14"/>
                    <a:pt x="17" y="14"/>
                  </a:cubicBezTo>
                  <a:cubicBezTo>
                    <a:pt x="19" y="14"/>
                    <a:pt x="21" y="14"/>
                    <a:pt x="23" y="15"/>
                  </a:cubicBezTo>
                  <a:cubicBezTo>
                    <a:pt x="25" y="16"/>
                    <a:pt x="26" y="17"/>
                    <a:pt x="27" y="18"/>
                  </a:cubicBezTo>
                  <a:cubicBezTo>
                    <a:pt x="28" y="20"/>
                    <a:pt x="29" y="22"/>
                    <a:pt x="30" y="24"/>
                  </a:cubicBezTo>
                  <a:cubicBezTo>
                    <a:pt x="30" y="26"/>
                    <a:pt x="31" y="29"/>
                    <a:pt x="31" y="31"/>
                  </a:cubicBezTo>
                  <a:cubicBezTo>
                    <a:pt x="31" y="53"/>
                    <a:pt x="31" y="53"/>
                    <a:pt x="31" y="53"/>
                  </a:cubicBezTo>
                  <a:lnTo>
                    <a:pt x="23"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32" name="Freeform 50">
              <a:extLst>
                <a:ext uri="{FF2B5EF4-FFF2-40B4-BE49-F238E27FC236}">
                  <a16:creationId xmlns:a16="http://schemas.microsoft.com/office/drawing/2014/main" id="{BF6CB5D3-9648-4D73-AB7C-5374814E5BA2}"/>
                </a:ext>
              </a:extLst>
            </p:cNvPr>
            <p:cNvSpPr>
              <a:spLocks noEditPoints="1"/>
            </p:cNvSpPr>
            <p:nvPr userDrawn="1"/>
          </p:nvSpPr>
          <p:spPr bwMode="auto">
            <a:xfrm>
              <a:off x="705618" y="6418333"/>
              <a:ext cx="85443" cy="102879"/>
            </a:xfrm>
            <a:custGeom>
              <a:avLst/>
              <a:gdLst>
                <a:gd name="T0" fmla="*/ 33 w 33"/>
                <a:gd name="T1" fmla="*/ 19 h 40"/>
                <a:gd name="T2" fmla="*/ 33 w 33"/>
                <a:gd name="T3" fmla="*/ 21 h 40"/>
                <a:gd name="T4" fmla="*/ 33 w 33"/>
                <a:gd name="T5" fmla="*/ 23 h 40"/>
                <a:gd name="T6" fmla="*/ 7 w 33"/>
                <a:gd name="T7" fmla="*/ 23 h 40"/>
                <a:gd name="T8" fmla="*/ 9 w 33"/>
                <a:gd name="T9" fmla="*/ 28 h 40"/>
                <a:gd name="T10" fmla="*/ 11 w 33"/>
                <a:gd name="T11" fmla="*/ 31 h 40"/>
                <a:gd name="T12" fmla="*/ 14 w 33"/>
                <a:gd name="T13" fmla="*/ 33 h 40"/>
                <a:gd name="T14" fmla="*/ 17 w 33"/>
                <a:gd name="T15" fmla="*/ 33 h 40"/>
                <a:gd name="T16" fmla="*/ 19 w 33"/>
                <a:gd name="T17" fmla="*/ 33 h 40"/>
                <a:gd name="T18" fmla="*/ 22 w 33"/>
                <a:gd name="T19" fmla="*/ 32 h 40"/>
                <a:gd name="T20" fmla="*/ 23 w 33"/>
                <a:gd name="T21" fmla="*/ 32 h 40"/>
                <a:gd name="T22" fmla="*/ 25 w 33"/>
                <a:gd name="T23" fmla="*/ 30 h 40"/>
                <a:gd name="T24" fmla="*/ 30 w 33"/>
                <a:gd name="T25" fmla="*/ 35 h 40"/>
                <a:gd name="T26" fmla="*/ 27 w 33"/>
                <a:gd name="T27" fmla="*/ 37 h 40"/>
                <a:gd name="T28" fmla="*/ 24 w 33"/>
                <a:gd name="T29" fmla="*/ 39 h 40"/>
                <a:gd name="T30" fmla="*/ 21 w 33"/>
                <a:gd name="T31" fmla="*/ 40 h 40"/>
                <a:gd name="T32" fmla="*/ 17 w 33"/>
                <a:gd name="T33" fmla="*/ 40 h 40"/>
                <a:gd name="T34" fmla="*/ 12 w 33"/>
                <a:gd name="T35" fmla="*/ 39 h 40"/>
                <a:gd name="T36" fmla="*/ 8 w 33"/>
                <a:gd name="T37" fmla="*/ 38 h 40"/>
                <a:gd name="T38" fmla="*/ 5 w 33"/>
                <a:gd name="T39" fmla="*/ 35 h 40"/>
                <a:gd name="T40" fmla="*/ 3 w 33"/>
                <a:gd name="T41" fmla="*/ 31 h 40"/>
                <a:gd name="T42" fmla="*/ 1 w 33"/>
                <a:gd name="T43" fmla="*/ 26 h 40"/>
                <a:gd name="T44" fmla="*/ 0 w 33"/>
                <a:gd name="T45" fmla="*/ 20 h 40"/>
                <a:gd name="T46" fmla="*/ 1 w 33"/>
                <a:gd name="T47" fmla="*/ 12 h 40"/>
                <a:gd name="T48" fmla="*/ 5 w 33"/>
                <a:gd name="T49" fmla="*/ 5 h 40"/>
                <a:gd name="T50" fmla="*/ 10 w 33"/>
                <a:gd name="T51" fmla="*/ 1 h 40"/>
                <a:gd name="T52" fmla="*/ 17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5 w 33"/>
                <a:gd name="T65" fmla="*/ 13 h 40"/>
                <a:gd name="T66" fmla="*/ 23 w 33"/>
                <a:gd name="T67" fmla="*/ 10 h 40"/>
                <a:gd name="T68" fmla="*/ 20 w 33"/>
                <a:gd name="T69" fmla="*/ 8 h 40"/>
                <a:gd name="T70" fmla="*/ 16 w 33"/>
                <a:gd name="T71" fmla="*/ 7 h 40"/>
                <a:gd name="T72" fmla="*/ 13 w 33"/>
                <a:gd name="T73" fmla="*/ 8 h 40"/>
                <a:gd name="T74" fmla="*/ 10 w 33"/>
                <a:gd name="T75" fmla="*/ 9 h 40"/>
                <a:gd name="T76" fmla="*/ 9 w 33"/>
                <a:gd name="T77" fmla="*/ 12 h 40"/>
                <a:gd name="T78" fmla="*/ 8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3" y="22"/>
                    <a:pt x="33" y="23"/>
                  </a:cubicBezTo>
                  <a:cubicBezTo>
                    <a:pt x="7" y="23"/>
                    <a:pt x="7" y="23"/>
                    <a:pt x="7" y="23"/>
                  </a:cubicBezTo>
                  <a:cubicBezTo>
                    <a:pt x="8" y="25"/>
                    <a:pt x="8" y="26"/>
                    <a:pt x="9" y="28"/>
                  </a:cubicBezTo>
                  <a:cubicBezTo>
                    <a:pt x="9" y="29"/>
                    <a:pt x="10" y="30"/>
                    <a:pt x="11" y="31"/>
                  </a:cubicBezTo>
                  <a:cubicBezTo>
                    <a:pt x="12" y="32"/>
                    <a:pt x="13" y="32"/>
                    <a:pt x="14" y="33"/>
                  </a:cubicBezTo>
                  <a:cubicBezTo>
                    <a:pt x="15" y="33"/>
                    <a:pt x="16" y="33"/>
                    <a:pt x="17" y="33"/>
                  </a:cubicBezTo>
                  <a:cubicBezTo>
                    <a:pt x="18" y="33"/>
                    <a:pt x="19" y="33"/>
                    <a:pt x="19" y="33"/>
                  </a:cubicBezTo>
                  <a:cubicBezTo>
                    <a:pt x="20" y="33"/>
                    <a:pt x="21" y="33"/>
                    <a:pt x="22" y="32"/>
                  </a:cubicBezTo>
                  <a:cubicBezTo>
                    <a:pt x="22" y="32"/>
                    <a:pt x="23" y="32"/>
                    <a:pt x="23" y="32"/>
                  </a:cubicBezTo>
                  <a:cubicBezTo>
                    <a:pt x="24" y="31"/>
                    <a:pt x="25"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20" y="40"/>
                    <a:pt x="18" y="40"/>
                    <a:pt x="17" y="40"/>
                  </a:cubicBezTo>
                  <a:cubicBezTo>
                    <a:pt x="15" y="40"/>
                    <a:pt x="13" y="40"/>
                    <a:pt x="12" y="39"/>
                  </a:cubicBezTo>
                  <a:cubicBezTo>
                    <a:pt x="11" y="39"/>
                    <a:pt x="9" y="38"/>
                    <a:pt x="8" y="38"/>
                  </a:cubicBezTo>
                  <a:cubicBezTo>
                    <a:pt x="7" y="37"/>
                    <a:pt x="6" y="36"/>
                    <a:pt x="5" y="35"/>
                  </a:cubicBezTo>
                  <a:cubicBezTo>
                    <a:pt x="4" y="34"/>
                    <a:pt x="3" y="33"/>
                    <a:pt x="3" y="31"/>
                  </a:cubicBezTo>
                  <a:cubicBezTo>
                    <a:pt x="2" y="30"/>
                    <a:pt x="1" y="28"/>
                    <a:pt x="1" y="26"/>
                  </a:cubicBezTo>
                  <a:cubicBezTo>
                    <a:pt x="0" y="24"/>
                    <a:pt x="0" y="22"/>
                    <a:pt x="0" y="20"/>
                  </a:cubicBezTo>
                  <a:cubicBezTo>
                    <a:pt x="0" y="17"/>
                    <a:pt x="0" y="14"/>
                    <a:pt x="1" y="12"/>
                  </a:cubicBezTo>
                  <a:cubicBezTo>
                    <a:pt x="2" y="9"/>
                    <a:pt x="3" y="7"/>
                    <a:pt x="5" y="5"/>
                  </a:cubicBezTo>
                  <a:cubicBezTo>
                    <a:pt x="6" y="4"/>
                    <a:pt x="8" y="2"/>
                    <a:pt x="10" y="1"/>
                  </a:cubicBezTo>
                  <a:cubicBezTo>
                    <a:pt x="12" y="1"/>
                    <a:pt x="14" y="0"/>
                    <a:pt x="17" y="0"/>
                  </a:cubicBezTo>
                  <a:cubicBezTo>
                    <a:pt x="20" y="0"/>
                    <a:pt x="22" y="1"/>
                    <a:pt x="24" y="2"/>
                  </a:cubicBezTo>
                  <a:cubicBezTo>
                    <a:pt x="26" y="3"/>
                    <a:pt x="28" y="4"/>
                    <a:pt x="29" y="6"/>
                  </a:cubicBezTo>
                  <a:cubicBezTo>
                    <a:pt x="30" y="8"/>
                    <a:pt x="31" y="10"/>
                    <a:pt x="32" y="12"/>
                  </a:cubicBezTo>
                  <a:cubicBezTo>
                    <a:pt x="33" y="14"/>
                    <a:pt x="33" y="17"/>
                    <a:pt x="33" y="19"/>
                  </a:cubicBezTo>
                  <a:close/>
                  <a:moveTo>
                    <a:pt x="25" y="17"/>
                  </a:moveTo>
                  <a:cubicBezTo>
                    <a:pt x="25" y="15"/>
                    <a:pt x="25" y="14"/>
                    <a:pt x="25" y="13"/>
                  </a:cubicBezTo>
                  <a:cubicBezTo>
                    <a:pt x="24" y="12"/>
                    <a:pt x="24" y="11"/>
                    <a:pt x="23" y="10"/>
                  </a:cubicBezTo>
                  <a:cubicBezTo>
                    <a:pt x="22" y="9"/>
                    <a:pt x="21" y="8"/>
                    <a:pt x="20" y="8"/>
                  </a:cubicBezTo>
                  <a:cubicBezTo>
                    <a:pt x="19" y="7"/>
                    <a:pt x="18" y="7"/>
                    <a:pt x="16" y="7"/>
                  </a:cubicBezTo>
                  <a:cubicBezTo>
                    <a:pt x="15" y="7"/>
                    <a:pt x="14" y="7"/>
                    <a:pt x="13" y="8"/>
                  </a:cubicBezTo>
                  <a:cubicBezTo>
                    <a:pt x="12" y="8"/>
                    <a:pt x="11" y="9"/>
                    <a:pt x="10" y="9"/>
                  </a:cubicBezTo>
                  <a:cubicBezTo>
                    <a:pt x="10" y="10"/>
                    <a:pt x="9" y="11"/>
                    <a:pt x="9" y="12"/>
                  </a:cubicBezTo>
                  <a:cubicBezTo>
                    <a:pt x="8" y="14"/>
                    <a:pt x="8" y="15"/>
                    <a:pt x="8"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33" name="Freeform 51">
              <a:extLst>
                <a:ext uri="{FF2B5EF4-FFF2-40B4-BE49-F238E27FC236}">
                  <a16:creationId xmlns:a16="http://schemas.microsoft.com/office/drawing/2014/main" id="{55F0E322-3AEE-482E-8E59-9FB04FACA931}"/>
                </a:ext>
              </a:extLst>
            </p:cNvPr>
            <p:cNvSpPr>
              <a:spLocks noEditPoints="1"/>
            </p:cNvSpPr>
            <p:nvPr userDrawn="1"/>
          </p:nvSpPr>
          <p:spPr bwMode="auto">
            <a:xfrm>
              <a:off x="857320" y="6383459"/>
              <a:ext cx="83698" cy="137753"/>
            </a:xfrm>
            <a:custGeom>
              <a:avLst/>
              <a:gdLst>
                <a:gd name="T0" fmla="*/ 33 w 33"/>
                <a:gd name="T1" fmla="*/ 35 h 54"/>
                <a:gd name="T2" fmla="*/ 31 w 33"/>
                <a:gd name="T3" fmla="*/ 43 h 54"/>
                <a:gd name="T4" fmla="*/ 28 w 33"/>
                <a:gd name="T5" fmla="*/ 49 h 54"/>
                <a:gd name="T6" fmla="*/ 23 w 33"/>
                <a:gd name="T7" fmla="*/ 53 h 54"/>
                <a:gd name="T8" fmla="*/ 17 w 33"/>
                <a:gd name="T9" fmla="*/ 54 h 54"/>
                <a:gd name="T10" fmla="*/ 12 w 33"/>
                <a:gd name="T11" fmla="*/ 53 h 54"/>
                <a:gd name="T12" fmla="*/ 8 w 33"/>
                <a:gd name="T13" fmla="*/ 50 h 54"/>
                <a:gd name="T14" fmla="*/ 8 w 33"/>
                <a:gd name="T15" fmla="*/ 53 h 54"/>
                <a:gd name="T16" fmla="*/ 0 w 33"/>
                <a:gd name="T17" fmla="*/ 53 h 54"/>
                <a:gd name="T18" fmla="*/ 0 w 33"/>
                <a:gd name="T19" fmla="*/ 4 h 54"/>
                <a:gd name="T20" fmla="*/ 8 w 33"/>
                <a:gd name="T21" fmla="*/ 0 h 54"/>
                <a:gd name="T22" fmla="*/ 8 w 33"/>
                <a:gd name="T23" fmla="*/ 19 h 54"/>
                <a:gd name="T24" fmla="*/ 10 w 33"/>
                <a:gd name="T25" fmla="*/ 17 h 54"/>
                <a:gd name="T26" fmla="*/ 12 w 33"/>
                <a:gd name="T27" fmla="*/ 16 h 54"/>
                <a:gd name="T28" fmla="*/ 14 w 33"/>
                <a:gd name="T29" fmla="*/ 14 h 54"/>
                <a:gd name="T30" fmla="*/ 18 w 33"/>
                <a:gd name="T31" fmla="*/ 14 h 54"/>
                <a:gd name="T32" fmla="*/ 24 w 33"/>
                <a:gd name="T33" fmla="*/ 15 h 54"/>
                <a:gd name="T34" fmla="*/ 28 w 33"/>
                <a:gd name="T35" fmla="*/ 19 h 54"/>
                <a:gd name="T36" fmla="*/ 31 w 33"/>
                <a:gd name="T37" fmla="*/ 25 h 54"/>
                <a:gd name="T38" fmla="*/ 33 w 33"/>
                <a:gd name="T39" fmla="*/ 35 h 54"/>
                <a:gd name="T40" fmla="*/ 25 w 33"/>
                <a:gd name="T41" fmla="*/ 35 h 54"/>
                <a:gd name="T42" fmla="*/ 23 w 33"/>
                <a:gd name="T43" fmla="*/ 24 h 54"/>
                <a:gd name="T44" fmla="*/ 16 w 33"/>
                <a:gd name="T45" fmla="*/ 21 h 54"/>
                <a:gd name="T46" fmla="*/ 14 w 33"/>
                <a:gd name="T47" fmla="*/ 21 h 54"/>
                <a:gd name="T48" fmla="*/ 11 w 33"/>
                <a:gd name="T49" fmla="*/ 23 h 54"/>
                <a:gd name="T50" fmla="*/ 9 w 33"/>
                <a:gd name="T51" fmla="*/ 24 h 54"/>
                <a:gd name="T52" fmla="*/ 8 w 33"/>
                <a:gd name="T53" fmla="*/ 26 h 54"/>
                <a:gd name="T54" fmla="*/ 8 w 33"/>
                <a:gd name="T55" fmla="*/ 42 h 54"/>
                <a:gd name="T56" fmla="*/ 9 w 33"/>
                <a:gd name="T57" fmla="*/ 44 h 54"/>
                <a:gd name="T58" fmla="*/ 11 w 33"/>
                <a:gd name="T59" fmla="*/ 45 h 54"/>
                <a:gd name="T60" fmla="*/ 14 w 33"/>
                <a:gd name="T61" fmla="*/ 47 h 54"/>
                <a:gd name="T62" fmla="*/ 17 w 33"/>
                <a:gd name="T63" fmla="*/ 47 h 54"/>
                <a:gd name="T64" fmla="*/ 23 w 33"/>
                <a:gd name="T65" fmla="*/ 44 h 54"/>
                <a:gd name="T66" fmla="*/ 25 w 33"/>
                <a:gd name="T67" fmla="*/ 3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 h="54">
                  <a:moveTo>
                    <a:pt x="33" y="35"/>
                  </a:moveTo>
                  <a:cubicBezTo>
                    <a:pt x="33" y="38"/>
                    <a:pt x="32" y="41"/>
                    <a:pt x="31" y="43"/>
                  </a:cubicBezTo>
                  <a:cubicBezTo>
                    <a:pt x="30" y="46"/>
                    <a:pt x="29" y="48"/>
                    <a:pt x="28" y="49"/>
                  </a:cubicBezTo>
                  <a:cubicBezTo>
                    <a:pt x="27" y="51"/>
                    <a:pt x="25" y="52"/>
                    <a:pt x="23" y="53"/>
                  </a:cubicBezTo>
                  <a:cubicBezTo>
                    <a:pt x="21" y="54"/>
                    <a:pt x="19" y="54"/>
                    <a:pt x="17" y="54"/>
                  </a:cubicBezTo>
                  <a:cubicBezTo>
                    <a:pt x="16" y="54"/>
                    <a:pt x="14" y="54"/>
                    <a:pt x="12" y="53"/>
                  </a:cubicBezTo>
                  <a:cubicBezTo>
                    <a:pt x="10" y="52"/>
                    <a:pt x="9" y="51"/>
                    <a:pt x="8" y="50"/>
                  </a:cubicBezTo>
                  <a:cubicBezTo>
                    <a:pt x="8" y="53"/>
                    <a:pt x="8" y="53"/>
                    <a:pt x="8" y="53"/>
                  </a:cubicBezTo>
                  <a:cubicBezTo>
                    <a:pt x="0" y="53"/>
                    <a:pt x="0" y="53"/>
                    <a:pt x="0" y="53"/>
                  </a:cubicBezTo>
                  <a:cubicBezTo>
                    <a:pt x="0" y="4"/>
                    <a:pt x="0" y="4"/>
                    <a:pt x="0" y="4"/>
                  </a:cubicBezTo>
                  <a:cubicBezTo>
                    <a:pt x="8" y="0"/>
                    <a:pt x="8" y="0"/>
                    <a:pt x="8" y="0"/>
                  </a:cubicBezTo>
                  <a:cubicBezTo>
                    <a:pt x="8" y="19"/>
                    <a:pt x="8" y="19"/>
                    <a:pt x="8" y="19"/>
                  </a:cubicBezTo>
                  <a:cubicBezTo>
                    <a:pt x="9" y="18"/>
                    <a:pt x="9" y="17"/>
                    <a:pt x="10" y="17"/>
                  </a:cubicBezTo>
                  <a:cubicBezTo>
                    <a:pt x="11" y="16"/>
                    <a:pt x="11" y="16"/>
                    <a:pt x="12" y="16"/>
                  </a:cubicBezTo>
                  <a:cubicBezTo>
                    <a:pt x="13" y="15"/>
                    <a:pt x="13" y="15"/>
                    <a:pt x="14" y="14"/>
                  </a:cubicBezTo>
                  <a:cubicBezTo>
                    <a:pt x="15" y="14"/>
                    <a:pt x="16" y="14"/>
                    <a:pt x="18" y="14"/>
                  </a:cubicBezTo>
                  <a:cubicBezTo>
                    <a:pt x="20" y="14"/>
                    <a:pt x="22" y="14"/>
                    <a:pt x="24" y="15"/>
                  </a:cubicBezTo>
                  <a:cubicBezTo>
                    <a:pt x="25" y="16"/>
                    <a:pt x="27" y="17"/>
                    <a:pt x="28" y="19"/>
                  </a:cubicBezTo>
                  <a:cubicBezTo>
                    <a:pt x="30" y="21"/>
                    <a:pt x="31" y="23"/>
                    <a:pt x="31" y="25"/>
                  </a:cubicBezTo>
                  <a:cubicBezTo>
                    <a:pt x="32" y="28"/>
                    <a:pt x="33" y="31"/>
                    <a:pt x="33" y="35"/>
                  </a:cubicBezTo>
                  <a:close/>
                  <a:moveTo>
                    <a:pt x="25" y="35"/>
                  </a:moveTo>
                  <a:cubicBezTo>
                    <a:pt x="25" y="30"/>
                    <a:pt x="24" y="27"/>
                    <a:pt x="23" y="24"/>
                  </a:cubicBezTo>
                  <a:cubicBezTo>
                    <a:pt x="21" y="22"/>
                    <a:pt x="19" y="21"/>
                    <a:pt x="16" y="21"/>
                  </a:cubicBezTo>
                  <a:cubicBezTo>
                    <a:pt x="15" y="21"/>
                    <a:pt x="15" y="21"/>
                    <a:pt x="14" y="21"/>
                  </a:cubicBezTo>
                  <a:cubicBezTo>
                    <a:pt x="13" y="22"/>
                    <a:pt x="12" y="22"/>
                    <a:pt x="11" y="23"/>
                  </a:cubicBezTo>
                  <a:cubicBezTo>
                    <a:pt x="11" y="23"/>
                    <a:pt x="10" y="24"/>
                    <a:pt x="9" y="24"/>
                  </a:cubicBezTo>
                  <a:cubicBezTo>
                    <a:pt x="9" y="25"/>
                    <a:pt x="8" y="25"/>
                    <a:pt x="8" y="26"/>
                  </a:cubicBezTo>
                  <a:cubicBezTo>
                    <a:pt x="8" y="42"/>
                    <a:pt x="8" y="42"/>
                    <a:pt x="8" y="42"/>
                  </a:cubicBezTo>
                  <a:cubicBezTo>
                    <a:pt x="8" y="43"/>
                    <a:pt x="9" y="43"/>
                    <a:pt x="9" y="44"/>
                  </a:cubicBezTo>
                  <a:cubicBezTo>
                    <a:pt x="10" y="44"/>
                    <a:pt x="11" y="45"/>
                    <a:pt x="11" y="45"/>
                  </a:cubicBezTo>
                  <a:cubicBezTo>
                    <a:pt x="12" y="46"/>
                    <a:pt x="13" y="46"/>
                    <a:pt x="14" y="47"/>
                  </a:cubicBezTo>
                  <a:cubicBezTo>
                    <a:pt x="15" y="47"/>
                    <a:pt x="16" y="47"/>
                    <a:pt x="17" y="47"/>
                  </a:cubicBezTo>
                  <a:cubicBezTo>
                    <a:pt x="19" y="47"/>
                    <a:pt x="21" y="46"/>
                    <a:pt x="23" y="44"/>
                  </a:cubicBezTo>
                  <a:cubicBezTo>
                    <a:pt x="24" y="42"/>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34" name="Freeform 52">
              <a:extLst>
                <a:ext uri="{FF2B5EF4-FFF2-40B4-BE49-F238E27FC236}">
                  <a16:creationId xmlns:a16="http://schemas.microsoft.com/office/drawing/2014/main" id="{0D3C59AD-7CCF-4166-9D21-3C3484889312}"/>
                </a:ext>
              </a:extLst>
            </p:cNvPr>
            <p:cNvSpPr>
              <a:spLocks noEditPoints="1"/>
            </p:cNvSpPr>
            <p:nvPr userDrawn="1"/>
          </p:nvSpPr>
          <p:spPr bwMode="auto">
            <a:xfrm>
              <a:off x="956713" y="6418333"/>
              <a:ext cx="83698" cy="102879"/>
            </a:xfrm>
            <a:custGeom>
              <a:avLst/>
              <a:gdLst>
                <a:gd name="T0" fmla="*/ 33 w 33"/>
                <a:gd name="T1" fmla="*/ 19 h 40"/>
                <a:gd name="T2" fmla="*/ 33 w 33"/>
                <a:gd name="T3" fmla="*/ 21 h 40"/>
                <a:gd name="T4" fmla="*/ 32 w 33"/>
                <a:gd name="T5" fmla="*/ 23 h 40"/>
                <a:gd name="T6" fmla="*/ 7 w 33"/>
                <a:gd name="T7" fmla="*/ 23 h 40"/>
                <a:gd name="T8" fmla="*/ 8 w 33"/>
                <a:gd name="T9" fmla="*/ 28 h 40"/>
                <a:gd name="T10" fmla="*/ 10 w 33"/>
                <a:gd name="T11" fmla="*/ 31 h 40"/>
                <a:gd name="T12" fmla="*/ 13 w 33"/>
                <a:gd name="T13" fmla="*/ 33 h 40"/>
                <a:gd name="T14" fmla="*/ 17 w 33"/>
                <a:gd name="T15" fmla="*/ 33 h 40"/>
                <a:gd name="T16" fmla="*/ 19 w 33"/>
                <a:gd name="T17" fmla="*/ 33 h 40"/>
                <a:gd name="T18" fmla="*/ 21 w 33"/>
                <a:gd name="T19" fmla="*/ 32 h 40"/>
                <a:gd name="T20" fmla="*/ 23 w 33"/>
                <a:gd name="T21" fmla="*/ 32 h 40"/>
                <a:gd name="T22" fmla="*/ 25 w 33"/>
                <a:gd name="T23" fmla="*/ 30 h 40"/>
                <a:gd name="T24" fmla="*/ 30 w 33"/>
                <a:gd name="T25" fmla="*/ 35 h 40"/>
                <a:gd name="T26" fmla="*/ 27 w 33"/>
                <a:gd name="T27" fmla="*/ 37 h 40"/>
                <a:gd name="T28" fmla="*/ 24 w 33"/>
                <a:gd name="T29" fmla="*/ 39 h 40"/>
                <a:gd name="T30" fmla="*/ 21 w 33"/>
                <a:gd name="T31" fmla="*/ 40 h 40"/>
                <a:gd name="T32" fmla="*/ 16 w 33"/>
                <a:gd name="T33" fmla="*/ 40 h 40"/>
                <a:gd name="T34" fmla="*/ 12 w 33"/>
                <a:gd name="T35" fmla="*/ 39 h 40"/>
                <a:gd name="T36" fmla="*/ 8 w 33"/>
                <a:gd name="T37" fmla="*/ 38 h 40"/>
                <a:gd name="T38" fmla="*/ 5 w 33"/>
                <a:gd name="T39" fmla="*/ 35 h 40"/>
                <a:gd name="T40" fmla="*/ 2 w 33"/>
                <a:gd name="T41" fmla="*/ 31 h 40"/>
                <a:gd name="T42" fmla="*/ 0 w 33"/>
                <a:gd name="T43" fmla="*/ 26 h 40"/>
                <a:gd name="T44" fmla="*/ 0 w 33"/>
                <a:gd name="T45" fmla="*/ 20 h 40"/>
                <a:gd name="T46" fmla="*/ 1 w 33"/>
                <a:gd name="T47" fmla="*/ 12 h 40"/>
                <a:gd name="T48" fmla="*/ 4 w 33"/>
                <a:gd name="T49" fmla="*/ 5 h 40"/>
                <a:gd name="T50" fmla="*/ 10 w 33"/>
                <a:gd name="T51" fmla="*/ 1 h 40"/>
                <a:gd name="T52" fmla="*/ 16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4 w 33"/>
                <a:gd name="T65" fmla="*/ 13 h 40"/>
                <a:gd name="T66" fmla="*/ 23 w 33"/>
                <a:gd name="T67" fmla="*/ 10 h 40"/>
                <a:gd name="T68" fmla="*/ 20 w 33"/>
                <a:gd name="T69" fmla="*/ 8 h 40"/>
                <a:gd name="T70" fmla="*/ 16 w 33"/>
                <a:gd name="T71" fmla="*/ 7 h 40"/>
                <a:gd name="T72" fmla="*/ 12 w 33"/>
                <a:gd name="T73" fmla="*/ 8 h 40"/>
                <a:gd name="T74" fmla="*/ 10 w 33"/>
                <a:gd name="T75" fmla="*/ 9 h 40"/>
                <a:gd name="T76" fmla="*/ 8 w 33"/>
                <a:gd name="T77" fmla="*/ 12 h 40"/>
                <a:gd name="T78" fmla="*/ 7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1" y="33"/>
                    <a:pt x="21" y="32"/>
                  </a:cubicBezTo>
                  <a:cubicBezTo>
                    <a:pt x="22" y="32"/>
                    <a:pt x="22" y="32"/>
                    <a:pt x="23" y="32"/>
                  </a:cubicBezTo>
                  <a:cubicBezTo>
                    <a:pt x="24" y="31"/>
                    <a:pt x="24"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8"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35" name="Freeform 53">
              <a:extLst>
                <a:ext uri="{FF2B5EF4-FFF2-40B4-BE49-F238E27FC236}">
                  <a16:creationId xmlns:a16="http://schemas.microsoft.com/office/drawing/2014/main" id="{9C9DA4CE-7B4D-42AE-9264-92B7D7757DD8}"/>
                </a:ext>
              </a:extLst>
            </p:cNvPr>
            <p:cNvSpPr>
              <a:spLocks/>
            </p:cNvSpPr>
            <p:nvPr userDrawn="1"/>
          </p:nvSpPr>
          <p:spPr bwMode="auto">
            <a:xfrm>
              <a:off x="1050873" y="6383459"/>
              <a:ext cx="55799" cy="137753"/>
            </a:xfrm>
            <a:custGeom>
              <a:avLst/>
              <a:gdLst>
                <a:gd name="T0" fmla="*/ 21 w 22"/>
                <a:gd name="T1" fmla="*/ 52 h 54"/>
                <a:gd name="T2" fmla="*/ 18 w 22"/>
                <a:gd name="T3" fmla="*/ 54 h 54"/>
                <a:gd name="T4" fmla="*/ 14 w 22"/>
                <a:gd name="T5" fmla="*/ 54 h 54"/>
                <a:gd name="T6" fmla="*/ 11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2" y="54"/>
                    <a:pt x="11" y="54"/>
                  </a:cubicBezTo>
                  <a:cubicBezTo>
                    <a:pt x="10" y="53"/>
                    <a:pt x="9" y="53"/>
                    <a:pt x="8" y="52"/>
                  </a:cubicBezTo>
                  <a:cubicBezTo>
                    <a:pt x="7" y="51"/>
                    <a:pt x="6" y="50"/>
                    <a:pt x="6" y="49"/>
                  </a:cubicBezTo>
                  <a:cubicBezTo>
                    <a:pt x="6"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2"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36" name="Freeform 54">
              <a:extLst>
                <a:ext uri="{FF2B5EF4-FFF2-40B4-BE49-F238E27FC236}">
                  <a16:creationId xmlns:a16="http://schemas.microsoft.com/office/drawing/2014/main" id="{DBCBD0D2-5C9C-4B12-8CF8-9CA320825ED7}"/>
                </a:ext>
              </a:extLst>
            </p:cNvPr>
            <p:cNvSpPr>
              <a:spLocks/>
            </p:cNvSpPr>
            <p:nvPr userDrawn="1"/>
          </p:nvSpPr>
          <p:spPr bwMode="auto">
            <a:xfrm>
              <a:off x="1118877" y="6383459"/>
              <a:ext cx="55799" cy="137753"/>
            </a:xfrm>
            <a:custGeom>
              <a:avLst/>
              <a:gdLst>
                <a:gd name="T0" fmla="*/ 21 w 22"/>
                <a:gd name="T1" fmla="*/ 52 h 54"/>
                <a:gd name="T2" fmla="*/ 18 w 22"/>
                <a:gd name="T3" fmla="*/ 54 h 54"/>
                <a:gd name="T4" fmla="*/ 14 w 22"/>
                <a:gd name="T5" fmla="*/ 54 h 54"/>
                <a:gd name="T6" fmla="*/ 10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37" name="Freeform 55">
              <a:extLst>
                <a:ext uri="{FF2B5EF4-FFF2-40B4-BE49-F238E27FC236}">
                  <a16:creationId xmlns:a16="http://schemas.microsoft.com/office/drawing/2014/main" id="{CDCFBD31-7961-4587-876E-1FAFC4E74AB8}"/>
                </a:ext>
              </a:extLst>
            </p:cNvPr>
            <p:cNvSpPr>
              <a:spLocks noEditPoints="1"/>
            </p:cNvSpPr>
            <p:nvPr userDrawn="1"/>
          </p:nvSpPr>
          <p:spPr bwMode="auto">
            <a:xfrm>
              <a:off x="1190370" y="6418333"/>
              <a:ext cx="83698" cy="102879"/>
            </a:xfrm>
            <a:custGeom>
              <a:avLst/>
              <a:gdLst>
                <a:gd name="T0" fmla="*/ 33 w 33"/>
                <a:gd name="T1" fmla="*/ 19 h 40"/>
                <a:gd name="T2" fmla="*/ 33 w 33"/>
                <a:gd name="T3" fmla="*/ 21 h 40"/>
                <a:gd name="T4" fmla="*/ 32 w 33"/>
                <a:gd name="T5" fmla="*/ 23 h 40"/>
                <a:gd name="T6" fmla="*/ 7 w 33"/>
                <a:gd name="T7" fmla="*/ 23 h 40"/>
                <a:gd name="T8" fmla="*/ 8 w 33"/>
                <a:gd name="T9" fmla="*/ 28 h 40"/>
                <a:gd name="T10" fmla="*/ 10 w 33"/>
                <a:gd name="T11" fmla="*/ 31 h 40"/>
                <a:gd name="T12" fmla="*/ 13 w 33"/>
                <a:gd name="T13" fmla="*/ 33 h 40"/>
                <a:gd name="T14" fmla="*/ 17 w 33"/>
                <a:gd name="T15" fmla="*/ 33 h 40"/>
                <a:gd name="T16" fmla="*/ 19 w 33"/>
                <a:gd name="T17" fmla="*/ 33 h 40"/>
                <a:gd name="T18" fmla="*/ 21 w 33"/>
                <a:gd name="T19" fmla="*/ 32 h 40"/>
                <a:gd name="T20" fmla="*/ 23 w 33"/>
                <a:gd name="T21" fmla="*/ 32 h 40"/>
                <a:gd name="T22" fmla="*/ 25 w 33"/>
                <a:gd name="T23" fmla="*/ 30 h 40"/>
                <a:gd name="T24" fmla="*/ 29 w 33"/>
                <a:gd name="T25" fmla="*/ 35 h 40"/>
                <a:gd name="T26" fmla="*/ 27 w 33"/>
                <a:gd name="T27" fmla="*/ 37 h 40"/>
                <a:gd name="T28" fmla="*/ 24 w 33"/>
                <a:gd name="T29" fmla="*/ 39 h 40"/>
                <a:gd name="T30" fmla="*/ 20 w 33"/>
                <a:gd name="T31" fmla="*/ 40 h 40"/>
                <a:gd name="T32" fmla="*/ 16 w 33"/>
                <a:gd name="T33" fmla="*/ 40 h 40"/>
                <a:gd name="T34" fmla="*/ 12 w 33"/>
                <a:gd name="T35" fmla="*/ 39 h 40"/>
                <a:gd name="T36" fmla="*/ 8 w 33"/>
                <a:gd name="T37" fmla="*/ 38 h 40"/>
                <a:gd name="T38" fmla="*/ 5 w 33"/>
                <a:gd name="T39" fmla="*/ 35 h 40"/>
                <a:gd name="T40" fmla="*/ 2 w 33"/>
                <a:gd name="T41" fmla="*/ 31 h 40"/>
                <a:gd name="T42" fmla="*/ 0 w 33"/>
                <a:gd name="T43" fmla="*/ 26 h 40"/>
                <a:gd name="T44" fmla="*/ 0 w 33"/>
                <a:gd name="T45" fmla="*/ 20 h 40"/>
                <a:gd name="T46" fmla="*/ 1 w 33"/>
                <a:gd name="T47" fmla="*/ 12 h 40"/>
                <a:gd name="T48" fmla="*/ 4 w 33"/>
                <a:gd name="T49" fmla="*/ 5 h 40"/>
                <a:gd name="T50" fmla="*/ 10 w 33"/>
                <a:gd name="T51" fmla="*/ 1 h 40"/>
                <a:gd name="T52" fmla="*/ 16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4 w 33"/>
                <a:gd name="T65" fmla="*/ 13 h 40"/>
                <a:gd name="T66" fmla="*/ 23 w 33"/>
                <a:gd name="T67" fmla="*/ 10 h 40"/>
                <a:gd name="T68" fmla="*/ 20 w 33"/>
                <a:gd name="T69" fmla="*/ 8 h 40"/>
                <a:gd name="T70" fmla="*/ 16 w 33"/>
                <a:gd name="T71" fmla="*/ 7 h 40"/>
                <a:gd name="T72" fmla="*/ 12 w 33"/>
                <a:gd name="T73" fmla="*/ 8 h 40"/>
                <a:gd name="T74" fmla="*/ 10 w 33"/>
                <a:gd name="T75" fmla="*/ 9 h 40"/>
                <a:gd name="T76" fmla="*/ 8 w 33"/>
                <a:gd name="T77" fmla="*/ 12 h 40"/>
                <a:gd name="T78" fmla="*/ 7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2"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0" y="33"/>
                    <a:pt x="21" y="32"/>
                  </a:cubicBezTo>
                  <a:cubicBezTo>
                    <a:pt x="22" y="32"/>
                    <a:pt x="22" y="32"/>
                    <a:pt x="23" y="32"/>
                  </a:cubicBezTo>
                  <a:cubicBezTo>
                    <a:pt x="23" y="31"/>
                    <a:pt x="24" y="31"/>
                    <a:pt x="25" y="30"/>
                  </a:cubicBezTo>
                  <a:cubicBezTo>
                    <a:pt x="29" y="35"/>
                    <a:pt x="29" y="35"/>
                    <a:pt x="29" y="35"/>
                  </a:cubicBezTo>
                  <a:cubicBezTo>
                    <a:pt x="29" y="36"/>
                    <a:pt x="28" y="37"/>
                    <a:pt x="27" y="37"/>
                  </a:cubicBezTo>
                  <a:cubicBezTo>
                    <a:pt x="26" y="38"/>
                    <a:pt x="25" y="38"/>
                    <a:pt x="24" y="39"/>
                  </a:cubicBezTo>
                  <a:cubicBezTo>
                    <a:pt x="23" y="39"/>
                    <a:pt x="22" y="40"/>
                    <a:pt x="20"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7"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38" name="Freeform 56">
              <a:extLst>
                <a:ext uri="{FF2B5EF4-FFF2-40B4-BE49-F238E27FC236}">
                  <a16:creationId xmlns:a16="http://schemas.microsoft.com/office/drawing/2014/main" id="{52482C08-723A-4738-9787-3516B3C17145}"/>
                </a:ext>
              </a:extLst>
            </p:cNvPr>
            <p:cNvSpPr>
              <a:spLocks/>
            </p:cNvSpPr>
            <p:nvPr userDrawn="1"/>
          </p:nvSpPr>
          <p:spPr bwMode="auto">
            <a:xfrm>
              <a:off x="1294993" y="6418333"/>
              <a:ext cx="55799" cy="101135"/>
            </a:xfrm>
            <a:custGeom>
              <a:avLst/>
              <a:gdLst>
                <a:gd name="T0" fmla="*/ 20 w 22"/>
                <a:gd name="T1" fmla="*/ 9 h 39"/>
                <a:gd name="T2" fmla="*/ 18 w 22"/>
                <a:gd name="T3" fmla="*/ 8 h 39"/>
                <a:gd name="T4" fmla="*/ 15 w 22"/>
                <a:gd name="T5" fmla="*/ 7 h 39"/>
                <a:gd name="T6" fmla="*/ 9 w 22"/>
                <a:gd name="T7" fmla="*/ 10 h 39"/>
                <a:gd name="T8" fmla="*/ 7 w 22"/>
                <a:gd name="T9" fmla="*/ 17 h 39"/>
                <a:gd name="T10" fmla="*/ 7 w 22"/>
                <a:gd name="T11" fmla="*/ 39 h 39"/>
                <a:gd name="T12" fmla="*/ 0 w 22"/>
                <a:gd name="T13" fmla="*/ 39 h 39"/>
                <a:gd name="T14" fmla="*/ 0 w 22"/>
                <a:gd name="T15" fmla="*/ 1 h 39"/>
                <a:gd name="T16" fmla="*/ 7 w 22"/>
                <a:gd name="T17" fmla="*/ 1 h 39"/>
                <a:gd name="T18" fmla="*/ 7 w 22"/>
                <a:gd name="T19" fmla="*/ 5 h 39"/>
                <a:gd name="T20" fmla="*/ 9 w 22"/>
                <a:gd name="T21" fmla="*/ 3 h 39"/>
                <a:gd name="T22" fmla="*/ 11 w 22"/>
                <a:gd name="T23" fmla="*/ 1 h 39"/>
                <a:gd name="T24" fmla="*/ 13 w 22"/>
                <a:gd name="T25" fmla="*/ 0 h 39"/>
                <a:gd name="T26" fmla="*/ 16 w 22"/>
                <a:gd name="T27" fmla="*/ 0 h 39"/>
                <a:gd name="T28" fmla="*/ 20 w 22"/>
                <a:gd name="T29" fmla="*/ 1 h 39"/>
                <a:gd name="T30" fmla="*/ 22 w 22"/>
                <a:gd name="T31" fmla="*/ 2 h 39"/>
                <a:gd name="T32" fmla="*/ 20 w 22"/>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39">
                  <a:moveTo>
                    <a:pt x="20" y="9"/>
                  </a:moveTo>
                  <a:cubicBezTo>
                    <a:pt x="20" y="8"/>
                    <a:pt x="19" y="8"/>
                    <a:pt x="18" y="8"/>
                  </a:cubicBezTo>
                  <a:cubicBezTo>
                    <a:pt x="17" y="8"/>
                    <a:pt x="16" y="7"/>
                    <a:pt x="15" y="7"/>
                  </a:cubicBezTo>
                  <a:cubicBezTo>
                    <a:pt x="12" y="7"/>
                    <a:pt x="10" y="8"/>
                    <a:pt x="9" y="10"/>
                  </a:cubicBezTo>
                  <a:cubicBezTo>
                    <a:pt x="8" y="12"/>
                    <a:pt x="7" y="14"/>
                    <a:pt x="7" y="17"/>
                  </a:cubicBezTo>
                  <a:cubicBezTo>
                    <a:pt x="7" y="39"/>
                    <a:pt x="7" y="39"/>
                    <a:pt x="7" y="39"/>
                  </a:cubicBezTo>
                  <a:cubicBezTo>
                    <a:pt x="0" y="39"/>
                    <a:pt x="0" y="39"/>
                    <a:pt x="0" y="39"/>
                  </a:cubicBezTo>
                  <a:cubicBezTo>
                    <a:pt x="0" y="1"/>
                    <a:pt x="0" y="1"/>
                    <a:pt x="0" y="1"/>
                  </a:cubicBezTo>
                  <a:cubicBezTo>
                    <a:pt x="7" y="1"/>
                    <a:pt x="7" y="1"/>
                    <a:pt x="7" y="1"/>
                  </a:cubicBezTo>
                  <a:cubicBezTo>
                    <a:pt x="7" y="5"/>
                    <a:pt x="7" y="5"/>
                    <a:pt x="7" y="5"/>
                  </a:cubicBezTo>
                  <a:cubicBezTo>
                    <a:pt x="8" y="4"/>
                    <a:pt x="8" y="3"/>
                    <a:pt x="9" y="3"/>
                  </a:cubicBezTo>
                  <a:cubicBezTo>
                    <a:pt x="9" y="2"/>
                    <a:pt x="10" y="2"/>
                    <a:pt x="11" y="1"/>
                  </a:cubicBezTo>
                  <a:cubicBezTo>
                    <a:pt x="11" y="1"/>
                    <a:pt x="12" y="1"/>
                    <a:pt x="13" y="0"/>
                  </a:cubicBezTo>
                  <a:cubicBezTo>
                    <a:pt x="14" y="0"/>
                    <a:pt x="15" y="0"/>
                    <a:pt x="16" y="0"/>
                  </a:cubicBezTo>
                  <a:cubicBezTo>
                    <a:pt x="17" y="0"/>
                    <a:pt x="19" y="0"/>
                    <a:pt x="20" y="1"/>
                  </a:cubicBezTo>
                  <a:cubicBezTo>
                    <a:pt x="21" y="1"/>
                    <a:pt x="22" y="1"/>
                    <a:pt x="22" y="2"/>
                  </a:cubicBezTo>
                  <a:lnTo>
                    <a:pt x="20"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39" name="Freeform 57">
              <a:extLst>
                <a:ext uri="{FF2B5EF4-FFF2-40B4-BE49-F238E27FC236}">
                  <a16:creationId xmlns:a16="http://schemas.microsoft.com/office/drawing/2014/main" id="{5B72A8F0-33E3-42CD-88C2-C35BEC0E9833}"/>
                </a:ext>
              </a:extLst>
            </p:cNvPr>
            <p:cNvSpPr>
              <a:spLocks/>
            </p:cNvSpPr>
            <p:nvPr userDrawn="1"/>
          </p:nvSpPr>
          <p:spPr bwMode="auto">
            <a:xfrm>
              <a:off x="1406591" y="6383459"/>
              <a:ext cx="55799" cy="137753"/>
            </a:xfrm>
            <a:custGeom>
              <a:avLst/>
              <a:gdLst>
                <a:gd name="T0" fmla="*/ 21 w 22"/>
                <a:gd name="T1" fmla="*/ 52 h 54"/>
                <a:gd name="T2" fmla="*/ 18 w 22"/>
                <a:gd name="T3" fmla="*/ 54 h 54"/>
                <a:gd name="T4" fmla="*/ 14 w 22"/>
                <a:gd name="T5" fmla="*/ 54 h 54"/>
                <a:gd name="T6" fmla="*/ 10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40" name="Freeform 58">
              <a:extLst>
                <a:ext uri="{FF2B5EF4-FFF2-40B4-BE49-F238E27FC236}">
                  <a16:creationId xmlns:a16="http://schemas.microsoft.com/office/drawing/2014/main" id="{73FC54A2-6588-499B-968A-79F4CA9CF5F3}"/>
                </a:ext>
              </a:extLst>
            </p:cNvPr>
            <p:cNvSpPr>
              <a:spLocks/>
            </p:cNvSpPr>
            <p:nvPr userDrawn="1"/>
          </p:nvSpPr>
          <p:spPr bwMode="auto">
            <a:xfrm>
              <a:off x="1485058" y="6383459"/>
              <a:ext cx="80211" cy="136010"/>
            </a:xfrm>
            <a:custGeom>
              <a:avLst/>
              <a:gdLst>
                <a:gd name="T0" fmla="*/ 23 w 31"/>
                <a:gd name="T1" fmla="*/ 53 h 53"/>
                <a:gd name="T2" fmla="*/ 23 w 31"/>
                <a:gd name="T3" fmla="*/ 32 h 53"/>
                <a:gd name="T4" fmla="*/ 21 w 31"/>
                <a:gd name="T5" fmla="*/ 24 h 53"/>
                <a:gd name="T6" fmla="*/ 15 w 31"/>
                <a:gd name="T7" fmla="*/ 21 h 53"/>
                <a:gd name="T8" fmla="*/ 12 w 31"/>
                <a:gd name="T9" fmla="*/ 22 h 53"/>
                <a:gd name="T10" fmla="*/ 10 w 31"/>
                <a:gd name="T11" fmla="*/ 24 h 53"/>
                <a:gd name="T12" fmla="*/ 8 w 31"/>
                <a:gd name="T13" fmla="*/ 27 h 53"/>
                <a:gd name="T14" fmla="*/ 7 w 31"/>
                <a:gd name="T15" fmla="*/ 31 h 53"/>
                <a:gd name="T16" fmla="*/ 7 w 31"/>
                <a:gd name="T17" fmla="*/ 53 h 53"/>
                <a:gd name="T18" fmla="*/ 0 w 31"/>
                <a:gd name="T19" fmla="*/ 53 h 53"/>
                <a:gd name="T20" fmla="*/ 0 w 31"/>
                <a:gd name="T21" fmla="*/ 4 h 53"/>
                <a:gd name="T22" fmla="*/ 7 w 31"/>
                <a:gd name="T23" fmla="*/ 0 h 53"/>
                <a:gd name="T24" fmla="*/ 7 w 31"/>
                <a:gd name="T25" fmla="*/ 19 h 53"/>
                <a:gd name="T26" fmla="*/ 9 w 31"/>
                <a:gd name="T27" fmla="*/ 17 h 53"/>
                <a:gd name="T28" fmla="*/ 12 w 31"/>
                <a:gd name="T29" fmla="*/ 15 h 53"/>
                <a:gd name="T30" fmla="*/ 14 w 31"/>
                <a:gd name="T31" fmla="*/ 14 h 53"/>
                <a:gd name="T32" fmla="*/ 17 w 31"/>
                <a:gd name="T33" fmla="*/ 14 h 53"/>
                <a:gd name="T34" fmla="*/ 23 w 31"/>
                <a:gd name="T35" fmla="*/ 15 h 53"/>
                <a:gd name="T36" fmla="*/ 27 w 31"/>
                <a:gd name="T37" fmla="*/ 18 h 53"/>
                <a:gd name="T38" fmla="*/ 30 w 31"/>
                <a:gd name="T39" fmla="*/ 24 h 53"/>
                <a:gd name="T40" fmla="*/ 31 w 31"/>
                <a:gd name="T41" fmla="*/ 31 h 53"/>
                <a:gd name="T42" fmla="*/ 31 w 31"/>
                <a:gd name="T43" fmla="*/ 53 h 53"/>
                <a:gd name="T44" fmla="*/ 23 w 31"/>
                <a:gd name="T45"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3">
                  <a:moveTo>
                    <a:pt x="23" y="53"/>
                  </a:moveTo>
                  <a:cubicBezTo>
                    <a:pt x="23" y="32"/>
                    <a:pt x="23" y="32"/>
                    <a:pt x="23" y="32"/>
                  </a:cubicBezTo>
                  <a:cubicBezTo>
                    <a:pt x="23" y="28"/>
                    <a:pt x="23" y="25"/>
                    <a:pt x="21" y="24"/>
                  </a:cubicBezTo>
                  <a:cubicBezTo>
                    <a:pt x="20" y="22"/>
                    <a:pt x="18" y="21"/>
                    <a:pt x="15" y="21"/>
                  </a:cubicBezTo>
                  <a:cubicBezTo>
                    <a:pt x="14" y="21"/>
                    <a:pt x="13" y="21"/>
                    <a:pt x="12" y="22"/>
                  </a:cubicBezTo>
                  <a:cubicBezTo>
                    <a:pt x="11" y="22"/>
                    <a:pt x="10" y="23"/>
                    <a:pt x="10" y="24"/>
                  </a:cubicBezTo>
                  <a:cubicBezTo>
                    <a:pt x="9" y="24"/>
                    <a:pt x="8" y="25"/>
                    <a:pt x="8" y="27"/>
                  </a:cubicBezTo>
                  <a:cubicBezTo>
                    <a:pt x="8"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9" y="17"/>
                    <a:pt x="9" y="17"/>
                  </a:cubicBezTo>
                  <a:cubicBezTo>
                    <a:pt x="10" y="16"/>
                    <a:pt x="11" y="16"/>
                    <a:pt x="12" y="15"/>
                  </a:cubicBezTo>
                  <a:cubicBezTo>
                    <a:pt x="12" y="15"/>
                    <a:pt x="13" y="15"/>
                    <a:pt x="14" y="14"/>
                  </a:cubicBezTo>
                  <a:cubicBezTo>
                    <a:pt x="15" y="14"/>
                    <a:pt x="16" y="14"/>
                    <a:pt x="17" y="14"/>
                  </a:cubicBezTo>
                  <a:cubicBezTo>
                    <a:pt x="19" y="14"/>
                    <a:pt x="21" y="14"/>
                    <a:pt x="23" y="15"/>
                  </a:cubicBezTo>
                  <a:cubicBezTo>
                    <a:pt x="25" y="16"/>
                    <a:pt x="26" y="17"/>
                    <a:pt x="27" y="18"/>
                  </a:cubicBezTo>
                  <a:cubicBezTo>
                    <a:pt x="29" y="20"/>
                    <a:pt x="29" y="22"/>
                    <a:pt x="30" y="24"/>
                  </a:cubicBezTo>
                  <a:cubicBezTo>
                    <a:pt x="31" y="26"/>
                    <a:pt x="31" y="29"/>
                    <a:pt x="31" y="31"/>
                  </a:cubicBezTo>
                  <a:cubicBezTo>
                    <a:pt x="31" y="53"/>
                    <a:pt x="31" y="53"/>
                    <a:pt x="31" y="53"/>
                  </a:cubicBezTo>
                  <a:lnTo>
                    <a:pt x="23"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41" name="Freeform 59">
              <a:extLst>
                <a:ext uri="{FF2B5EF4-FFF2-40B4-BE49-F238E27FC236}">
                  <a16:creationId xmlns:a16="http://schemas.microsoft.com/office/drawing/2014/main" id="{1E6AB002-C130-4648-A18E-BA496FF1756C}"/>
                </a:ext>
              </a:extLst>
            </p:cNvPr>
            <p:cNvSpPr>
              <a:spLocks noEditPoints="1"/>
            </p:cNvSpPr>
            <p:nvPr userDrawn="1"/>
          </p:nvSpPr>
          <p:spPr bwMode="auto">
            <a:xfrm>
              <a:off x="1582706" y="6418333"/>
              <a:ext cx="83698" cy="102879"/>
            </a:xfrm>
            <a:custGeom>
              <a:avLst/>
              <a:gdLst>
                <a:gd name="T0" fmla="*/ 33 w 33"/>
                <a:gd name="T1" fmla="*/ 19 h 40"/>
                <a:gd name="T2" fmla="*/ 33 w 33"/>
                <a:gd name="T3" fmla="*/ 21 h 40"/>
                <a:gd name="T4" fmla="*/ 33 w 33"/>
                <a:gd name="T5" fmla="*/ 23 h 40"/>
                <a:gd name="T6" fmla="*/ 8 w 33"/>
                <a:gd name="T7" fmla="*/ 23 h 40"/>
                <a:gd name="T8" fmla="*/ 9 w 33"/>
                <a:gd name="T9" fmla="*/ 28 h 40"/>
                <a:gd name="T10" fmla="*/ 11 w 33"/>
                <a:gd name="T11" fmla="*/ 31 h 40"/>
                <a:gd name="T12" fmla="*/ 14 w 33"/>
                <a:gd name="T13" fmla="*/ 33 h 40"/>
                <a:gd name="T14" fmla="*/ 17 w 33"/>
                <a:gd name="T15" fmla="*/ 33 h 40"/>
                <a:gd name="T16" fmla="*/ 20 w 33"/>
                <a:gd name="T17" fmla="*/ 33 h 40"/>
                <a:gd name="T18" fmla="*/ 22 w 33"/>
                <a:gd name="T19" fmla="*/ 32 h 40"/>
                <a:gd name="T20" fmla="*/ 24 w 33"/>
                <a:gd name="T21" fmla="*/ 32 h 40"/>
                <a:gd name="T22" fmla="*/ 26 w 33"/>
                <a:gd name="T23" fmla="*/ 30 h 40"/>
                <a:gd name="T24" fmla="*/ 30 w 33"/>
                <a:gd name="T25" fmla="*/ 35 h 40"/>
                <a:gd name="T26" fmla="*/ 27 w 33"/>
                <a:gd name="T27" fmla="*/ 37 h 40"/>
                <a:gd name="T28" fmla="*/ 25 w 33"/>
                <a:gd name="T29" fmla="*/ 39 h 40"/>
                <a:gd name="T30" fmla="*/ 21 w 33"/>
                <a:gd name="T31" fmla="*/ 40 h 40"/>
                <a:gd name="T32" fmla="*/ 17 w 33"/>
                <a:gd name="T33" fmla="*/ 40 h 40"/>
                <a:gd name="T34" fmla="*/ 12 w 33"/>
                <a:gd name="T35" fmla="*/ 39 h 40"/>
                <a:gd name="T36" fmla="*/ 8 w 33"/>
                <a:gd name="T37" fmla="*/ 38 h 40"/>
                <a:gd name="T38" fmla="*/ 5 w 33"/>
                <a:gd name="T39" fmla="*/ 35 h 40"/>
                <a:gd name="T40" fmla="*/ 3 w 33"/>
                <a:gd name="T41" fmla="*/ 31 h 40"/>
                <a:gd name="T42" fmla="*/ 1 w 33"/>
                <a:gd name="T43" fmla="*/ 26 h 40"/>
                <a:gd name="T44" fmla="*/ 0 w 33"/>
                <a:gd name="T45" fmla="*/ 20 h 40"/>
                <a:gd name="T46" fmla="*/ 2 w 33"/>
                <a:gd name="T47" fmla="*/ 12 h 40"/>
                <a:gd name="T48" fmla="*/ 5 w 33"/>
                <a:gd name="T49" fmla="*/ 5 h 40"/>
                <a:gd name="T50" fmla="*/ 10 w 33"/>
                <a:gd name="T51" fmla="*/ 1 h 40"/>
                <a:gd name="T52" fmla="*/ 17 w 33"/>
                <a:gd name="T53" fmla="*/ 0 h 40"/>
                <a:gd name="T54" fmla="*/ 24 w 33"/>
                <a:gd name="T55" fmla="*/ 2 h 40"/>
                <a:gd name="T56" fmla="*/ 29 w 33"/>
                <a:gd name="T57" fmla="*/ 6 h 40"/>
                <a:gd name="T58" fmla="*/ 32 w 33"/>
                <a:gd name="T59" fmla="*/ 12 h 40"/>
                <a:gd name="T60" fmla="*/ 33 w 33"/>
                <a:gd name="T61" fmla="*/ 19 h 40"/>
                <a:gd name="T62" fmla="*/ 26 w 33"/>
                <a:gd name="T63" fmla="*/ 17 h 40"/>
                <a:gd name="T64" fmla="*/ 25 w 33"/>
                <a:gd name="T65" fmla="*/ 13 h 40"/>
                <a:gd name="T66" fmla="*/ 23 w 33"/>
                <a:gd name="T67" fmla="*/ 10 h 40"/>
                <a:gd name="T68" fmla="*/ 21 w 33"/>
                <a:gd name="T69" fmla="*/ 8 h 40"/>
                <a:gd name="T70" fmla="*/ 17 w 33"/>
                <a:gd name="T71" fmla="*/ 7 h 40"/>
                <a:gd name="T72" fmla="*/ 13 w 33"/>
                <a:gd name="T73" fmla="*/ 8 h 40"/>
                <a:gd name="T74" fmla="*/ 11 w 33"/>
                <a:gd name="T75" fmla="*/ 9 h 40"/>
                <a:gd name="T76" fmla="*/ 9 w 33"/>
                <a:gd name="T77" fmla="*/ 12 h 40"/>
                <a:gd name="T78" fmla="*/ 8 w 33"/>
                <a:gd name="T79" fmla="*/ 17 h 40"/>
                <a:gd name="T80" fmla="*/ 26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3" y="22"/>
                    <a:pt x="33" y="23"/>
                  </a:cubicBezTo>
                  <a:cubicBezTo>
                    <a:pt x="8" y="23"/>
                    <a:pt x="8" y="23"/>
                    <a:pt x="8" y="23"/>
                  </a:cubicBezTo>
                  <a:cubicBezTo>
                    <a:pt x="8" y="25"/>
                    <a:pt x="8" y="26"/>
                    <a:pt x="9" y="28"/>
                  </a:cubicBezTo>
                  <a:cubicBezTo>
                    <a:pt x="10" y="29"/>
                    <a:pt x="10" y="30"/>
                    <a:pt x="11" y="31"/>
                  </a:cubicBezTo>
                  <a:cubicBezTo>
                    <a:pt x="12" y="32"/>
                    <a:pt x="13" y="32"/>
                    <a:pt x="14" y="33"/>
                  </a:cubicBezTo>
                  <a:cubicBezTo>
                    <a:pt x="15" y="33"/>
                    <a:pt x="16" y="33"/>
                    <a:pt x="17" y="33"/>
                  </a:cubicBezTo>
                  <a:cubicBezTo>
                    <a:pt x="18" y="33"/>
                    <a:pt x="19" y="33"/>
                    <a:pt x="20" y="33"/>
                  </a:cubicBezTo>
                  <a:cubicBezTo>
                    <a:pt x="20" y="33"/>
                    <a:pt x="21" y="33"/>
                    <a:pt x="22" y="32"/>
                  </a:cubicBezTo>
                  <a:cubicBezTo>
                    <a:pt x="23" y="32"/>
                    <a:pt x="23" y="32"/>
                    <a:pt x="24" y="32"/>
                  </a:cubicBezTo>
                  <a:cubicBezTo>
                    <a:pt x="24" y="31"/>
                    <a:pt x="25" y="31"/>
                    <a:pt x="26" y="30"/>
                  </a:cubicBezTo>
                  <a:cubicBezTo>
                    <a:pt x="30" y="35"/>
                    <a:pt x="30" y="35"/>
                    <a:pt x="30" y="35"/>
                  </a:cubicBezTo>
                  <a:cubicBezTo>
                    <a:pt x="29" y="36"/>
                    <a:pt x="28" y="37"/>
                    <a:pt x="27" y="37"/>
                  </a:cubicBezTo>
                  <a:cubicBezTo>
                    <a:pt x="27" y="38"/>
                    <a:pt x="26" y="38"/>
                    <a:pt x="25" y="39"/>
                  </a:cubicBezTo>
                  <a:cubicBezTo>
                    <a:pt x="24" y="39"/>
                    <a:pt x="22" y="40"/>
                    <a:pt x="21" y="40"/>
                  </a:cubicBezTo>
                  <a:cubicBezTo>
                    <a:pt x="20" y="40"/>
                    <a:pt x="18" y="40"/>
                    <a:pt x="17" y="40"/>
                  </a:cubicBezTo>
                  <a:cubicBezTo>
                    <a:pt x="15" y="40"/>
                    <a:pt x="14" y="40"/>
                    <a:pt x="12" y="39"/>
                  </a:cubicBezTo>
                  <a:cubicBezTo>
                    <a:pt x="11" y="39"/>
                    <a:pt x="10" y="38"/>
                    <a:pt x="8" y="38"/>
                  </a:cubicBezTo>
                  <a:cubicBezTo>
                    <a:pt x="7" y="37"/>
                    <a:pt x="6" y="36"/>
                    <a:pt x="5" y="35"/>
                  </a:cubicBezTo>
                  <a:cubicBezTo>
                    <a:pt x="4" y="34"/>
                    <a:pt x="4" y="33"/>
                    <a:pt x="3" y="31"/>
                  </a:cubicBezTo>
                  <a:cubicBezTo>
                    <a:pt x="2" y="30"/>
                    <a:pt x="1" y="28"/>
                    <a:pt x="1" y="26"/>
                  </a:cubicBezTo>
                  <a:cubicBezTo>
                    <a:pt x="1" y="24"/>
                    <a:pt x="0" y="22"/>
                    <a:pt x="0" y="20"/>
                  </a:cubicBezTo>
                  <a:cubicBezTo>
                    <a:pt x="0" y="17"/>
                    <a:pt x="1" y="14"/>
                    <a:pt x="2" y="12"/>
                  </a:cubicBezTo>
                  <a:cubicBezTo>
                    <a:pt x="2" y="9"/>
                    <a:pt x="4" y="7"/>
                    <a:pt x="5" y="5"/>
                  </a:cubicBezTo>
                  <a:cubicBezTo>
                    <a:pt x="6" y="4"/>
                    <a:pt x="8" y="2"/>
                    <a:pt x="10" y="1"/>
                  </a:cubicBezTo>
                  <a:cubicBezTo>
                    <a:pt x="12" y="1"/>
                    <a:pt x="15" y="0"/>
                    <a:pt x="17" y="0"/>
                  </a:cubicBezTo>
                  <a:cubicBezTo>
                    <a:pt x="20" y="0"/>
                    <a:pt x="22" y="1"/>
                    <a:pt x="24" y="2"/>
                  </a:cubicBezTo>
                  <a:cubicBezTo>
                    <a:pt x="26" y="3"/>
                    <a:pt x="28" y="4"/>
                    <a:pt x="29" y="6"/>
                  </a:cubicBezTo>
                  <a:cubicBezTo>
                    <a:pt x="31" y="8"/>
                    <a:pt x="32" y="10"/>
                    <a:pt x="32" y="12"/>
                  </a:cubicBezTo>
                  <a:cubicBezTo>
                    <a:pt x="33" y="14"/>
                    <a:pt x="33" y="17"/>
                    <a:pt x="33" y="19"/>
                  </a:cubicBezTo>
                  <a:close/>
                  <a:moveTo>
                    <a:pt x="26" y="17"/>
                  </a:moveTo>
                  <a:cubicBezTo>
                    <a:pt x="26" y="15"/>
                    <a:pt x="25" y="14"/>
                    <a:pt x="25" y="13"/>
                  </a:cubicBezTo>
                  <a:cubicBezTo>
                    <a:pt x="25" y="12"/>
                    <a:pt x="24" y="11"/>
                    <a:pt x="23" y="10"/>
                  </a:cubicBezTo>
                  <a:cubicBezTo>
                    <a:pt x="23" y="9"/>
                    <a:pt x="22" y="8"/>
                    <a:pt x="21" y="8"/>
                  </a:cubicBezTo>
                  <a:cubicBezTo>
                    <a:pt x="20" y="7"/>
                    <a:pt x="18" y="7"/>
                    <a:pt x="17" y="7"/>
                  </a:cubicBezTo>
                  <a:cubicBezTo>
                    <a:pt x="15" y="7"/>
                    <a:pt x="14" y="7"/>
                    <a:pt x="13" y="8"/>
                  </a:cubicBezTo>
                  <a:cubicBezTo>
                    <a:pt x="12" y="8"/>
                    <a:pt x="11" y="9"/>
                    <a:pt x="11" y="9"/>
                  </a:cubicBezTo>
                  <a:cubicBezTo>
                    <a:pt x="10" y="10"/>
                    <a:pt x="9" y="11"/>
                    <a:pt x="9" y="12"/>
                  </a:cubicBezTo>
                  <a:cubicBezTo>
                    <a:pt x="8" y="14"/>
                    <a:pt x="8" y="15"/>
                    <a:pt x="8" y="17"/>
                  </a:cubicBezTo>
                  <a:lnTo>
                    <a:pt x="26"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42" name="Freeform 60">
              <a:extLst>
                <a:ext uri="{FF2B5EF4-FFF2-40B4-BE49-F238E27FC236}">
                  <a16:creationId xmlns:a16="http://schemas.microsoft.com/office/drawing/2014/main" id="{B0044278-9F7F-4596-96D2-ACFBE0DEC0B1}"/>
                </a:ext>
              </a:extLst>
            </p:cNvPr>
            <p:cNvSpPr>
              <a:spLocks/>
            </p:cNvSpPr>
            <p:nvPr userDrawn="1"/>
          </p:nvSpPr>
          <p:spPr bwMode="auto">
            <a:xfrm>
              <a:off x="1727435" y="6421821"/>
              <a:ext cx="122060" cy="97648"/>
            </a:xfrm>
            <a:custGeom>
              <a:avLst/>
              <a:gdLst>
                <a:gd name="T0" fmla="*/ 56 w 70"/>
                <a:gd name="T1" fmla="*/ 56 h 56"/>
                <a:gd name="T2" fmla="*/ 46 w 70"/>
                <a:gd name="T3" fmla="*/ 56 h 56"/>
                <a:gd name="T4" fmla="*/ 35 w 70"/>
                <a:gd name="T5" fmla="*/ 16 h 56"/>
                <a:gd name="T6" fmla="*/ 25 w 70"/>
                <a:gd name="T7" fmla="*/ 56 h 56"/>
                <a:gd name="T8" fmla="*/ 15 w 70"/>
                <a:gd name="T9" fmla="*/ 56 h 56"/>
                <a:gd name="T10" fmla="*/ 0 w 70"/>
                <a:gd name="T11" fmla="*/ 0 h 56"/>
                <a:gd name="T12" fmla="*/ 10 w 70"/>
                <a:gd name="T13" fmla="*/ 0 h 56"/>
                <a:gd name="T14" fmla="*/ 21 w 70"/>
                <a:gd name="T15" fmla="*/ 38 h 56"/>
                <a:gd name="T16" fmla="*/ 31 w 70"/>
                <a:gd name="T17" fmla="*/ 0 h 56"/>
                <a:gd name="T18" fmla="*/ 40 w 70"/>
                <a:gd name="T19" fmla="*/ 0 h 56"/>
                <a:gd name="T20" fmla="*/ 50 w 70"/>
                <a:gd name="T21" fmla="*/ 38 h 56"/>
                <a:gd name="T22" fmla="*/ 60 w 70"/>
                <a:gd name="T23" fmla="*/ 0 h 56"/>
                <a:gd name="T24" fmla="*/ 70 w 70"/>
                <a:gd name="T25" fmla="*/ 0 h 56"/>
                <a:gd name="T26" fmla="*/ 56 w 70"/>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6">
                  <a:moveTo>
                    <a:pt x="56" y="56"/>
                  </a:moveTo>
                  <a:lnTo>
                    <a:pt x="46" y="56"/>
                  </a:lnTo>
                  <a:lnTo>
                    <a:pt x="35" y="16"/>
                  </a:lnTo>
                  <a:lnTo>
                    <a:pt x="25" y="56"/>
                  </a:lnTo>
                  <a:lnTo>
                    <a:pt x="15" y="56"/>
                  </a:lnTo>
                  <a:lnTo>
                    <a:pt x="0" y="0"/>
                  </a:lnTo>
                  <a:lnTo>
                    <a:pt x="10" y="0"/>
                  </a:lnTo>
                  <a:lnTo>
                    <a:pt x="21" y="38"/>
                  </a:lnTo>
                  <a:lnTo>
                    <a:pt x="31" y="0"/>
                  </a:lnTo>
                  <a:lnTo>
                    <a:pt x="40" y="0"/>
                  </a:lnTo>
                  <a:lnTo>
                    <a:pt x="50" y="38"/>
                  </a:lnTo>
                  <a:lnTo>
                    <a:pt x="60" y="0"/>
                  </a:lnTo>
                  <a:lnTo>
                    <a:pt x="70" y="0"/>
                  </a:lnTo>
                  <a:lnTo>
                    <a:pt x="56" y="5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43" name="Freeform 61">
              <a:extLst>
                <a:ext uri="{FF2B5EF4-FFF2-40B4-BE49-F238E27FC236}">
                  <a16:creationId xmlns:a16="http://schemas.microsoft.com/office/drawing/2014/main" id="{79F75E0D-27A7-44C1-BF19-495F4768F995}"/>
                </a:ext>
              </a:extLst>
            </p:cNvPr>
            <p:cNvSpPr>
              <a:spLocks noEditPoints="1"/>
            </p:cNvSpPr>
            <p:nvPr userDrawn="1"/>
          </p:nvSpPr>
          <p:spPr bwMode="auto">
            <a:xfrm>
              <a:off x="1859957" y="6418333"/>
              <a:ext cx="87186" cy="102879"/>
            </a:xfrm>
            <a:custGeom>
              <a:avLst/>
              <a:gdLst>
                <a:gd name="T0" fmla="*/ 34 w 34"/>
                <a:gd name="T1" fmla="*/ 20 h 40"/>
                <a:gd name="T2" fmla="*/ 33 w 34"/>
                <a:gd name="T3" fmla="*/ 28 h 40"/>
                <a:gd name="T4" fmla="*/ 29 w 34"/>
                <a:gd name="T5" fmla="*/ 35 h 40"/>
                <a:gd name="T6" fmla="*/ 24 w 34"/>
                <a:gd name="T7" fmla="*/ 39 h 40"/>
                <a:gd name="T8" fmla="*/ 17 w 34"/>
                <a:gd name="T9" fmla="*/ 40 h 40"/>
                <a:gd name="T10" fmla="*/ 10 w 34"/>
                <a:gd name="T11" fmla="*/ 39 h 40"/>
                <a:gd name="T12" fmla="*/ 5 w 34"/>
                <a:gd name="T13" fmla="*/ 35 h 40"/>
                <a:gd name="T14" fmla="*/ 1 w 34"/>
                <a:gd name="T15" fmla="*/ 28 h 40"/>
                <a:gd name="T16" fmla="*/ 0 w 34"/>
                <a:gd name="T17" fmla="*/ 20 h 40"/>
                <a:gd name="T18" fmla="*/ 1 w 34"/>
                <a:gd name="T19" fmla="*/ 12 h 40"/>
                <a:gd name="T20" fmla="*/ 5 w 34"/>
                <a:gd name="T21" fmla="*/ 5 h 40"/>
                <a:gd name="T22" fmla="*/ 11 w 34"/>
                <a:gd name="T23" fmla="*/ 1 h 40"/>
                <a:gd name="T24" fmla="*/ 17 w 34"/>
                <a:gd name="T25" fmla="*/ 0 h 40"/>
                <a:gd name="T26" fmla="*/ 24 w 34"/>
                <a:gd name="T27" fmla="*/ 1 h 40"/>
                <a:gd name="T28" fmla="*/ 29 w 34"/>
                <a:gd name="T29" fmla="*/ 5 h 40"/>
                <a:gd name="T30" fmla="*/ 33 w 34"/>
                <a:gd name="T31" fmla="*/ 12 h 40"/>
                <a:gd name="T32" fmla="*/ 34 w 34"/>
                <a:gd name="T33" fmla="*/ 20 h 40"/>
                <a:gd name="T34" fmla="*/ 27 w 34"/>
                <a:gd name="T35" fmla="*/ 20 h 40"/>
                <a:gd name="T36" fmla="*/ 26 w 34"/>
                <a:gd name="T37" fmla="*/ 15 h 40"/>
                <a:gd name="T38" fmla="*/ 24 w 34"/>
                <a:gd name="T39" fmla="*/ 11 h 40"/>
                <a:gd name="T40" fmla="*/ 21 w 34"/>
                <a:gd name="T41" fmla="*/ 8 h 40"/>
                <a:gd name="T42" fmla="*/ 17 w 34"/>
                <a:gd name="T43" fmla="*/ 7 h 40"/>
                <a:gd name="T44" fmla="*/ 13 w 34"/>
                <a:gd name="T45" fmla="*/ 8 h 40"/>
                <a:gd name="T46" fmla="*/ 10 w 34"/>
                <a:gd name="T47" fmla="*/ 11 h 40"/>
                <a:gd name="T48" fmla="*/ 8 w 34"/>
                <a:gd name="T49" fmla="*/ 15 h 40"/>
                <a:gd name="T50" fmla="*/ 8 w 34"/>
                <a:gd name="T51" fmla="*/ 20 h 40"/>
                <a:gd name="T52" fmla="*/ 8 w 34"/>
                <a:gd name="T53" fmla="*/ 26 h 40"/>
                <a:gd name="T54" fmla="*/ 10 w 34"/>
                <a:gd name="T55" fmla="*/ 30 h 40"/>
                <a:gd name="T56" fmla="*/ 13 w 34"/>
                <a:gd name="T57" fmla="*/ 32 h 40"/>
                <a:gd name="T58" fmla="*/ 17 w 34"/>
                <a:gd name="T59" fmla="*/ 33 h 40"/>
                <a:gd name="T60" fmla="*/ 21 w 34"/>
                <a:gd name="T61" fmla="*/ 32 h 40"/>
                <a:gd name="T62" fmla="*/ 24 w 34"/>
                <a:gd name="T63" fmla="*/ 29 h 40"/>
                <a:gd name="T64" fmla="*/ 26 w 34"/>
                <a:gd name="T65" fmla="*/ 25 h 40"/>
                <a:gd name="T66" fmla="*/ 27 w 34"/>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 h="40">
                  <a:moveTo>
                    <a:pt x="34" y="20"/>
                  </a:moveTo>
                  <a:cubicBezTo>
                    <a:pt x="34" y="23"/>
                    <a:pt x="34" y="26"/>
                    <a:pt x="33" y="28"/>
                  </a:cubicBezTo>
                  <a:cubicBezTo>
                    <a:pt x="32" y="31"/>
                    <a:pt x="31" y="33"/>
                    <a:pt x="29" y="35"/>
                  </a:cubicBezTo>
                  <a:cubicBezTo>
                    <a:pt x="28" y="37"/>
                    <a:pt x="26" y="38"/>
                    <a:pt x="24" y="39"/>
                  </a:cubicBezTo>
                  <a:cubicBezTo>
                    <a:pt x="22" y="40"/>
                    <a:pt x="20" y="40"/>
                    <a:pt x="17" y="40"/>
                  </a:cubicBezTo>
                  <a:cubicBezTo>
                    <a:pt x="15" y="40"/>
                    <a:pt x="12" y="40"/>
                    <a:pt x="10" y="39"/>
                  </a:cubicBezTo>
                  <a:cubicBezTo>
                    <a:pt x="8" y="38"/>
                    <a:pt x="6" y="36"/>
                    <a:pt x="5" y="35"/>
                  </a:cubicBezTo>
                  <a:cubicBezTo>
                    <a:pt x="3" y="33"/>
                    <a:pt x="2" y="31"/>
                    <a:pt x="1" y="28"/>
                  </a:cubicBezTo>
                  <a:cubicBezTo>
                    <a:pt x="1" y="26"/>
                    <a:pt x="0" y="23"/>
                    <a:pt x="0" y="20"/>
                  </a:cubicBezTo>
                  <a:cubicBezTo>
                    <a:pt x="0" y="17"/>
                    <a:pt x="1" y="14"/>
                    <a:pt x="1" y="12"/>
                  </a:cubicBezTo>
                  <a:cubicBezTo>
                    <a:pt x="2" y="9"/>
                    <a:pt x="4" y="7"/>
                    <a:pt x="5" y="5"/>
                  </a:cubicBezTo>
                  <a:cubicBezTo>
                    <a:pt x="7" y="4"/>
                    <a:pt x="8" y="2"/>
                    <a:pt x="11" y="1"/>
                  </a:cubicBezTo>
                  <a:cubicBezTo>
                    <a:pt x="13" y="1"/>
                    <a:pt x="15" y="0"/>
                    <a:pt x="17" y="0"/>
                  </a:cubicBezTo>
                  <a:cubicBezTo>
                    <a:pt x="20" y="0"/>
                    <a:pt x="22" y="1"/>
                    <a:pt x="24" y="1"/>
                  </a:cubicBezTo>
                  <a:cubicBezTo>
                    <a:pt x="26" y="2"/>
                    <a:pt x="28" y="4"/>
                    <a:pt x="29" y="5"/>
                  </a:cubicBezTo>
                  <a:cubicBezTo>
                    <a:pt x="31" y="7"/>
                    <a:pt x="32" y="9"/>
                    <a:pt x="33" y="12"/>
                  </a:cubicBezTo>
                  <a:cubicBezTo>
                    <a:pt x="34" y="14"/>
                    <a:pt x="34" y="17"/>
                    <a:pt x="34" y="20"/>
                  </a:cubicBezTo>
                  <a:close/>
                  <a:moveTo>
                    <a:pt x="27" y="20"/>
                  </a:moveTo>
                  <a:cubicBezTo>
                    <a:pt x="27" y="18"/>
                    <a:pt x="27" y="16"/>
                    <a:pt x="26" y="15"/>
                  </a:cubicBezTo>
                  <a:cubicBezTo>
                    <a:pt x="26" y="13"/>
                    <a:pt x="25" y="12"/>
                    <a:pt x="24" y="11"/>
                  </a:cubicBezTo>
                  <a:cubicBezTo>
                    <a:pt x="23" y="10"/>
                    <a:pt x="22" y="9"/>
                    <a:pt x="21" y="8"/>
                  </a:cubicBezTo>
                  <a:cubicBezTo>
                    <a:pt x="20" y="8"/>
                    <a:pt x="18" y="7"/>
                    <a:pt x="17" y="7"/>
                  </a:cubicBezTo>
                  <a:cubicBezTo>
                    <a:pt x="16" y="7"/>
                    <a:pt x="14" y="8"/>
                    <a:pt x="13" y="8"/>
                  </a:cubicBezTo>
                  <a:cubicBezTo>
                    <a:pt x="12" y="9"/>
                    <a:pt x="11" y="10"/>
                    <a:pt x="10" y="11"/>
                  </a:cubicBezTo>
                  <a:cubicBezTo>
                    <a:pt x="9" y="12"/>
                    <a:pt x="9" y="13"/>
                    <a:pt x="8" y="15"/>
                  </a:cubicBezTo>
                  <a:cubicBezTo>
                    <a:pt x="8" y="16"/>
                    <a:pt x="8" y="18"/>
                    <a:pt x="8" y="20"/>
                  </a:cubicBezTo>
                  <a:cubicBezTo>
                    <a:pt x="8" y="22"/>
                    <a:pt x="8" y="24"/>
                    <a:pt x="8" y="26"/>
                  </a:cubicBezTo>
                  <a:cubicBezTo>
                    <a:pt x="9" y="27"/>
                    <a:pt x="10" y="28"/>
                    <a:pt x="10" y="30"/>
                  </a:cubicBezTo>
                  <a:cubicBezTo>
                    <a:pt x="11" y="31"/>
                    <a:pt x="12" y="32"/>
                    <a:pt x="13" y="32"/>
                  </a:cubicBezTo>
                  <a:cubicBezTo>
                    <a:pt x="15" y="33"/>
                    <a:pt x="16" y="33"/>
                    <a:pt x="17" y="33"/>
                  </a:cubicBezTo>
                  <a:cubicBezTo>
                    <a:pt x="19" y="33"/>
                    <a:pt x="20" y="33"/>
                    <a:pt x="21" y="32"/>
                  </a:cubicBezTo>
                  <a:cubicBezTo>
                    <a:pt x="22" y="31"/>
                    <a:pt x="23" y="30"/>
                    <a:pt x="24" y="29"/>
                  </a:cubicBezTo>
                  <a:cubicBezTo>
                    <a:pt x="25" y="28"/>
                    <a:pt x="26" y="27"/>
                    <a:pt x="26" y="25"/>
                  </a:cubicBezTo>
                  <a:cubicBezTo>
                    <a:pt x="27" y="24"/>
                    <a:pt x="27" y="22"/>
                    <a:pt x="27"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44" name="Freeform 62">
              <a:extLst>
                <a:ext uri="{FF2B5EF4-FFF2-40B4-BE49-F238E27FC236}">
                  <a16:creationId xmlns:a16="http://schemas.microsoft.com/office/drawing/2014/main" id="{E5B9E395-C74C-4D98-8911-EE2C765D8BEB}"/>
                </a:ext>
              </a:extLst>
            </p:cNvPr>
            <p:cNvSpPr>
              <a:spLocks/>
            </p:cNvSpPr>
            <p:nvPr userDrawn="1"/>
          </p:nvSpPr>
          <p:spPr bwMode="auto">
            <a:xfrm>
              <a:off x="1968067" y="6418333"/>
              <a:ext cx="57543" cy="101135"/>
            </a:xfrm>
            <a:custGeom>
              <a:avLst/>
              <a:gdLst>
                <a:gd name="T0" fmla="*/ 21 w 23"/>
                <a:gd name="T1" fmla="*/ 9 h 39"/>
                <a:gd name="T2" fmla="*/ 18 w 23"/>
                <a:gd name="T3" fmla="*/ 8 h 39"/>
                <a:gd name="T4" fmla="*/ 15 w 23"/>
                <a:gd name="T5" fmla="*/ 7 h 39"/>
                <a:gd name="T6" fmla="*/ 10 w 23"/>
                <a:gd name="T7" fmla="*/ 10 h 39"/>
                <a:gd name="T8" fmla="*/ 8 w 23"/>
                <a:gd name="T9" fmla="*/ 17 h 39"/>
                <a:gd name="T10" fmla="*/ 8 w 23"/>
                <a:gd name="T11" fmla="*/ 39 h 39"/>
                <a:gd name="T12" fmla="*/ 0 w 23"/>
                <a:gd name="T13" fmla="*/ 39 h 39"/>
                <a:gd name="T14" fmla="*/ 0 w 23"/>
                <a:gd name="T15" fmla="*/ 1 h 39"/>
                <a:gd name="T16" fmla="*/ 8 w 23"/>
                <a:gd name="T17" fmla="*/ 1 h 39"/>
                <a:gd name="T18" fmla="*/ 8 w 23"/>
                <a:gd name="T19" fmla="*/ 5 h 39"/>
                <a:gd name="T20" fmla="*/ 9 w 23"/>
                <a:gd name="T21" fmla="*/ 3 h 39"/>
                <a:gd name="T22" fmla="*/ 11 w 23"/>
                <a:gd name="T23" fmla="*/ 1 h 39"/>
                <a:gd name="T24" fmla="*/ 14 w 23"/>
                <a:gd name="T25" fmla="*/ 0 h 39"/>
                <a:gd name="T26" fmla="*/ 17 w 23"/>
                <a:gd name="T27" fmla="*/ 0 h 39"/>
                <a:gd name="T28" fmla="*/ 20 w 23"/>
                <a:gd name="T29" fmla="*/ 1 h 39"/>
                <a:gd name="T30" fmla="*/ 23 w 23"/>
                <a:gd name="T31" fmla="*/ 2 h 39"/>
                <a:gd name="T32" fmla="*/ 21 w 23"/>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9"/>
                  </a:moveTo>
                  <a:cubicBezTo>
                    <a:pt x="20" y="8"/>
                    <a:pt x="19" y="8"/>
                    <a:pt x="18" y="8"/>
                  </a:cubicBezTo>
                  <a:cubicBezTo>
                    <a:pt x="18" y="8"/>
                    <a:pt x="17" y="7"/>
                    <a:pt x="15" y="7"/>
                  </a:cubicBezTo>
                  <a:cubicBezTo>
                    <a:pt x="13" y="7"/>
                    <a:pt x="11" y="8"/>
                    <a:pt x="10" y="10"/>
                  </a:cubicBezTo>
                  <a:cubicBezTo>
                    <a:pt x="8"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9" y="3"/>
                  </a:cubicBezTo>
                  <a:cubicBezTo>
                    <a:pt x="10" y="2"/>
                    <a:pt x="11" y="2"/>
                    <a:pt x="11" y="1"/>
                  </a:cubicBezTo>
                  <a:cubicBezTo>
                    <a:pt x="12" y="1"/>
                    <a:pt x="13" y="1"/>
                    <a:pt x="14" y="0"/>
                  </a:cubicBezTo>
                  <a:cubicBezTo>
                    <a:pt x="15" y="0"/>
                    <a:pt x="16" y="0"/>
                    <a:pt x="17" y="0"/>
                  </a:cubicBezTo>
                  <a:cubicBezTo>
                    <a:pt x="18" y="0"/>
                    <a:pt x="19" y="0"/>
                    <a:pt x="20" y="1"/>
                  </a:cubicBezTo>
                  <a:cubicBezTo>
                    <a:pt x="21" y="1"/>
                    <a:pt x="22" y="1"/>
                    <a:pt x="23" y="2"/>
                  </a:cubicBezTo>
                  <a:lnTo>
                    <a:pt x="21"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45" name="Freeform 63">
              <a:extLst>
                <a:ext uri="{FF2B5EF4-FFF2-40B4-BE49-F238E27FC236}">
                  <a16:creationId xmlns:a16="http://schemas.microsoft.com/office/drawing/2014/main" id="{53BB8418-388C-4142-9A80-8BF00A87F7B0}"/>
                </a:ext>
              </a:extLst>
            </p:cNvPr>
            <p:cNvSpPr>
              <a:spLocks/>
            </p:cNvSpPr>
            <p:nvPr userDrawn="1"/>
          </p:nvSpPr>
          <p:spPr bwMode="auto">
            <a:xfrm>
              <a:off x="2043046" y="6383459"/>
              <a:ext cx="19181" cy="136010"/>
            </a:xfrm>
            <a:custGeom>
              <a:avLst/>
              <a:gdLst>
                <a:gd name="T0" fmla="*/ 0 w 11"/>
                <a:gd name="T1" fmla="*/ 78 h 78"/>
                <a:gd name="T2" fmla="*/ 0 w 11"/>
                <a:gd name="T3" fmla="*/ 6 h 78"/>
                <a:gd name="T4" fmla="*/ 11 w 11"/>
                <a:gd name="T5" fmla="*/ 0 h 78"/>
                <a:gd name="T6" fmla="*/ 11 w 11"/>
                <a:gd name="T7" fmla="*/ 78 h 78"/>
                <a:gd name="T8" fmla="*/ 0 w 11"/>
                <a:gd name="T9" fmla="*/ 78 h 78"/>
              </a:gdLst>
              <a:ahLst/>
              <a:cxnLst>
                <a:cxn ang="0">
                  <a:pos x="T0" y="T1"/>
                </a:cxn>
                <a:cxn ang="0">
                  <a:pos x="T2" y="T3"/>
                </a:cxn>
                <a:cxn ang="0">
                  <a:pos x="T4" y="T5"/>
                </a:cxn>
                <a:cxn ang="0">
                  <a:pos x="T6" y="T7"/>
                </a:cxn>
                <a:cxn ang="0">
                  <a:pos x="T8" y="T9"/>
                </a:cxn>
              </a:cxnLst>
              <a:rect l="0" t="0" r="r" b="b"/>
              <a:pathLst>
                <a:path w="11" h="78">
                  <a:moveTo>
                    <a:pt x="0" y="78"/>
                  </a:moveTo>
                  <a:lnTo>
                    <a:pt x="0" y="6"/>
                  </a:lnTo>
                  <a:lnTo>
                    <a:pt x="11" y="0"/>
                  </a:lnTo>
                  <a:lnTo>
                    <a:pt x="11" y="78"/>
                  </a:lnTo>
                  <a:lnTo>
                    <a:pt x="0" y="7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46" name="Freeform 64">
              <a:extLst>
                <a:ext uri="{FF2B5EF4-FFF2-40B4-BE49-F238E27FC236}">
                  <a16:creationId xmlns:a16="http://schemas.microsoft.com/office/drawing/2014/main" id="{0256DB41-B3C1-4FEB-B394-9762C00E7F70}"/>
                </a:ext>
              </a:extLst>
            </p:cNvPr>
            <p:cNvSpPr>
              <a:spLocks noEditPoints="1"/>
            </p:cNvSpPr>
            <p:nvPr userDrawn="1"/>
          </p:nvSpPr>
          <p:spPr bwMode="auto">
            <a:xfrm>
              <a:off x="2084896" y="6383459"/>
              <a:ext cx="80211" cy="137753"/>
            </a:xfrm>
            <a:custGeom>
              <a:avLst/>
              <a:gdLst>
                <a:gd name="T0" fmla="*/ 24 w 32"/>
                <a:gd name="T1" fmla="*/ 53 h 54"/>
                <a:gd name="T2" fmla="*/ 24 w 32"/>
                <a:gd name="T3" fmla="*/ 50 h 54"/>
                <a:gd name="T4" fmla="*/ 22 w 32"/>
                <a:gd name="T5" fmla="*/ 51 h 54"/>
                <a:gd name="T6" fmla="*/ 20 w 32"/>
                <a:gd name="T7" fmla="*/ 53 h 54"/>
                <a:gd name="T8" fmla="*/ 17 w 32"/>
                <a:gd name="T9" fmla="*/ 54 h 54"/>
                <a:gd name="T10" fmla="*/ 14 w 32"/>
                <a:gd name="T11" fmla="*/ 54 h 54"/>
                <a:gd name="T12" fmla="*/ 9 w 32"/>
                <a:gd name="T13" fmla="*/ 53 h 54"/>
                <a:gd name="T14" fmla="*/ 4 w 32"/>
                <a:gd name="T15" fmla="*/ 49 h 54"/>
                <a:gd name="T16" fmla="*/ 1 w 32"/>
                <a:gd name="T17" fmla="*/ 43 h 54"/>
                <a:gd name="T18" fmla="*/ 0 w 32"/>
                <a:gd name="T19" fmla="*/ 33 h 54"/>
                <a:gd name="T20" fmla="*/ 1 w 32"/>
                <a:gd name="T21" fmla="*/ 25 h 54"/>
                <a:gd name="T22" fmla="*/ 4 w 32"/>
                <a:gd name="T23" fmla="*/ 19 h 54"/>
                <a:gd name="T24" fmla="*/ 9 w 32"/>
                <a:gd name="T25" fmla="*/ 15 h 54"/>
                <a:gd name="T26" fmla="*/ 15 w 32"/>
                <a:gd name="T27" fmla="*/ 14 h 54"/>
                <a:gd name="T28" fmla="*/ 18 w 32"/>
                <a:gd name="T29" fmla="*/ 14 h 54"/>
                <a:gd name="T30" fmla="*/ 20 w 32"/>
                <a:gd name="T31" fmla="*/ 15 h 54"/>
                <a:gd name="T32" fmla="*/ 22 w 32"/>
                <a:gd name="T33" fmla="*/ 17 h 54"/>
                <a:gd name="T34" fmla="*/ 24 w 32"/>
                <a:gd name="T35" fmla="*/ 18 h 54"/>
                <a:gd name="T36" fmla="*/ 24 w 32"/>
                <a:gd name="T37" fmla="*/ 4 h 54"/>
                <a:gd name="T38" fmla="*/ 32 w 32"/>
                <a:gd name="T39" fmla="*/ 0 h 54"/>
                <a:gd name="T40" fmla="*/ 32 w 32"/>
                <a:gd name="T41" fmla="*/ 53 h 54"/>
                <a:gd name="T42" fmla="*/ 24 w 32"/>
                <a:gd name="T43" fmla="*/ 53 h 54"/>
                <a:gd name="T44" fmla="*/ 24 w 32"/>
                <a:gd name="T45" fmla="*/ 26 h 54"/>
                <a:gd name="T46" fmla="*/ 23 w 32"/>
                <a:gd name="T47" fmla="*/ 24 h 54"/>
                <a:gd name="T48" fmla="*/ 21 w 32"/>
                <a:gd name="T49" fmla="*/ 23 h 54"/>
                <a:gd name="T50" fmla="*/ 18 w 32"/>
                <a:gd name="T51" fmla="*/ 22 h 54"/>
                <a:gd name="T52" fmla="*/ 15 w 32"/>
                <a:gd name="T53" fmla="*/ 21 h 54"/>
                <a:gd name="T54" fmla="*/ 9 w 32"/>
                <a:gd name="T55" fmla="*/ 24 h 54"/>
                <a:gd name="T56" fmla="*/ 7 w 32"/>
                <a:gd name="T57" fmla="*/ 33 h 54"/>
                <a:gd name="T58" fmla="*/ 8 w 32"/>
                <a:gd name="T59" fmla="*/ 39 h 54"/>
                <a:gd name="T60" fmla="*/ 9 w 32"/>
                <a:gd name="T61" fmla="*/ 44 h 54"/>
                <a:gd name="T62" fmla="*/ 12 w 32"/>
                <a:gd name="T63" fmla="*/ 46 h 54"/>
                <a:gd name="T64" fmla="*/ 16 w 32"/>
                <a:gd name="T65" fmla="*/ 47 h 54"/>
                <a:gd name="T66" fmla="*/ 18 w 32"/>
                <a:gd name="T67" fmla="*/ 47 h 54"/>
                <a:gd name="T68" fmla="*/ 21 w 32"/>
                <a:gd name="T69" fmla="*/ 46 h 54"/>
                <a:gd name="T70" fmla="*/ 23 w 32"/>
                <a:gd name="T71" fmla="*/ 44 h 54"/>
                <a:gd name="T72" fmla="*/ 24 w 32"/>
                <a:gd name="T73" fmla="*/ 42 h 54"/>
                <a:gd name="T74" fmla="*/ 24 w 32"/>
                <a:gd name="T75" fmla="*/ 26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 h="54">
                  <a:moveTo>
                    <a:pt x="24" y="53"/>
                  </a:moveTo>
                  <a:cubicBezTo>
                    <a:pt x="24" y="50"/>
                    <a:pt x="24" y="50"/>
                    <a:pt x="24" y="50"/>
                  </a:cubicBezTo>
                  <a:cubicBezTo>
                    <a:pt x="24" y="50"/>
                    <a:pt x="23" y="51"/>
                    <a:pt x="22" y="51"/>
                  </a:cubicBezTo>
                  <a:cubicBezTo>
                    <a:pt x="21" y="52"/>
                    <a:pt x="21" y="52"/>
                    <a:pt x="20" y="53"/>
                  </a:cubicBezTo>
                  <a:cubicBezTo>
                    <a:pt x="19" y="53"/>
                    <a:pt x="18" y="54"/>
                    <a:pt x="17" y="54"/>
                  </a:cubicBezTo>
                  <a:cubicBezTo>
                    <a:pt x="16" y="54"/>
                    <a:pt x="15" y="54"/>
                    <a:pt x="14" y="54"/>
                  </a:cubicBezTo>
                  <a:cubicBezTo>
                    <a:pt x="12" y="54"/>
                    <a:pt x="10" y="54"/>
                    <a:pt x="9" y="53"/>
                  </a:cubicBezTo>
                  <a:cubicBezTo>
                    <a:pt x="7" y="52"/>
                    <a:pt x="5" y="51"/>
                    <a:pt x="4" y="49"/>
                  </a:cubicBezTo>
                  <a:cubicBezTo>
                    <a:pt x="3" y="48"/>
                    <a:pt x="1" y="45"/>
                    <a:pt x="1" y="43"/>
                  </a:cubicBezTo>
                  <a:cubicBezTo>
                    <a:pt x="0" y="40"/>
                    <a:pt x="0" y="37"/>
                    <a:pt x="0" y="33"/>
                  </a:cubicBezTo>
                  <a:cubicBezTo>
                    <a:pt x="0" y="30"/>
                    <a:pt x="0" y="27"/>
                    <a:pt x="1" y="25"/>
                  </a:cubicBezTo>
                  <a:cubicBezTo>
                    <a:pt x="2" y="22"/>
                    <a:pt x="3" y="20"/>
                    <a:pt x="4" y="19"/>
                  </a:cubicBezTo>
                  <a:cubicBezTo>
                    <a:pt x="6" y="17"/>
                    <a:pt x="7" y="16"/>
                    <a:pt x="9" y="15"/>
                  </a:cubicBezTo>
                  <a:cubicBezTo>
                    <a:pt x="11" y="14"/>
                    <a:pt x="13" y="14"/>
                    <a:pt x="15" y="14"/>
                  </a:cubicBezTo>
                  <a:cubicBezTo>
                    <a:pt x="16" y="14"/>
                    <a:pt x="17" y="14"/>
                    <a:pt x="18" y="14"/>
                  </a:cubicBezTo>
                  <a:cubicBezTo>
                    <a:pt x="18" y="15"/>
                    <a:pt x="19" y="15"/>
                    <a:pt x="20" y="15"/>
                  </a:cubicBezTo>
                  <a:cubicBezTo>
                    <a:pt x="21" y="16"/>
                    <a:pt x="22" y="16"/>
                    <a:pt x="22" y="17"/>
                  </a:cubicBezTo>
                  <a:cubicBezTo>
                    <a:pt x="23" y="17"/>
                    <a:pt x="24" y="18"/>
                    <a:pt x="24" y="18"/>
                  </a:cubicBezTo>
                  <a:cubicBezTo>
                    <a:pt x="24" y="4"/>
                    <a:pt x="24" y="4"/>
                    <a:pt x="24" y="4"/>
                  </a:cubicBezTo>
                  <a:cubicBezTo>
                    <a:pt x="32" y="0"/>
                    <a:pt x="32" y="0"/>
                    <a:pt x="32" y="0"/>
                  </a:cubicBezTo>
                  <a:cubicBezTo>
                    <a:pt x="32" y="53"/>
                    <a:pt x="32" y="53"/>
                    <a:pt x="32" y="53"/>
                  </a:cubicBezTo>
                  <a:lnTo>
                    <a:pt x="24" y="53"/>
                  </a:lnTo>
                  <a:close/>
                  <a:moveTo>
                    <a:pt x="24" y="26"/>
                  </a:moveTo>
                  <a:cubicBezTo>
                    <a:pt x="24" y="26"/>
                    <a:pt x="23" y="25"/>
                    <a:pt x="23" y="24"/>
                  </a:cubicBezTo>
                  <a:cubicBezTo>
                    <a:pt x="22" y="24"/>
                    <a:pt x="22" y="23"/>
                    <a:pt x="21" y="23"/>
                  </a:cubicBezTo>
                  <a:cubicBezTo>
                    <a:pt x="20" y="22"/>
                    <a:pt x="19" y="22"/>
                    <a:pt x="18" y="22"/>
                  </a:cubicBezTo>
                  <a:cubicBezTo>
                    <a:pt x="17" y="21"/>
                    <a:pt x="16" y="21"/>
                    <a:pt x="15" y="21"/>
                  </a:cubicBezTo>
                  <a:cubicBezTo>
                    <a:pt x="13" y="21"/>
                    <a:pt x="11" y="22"/>
                    <a:pt x="9" y="24"/>
                  </a:cubicBezTo>
                  <a:cubicBezTo>
                    <a:pt x="8" y="26"/>
                    <a:pt x="7" y="29"/>
                    <a:pt x="7" y="33"/>
                  </a:cubicBezTo>
                  <a:cubicBezTo>
                    <a:pt x="7" y="36"/>
                    <a:pt x="7" y="38"/>
                    <a:pt x="8" y="39"/>
                  </a:cubicBezTo>
                  <a:cubicBezTo>
                    <a:pt x="8" y="41"/>
                    <a:pt x="9" y="43"/>
                    <a:pt x="9" y="44"/>
                  </a:cubicBezTo>
                  <a:cubicBezTo>
                    <a:pt x="10" y="45"/>
                    <a:pt x="11" y="46"/>
                    <a:pt x="12" y="46"/>
                  </a:cubicBezTo>
                  <a:cubicBezTo>
                    <a:pt x="13" y="47"/>
                    <a:pt x="14" y="47"/>
                    <a:pt x="16" y="47"/>
                  </a:cubicBezTo>
                  <a:cubicBezTo>
                    <a:pt x="17" y="47"/>
                    <a:pt x="18" y="47"/>
                    <a:pt x="18" y="47"/>
                  </a:cubicBezTo>
                  <a:cubicBezTo>
                    <a:pt x="19" y="46"/>
                    <a:pt x="20" y="46"/>
                    <a:pt x="21" y="46"/>
                  </a:cubicBezTo>
                  <a:cubicBezTo>
                    <a:pt x="21" y="45"/>
                    <a:pt x="22" y="45"/>
                    <a:pt x="23" y="44"/>
                  </a:cubicBezTo>
                  <a:cubicBezTo>
                    <a:pt x="23" y="43"/>
                    <a:pt x="24" y="43"/>
                    <a:pt x="24" y="42"/>
                  </a:cubicBezTo>
                  <a:lnTo>
                    <a:pt x="24" y="2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47" name="Freeform 65">
              <a:extLst>
                <a:ext uri="{FF2B5EF4-FFF2-40B4-BE49-F238E27FC236}">
                  <a16:creationId xmlns:a16="http://schemas.microsoft.com/office/drawing/2014/main" id="{F2BC9C1F-3F30-47A6-B503-20FB179B7F3A}"/>
                </a:ext>
              </a:extLst>
            </p:cNvPr>
            <p:cNvSpPr>
              <a:spLocks/>
            </p:cNvSpPr>
            <p:nvPr userDrawn="1"/>
          </p:nvSpPr>
          <p:spPr bwMode="auto">
            <a:xfrm>
              <a:off x="2229624" y="6421821"/>
              <a:ext cx="122060" cy="97648"/>
            </a:xfrm>
            <a:custGeom>
              <a:avLst/>
              <a:gdLst>
                <a:gd name="T0" fmla="*/ 55 w 70"/>
                <a:gd name="T1" fmla="*/ 56 h 56"/>
                <a:gd name="T2" fmla="*/ 45 w 70"/>
                <a:gd name="T3" fmla="*/ 56 h 56"/>
                <a:gd name="T4" fmla="*/ 35 w 70"/>
                <a:gd name="T5" fmla="*/ 16 h 56"/>
                <a:gd name="T6" fmla="*/ 25 w 70"/>
                <a:gd name="T7" fmla="*/ 56 h 56"/>
                <a:gd name="T8" fmla="*/ 16 w 70"/>
                <a:gd name="T9" fmla="*/ 56 h 56"/>
                <a:gd name="T10" fmla="*/ 0 w 70"/>
                <a:gd name="T11" fmla="*/ 0 h 56"/>
                <a:gd name="T12" fmla="*/ 12 w 70"/>
                <a:gd name="T13" fmla="*/ 0 h 56"/>
                <a:gd name="T14" fmla="*/ 20 w 70"/>
                <a:gd name="T15" fmla="*/ 38 h 56"/>
                <a:gd name="T16" fmla="*/ 31 w 70"/>
                <a:gd name="T17" fmla="*/ 0 h 56"/>
                <a:gd name="T18" fmla="*/ 39 w 70"/>
                <a:gd name="T19" fmla="*/ 0 h 56"/>
                <a:gd name="T20" fmla="*/ 51 w 70"/>
                <a:gd name="T21" fmla="*/ 38 h 56"/>
                <a:gd name="T22" fmla="*/ 60 w 70"/>
                <a:gd name="T23" fmla="*/ 0 h 56"/>
                <a:gd name="T24" fmla="*/ 70 w 70"/>
                <a:gd name="T25" fmla="*/ 0 h 56"/>
                <a:gd name="T26" fmla="*/ 55 w 70"/>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6">
                  <a:moveTo>
                    <a:pt x="55" y="56"/>
                  </a:moveTo>
                  <a:lnTo>
                    <a:pt x="45" y="56"/>
                  </a:lnTo>
                  <a:lnTo>
                    <a:pt x="35" y="16"/>
                  </a:lnTo>
                  <a:lnTo>
                    <a:pt x="25" y="56"/>
                  </a:lnTo>
                  <a:lnTo>
                    <a:pt x="16" y="56"/>
                  </a:lnTo>
                  <a:lnTo>
                    <a:pt x="0" y="0"/>
                  </a:lnTo>
                  <a:lnTo>
                    <a:pt x="12" y="0"/>
                  </a:lnTo>
                  <a:lnTo>
                    <a:pt x="20" y="38"/>
                  </a:lnTo>
                  <a:lnTo>
                    <a:pt x="31" y="0"/>
                  </a:lnTo>
                  <a:lnTo>
                    <a:pt x="39" y="0"/>
                  </a:lnTo>
                  <a:lnTo>
                    <a:pt x="51" y="38"/>
                  </a:lnTo>
                  <a:lnTo>
                    <a:pt x="60" y="0"/>
                  </a:lnTo>
                  <a:lnTo>
                    <a:pt x="70" y="0"/>
                  </a:lnTo>
                  <a:lnTo>
                    <a:pt x="55" y="5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48" name="Freeform 66">
              <a:extLst>
                <a:ext uri="{FF2B5EF4-FFF2-40B4-BE49-F238E27FC236}">
                  <a16:creationId xmlns:a16="http://schemas.microsoft.com/office/drawing/2014/main" id="{F2E1921C-CA0E-4886-93CA-956A6497CF03}"/>
                </a:ext>
              </a:extLst>
            </p:cNvPr>
            <p:cNvSpPr>
              <a:spLocks noEditPoints="1"/>
            </p:cNvSpPr>
            <p:nvPr userDrawn="1"/>
          </p:nvSpPr>
          <p:spPr bwMode="auto">
            <a:xfrm>
              <a:off x="2362147" y="6418333"/>
              <a:ext cx="88930" cy="102879"/>
            </a:xfrm>
            <a:custGeom>
              <a:avLst/>
              <a:gdLst>
                <a:gd name="T0" fmla="*/ 35 w 35"/>
                <a:gd name="T1" fmla="*/ 20 h 40"/>
                <a:gd name="T2" fmla="*/ 33 w 35"/>
                <a:gd name="T3" fmla="*/ 28 h 40"/>
                <a:gd name="T4" fmla="*/ 30 w 35"/>
                <a:gd name="T5" fmla="*/ 35 h 40"/>
                <a:gd name="T6" fmla="*/ 24 w 35"/>
                <a:gd name="T7" fmla="*/ 39 h 40"/>
                <a:gd name="T8" fmla="*/ 17 w 35"/>
                <a:gd name="T9" fmla="*/ 40 h 40"/>
                <a:gd name="T10" fmla="*/ 11 w 35"/>
                <a:gd name="T11" fmla="*/ 39 h 40"/>
                <a:gd name="T12" fmla="*/ 5 w 35"/>
                <a:gd name="T13" fmla="*/ 35 h 40"/>
                <a:gd name="T14" fmla="*/ 2 w 35"/>
                <a:gd name="T15" fmla="*/ 28 h 40"/>
                <a:gd name="T16" fmla="*/ 0 w 35"/>
                <a:gd name="T17" fmla="*/ 20 h 40"/>
                <a:gd name="T18" fmla="*/ 2 w 35"/>
                <a:gd name="T19" fmla="*/ 12 h 40"/>
                <a:gd name="T20" fmla="*/ 5 w 35"/>
                <a:gd name="T21" fmla="*/ 5 h 40"/>
                <a:gd name="T22" fmla="*/ 11 w 35"/>
                <a:gd name="T23" fmla="*/ 1 h 40"/>
                <a:gd name="T24" fmla="*/ 18 w 35"/>
                <a:gd name="T25" fmla="*/ 0 h 40"/>
                <a:gd name="T26" fmla="*/ 24 w 35"/>
                <a:gd name="T27" fmla="*/ 1 h 40"/>
                <a:gd name="T28" fmla="*/ 30 w 35"/>
                <a:gd name="T29" fmla="*/ 5 h 40"/>
                <a:gd name="T30" fmla="*/ 33 w 35"/>
                <a:gd name="T31" fmla="*/ 12 h 40"/>
                <a:gd name="T32" fmla="*/ 35 w 35"/>
                <a:gd name="T33" fmla="*/ 20 h 40"/>
                <a:gd name="T34" fmla="*/ 27 w 35"/>
                <a:gd name="T35" fmla="*/ 20 h 40"/>
                <a:gd name="T36" fmla="*/ 26 w 35"/>
                <a:gd name="T37" fmla="*/ 15 h 40"/>
                <a:gd name="T38" fmla="*/ 24 w 35"/>
                <a:gd name="T39" fmla="*/ 11 h 40"/>
                <a:gd name="T40" fmla="*/ 21 w 35"/>
                <a:gd name="T41" fmla="*/ 8 h 40"/>
                <a:gd name="T42" fmla="*/ 17 w 35"/>
                <a:gd name="T43" fmla="*/ 7 h 40"/>
                <a:gd name="T44" fmla="*/ 13 w 35"/>
                <a:gd name="T45" fmla="*/ 8 h 40"/>
                <a:gd name="T46" fmla="*/ 10 w 35"/>
                <a:gd name="T47" fmla="*/ 11 h 40"/>
                <a:gd name="T48" fmla="*/ 9 w 35"/>
                <a:gd name="T49" fmla="*/ 15 h 40"/>
                <a:gd name="T50" fmla="*/ 8 w 35"/>
                <a:gd name="T51" fmla="*/ 20 h 40"/>
                <a:gd name="T52" fmla="*/ 9 w 35"/>
                <a:gd name="T53" fmla="*/ 26 h 40"/>
                <a:gd name="T54" fmla="*/ 11 w 35"/>
                <a:gd name="T55" fmla="*/ 30 h 40"/>
                <a:gd name="T56" fmla="*/ 14 w 35"/>
                <a:gd name="T57" fmla="*/ 32 h 40"/>
                <a:gd name="T58" fmla="*/ 18 w 35"/>
                <a:gd name="T59" fmla="*/ 33 h 40"/>
                <a:gd name="T60" fmla="*/ 21 w 35"/>
                <a:gd name="T61" fmla="*/ 32 h 40"/>
                <a:gd name="T62" fmla="*/ 24 w 35"/>
                <a:gd name="T63" fmla="*/ 29 h 40"/>
                <a:gd name="T64" fmla="*/ 26 w 35"/>
                <a:gd name="T65" fmla="*/ 25 h 40"/>
                <a:gd name="T66" fmla="*/ 27 w 35"/>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 h="40">
                  <a:moveTo>
                    <a:pt x="35" y="20"/>
                  </a:moveTo>
                  <a:cubicBezTo>
                    <a:pt x="35" y="23"/>
                    <a:pt x="34" y="26"/>
                    <a:pt x="33" y="28"/>
                  </a:cubicBezTo>
                  <a:cubicBezTo>
                    <a:pt x="32" y="31"/>
                    <a:pt x="31" y="33"/>
                    <a:pt x="30" y="35"/>
                  </a:cubicBezTo>
                  <a:cubicBezTo>
                    <a:pt x="28" y="37"/>
                    <a:pt x="26" y="38"/>
                    <a:pt x="24" y="39"/>
                  </a:cubicBezTo>
                  <a:cubicBezTo>
                    <a:pt x="22" y="40"/>
                    <a:pt x="20" y="40"/>
                    <a:pt x="17" y="40"/>
                  </a:cubicBezTo>
                  <a:cubicBezTo>
                    <a:pt x="15" y="40"/>
                    <a:pt x="13" y="40"/>
                    <a:pt x="11" y="39"/>
                  </a:cubicBezTo>
                  <a:cubicBezTo>
                    <a:pt x="8" y="38"/>
                    <a:pt x="7" y="36"/>
                    <a:pt x="5" y="35"/>
                  </a:cubicBezTo>
                  <a:cubicBezTo>
                    <a:pt x="4" y="33"/>
                    <a:pt x="2" y="31"/>
                    <a:pt x="2" y="28"/>
                  </a:cubicBezTo>
                  <a:cubicBezTo>
                    <a:pt x="1" y="26"/>
                    <a:pt x="0" y="23"/>
                    <a:pt x="0" y="20"/>
                  </a:cubicBezTo>
                  <a:cubicBezTo>
                    <a:pt x="0" y="17"/>
                    <a:pt x="1" y="14"/>
                    <a:pt x="2" y="12"/>
                  </a:cubicBezTo>
                  <a:cubicBezTo>
                    <a:pt x="3" y="9"/>
                    <a:pt x="4" y="7"/>
                    <a:pt x="5" y="5"/>
                  </a:cubicBezTo>
                  <a:cubicBezTo>
                    <a:pt x="7" y="4"/>
                    <a:pt x="9" y="2"/>
                    <a:pt x="11" y="1"/>
                  </a:cubicBezTo>
                  <a:cubicBezTo>
                    <a:pt x="13" y="1"/>
                    <a:pt x="15" y="0"/>
                    <a:pt x="18" y="0"/>
                  </a:cubicBezTo>
                  <a:cubicBezTo>
                    <a:pt x="20" y="0"/>
                    <a:pt x="22" y="1"/>
                    <a:pt x="24" y="1"/>
                  </a:cubicBezTo>
                  <a:cubicBezTo>
                    <a:pt x="26" y="2"/>
                    <a:pt x="28" y="4"/>
                    <a:pt x="30" y="5"/>
                  </a:cubicBezTo>
                  <a:cubicBezTo>
                    <a:pt x="31" y="7"/>
                    <a:pt x="32" y="9"/>
                    <a:pt x="33" y="12"/>
                  </a:cubicBezTo>
                  <a:cubicBezTo>
                    <a:pt x="34" y="14"/>
                    <a:pt x="35" y="17"/>
                    <a:pt x="35" y="20"/>
                  </a:cubicBezTo>
                  <a:close/>
                  <a:moveTo>
                    <a:pt x="27" y="20"/>
                  </a:moveTo>
                  <a:cubicBezTo>
                    <a:pt x="27" y="18"/>
                    <a:pt x="27" y="16"/>
                    <a:pt x="26" y="15"/>
                  </a:cubicBezTo>
                  <a:cubicBezTo>
                    <a:pt x="26" y="13"/>
                    <a:pt x="25" y="12"/>
                    <a:pt x="24" y="11"/>
                  </a:cubicBezTo>
                  <a:cubicBezTo>
                    <a:pt x="24" y="10"/>
                    <a:pt x="23" y="9"/>
                    <a:pt x="21" y="8"/>
                  </a:cubicBezTo>
                  <a:cubicBezTo>
                    <a:pt x="20" y="8"/>
                    <a:pt x="19" y="7"/>
                    <a:pt x="17" y="7"/>
                  </a:cubicBezTo>
                  <a:cubicBezTo>
                    <a:pt x="16" y="7"/>
                    <a:pt x="14" y="8"/>
                    <a:pt x="13" y="8"/>
                  </a:cubicBezTo>
                  <a:cubicBezTo>
                    <a:pt x="12" y="9"/>
                    <a:pt x="11" y="10"/>
                    <a:pt x="10" y="11"/>
                  </a:cubicBezTo>
                  <a:cubicBezTo>
                    <a:pt x="10" y="12"/>
                    <a:pt x="9" y="13"/>
                    <a:pt x="9" y="15"/>
                  </a:cubicBezTo>
                  <a:cubicBezTo>
                    <a:pt x="8" y="16"/>
                    <a:pt x="8" y="18"/>
                    <a:pt x="8" y="20"/>
                  </a:cubicBezTo>
                  <a:cubicBezTo>
                    <a:pt x="8" y="22"/>
                    <a:pt x="8" y="24"/>
                    <a:pt x="9" y="26"/>
                  </a:cubicBezTo>
                  <a:cubicBezTo>
                    <a:pt x="9" y="27"/>
                    <a:pt x="10" y="28"/>
                    <a:pt x="11" y="30"/>
                  </a:cubicBezTo>
                  <a:cubicBezTo>
                    <a:pt x="11" y="31"/>
                    <a:pt x="12" y="32"/>
                    <a:pt x="14" y="32"/>
                  </a:cubicBezTo>
                  <a:cubicBezTo>
                    <a:pt x="15" y="33"/>
                    <a:pt x="16" y="33"/>
                    <a:pt x="18" y="33"/>
                  </a:cubicBezTo>
                  <a:cubicBezTo>
                    <a:pt x="19" y="33"/>
                    <a:pt x="20" y="33"/>
                    <a:pt x="21" y="32"/>
                  </a:cubicBezTo>
                  <a:cubicBezTo>
                    <a:pt x="23" y="31"/>
                    <a:pt x="24" y="30"/>
                    <a:pt x="24" y="29"/>
                  </a:cubicBezTo>
                  <a:cubicBezTo>
                    <a:pt x="25" y="28"/>
                    <a:pt x="26" y="27"/>
                    <a:pt x="26" y="25"/>
                  </a:cubicBezTo>
                  <a:cubicBezTo>
                    <a:pt x="27" y="24"/>
                    <a:pt x="27" y="22"/>
                    <a:pt x="27"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49" name="Freeform 67">
              <a:extLst>
                <a:ext uri="{FF2B5EF4-FFF2-40B4-BE49-F238E27FC236}">
                  <a16:creationId xmlns:a16="http://schemas.microsoft.com/office/drawing/2014/main" id="{33147323-CD74-4B45-8B3D-9FC2D6ABC4D5}"/>
                </a:ext>
              </a:extLst>
            </p:cNvPr>
            <p:cNvSpPr>
              <a:spLocks/>
            </p:cNvSpPr>
            <p:nvPr userDrawn="1"/>
          </p:nvSpPr>
          <p:spPr bwMode="auto">
            <a:xfrm>
              <a:off x="2468514" y="6418333"/>
              <a:ext cx="59286" cy="101135"/>
            </a:xfrm>
            <a:custGeom>
              <a:avLst/>
              <a:gdLst>
                <a:gd name="T0" fmla="*/ 21 w 23"/>
                <a:gd name="T1" fmla="*/ 9 h 39"/>
                <a:gd name="T2" fmla="*/ 19 w 23"/>
                <a:gd name="T3" fmla="*/ 8 h 39"/>
                <a:gd name="T4" fmla="*/ 16 w 23"/>
                <a:gd name="T5" fmla="*/ 7 h 39"/>
                <a:gd name="T6" fmla="*/ 10 w 23"/>
                <a:gd name="T7" fmla="*/ 10 h 39"/>
                <a:gd name="T8" fmla="*/ 8 w 23"/>
                <a:gd name="T9" fmla="*/ 17 h 39"/>
                <a:gd name="T10" fmla="*/ 8 w 23"/>
                <a:gd name="T11" fmla="*/ 39 h 39"/>
                <a:gd name="T12" fmla="*/ 0 w 23"/>
                <a:gd name="T13" fmla="*/ 39 h 39"/>
                <a:gd name="T14" fmla="*/ 0 w 23"/>
                <a:gd name="T15" fmla="*/ 1 h 39"/>
                <a:gd name="T16" fmla="*/ 8 w 23"/>
                <a:gd name="T17" fmla="*/ 1 h 39"/>
                <a:gd name="T18" fmla="*/ 8 w 23"/>
                <a:gd name="T19" fmla="*/ 5 h 39"/>
                <a:gd name="T20" fmla="*/ 10 w 23"/>
                <a:gd name="T21" fmla="*/ 3 h 39"/>
                <a:gd name="T22" fmla="*/ 12 w 23"/>
                <a:gd name="T23" fmla="*/ 1 h 39"/>
                <a:gd name="T24" fmla="*/ 14 w 23"/>
                <a:gd name="T25" fmla="*/ 0 h 39"/>
                <a:gd name="T26" fmla="*/ 17 w 23"/>
                <a:gd name="T27" fmla="*/ 0 h 39"/>
                <a:gd name="T28" fmla="*/ 21 w 23"/>
                <a:gd name="T29" fmla="*/ 1 h 39"/>
                <a:gd name="T30" fmla="*/ 23 w 23"/>
                <a:gd name="T31" fmla="*/ 2 h 39"/>
                <a:gd name="T32" fmla="*/ 21 w 23"/>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9"/>
                  </a:moveTo>
                  <a:cubicBezTo>
                    <a:pt x="20" y="8"/>
                    <a:pt x="20" y="8"/>
                    <a:pt x="19" y="8"/>
                  </a:cubicBezTo>
                  <a:cubicBezTo>
                    <a:pt x="18" y="8"/>
                    <a:pt x="17" y="7"/>
                    <a:pt x="16" y="7"/>
                  </a:cubicBezTo>
                  <a:cubicBezTo>
                    <a:pt x="13" y="7"/>
                    <a:pt x="11" y="8"/>
                    <a:pt x="10" y="10"/>
                  </a:cubicBezTo>
                  <a:cubicBezTo>
                    <a:pt x="9"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10" y="3"/>
                  </a:cubicBezTo>
                  <a:cubicBezTo>
                    <a:pt x="10" y="2"/>
                    <a:pt x="11" y="2"/>
                    <a:pt x="12" y="1"/>
                  </a:cubicBezTo>
                  <a:cubicBezTo>
                    <a:pt x="12" y="1"/>
                    <a:pt x="13" y="1"/>
                    <a:pt x="14" y="0"/>
                  </a:cubicBezTo>
                  <a:cubicBezTo>
                    <a:pt x="15" y="0"/>
                    <a:pt x="16" y="0"/>
                    <a:pt x="17" y="0"/>
                  </a:cubicBezTo>
                  <a:cubicBezTo>
                    <a:pt x="18" y="0"/>
                    <a:pt x="20" y="0"/>
                    <a:pt x="21" y="1"/>
                  </a:cubicBezTo>
                  <a:cubicBezTo>
                    <a:pt x="22" y="1"/>
                    <a:pt x="23" y="1"/>
                    <a:pt x="23" y="2"/>
                  </a:cubicBezTo>
                  <a:lnTo>
                    <a:pt x="21"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50" name="Freeform 68">
              <a:extLst>
                <a:ext uri="{FF2B5EF4-FFF2-40B4-BE49-F238E27FC236}">
                  <a16:creationId xmlns:a16="http://schemas.microsoft.com/office/drawing/2014/main" id="{646502BE-8655-4E99-B8D3-19E6C1D2B9F4}"/>
                </a:ext>
              </a:extLst>
            </p:cNvPr>
            <p:cNvSpPr>
              <a:spLocks/>
            </p:cNvSpPr>
            <p:nvPr userDrawn="1"/>
          </p:nvSpPr>
          <p:spPr bwMode="auto">
            <a:xfrm>
              <a:off x="2545237" y="6383459"/>
              <a:ext cx="76723" cy="136010"/>
            </a:xfrm>
            <a:custGeom>
              <a:avLst/>
              <a:gdLst>
                <a:gd name="T0" fmla="*/ 31 w 44"/>
                <a:gd name="T1" fmla="*/ 78 h 78"/>
                <a:gd name="T2" fmla="*/ 19 w 44"/>
                <a:gd name="T3" fmla="*/ 50 h 78"/>
                <a:gd name="T4" fmla="*/ 10 w 44"/>
                <a:gd name="T5" fmla="*/ 61 h 78"/>
                <a:gd name="T6" fmla="*/ 10 w 44"/>
                <a:gd name="T7" fmla="*/ 78 h 78"/>
                <a:gd name="T8" fmla="*/ 0 w 44"/>
                <a:gd name="T9" fmla="*/ 78 h 78"/>
                <a:gd name="T10" fmla="*/ 0 w 44"/>
                <a:gd name="T11" fmla="*/ 6 h 78"/>
                <a:gd name="T12" fmla="*/ 10 w 44"/>
                <a:gd name="T13" fmla="*/ 0 h 78"/>
                <a:gd name="T14" fmla="*/ 10 w 44"/>
                <a:gd name="T15" fmla="*/ 47 h 78"/>
                <a:gd name="T16" fmla="*/ 28 w 44"/>
                <a:gd name="T17" fmla="*/ 22 h 78"/>
                <a:gd name="T18" fmla="*/ 41 w 44"/>
                <a:gd name="T19" fmla="*/ 22 h 78"/>
                <a:gd name="T20" fmla="*/ 26 w 44"/>
                <a:gd name="T21" fmla="*/ 41 h 78"/>
                <a:gd name="T22" fmla="*/ 44 w 44"/>
                <a:gd name="T23" fmla="*/ 78 h 78"/>
                <a:gd name="T24" fmla="*/ 31 w 44"/>
                <a:gd name="T25"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78">
                  <a:moveTo>
                    <a:pt x="31" y="78"/>
                  </a:moveTo>
                  <a:lnTo>
                    <a:pt x="19" y="50"/>
                  </a:lnTo>
                  <a:lnTo>
                    <a:pt x="10" y="61"/>
                  </a:lnTo>
                  <a:lnTo>
                    <a:pt x="10" y="78"/>
                  </a:lnTo>
                  <a:lnTo>
                    <a:pt x="0" y="78"/>
                  </a:lnTo>
                  <a:lnTo>
                    <a:pt x="0" y="6"/>
                  </a:lnTo>
                  <a:lnTo>
                    <a:pt x="10" y="0"/>
                  </a:lnTo>
                  <a:lnTo>
                    <a:pt x="10" y="47"/>
                  </a:lnTo>
                  <a:lnTo>
                    <a:pt x="28" y="22"/>
                  </a:lnTo>
                  <a:lnTo>
                    <a:pt x="41" y="22"/>
                  </a:lnTo>
                  <a:lnTo>
                    <a:pt x="26" y="41"/>
                  </a:lnTo>
                  <a:lnTo>
                    <a:pt x="44" y="78"/>
                  </a:lnTo>
                  <a:lnTo>
                    <a:pt x="31" y="7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51" name="Freeform 69">
              <a:extLst>
                <a:ext uri="{FF2B5EF4-FFF2-40B4-BE49-F238E27FC236}">
                  <a16:creationId xmlns:a16="http://schemas.microsoft.com/office/drawing/2014/main" id="{7B89F1B5-6B06-45D2-838B-039A44EFFD1B}"/>
                </a:ext>
              </a:extLst>
            </p:cNvPr>
            <p:cNvSpPr>
              <a:spLocks/>
            </p:cNvSpPr>
            <p:nvPr userDrawn="1"/>
          </p:nvSpPr>
          <p:spPr bwMode="auto">
            <a:xfrm>
              <a:off x="2628936" y="6418333"/>
              <a:ext cx="74980" cy="102879"/>
            </a:xfrm>
            <a:custGeom>
              <a:avLst/>
              <a:gdLst>
                <a:gd name="T0" fmla="*/ 28 w 29"/>
                <a:gd name="T1" fmla="*/ 4 h 40"/>
                <a:gd name="T2" fmla="*/ 25 w 29"/>
                <a:gd name="T3" fmla="*/ 10 h 40"/>
                <a:gd name="T4" fmla="*/ 20 w 29"/>
                <a:gd name="T5" fmla="*/ 8 h 40"/>
                <a:gd name="T6" fmla="*/ 15 w 29"/>
                <a:gd name="T7" fmla="*/ 7 h 40"/>
                <a:gd name="T8" fmla="*/ 11 w 29"/>
                <a:gd name="T9" fmla="*/ 8 h 40"/>
                <a:gd name="T10" fmla="*/ 9 w 29"/>
                <a:gd name="T11" fmla="*/ 10 h 40"/>
                <a:gd name="T12" fmla="*/ 10 w 29"/>
                <a:gd name="T13" fmla="*/ 12 h 40"/>
                <a:gd name="T14" fmla="*/ 11 w 29"/>
                <a:gd name="T15" fmla="*/ 13 h 40"/>
                <a:gd name="T16" fmla="*/ 13 w 29"/>
                <a:gd name="T17" fmla="*/ 14 h 40"/>
                <a:gd name="T18" fmla="*/ 17 w 29"/>
                <a:gd name="T19" fmla="*/ 16 h 40"/>
                <a:gd name="T20" fmla="*/ 22 w 29"/>
                <a:gd name="T21" fmla="*/ 18 h 40"/>
                <a:gd name="T22" fmla="*/ 26 w 29"/>
                <a:gd name="T23" fmla="*/ 21 h 40"/>
                <a:gd name="T24" fmla="*/ 29 w 29"/>
                <a:gd name="T25" fmla="*/ 24 h 40"/>
                <a:gd name="T26" fmla="*/ 29 w 29"/>
                <a:gd name="T27" fmla="*/ 29 h 40"/>
                <a:gd name="T28" fmla="*/ 28 w 29"/>
                <a:gd name="T29" fmla="*/ 34 h 40"/>
                <a:gd name="T30" fmla="*/ 25 w 29"/>
                <a:gd name="T31" fmla="*/ 38 h 40"/>
                <a:gd name="T32" fmla="*/ 21 w 29"/>
                <a:gd name="T33" fmla="*/ 40 h 40"/>
                <a:gd name="T34" fmla="*/ 15 w 29"/>
                <a:gd name="T35" fmla="*/ 40 h 40"/>
                <a:gd name="T36" fmla="*/ 7 w 29"/>
                <a:gd name="T37" fmla="*/ 39 h 40"/>
                <a:gd name="T38" fmla="*/ 0 w 29"/>
                <a:gd name="T39" fmla="*/ 35 h 40"/>
                <a:gd name="T40" fmla="*/ 4 w 29"/>
                <a:gd name="T41" fmla="*/ 30 h 40"/>
                <a:gd name="T42" fmla="*/ 9 w 29"/>
                <a:gd name="T43" fmla="*/ 32 h 40"/>
                <a:gd name="T44" fmla="*/ 15 w 29"/>
                <a:gd name="T45" fmla="*/ 33 h 40"/>
                <a:gd name="T46" fmla="*/ 20 w 29"/>
                <a:gd name="T47" fmla="*/ 32 h 40"/>
                <a:gd name="T48" fmla="*/ 22 w 29"/>
                <a:gd name="T49" fmla="*/ 29 h 40"/>
                <a:gd name="T50" fmla="*/ 21 w 29"/>
                <a:gd name="T51" fmla="*/ 27 h 40"/>
                <a:gd name="T52" fmla="*/ 20 w 29"/>
                <a:gd name="T53" fmla="*/ 26 h 40"/>
                <a:gd name="T54" fmla="*/ 17 w 29"/>
                <a:gd name="T55" fmla="*/ 24 h 40"/>
                <a:gd name="T56" fmla="*/ 13 w 29"/>
                <a:gd name="T57" fmla="*/ 23 h 40"/>
                <a:gd name="T58" fmla="*/ 8 w 29"/>
                <a:gd name="T59" fmla="*/ 20 h 40"/>
                <a:gd name="T60" fmla="*/ 4 w 29"/>
                <a:gd name="T61" fmla="*/ 18 h 40"/>
                <a:gd name="T62" fmla="*/ 2 w 29"/>
                <a:gd name="T63" fmla="*/ 15 h 40"/>
                <a:gd name="T64" fmla="*/ 2 w 29"/>
                <a:gd name="T65" fmla="*/ 11 h 40"/>
                <a:gd name="T66" fmla="*/ 3 w 29"/>
                <a:gd name="T67" fmla="*/ 6 h 40"/>
                <a:gd name="T68" fmla="*/ 6 w 29"/>
                <a:gd name="T69" fmla="*/ 3 h 40"/>
                <a:gd name="T70" fmla="*/ 10 w 29"/>
                <a:gd name="T71" fmla="*/ 1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5" y="10"/>
                    <a:pt x="25" y="10"/>
                    <a:pt x="25" y="10"/>
                  </a:cubicBezTo>
                  <a:cubicBezTo>
                    <a:pt x="23" y="9"/>
                    <a:pt x="22" y="8"/>
                    <a:pt x="20" y="8"/>
                  </a:cubicBezTo>
                  <a:cubicBezTo>
                    <a:pt x="18" y="7"/>
                    <a:pt x="17" y="7"/>
                    <a:pt x="15" y="7"/>
                  </a:cubicBezTo>
                  <a:cubicBezTo>
                    <a:pt x="13" y="7"/>
                    <a:pt x="12" y="7"/>
                    <a:pt x="11" y="8"/>
                  </a:cubicBezTo>
                  <a:cubicBezTo>
                    <a:pt x="10" y="8"/>
                    <a:pt x="9" y="9"/>
                    <a:pt x="9" y="10"/>
                  </a:cubicBezTo>
                  <a:cubicBezTo>
                    <a:pt x="9" y="11"/>
                    <a:pt x="10" y="11"/>
                    <a:pt x="10" y="12"/>
                  </a:cubicBezTo>
                  <a:cubicBezTo>
                    <a:pt x="10" y="12"/>
                    <a:pt x="10" y="13"/>
                    <a:pt x="11" y="13"/>
                  </a:cubicBezTo>
                  <a:cubicBezTo>
                    <a:pt x="11" y="13"/>
                    <a:pt x="12" y="14"/>
                    <a:pt x="13" y="14"/>
                  </a:cubicBezTo>
                  <a:cubicBezTo>
                    <a:pt x="14" y="15"/>
                    <a:pt x="15" y="15"/>
                    <a:pt x="17" y="16"/>
                  </a:cubicBezTo>
                  <a:cubicBezTo>
                    <a:pt x="19" y="17"/>
                    <a:pt x="21" y="18"/>
                    <a:pt x="22" y="18"/>
                  </a:cubicBezTo>
                  <a:cubicBezTo>
                    <a:pt x="24" y="19"/>
                    <a:pt x="25" y="20"/>
                    <a:pt x="26" y="21"/>
                  </a:cubicBezTo>
                  <a:cubicBezTo>
                    <a:pt x="27" y="22"/>
                    <a:pt x="28" y="23"/>
                    <a:pt x="29" y="24"/>
                  </a:cubicBezTo>
                  <a:cubicBezTo>
                    <a:pt x="29" y="25"/>
                    <a:pt x="29" y="27"/>
                    <a:pt x="29" y="29"/>
                  </a:cubicBezTo>
                  <a:cubicBezTo>
                    <a:pt x="29" y="31"/>
                    <a:pt x="29" y="33"/>
                    <a:pt x="28" y="34"/>
                  </a:cubicBezTo>
                  <a:cubicBezTo>
                    <a:pt x="28" y="36"/>
                    <a:pt x="26" y="37"/>
                    <a:pt x="25" y="38"/>
                  </a:cubicBezTo>
                  <a:cubicBezTo>
                    <a:pt x="24" y="39"/>
                    <a:pt x="22" y="39"/>
                    <a:pt x="21" y="40"/>
                  </a:cubicBezTo>
                  <a:cubicBezTo>
                    <a:pt x="19" y="40"/>
                    <a:pt x="17" y="40"/>
                    <a:pt x="15" y="40"/>
                  </a:cubicBezTo>
                  <a:cubicBezTo>
                    <a:pt x="13" y="40"/>
                    <a:pt x="10" y="40"/>
                    <a:pt x="7" y="39"/>
                  </a:cubicBezTo>
                  <a:cubicBezTo>
                    <a:pt x="5" y="38"/>
                    <a:pt x="2" y="37"/>
                    <a:pt x="0" y="35"/>
                  </a:cubicBezTo>
                  <a:cubicBezTo>
                    <a:pt x="4" y="30"/>
                    <a:pt x="4" y="30"/>
                    <a:pt x="4" y="30"/>
                  </a:cubicBezTo>
                  <a:cubicBezTo>
                    <a:pt x="6" y="31"/>
                    <a:pt x="7" y="32"/>
                    <a:pt x="9" y="32"/>
                  </a:cubicBezTo>
                  <a:cubicBezTo>
                    <a:pt x="11" y="33"/>
                    <a:pt x="13" y="33"/>
                    <a:pt x="15" y="33"/>
                  </a:cubicBezTo>
                  <a:cubicBezTo>
                    <a:pt x="17" y="33"/>
                    <a:pt x="19" y="33"/>
                    <a:pt x="20" y="32"/>
                  </a:cubicBezTo>
                  <a:cubicBezTo>
                    <a:pt x="21" y="31"/>
                    <a:pt x="22" y="30"/>
                    <a:pt x="22" y="29"/>
                  </a:cubicBezTo>
                  <a:cubicBezTo>
                    <a:pt x="22" y="28"/>
                    <a:pt x="22" y="28"/>
                    <a:pt x="21" y="27"/>
                  </a:cubicBezTo>
                  <a:cubicBezTo>
                    <a:pt x="21" y="27"/>
                    <a:pt x="20" y="26"/>
                    <a:pt x="20" y="26"/>
                  </a:cubicBezTo>
                  <a:cubicBezTo>
                    <a:pt x="19" y="25"/>
                    <a:pt x="18" y="25"/>
                    <a:pt x="17" y="24"/>
                  </a:cubicBezTo>
                  <a:cubicBezTo>
                    <a:pt x="16" y="24"/>
                    <a:pt x="15" y="23"/>
                    <a:pt x="13" y="23"/>
                  </a:cubicBezTo>
                  <a:cubicBezTo>
                    <a:pt x="11" y="22"/>
                    <a:pt x="9" y="21"/>
                    <a:pt x="8" y="20"/>
                  </a:cubicBezTo>
                  <a:cubicBezTo>
                    <a:pt x="6" y="19"/>
                    <a:pt x="5" y="19"/>
                    <a:pt x="4" y="18"/>
                  </a:cubicBezTo>
                  <a:cubicBezTo>
                    <a:pt x="3" y="17"/>
                    <a:pt x="3" y="16"/>
                    <a:pt x="2" y="15"/>
                  </a:cubicBezTo>
                  <a:cubicBezTo>
                    <a:pt x="2" y="13"/>
                    <a:pt x="2" y="12"/>
                    <a:pt x="2" y="11"/>
                  </a:cubicBezTo>
                  <a:cubicBezTo>
                    <a:pt x="2" y="9"/>
                    <a:pt x="2" y="7"/>
                    <a:pt x="3" y="6"/>
                  </a:cubicBezTo>
                  <a:cubicBezTo>
                    <a:pt x="3" y="5"/>
                    <a:pt x="4" y="4"/>
                    <a:pt x="6" y="3"/>
                  </a:cubicBezTo>
                  <a:cubicBezTo>
                    <a:pt x="7" y="2"/>
                    <a:pt x="8" y="1"/>
                    <a:pt x="10" y="1"/>
                  </a:cubicBezTo>
                  <a:cubicBezTo>
                    <a:pt x="11" y="0"/>
                    <a:pt x="13" y="0"/>
                    <a:pt x="15" y="0"/>
                  </a:cubicBezTo>
                  <a:cubicBezTo>
                    <a:pt x="17" y="0"/>
                    <a:pt x="20"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52" name="Freeform 70">
              <a:extLst>
                <a:ext uri="{FF2B5EF4-FFF2-40B4-BE49-F238E27FC236}">
                  <a16:creationId xmlns:a16="http://schemas.microsoft.com/office/drawing/2014/main" id="{07A005EC-C937-4146-8D02-C00C5931EBCD}"/>
                </a:ext>
              </a:extLst>
            </p:cNvPr>
            <p:cNvSpPr>
              <a:spLocks/>
            </p:cNvSpPr>
            <p:nvPr userDrawn="1"/>
          </p:nvSpPr>
          <p:spPr bwMode="auto">
            <a:xfrm>
              <a:off x="2723096" y="6489826"/>
              <a:ext cx="27899" cy="31387"/>
            </a:xfrm>
            <a:custGeom>
              <a:avLst/>
              <a:gdLst>
                <a:gd name="T0" fmla="*/ 11 w 11"/>
                <a:gd name="T1" fmla="*/ 6 h 12"/>
                <a:gd name="T2" fmla="*/ 11 w 11"/>
                <a:gd name="T3" fmla="*/ 9 h 12"/>
                <a:gd name="T4" fmla="*/ 10 w 11"/>
                <a:gd name="T5" fmla="*/ 10 h 12"/>
                <a:gd name="T6" fmla="*/ 8 w 11"/>
                <a:gd name="T7" fmla="*/ 12 h 12"/>
                <a:gd name="T8" fmla="*/ 6 w 11"/>
                <a:gd name="T9" fmla="*/ 12 h 12"/>
                <a:gd name="T10" fmla="*/ 3 w 11"/>
                <a:gd name="T11" fmla="*/ 12 h 12"/>
                <a:gd name="T12" fmla="*/ 1 w 11"/>
                <a:gd name="T13" fmla="*/ 10 h 12"/>
                <a:gd name="T14" fmla="*/ 0 w 11"/>
                <a:gd name="T15" fmla="*/ 9 h 12"/>
                <a:gd name="T16" fmla="*/ 0 w 11"/>
                <a:gd name="T17" fmla="*/ 6 h 12"/>
                <a:gd name="T18" fmla="*/ 0 w 11"/>
                <a:gd name="T19" fmla="*/ 4 h 12"/>
                <a:gd name="T20" fmla="*/ 1 w 11"/>
                <a:gd name="T21" fmla="*/ 2 h 12"/>
                <a:gd name="T22" fmla="*/ 3 w 11"/>
                <a:gd name="T23" fmla="*/ 1 h 12"/>
                <a:gd name="T24" fmla="*/ 6 w 11"/>
                <a:gd name="T25" fmla="*/ 0 h 12"/>
                <a:gd name="T26" fmla="*/ 8 w 11"/>
                <a:gd name="T27" fmla="*/ 1 h 12"/>
                <a:gd name="T28" fmla="*/ 10 w 11"/>
                <a:gd name="T29" fmla="*/ 2 h 12"/>
                <a:gd name="T30" fmla="*/ 11 w 11"/>
                <a:gd name="T31" fmla="*/ 4 h 12"/>
                <a:gd name="T32" fmla="*/ 11 w 11"/>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 h="12">
                  <a:moveTo>
                    <a:pt x="11" y="6"/>
                  </a:moveTo>
                  <a:cubicBezTo>
                    <a:pt x="11" y="7"/>
                    <a:pt x="11" y="8"/>
                    <a:pt x="11" y="9"/>
                  </a:cubicBezTo>
                  <a:cubicBezTo>
                    <a:pt x="11" y="9"/>
                    <a:pt x="10" y="10"/>
                    <a:pt x="10" y="10"/>
                  </a:cubicBezTo>
                  <a:cubicBezTo>
                    <a:pt x="9" y="11"/>
                    <a:pt x="9" y="11"/>
                    <a:pt x="8" y="12"/>
                  </a:cubicBezTo>
                  <a:cubicBezTo>
                    <a:pt x="7" y="12"/>
                    <a:pt x="6" y="12"/>
                    <a:pt x="6" y="12"/>
                  </a:cubicBezTo>
                  <a:cubicBezTo>
                    <a:pt x="5" y="12"/>
                    <a:pt x="4" y="12"/>
                    <a:pt x="3" y="12"/>
                  </a:cubicBezTo>
                  <a:cubicBezTo>
                    <a:pt x="3" y="11"/>
                    <a:pt x="2" y="11"/>
                    <a:pt x="1" y="10"/>
                  </a:cubicBezTo>
                  <a:cubicBezTo>
                    <a:pt x="1" y="10"/>
                    <a:pt x="1" y="9"/>
                    <a:pt x="0" y="9"/>
                  </a:cubicBezTo>
                  <a:cubicBezTo>
                    <a:pt x="0" y="8"/>
                    <a:pt x="0" y="7"/>
                    <a:pt x="0" y="6"/>
                  </a:cubicBezTo>
                  <a:cubicBezTo>
                    <a:pt x="0" y="6"/>
                    <a:pt x="0" y="5"/>
                    <a:pt x="0" y="4"/>
                  </a:cubicBezTo>
                  <a:cubicBezTo>
                    <a:pt x="1" y="3"/>
                    <a:pt x="1" y="3"/>
                    <a:pt x="1" y="2"/>
                  </a:cubicBezTo>
                  <a:cubicBezTo>
                    <a:pt x="2" y="2"/>
                    <a:pt x="3" y="1"/>
                    <a:pt x="3" y="1"/>
                  </a:cubicBezTo>
                  <a:cubicBezTo>
                    <a:pt x="4" y="1"/>
                    <a:pt x="5" y="0"/>
                    <a:pt x="6" y="0"/>
                  </a:cubicBezTo>
                  <a:cubicBezTo>
                    <a:pt x="6" y="0"/>
                    <a:pt x="7" y="1"/>
                    <a:pt x="8" y="1"/>
                  </a:cubicBezTo>
                  <a:cubicBezTo>
                    <a:pt x="9" y="1"/>
                    <a:pt x="9" y="2"/>
                    <a:pt x="10" y="2"/>
                  </a:cubicBezTo>
                  <a:cubicBezTo>
                    <a:pt x="10" y="3"/>
                    <a:pt x="11" y="3"/>
                    <a:pt x="11" y="4"/>
                  </a:cubicBezTo>
                  <a:cubicBezTo>
                    <a:pt x="11" y="5"/>
                    <a:pt x="11" y="6"/>
                    <a:pt x="11"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grpSp>
      <p:sp>
        <p:nvSpPr>
          <p:cNvPr id="263" name="Title 1">
            <a:extLst>
              <a:ext uri="{FF2B5EF4-FFF2-40B4-BE49-F238E27FC236}">
                <a16:creationId xmlns:a16="http://schemas.microsoft.com/office/drawing/2014/main" id="{3F36D6CC-3534-47CC-AECE-83EDA4639FB5}"/>
              </a:ext>
            </a:extLst>
          </p:cNvPr>
          <p:cNvSpPr>
            <a:spLocks noGrp="1"/>
          </p:cNvSpPr>
          <p:nvPr>
            <p:ph type="ctrTitle"/>
          </p:nvPr>
        </p:nvSpPr>
        <p:spPr>
          <a:xfrm>
            <a:off x="944388" y="2158329"/>
            <a:ext cx="3998354" cy="860400"/>
          </a:xfrm>
          <a:prstGeom prst="rect">
            <a:avLst/>
          </a:prstGeom>
        </p:spPr>
        <p:txBody>
          <a:bodyPr/>
          <a:lstStyle>
            <a:lvl1pPr>
              <a:defRPr sz="2999" b="0">
                <a:solidFill>
                  <a:schemeClr val="bg1"/>
                </a:solidFill>
                <a:latin typeface="EYInterstate Light" panose="02000506000000020004" pitchFamily="2" charset="0"/>
                <a:cs typeface="Arial" pitchFamily="34" charset="0"/>
              </a:defRPr>
            </a:lvl1pPr>
          </a:lstStyle>
          <a:p>
            <a:r>
              <a:rPr lang="en-US"/>
              <a:t>Click to edit Master title style</a:t>
            </a:r>
            <a:endParaRPr lang="en-GB"/>
          </a:p>
        </p:txBody>
      </p:sp>
      <p:sp>
        <p:nvSpPr>
          <p:cNvPr id="264" name="Subtitle 2">
            <a:extLst>
              <a:ext uri="{FF2B5EF4-FFF2-40B4-BE49-F238E27FC236}">
                <a16:creationId xmlns:a16="http://schemas.microsoft.com/office/drawing/2014/main" id="{C26FB38E-4E99-4AFB-8C8C-F03F7A963D9C}"/>
              </a:ext>
            </a:extLst>
          </p:cNvPr>
          <p:cNvSpPr>
            <a:spLocks noGrp="1"/>
          </p:cNvSpPr>
          <p:nvPr>
            <p:ph type="subTitle" idx="1"/>
          </p:nvPr>
        </p:nvSpPr>
        <p:spPr>
          <a:xfrm>
            <a:off x="944580" y="3200329"/>
            <a:ext cx="4018535" cy="645742"/>
          </a:xfrm>
          <a:prstGeom prst="rect">
            <a:avLst/>
          </a:prstGeom>
        </p:spPr>
        <p:txBody>
          <a:bodyPr/>
          <a:lstStyle>
            <a:lvl1pPr marL="0" indent="0" algn="l">
              <a:buNone/>
              <a:defRPr sz="1999">
                <a:solidFill>
                  <a:schemeClr val="bg1"/>
                </a:solidFill>
                <a:latin typeface="EYInterstate Light" panose="02000506000000020004" pitchFamily="2" charset="0"/>
                <a:cs typeface="Arial" pitchFamily="34" charset="0"/>
              </a:defRPr>
            </a:lvl1pPr>
            <a:lvl2pPr marL="0" indent="0" algn="l">
              <a:buNone/>
              <a:defRPr sz="1599">
                <a:solidFill>
                  <a:schemeClr val="tx1">
                    <a:lumMod val="75000"/>
                    <a:lumOff val="25000"/>
                  </a:schemeClr>
                </a:solidFill>
              </a:defRPr>
            </a:lvl2pPr>
            <a:lvl3pPr marL="913943" indent="0" algn="ctr">
              <a:buNone/>
              <a:defRPr>
                <a:solidFill>
                  <a:schemeClr val="tx1">
                    <a:tint val="75000"/>
                  </a:schemeClr>
                </a:solidFill>
              </a:defRPr>
            </a:lvl3pPr>
            <a:lvl4pPr marL="1370914" indent="0" algn="ctr">
              <a:buNone/>
              <a:defRPr>
                <a:solidFill>
                  <a:schemeClr val="tx1">
                    <a:tint val="75000"/>
                  </a:schemeClr>
                </a:solidFill>
              </a:defRPr>
            </a:lvl4pPr>
            <a:lvl5pPr marL="1827886" indent="0" algn="ctr">
              <a:buNone/>
              <a:defRPr>
                <a:solidFill>
                  <a:schemeClr val="tx1">
                    <a:tint val="75000"/>
                  </a:schemeClr>
                </a:solidFill>
              </a:defRPr>
            </a:lvl5pPr>
            <a:lvl6pPr marL="2284857" indent="0" algn="ctr">
              <a:buNone/>
              <a:defRPr>
                <a:solidFill>
                  <a:schemeClr val="tx1">
                    <a:tint val="75000"/>
                  </a:schemeClr>
                </a:solidFill>
              </a:defRPr>
            </a:lvl6pPr>
            <a:lvl7pPr marL="2741828" indent="0" algn="ctr">
              <a:buNone/>
              <a:defRPr>
                <a:solidFill>
                  <a:schemeClr val="tx1">
                    <a:tint val="75000"/>
                  </a:schemeClr>
                </a:solidFill>
              </a:defRPr>
            </a:lvl7pPr>
            <a:lvl8pPr marL="3198800" indent="0" algn="ctr">
              <a:buNone/>
              <a:defRPr>
                <a:solidFill>
                  <a:schemeClr val="tx1">
                    <a:tint val="75000"/>
                  </a:schemeClr>
                </a:solidFill>
              </a:defRPr>
            </a:lvl8pPr>
            <a:lvl9pPr marL="3655771" indent="0" algn="ctr">
              <a:buNone/>
              <a:defRPr>
                <a:solidFill>
                  <a:schemeClr val="tx1">
                    <a:tint val="75000"/>
                  </a:schemeClr>
                </a:solidFill>
              </a:defRPr>
            </a:lvl9pPr>
          </a:lstStyle>
          <a:p>
            <a:pPr lvl="0"/>
            <a:r>
              <a:rPr lang="en-US"/>
              <a:t>Click to edit Master subtitle style</a:t>
            </a:r>
            <a:endParaRPr lang="en-GB"/>
          </a:p>
        </p:txBody>
      </p:sp>
      <p:grpSp>
        <p:nvGrpSpPr>
          <p:cNvPr id="77" name="Group 76">
            <a:extLst>
              <a:ext uri="{FF2B5EF4-FFF2-40B4-BE49-F238E27FC236}">
                <a16:creationId xmlns:a16="http://schemas.microsoft.com/office/drawing/2014/main" id="{AE95BC52-A56D-4358-A294-750179EBB698}"/>
              </a:ext>
            </a:extLst>
          </p:cNvPr>
          <p:cNvGrpSpPr/>
          <p:nvPr userDrawn="1"/>
        </p:nvGrpSpPr>
        <p:grpSpPr>
          <a:xfrm>
            <a:off x="489112" y="876059"/>
            <a:ext cx="4852768" cy="3374475"/>
            <a:chOff x="6855933" y="899048"/>
            <a:chExt cx="4855295" cy="3374475"/>
          </a:xfrm>
          <a:solidFill>
            <a:schemeClr val="tx2"/>
          </a:solidFill>
        </p:grpSpPr>
        <p:sp>
          <p:nvSpPr>
            <p:cNvPr id="78" name="Freeform: Shape 77">
              <a:extLst>
                <a:ext uri="{FF2B5EF4-FFF2-40B4-BE49-F238E27FC236}">
                  <a16:creationId xmlns:a16="http://schemas.microsoft.com/office/drawing/2014/main" id="{ECBD2AD5-9A79-4CFE-A808-769ADC8898F3}"/>
                </a:ext>
              </a:extLst>
            </p:cNvPr>
            <p:cNvSpPr/>
            <p:nvPr/>
          </p:nvSpPr>
          <p:spPr>
            <a:xfrm>
              <a:off x="6855933" y="899048"/>
              <a:ext cx="4855295" cy="3374475"/>
            </a:xfrm>
            <a:custGeom>
              <a:avLst/>
              <a:gdLst>
                <a:gd name="connsiteX0" fmla="*/ 6731 w 4855294"/>
                <a:gd name="connsiteY0" fmla="*/ 863542 h 3374474"/>
                <a:gd name="connsiteX1" fmla="*/ 6731 w 4855294"/>
                <a:gd name="connsiteY1" fmla="*/ 3095901 h 3374474"/>
                <a:gd name="connsiteX2" fmla="*/ 145659 w 4855294"/>
                <a:gd name="connsiteY2" fmla="*/ 3095901 h 3374474"/>
                <a:gd name="connsiteX3" fmla="*/ 145659 w 4855294"/>
                <a:gd name="connsiteY3" fmla="*/ 988380 h 3374474"/>
                <a:gd name="connsiteX4" fmla="*/ 4715918 w 4855294"/>
                <a:gd name="connsiteY4" fmla="*/ 179673 h 3374474"/>
                <a:gd name="connsiteX5" fmla="*/ 4715918 w 4855294"/>
                <a:gd name="connsiteY5" fmla="*/ 3234829 h 3374474"/>
                <a:gd name="connsiteX6" fmla="*/ 840208 w 4855294"/>
                <a:gd name="connsiteY6" fmla="*/ 3234829 h 3374474"/>
                <a:gd name="connsiteX7" fmla="*/ 840208 w 4855294"/>
                <a:gd name="connsiteY7" fmla="*/ 3373757 h 3374474"/>
                <a:gd name="connsiteX8" fmla="*/ 4854846 w 4855294"/>
                <a:gd name="connsiteY8" fmla="*/ 3373757 h 3374474"/>
                <a:gd name="connsiteX9" fmla="*/ 4854846 w 4855294"/>
                <a:gd name="connsiteY9" fmla="*/ 6731 h 3374474"/>
                <a:gd name="connsiteX10" fmla="*/ 6731 w 4855294"/>
                <a:gd name="connsiteY10" fmla="*/ 863542 h 3374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55294" h="3374474">
                  <a:moveTo>
                    <a:pt x="6731" y="863542"/>
                  </a:moveTo>
                  <a:lnTo>
                    <a:pt x="6731" y="3095901"/>
                  </a:lnTo>
                  <a:lnTo>
                    <a:pt x="145659" y="3095901"/>
                  </a:lnTo>
                  <a:lnTo>
                    <a:pt x="145659" y="988380"/>
                  </a:lnTo>
                  <a:lnTo>
                    <a:pt x="4715918" y="179673"/>
                  </a:lnTo>
                  <a:lnTo>
                    <a:pt x="4715918" y="3234829"/>
                  </a:lnTo>
                  <a:lnTo>
                    <a:pt x="840208" y="3234829"/>
                  </a:lnTo>
                  <a:lnTo>
                    <a:pt x="840208" y="3373757"/>
                  </a:lnTo>
                  <a:lnTo>
                    <a:pt x="4854846" y="3373757"/>
                  </a:lnTo>
                  <a:lnTo>
                    <a:pt x="4854846" y="6731"/>
                  </a:lnTo>
                  <a:lnTo>
                    <a:pt x="6731" y="863542"/>
                  </a:lnTo>
                  <a:close/>
                </a:path>
              </a:pathLst>
            </a:custGeom>
            <a:grpFill/>
            <a:ln w="9525" cap="flat">
              <a:noFill/>
              <a:prstDash val="solid"/>
              <a:miter/>
            </a:ln>
          </p:spPr>
          <p:txBody>
            <a:bodyPr rtlCol="0" anchor="ctr"/>
            <a:lstStyle/>
            <a:p>
              <a:endParaRPr lang="en-IN" sz="1799"/>
            </a:p>
          </p:txBody>
        </p:sp>
        <p:sp>
          <p:nvSpPr>
            <p:cNvPr id="79" name="Freeform: Shape 78">
              <a:extLst>
                <a:ext uri="{FF2B5EF4-FFF2-40B4-BE49-F238E27FC236}">
                  <a16:creationId xmlns:a16="http://schemas.microsoft.com/office/drawing/2014/main" id="{9EE673CB-A779-4F64-B72D-93428DD2B26D}"/>
                </a:ext>
              </a:extLst>
            </p:cNvPr>
            <p:cNvSpPr/>
            <p:nvPr/>
          </p:nvSpPr>
          <p:spPr>
            <a:xfrm>
              <a:off x="6855933" y="4127146"/>
              <a:ext cx="143595" cy="143595"/>
            </a:xfrm>
            <a:custGeom>
              <a:avLst/>
              <a:gdLst>
                <a:gd name="connsiteX0" fmla="*/ 6731 w 143594"/>
                <a:gd name="connsiteY0" fmla="*/ 6731 h 143594"/>
                <a:gd name="connsiteX1" fmla="*/ 145659 w 143594"/>
                <a:gd name="connsiteY1" fmla="*/ 6731 h 143594"/>
                <a:gd name="connsiteX2" fmla="*/ 145659 w 143594"/>
                <a:gd name="connsiteY2" fmla="*/ 145659 h 143594"/>
                <a:gd name="connsiteX3" fmla="*/ 6731 w 143594"/>
                <a:gd name="connsiteY3" fmla="*/ 145659 h 143594"/>
              </a:gdLst>
              <a:ahLst/>
              <a:cxnLst>
                <a:cxn ang="0">
                  <a:pos x="connsiteX0" y="connsiteY0"/>
                </a:cxn>
                <a:cxn ang="0">
                  <a:pos x="connsiteX1" y="connsiteY1"/>
                </a:cxn>
                <a:cxn ang="0">
                  <a:pos x="connsiteX2" y="connsiteY2"/>
                </a:cxn>
                <a:cxn ang="0">
                  <a:pos x="connsiteX3" y="connsiteY3"/>
                </a:cxn>
              </a:cxnLst>
              <a:rect l="l" t="t" r="r" b="b"/>
              <a:pathLst>
                <a:path w="143594" h="143594">
                  <a:moveTo>
                    <a:pt x="6731" y="6731"/>
                  </a:moveTo>
                  <a:lnTo>
                    <a:pt x="145659" y="6731"/>
                  </a:lnTo>
                  <a:lnTo>
                    <a:pt x="145659" y="145659"/>
                  </a:lnTo>
                  <a:lnTo>
                    <a:pt x="6731" y="145659"/>
                  </a:lnTo>
                  <a:close/>
                </a:path>
              </a:pathLst>
            </a:custGeom>
            <a:grpFill/>
            <a:ln w="9525" cap="flat">
              <a:noFill/>
              <a:prstDash val="solid"/>
              <a:miter/>
            </a:ln>
          </p:spPr>
          <p:txBody>
            <a:bodyPr rtlCol="0" anchor="ctr"/>
            <a:lstStyle/>
            <a:p>
              <a:endParaRPr lang="en-IN" sz="1799"/>
            </a:p>
          </p:txBody>
        </p:sp>
        <p:sp>
          <p:nvSpPr>
            <p:cNvPr id="80" name="Freeform: Shape 79">
              <a:extLst>
                <a:ext uri="{FF2B5EF4-FFF2-40B4-BE49-F238E27FC236}">
                  <a16:creationId xmlns:a16="http://schemas.microsoft.com/office/drawing/2014/main" id="{88144C98-507D-403B-8819-FBBF64A82FA3}"/>
                </a:ext>
              </a:extLst>
            </p:cNvPr>
            <p:cNvSpPr/>
            <p:nvPr/>
          </p:nvSpPr>
          <p:spPr>
            <a:xfrm>
              <a:off x="7133789" y="4127146"/>
              <a:ext cx="143595" cy="143595"/>
            </a:xfrm>
            <a:custGeom>
              <a:avLst/>
              <a:gdLst>
                <a:gd name="connsiteX0" fmla="*/ 6731 w 143594"/>
                <a:gd name="connsiteY0" fmla="*/ 6731 h 143594"/>
                <a:gd name="connsiteX1" fmla="*/ 145659 w 143594"/>
                <a:gd name="connsiteY1" fmla="*/ 6731 h 143594"/>
                <a:gd name="connsiteX2" fmla="*/ 145659 w 143594"/>
                <a:gd name="connsiteY2" fmla="*/ 145659 h 143594"/>
                <a:gd name="connsiteX3" fmla="*/ 6731 w 143594"/>
                <a:gd name="connsiteY3" fmla="*/ 145659 h 143594"/>
              </a:gdLst>
              <a:ahLst/>
              <a:cxnLst>
                <a:cxn ang="0">
                  <a:pos x="connsiteX0" y="connsiteY0"/>
                </a:cxn>
                <a:cxn ang="0">
                  <a:pos x="connsiteX1" y="connsiteY1"/>
                </a:cxn>
                <a:cxn ang="0">
                  <a:pos x="connsiteX2" y="connsiteY2"/>
                </a:cxn>
                <a:cxn ang="0">
                  <a:pos x="connsiteX3" y="connsiteY3"/>
                </a:cxn>
              </a:cxnLst>
              <a:rect l="l" t="t" r="r" b="b"/>
              <a:pathLst>
                <a:path w="143594" h="143594">
                  <a:moveTo>
                    <a:pt x="6731" y="6731"/>
                  </a:moveTo>
                  <a:lnTo>
                    <a:pt x="145659" y="6731"/>
                  </a:lnTo>
                  <a:lnTo>
                    <a:pt x="145659" y="145659"/>
                  </a:lnTo>
                  <a:lnTo>
                    <a:pt x="6731" y="145659"/>
                  </a:lnTo>
                  <a:close/>
                </a:path>
              </a:pathLst>
            </a:custGeom>
            <a:grpFill/>
            <a:ln w="9525" cap="flat">
              <a:noFill/>
              <a:prstDash val="solid"/>
              <a:miter/>
            </a:ln>
          </p:spPr>
          <p:txBody>
            <a:bodyPr rtlCol="0" anchor="ctr"/>
            <a:lstStyle/>
            <a:p>
              <a:endParaRPr lang="en-IN" sz="1799"/>
            </a:p>
          </p:txBody>
        </p:sp>
        <p:sp>
          <p:nvSpPr>
            <p:cNvPr id="81" name="Freeform: Shape 80">
              <a:extLst>
                <a:ext uri="{FF2B5EF4-FFF2-40B4-BE49-F238E27FC236}">
                  <a16:creationId xmlns:a16="http://schemas.microsoft.com/office/drawing/2014/main" id="{21919CB3-2430-4DA6-BF41-59A1EF9C03CB}"/>
                </a:ext>
              </a:extLst>
            </p:cNvPr>
            <p:cNvSpPr/>
            <p:nvPr/>
          </p:nvSpPr>
          <p:spPr>
            <a:xfrm>
              <a:off x="7411555" y="4127146"/>
              <a:ext cx="143595" cy="143595"/>
            </a:xfrm>
            <a:custGeom>
              <a:avLst/>
              <a:gdLst>
                <a:gd name="connsiteX0" fmla="*/ 6731 w 143594"/>
                <a:gd name="connsiteY0" fmla="*/ 6731 h 143594"/>
                <a:gd name="connsiteX1" fmla="*/ 145659 w 143594"/>
                <a:gd name="connsiteY1" fmla="*/ 6731 h 143594"/>
                <a:gd name="connsiteX2" fmla="*/ 145659 w 143594"/>
                <a:gd name="connsiteY2" fmla="*/ 145659 h 143594"/>
                <a:gd name="connsiteX3" fmla="*/ 6731 w 143594"/>
                <a:gd name="connsiteY3" fmla="*/ 145659 h 143594"/>
              </a:gdLst>
              <a:ahLst/>
              <a:cxnLst>
                <a:cxn ang="0">
                  <a:pos x="connsiteX0" y="connsiteY0"/>
                </a:cxn>
                <a:cxn ang="0">
                  <a:pos x="connsiteX1" y="connsiteY1"/>
                </a:cxn>
                <a:cxn ang="0">
                  <a:pos x="connsiteX2" y="connsiteY2"/>
                </a:cxn>
                <a:cxn ang="0">
                  <a:pos x="connsiteX3" y="connsiteY3"/>
                </a:cxn>
              </a:cxnLst>
              <a:rect l="l" t="t" r="r" b="b"/>
              <a:pathLst>
                <a:path w="143594" h="143594">
                  <a:moveTo>
                    <a:pt x="6731" y="6731"/>
                  </a:moveTo>
                  <a:lnTo>
                    <a:pt x="145659" y="6731"/>
                  </a:lnTo>
                  <a:lnTo>
                    <a:pt x="145659" y="145659"/>
                  </a:lnTo>
                  <a:lnTo>
                    <a:pt x="6731" y="145659"/>
                  </a:lnTo>
                  <a:close/>
                </a:path>
              </a:pathLst>
            </a:custGeom>
            <a:grpFill/>
            <a:ln w="9525" cap="flat">
              <a:noFill/>
              <a:prstDash val="solid"/>
              <a:miter/>
            </a:ln>
          </p:spPr>
          <p:txBody>
            <a:bodyPr rtlCol="0" anchor="ctr"/>
            <a:lstStyle/>
            <a:p>
              <a:endParaRPr lang="en-IN" sz="1799"/>
            </a:p>
          </p:txBody>
        </p:sp>
      </p:grpSp>
      <p:grpSp>
        <p:nvGrpSpPr>
          <p:cNvPr id="82" name="Group 4">
            <a:extLst>
              <a:ext uri="{FF2B5EF4-FFF2-40B4-BE49-F238E27FC236}">
                <a16:creationId xmlns:a16="http://schemas.microsoft.com/office/drawing/2014/main" id="{C5FADEE5-07C4-41A9-88D6-C6D2ED1362B8}"/>
              </a:ext>
            </a:extLst>
          </p:cNvPr>
          <p:cNvGrpSpPr>
            <a:grpSpLocks noChangeAspect="1"/>
          </p:cNvGrpSpPr>
          <p:nvPr userDrawn="1"/>
        </p:nvGrpSpPr>
        <p:grpSpPr bwMode="auto">
          <a:xfrm>
            <a:off x="10359392" y="4960938"/>
            <a:ext cx="1224912" cy="1435100"/>
            <a:chOff x="6529" y="3125"/>
            <a:chExt cx="772" cy="904"/>
          </a:xfrm>
        </p:grpSpPr>
        <p:sp>
          <p:nvSpPr>
            <p:cNvPr id="83" name="Freeform 5">
              <a:extLst>
                <a:ext uri="{FF2B5EF4-FFF2-40B4-BE49-F238E27FC236}">
                  <a16:creationId xmlns:a16="http://schemas.microsoft.com/office/drawing/2014/main" id="{5A2C465B-7D43-431D-A35E-50762E7696FC}"/>
                </a:ext>
              </a:extLst>
            </p:cNvPr>
            <p:cNvSpPr>
              <a:spLocks/>
            </p:cNvSpPr>
            <p:nvPr userDrawn="1"/>
          </p:nvSpPr>
          <p:spPr bwMode="auto">
            <a:xfrm>
              <a:off x="6529" y="3125"/>
              <a:ext cx="619" cy="226"/>
            </a:xfrm>
            <a:custGeom>
              <a:avLst/>
              <a:gdLst>
                <a:gd name="T0" fmla="*/ 2473 w 2473"/>
                <a:gd name="T1" fmla="*/ 0 h 902"/>
                <a:gd name="T2" fmla="*/ 0 w 2473"/>
                <a:gd name="T3" fmla="*/ 902 h 902"/>
                <a:gd name="T4" fmla="*/ 2473 w 2473"/>
                <a:gd name="T5" fmla="*/ 466 h 902"/>
                <a:gd name="T6" fmla="*/ 2473 w 2473"/>
                <a:gd name="T7" fmla="*/ 0 h 902"/>
              </a:gdLst>
              <a:ahLst/>
              <a:cxnLst>
                <a:cxn ang="0">
                  <a:pos x="T0" y="T1"/>
                </a:cxn>
                <a:cxn ang="0">
                  <a:pos x="T2" y="T3"/>
                </a:cxn>
                <a:cxn ang="0">
                  <a:pos x="T4" y="T5"/>
                </a:cxn>
                <a:cxn ang="0">
                  <a:pos x="T6" y="T7"/>
                </a:cxn>
              </a:cxnLst>
              <a:rect l="0" t="0" r="r" b="b"/>
              <a:pathLst>
                <a:path w="2473" h="902">
                  <a:moveTo>
                    <a:pt x="2473" y="0"/>
                  </a:moveTo>
                  <a:lnTo>
                    <a:pt x="0" y="902"/>
                  </a:lnTo>
                  <a:lnTo>
                    <a:pt x="2473" y="466"/>
                  </a:lnTo>
                  <a:lnTo>
                    <a:pt x="247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84" name="Freeform 6">
              <a:extLst>
                <a:ext uri="{FF2B5EF4-FFF2-40B4-BE49-F238E27FC236}">
                  <a16:creationId xmlns:a16="http://schemas.microsoft.com/office/drawing/2014/main" id="{AC35E6C1-71A8-4C9D-A1A5-682B0BD0A03F}"/>
                </a:ext>
              </a:extLst>
            </p:cNvPr>
            <p:cNvSpPr>
              <a:spLocks noEditPoints="1"/>
            </p:cNvSpPr>
            <p:nvPr userDrawn="1"/>
          </p:nvSpPr>
          <p:spPr bwMode="auto">
            <a:xfrm>
              <a:off x="6529" y="3444"/>
              <a:ext cx="772" cy="585"/>
            </a:xfrm>
            <a:custGeom>
              <a:avLst/>
              <a:gdLst>
                <a:gd name="T0" fmla="*/ 233 w 3088"/>
                <a:gd name="T1" fmla="*/ 1588 h 2339"/>
                <a:gd name="T2" fmla="*/ 253 w 3088"/>
                <a:gd name="T3" fmla="*/ 1795 h 2339"/>
                <a:gd name="T4" fmla="*/ 151 w 3088"/>
                <a:gd name="T5" fmla="*/ 1810 h 2339"/>
                <a:gd name="T6" fmla="*/ 351 w 3088"/>
                <a:gd name="T7" fmla="*/ 1761 h 2339"/>
                <a:gd name="T8" fmla="*/ 416 w 3088"/>
                <a:gd name="T9" fmla="*/ 1857 h 2339"/>
                <a:gd name="T10" fmla="*/ 1140 w 3088"/>
                <a:gd name="T11" fmla="*/ 1652 h 2339"/>
                <a:gd name="T12" fmla="*/ 1216 w 3088"/>
                <a:gd name="T13" fmla="*/ 1738 h 2339"/>
                <a:gd name="T14" fmla="*/ 696 w 3088"/>
                <a:gd name="T15" fmla="*/ 1546 h 2339"/>
                <a:gd name="T16" fmla="*/ 738 w 3088"/>
                <a:gd name="T17" fmla="*/ 1710 h 2339"/>
                <a:gd name="T18" fmla="*/ 860 w 3088"/>
                <a:gd name="T19" fmla="*/ 1854 h 2339"/>
                <a:gd name="T20" fmla="*/ 832 w 3088"/>
                <a:gd name="T21" fmla="*/ 1684 h 2339"/>
                <a:gd name="T22" fmla="*/ 2021 w 3088"/>
                <a:gd name="T23" fmla="*/ 1860 h 2339"/>
                <a:gd name="T24" fmla="*/ 2158 w 3088"/>
                <a:gd name="T25" fmla="*/ 1747 h 2339"/>
                <a:gd name="T26" fmla="*/ 2100 w 3088"/>
                <a:gd name="T27" fmla="*/ 1730 h 2339"/>
                <a:gd name="T28" fmla="*/ 2059 w 3088"/>
                <a:gd name="T29" fmla="*/ 1684 h 2339"/>
                <a:gd name="T30" fmla="*/ 1309 w 3088"/>
                <a:gd name="T31" fmla="*/ 1734 h 2339"/>
                <a:gd name="T32" fmla="*/ 1445 w 3088"/>
                <a:gd name="T33" fmla="*/ 1844 h 2339"/>
                <a:gd name="T34" fmla="*/ 1473 w 3088"/>
                <a:gd name="T35" fmla="*/ 1923 h 2339"/>
                <a:gd name="T36" fmla="*/ 1369 w 3088"/>
                <a:gd name="T37" fmla="*/ 1781 h 2339"/>
                <a:gd name="T38" fmla="*/ 1727 w 3088"/>
                <a:gd name="T39" fmla="*/ 1677 h 2339"/>
                <a:gd name="T40" fmla="*/ 1632 w 3088"/>
                <a:gd name="T41" fmla="*/ 1778 h 2339"/>
                <a:gd name="T42" fmla="*/ 1822 w 3088"/>
                <a:gd name="T43" fmla="*/ 1710 h 2339"/>
                <a:gd name="T44" fmla="*/ 1686 w 3088"/>
                <a:gd name="T45" fmla="*/ 1786 h 2339"/>
                <a:gd name="T46" fmla="*/ 1708 w 3088"/>
                <a:gd name="T47" fmla="*/ 1817 h 2339"/>
                <a:gd name="T48" fmla="*/ 2240 w 3088"/>
                <a:gd name="T49" fmla="*/ 1766 h 2339"/>
                <a:gd name="T50" fmla="*/ 2227 w 3088"/>
                <a:gd name="T51" fmla="*/ 1653 h 2339"/>
                <a:gd name="T52" fmla="*/ 2290 w 3088"/>
                <a:gd name="T53" fmla="*/ 1866 h 2339"/>
                <a:gd name="T54" fmla="*/ 2321 w 3088"/>
                <a:gd name="T55" fmla="*/ 1709 h 2339"/>
                <a:gd name="T56" fmla="*/ 2908 w 3088"/>
                <a:gd name="T57" fmla="*/ 1750 h 2339"/>
                <a:gd name="T58" fmla="*/ 2730 w 3088"/>
                <a:gd name="T59" fmla="*/ 1683 h 2339"/>
                <a:gd name="T60" fmla="*/ 2852 w 3088"/>
                <a:gd name="T61" fmla="*/ 1860 h 2339"/>
                <a:gd name="T62" fmla="*/ 2639 w 3088"/>
                <a:gd name="T63" fmla="*/ 1783 h 2339"/>
                <a:gd name="T64" fmla="*/ 2605 w 3088"/>
                <a:gd name="T65" fmla="*/ 1853 h 2339"/>
                <a:gd name="T66" fmla="*/ 2464 w 3088"/>
                <a:gd name="T67" fmla="*/ 1861 h 2339"/>
                <a:gd name="T68" fmla="*/ 2495 w 3088"/>
                <a:gd name="T69" fmla="*/ 1812 h 2339"/>
                <a:gd name="T70" fmla="*/ 2998 w 3088"/>
                <a:gd name="T71" fmla="*/ 1639 h 2339"/>
                <a:gd name="T72" fmla="*/ 975 w 3088"/>
                <a:gd name="T73" fmla="*/ 1860 h 2339"/>
                <a:gd name="T74" fmla="*/ 2416 w 3088"/>
                <a:gd name="T75" fmla="*/ 2069 h 2339"/>
                <a:gd name="T76" fmla="*/ 2510 w 3088"/>
                <a:gd name="T77" fmla="*/ 2251 h 2339"/>
                <a:gd name="T78" fmla="*/ 2485 w 3088"/>
                <a:gd name="T79" fmla="*/ 2074 h 2339"/>
                <a:gd name="T80" fmla="*/ 627 w 3088"/>
                <a:gd name="T81" fmla="*/ 2078 h 2339"/>
                <a:gd name="T82" fmla="*/ 672 w 3088"/>
                <a:gd name="T83" fmla="*/ 2089 h 2339"/>
                <a:gd name="T84" fmla="*/ 202 w 3088"/>
                <a:gd name="T85" fmla="*/ 2135 h 2339"/>
                <a:gd name="T86" fmla="*/ 310 w 3088"/>
                <a:gd name="T87" fmla="*/ 2174 h 2339"/>
                <a:gd name="T88" fmla="*/ 503 w 3088"/>
                <a:gd name="T89" fmla="*/ 2174 h 2339"/>
                <a:gd name="T90" fmla="*/ 374 w 3088"/>
                <a:gd name="T91" fmla="*/ 2185 h 2339"/>
                <a:gd name="T92" fmla="*/ 439 w 3088"/>
                <a:gd name="T93" fmla="*/ 2185 h 2339"/>
                <a:gd name="T94" fmla="*/ 2197 w 3088"/>
                <a:gd name="T95" fmla="*/ 2040 h 2339"/>
                <a:gd name="T96" fmla="*/ 1597 w 3088"/>
                <a:gd name="T97" fmla="*/ 2027 h 2339"/>
                <a:gd name="T98" fmla="*/ 1937 w 3088"/>
                <a:gd name="T99" fmla="*/ 2047 h 2339"/>
                <a:gd name="T100" fmla="*/ 2002 w 3088"/>
                <a:gd name="T101" fmla="*/ 2254 h 2339"/>
                <a:gd name="T102" fmla="*/ 2061 w 3088"/>
                <a:gd name="T103" fmla="*/ 2041 h 2339"/>
                <a:gd name="T104" fmla="*/ 2002 w 3088"/>
                <a:gd name="T105" fmla="*/ 2073 h 2339"/>
                <a:gd name="T106" fmla="*/ 767 w 3088"/>
                <a:gd name="T107" fmla="*/ 1934 h 2339"/>
                <a:gd name="T108" fmla="*/ 1202 w 3088"/>
                <a:gd name="T109" fmla="*/ 2037 h 2339"/>
                <a:gd name="T110" fmla="*/ 1108 w 3088"/>
                <a:gd name="T111" fmla="*/ 2086 h 2339"/>
                <a:gd name="T112" fmla="*/ 1280 w 3088"/>
                <a:gd name="T113" fmla="*/ 2078 h 2339"/>
                <a:gd name="T114" fmla="*/ 1385 w 3088"/>
                <a:gd name="T115" fmla="*/ 2249 h 2339"/>
                <a:gd name="T116" fmla="*/ 1403 w 3088"/>
                <a:gd name="T117" fmla="*/ 2332 h 2339"/>
                <a:gd name="T118" fmla="*/ 1354 w 3088"/>
                <a:gd name="T119" fmla="*/ 2200 h 2339"/>
                <a:gd name="T120" fmla="*/ 993 w 3088"/>
                <a:gd name="T121" fmla="*/ 2123 h 2339"/>
                <a:gd name="T122" fmla="*/ 397 w 3088"/>
                <a:gd name="T123" fmla="*/ 963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88" h="2339">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grpSp>
    </p:spTree>
    <p:extLst>
      <p:ext uri="{BB962C8B-B14F-4D97-AF65-F5344CB8AC3E}">
        <p14:creationId xmlns:p14="http://schemas.microsoft.com/office/powerpoint/2010/main" val="2456185870"/>
      </p:ext>
    </p:extLst>
  </p:cSld>
  <p:clrMapOvr>
    <a:masterClrMapping/>
  </p:clrMapOvr>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609601" y="294200"/>
            <a:ext cx="10972800" cy="590400"/>
          </a:xfrm>
        </p:spPr>
        <p:txBody>
          <a:bodyPr/>
          <a:lstStyle>
            <a:lvl1pPr>
              <a:defRPr sz="2399">
                <a:solidFill>
                  <a:schemeClr val="bg1"/>
                </a:solidFill>
              </a:defRPr>
            </a:lvl1pPr>
          </a:lstStyle>
          <a:p>
            <a:r>
              <a:rPr lang="en-US"/>
              <a:t>Click to edit Master title style</a:t>
            </a:r>
            <a:endParaRPr lang="en-GB"/>
          </a:p>
        </p:txBody>
      </p:sp>
      <p:sp>
        <p:nvSpPr>
          <p:cNvPr id="12" name="Line 10">
            <a:extLst>
              <a:ext uri="{FF2B5EF4-FFF2-40B4-BE49-F238E27FC236}">
                <a16:creationId xmlns:a16="http://schemas.microsoft.com/office/drawing/2014/main" id="{DA9741B6-D337-4A18-8ECB-FB21A6953E44}"/>
              </a:ext>
            </a:extLst>
          </p:cNvPr>
          <p:cNvSpPr>
            <a:spLocks noChangeShapeType="1"/>
          </p:cNvSpPr>
          <p:nvPr userDrawn="1"/>
        </p:nvSpPr>
        <p:spPr bwMode="auto">
          <a:xfrm>
            <a:off x="609601" y="944326"/>
            <a:ext cx="10974284"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a:solidFill>
                <a:schemeClr val="bg1"/>
              </a:solidFill>
            </a:endParaRPr>
          </a:p>
        </p:txBody>
      </p:sp>
      <p:sp>
        <p:nvSpPr>
          <p:cNvPr id="8" name="Text Placeholder 2">
            <a:extLst>
              <a:ext uri="{FF2B5EF4-FFF2-40B4-BE49-F238E27FC236}">
                <a16:creationId xmlns:a16="http://schemas.microsoft.com/office/drawing/2014/main" id="{90356C28-34FC-48BD-943E-82B485EB0C49}"/>
              </a:ext>
            </a:extLst>
          </p:cNvPr>
          <p:cNvSpPr>
            <a:spLocks noGrp="1"/>
          </p:cNvSpPr>
          <p:nvPr>
            <p:ph idx="1"/>
          </p:nvPr>
        </p:nvSpPr>
        <p:spPr>
          <a:xfrm>
            <a:off x="609601" y="1137920"/>
            <a:ext cx="10972800" cy="4947920"/>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Date Placeholder 2">
            <a:extLst>
              <a:ext uri="{FF2B5EF4-FFF2-40B4-BE49-F238E27FC236}">
                <a16:creationId xmlns:a16="http://schemas.microsoft.com/office/drawing/2014/main" id="{39369FE1-2141-4E78-8B01-84E57EEFE06A}"/>
              </a:ext>
            </a:extLst>
          </p:cNvPr>
          <p:cNvSpPr>
            <a:spLocks noGrp="1"/>
          </p:cNvSpPr>
          <p:nvPr>
            <p:ph type="dt" sz="half" idx="10"/>
          </p:nvPr>
        </p:nvSpPr>
        <p:spPr/>
        <p:txBody>
          <a:bodyPr lIns="0" rIns="0"/>
          <a:lstStyle/>
          <a:p>
            <a:endParaRPr lang="en-IN"/>
          </a:p>
        </p:txBody>
      </p:sp>
      <p:sp>
        <p:nvSpPr>
          <p:cNvPr id="4" name="Footer Placeholder 3">
            <a:extLst>
              <a:ext uri="{FF2B5EF4-FFF2-40B4-BE49-F238E27FC236}">
                <a16:creationId xmlns:a16="http://schemas.microsoft.com/office/drawing/2014/main" id="{714482B3-B946-42D6-98EA-72EE48EEB847}"/>
              </a:ext>
            </a:extLst>
          </p:cNvPr>
          <p:cNvSpPr>
            <a:spLocks noGrp="1"/>
          </p:cNvSpPr>
          <p:nvPr>
            <p:ph type="ftr" sz="quarter" idx="11"/>
          </p:nvPr>
        </p:nvSpPr>
        <p:spPr/>
        <p:txBody>
          <a:bodyPr lIns="0" rIns="0"/>
          <a:lstStyle/>
          <a:p>
            <a:r>
              <a:rPr lang="en-IN"/>
              <a:t>ESB: Analytics</a:t>
            </a:r>
          </a:p>
        </p:txBody>
      </p:sp>
      <p:sp>
        <p:nvSpPr>
          <p:cNvPr id="5" name="Slide Number Placeholder 4">
            <a:extLst>
              <a:ext uri="{FF2B5EF4-FFF2-40B4-BE49-F238E27FC236}">
                <a16:creationId xmlns:a16="http://schemas.microsoft.com/office/drawing/2014/main" id="{272DD5AC-66F0-425C-A9DE-0484513193A1}"/>
              </a:ext>
            </a:extLst>
          </p:cNvPr>
          <p:cNvSpPr>
            <a:spLocks noGrp="1"/>
          </p:cNvSpPr>
          <p:nvPr>
            <p:ph type="sldNum" sz="quarter" idx="12"/>
          </p:nvPr>
        </p:nvSpPr>
        <p:spPr/>
        <p:txBody>
          <a:bodyPr lIns="0" rIns="0"/>
          <a:lstStyle/>
          <a:p>
            <a:r>
              <a:rPr lang="en-IN"/>
              <a:t>Page </a:t>
            </a:r>
            <a:fld id="{F1BC30E3-FFE5-4B91-AA19-87A149EBB9EE}" type="slidenum">
              <a:rPr smtClean="0"/>
              <a:pPr/>
              <a:t>‹#›</a:t>
            </a:fld>
            <a:endParaRPr/>
          </a:p>
        </p:txBody>
      </p:sp>
    </p:spTree>
    <p:extLst>
      <p:ext uri="{BB962C8B-B14F-4D97-AF65-F5344CB8AC3E}">
        <p14:creationId xmlns:p14="http://schemas.microsoft.com/office/powerpoint/2010/main" val="35527582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Standard slide_no first level bullets">
    <p:spTree>
      <p:nvGrpSpPr>
        <p:cNvPr id="1" name=""/>
        <p:cNvGrpSpPr/>
        <p:nvPr/>
      </p:nvGrpSpPr>
      <p:grpSpPr>
        <a:xfrm>
          <a:off x="0" y="0"/>
          <a:ext cx="0" cy="0"/>
          <a:chOff x="0" y="0"/>
          <a:chExt cx="0" cy="0"/>
        </a:xfrm>
      </p:grpSpPr>
      <p:sp>
        <p:nvSpPr>
          <p:cNvPr id="2" name="Title 1"/>
          <p:cNvSpPr>
            <a:spLocks noGrp="1"/>
          </p:cNvSpPr>
          <p:nvPr>
            <p:ph type="title"/>
          </p:nvPr>
        </p:nvSpPr>
        <p:spPr>
          <a:xfrm>
            <a:off x="609601" y="294200"/>
            <a:ext cx="10972800" cy="590400"/>
          </a:xfrm>
        </p:spPr>
        <p:txBody>
          <a:bodyPr/>
          <a:lstStyle>
            <a:lvl1pPr>
              <a:defRPr>
                <a:solidFill>
                  <a:schemeClr val="bg1"/>
                </a:solidFill>
              </a:defRPr>
            </a:lvl1pPr>
          </a:lstStyle>
          <a:p>
            <a:r>
              <a:rPr lang="en-US"/>
              <a:t>Click to edit Master title style</a:t>
            </a:r>
            <a:endParaRPr lang="en-GB"/>
          </a:p>
        </p:txBody>
      </p:sp>
      <p:sp>
        <p:nvSpPr>
          <p:cNvPr id="3" name="Content Placeholder 2"/>
          <p:cNvSpPr>
            <a:spLocks noGrp="1"/>
          </p:cNvSpPr>
          <p:nvPr>
            <p:ph idx="1"/>
          </p:nvPr>
        </p:nvSpPr>
        <p:spPr>
          <a:xfrm>
            <a:off x="609601" y="1137919"/>
            <a:ext cx="10974284" cy="4954905"/>
          </a:xfrm>
        </p:spPr>
        <p:txBody>
          <a:bodyPr/>
          <a:lstStyle>
            <a:lvl1pPr marL="0" indent="0">
              <a:buNone/>
              <a:defRPr>
                <a:solidFill>
                  <a:schemeClr val="bg1"/>
                </a:solidFill>
              </a:defRPr>
            </a:lvl1pPr>
            <a:lvl2pPr marL="356438">
              <a:defRPr>
                <a:solidFill>
                  <a:schemeClr val="bg1"/>
                </a:solidFill>
              </a:defRPr>
            </a:lvl2pPr>
            <a:lvl3pPr marL="712875">
              <a:defRPr>
                <a:solidFill>
                  <a:schemeClr val="bg1"/>
                </a:solidFill>
              </a:defRPr>
            </a:lvl3pPr>
            <a:lvl4pPr marL="1069313">
              <a:defRPr>
                <a:solidFill>
                  <a:schemeClr val="bg1"/>
                </a:solidFill>
              </a:defRPr>
            </a:lvl4pPr>
            <a:lvl5pPr marL="1425751">
              <a:defRPr sz="1199">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BEFDBB3-7C34-4E5E-AD13-1B49910A2654}"/>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DAD0F565-A080-4523-A04C-6DEE2789C33A}"/>
              </a:ext>
            </a:extLst>
          </p:cNvPr>
          <p:cNvSpPr>
            <a:spLocks noGrp="1"/>
          </p:cNvSpPr>
          <p:nvPr>
            <p:ph type="ftr" sz="quarter" idx="11"/>
          </p:nvPr>
        </p:nvSpPr>
        <p:spPr/>
        <p:txBody>
          <a:bodyPr/>
          <a:lstStyle/>
          <a:p>
            <a:r>
              <a:rPr lang="en-IN"/>
              <a:t>ESB: Analytics</a:t>
            </a:r>
          </a:p>
        </p:txBody>
      </p:sp>
      <p:sp>
        <p:nvSpPr>
          <p:cNvPr id="6" name="Slide Number Placeholder 5">
            <a:extLst>
              <a:ext uri="{FF2B5EF4-FFF2-40B4-BE49-F238E27FC236}">
                <a16:creationId xmlns:a16="http://schemas.microsoft.com/office/drawing/2014/main" id="{A6977AFB-BAAB-4831-9B67-3646A934EC34}"/>
              </a:ext>
            </a:extLst>
          </p:cNvPr>
          <p:cNvSpPr>
            <a:spLocks noGrp="1"/>
          </p:cNvSpPr>
          <p:nvPr>
            <p:ph type="sldNum" sz="quarter" idx="12"/>
          </p:nvPr>
        </p:nvSpPr>
        <p:spPr/>
        <p:txBody>
          <a:bodyPr/>
          <a:lstStyle/>
          <a:p>
            <a:r>
              <a:rPr lang="en-IN"/>
              <a:t>Page </a:t>
            </a:r>
            <a:fld id="{F1BC30E3-FFE5-4B91-AA19-87A149EBB9EE}" type="slidenum">
              <a:rPr smtClean="0"/>
              <a:pPr/>
              <a:t>‹#›</a:t>
            </a:fld>
            <a:endParaRPr/>
          </a:p>
        </p:txBody>
      </p:sp>
      <p:sp>
        <p:nvSpPr>
          <p:cNvPr id="8" name="Line 10">
            <a:extLst>
              <a:ext uri="{FF2B5EF4-FFF2-40B4-BE49-F238E27FC236}">
                <a16:creationId xmlns:a16="http://schemas.microsoft.com/office/drawing/2014/main" id="{CF130104-FAF2-4309-9701-573F37743137}"/>
              </a:ext>
            </a:extLst>
          </p:cNvPr>
          <p:cNvSpPr>
            <a:spLocks noChangeShapeType="1"/>
          </p:cNvSpPr>
          <p:nvPr userDrawn="1"/>
        </p:nvSpPr>
        <p:spPr bwMode="auto">
          <a:xfrm>
            <a:off x="609601" y="944326"/>
            <a:ext cx="10974284"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a:solidFill>
                <a:schemeClr val="bg1"/>
              </a:solidFill>
            </a:endParaRPr>
          </a:p>
        </p:txBody>
      </p:sp>
    </p:spTree>
    <p:extLst>
      <p:ext uri="{BB962C8B-B14F-4D97-AF65-F5344CB8AC3E}">
        <p14:creationId xmlns:p14="http://schemas.microsoft.com/office/powerpoint/2010/main" val="170155237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Standard slide_no bullets">
    <p:spTree>
      <p:nvGrpSpPr>
        <p:cNvPr id="1" name=""/>
        <p:cNvGrpSpPr/>
        <p:nvPr/>
      </p:nvGrpSpPr>
      <p:grpSpPr>
        <a:xfrm>
          <a:off x="0" y="0"/>
          <a:ext cx="0" cy="0"/>
          <a:chOff x="0" y="0"/>
          <a:chExt cx="0" cy="0"/>
        </a:xfrm>
      </p:grpSpPr>
      <p:sp>
        <p:nvSpPr>
          <p:cNvPr id="2" name="Title 1"/>
          <p:cNvSpPr>
            <a:spLocks noGrp="1"/>
          </p:cNvSpPr>
          <p:nvPr>
            <p:ph type="title"/>
          </p:nvPr>
        </p:nvSpPr>
        <p:spPr>
          <a:xfrm>
            <a:off x="609601" y="294200"/>
            <a:ext cx="10972800" cy="590400"/>
          </a:xfrm>
        </p:spPr>
        <p:txBody>
          <a:bodyPr/>
          <a:lstStyle>
            <a:lvl1pPr>
              <a:defRPr>
                <a:solidFill>
                  <a:schemeClr val="bg1"/>
                </a:solidFill>
              </a:defRPr>
            </a:lvl1pPr>
          </a:lstStyle>
          <a:p>
            <a:r>
              <a:rPr lang="en-US"/>
              <a:t>Click to edit Master title style</a:t>
            </a:r>
            <a:endParaRPr lang="en-GB"/>
          </a:p>
        </p:txBody>
      </p:sp>
      <p:sp>
        <p:nvSpPr>
          <p:cNvPr id="3" name="Content Placeholder 2"/>
          <p:cNvSpPr>
            <a:spLocks noGrp="1"/>
          </p:cNvSpPr>
          <p:nvPr>
            <p:ph idx="1"/>
          </p:nvPr>
        </p:nvSpPr>
        <p:spPr>
          <a:xfrm>
            <a:off x="609601" y="1137920"/>
            <a:ext cx="10972800" cy="4954905"/>
          </a:xfrm>
        </p:spPr>
        <p:txBody>
          <a:bodyPr/>
          <a:lstStyle>
            <a:lvl1pPr marL="0" indent="0">
              <a:spcBef>
                <a:spcPts val="480"/>
              </a:spcBef>
              <a:buNone/>
              <a:defRPr>
                <a:solidFill>
                  <a:schemeClr val="bg1"/>
                </a:solidFill>
              </a:defRPr>
            </a:lvl1pPr>
            <a:lvl2pPr marL="0" indent="0">
              <a:spcBef>
                <a:spcPts val="480"/>
              </a:spcBef>
              <a:buNone/>
              <a:defRPr sz="1799">
                <a:solidFill>
                  <a:schemeClr val="bg1"/>
                </a:solidFill>
              </a:defRPr>
            </a:lvl2pPr>
            <a:lvl3pPr marL="0" indent="0">
              <a:spcBef>
                <a:spcPts val="480"/>
              </a:spcBef>
              <a:buNone/>
              <a:defRPr sz="1599">
                <a:solidFill>
                  <a:schemeClr val="bg1"/>
                </a:solidFill>
              </a:defRPr>
            </a:lvl3pPr>
            <a:lvl4pPr marL="0" indent="0">
              <a:spcBef>
                <a:spcPts val="480"/>
              </a:spcBef>
              <a:buNone/>
              <a:defRPr sz="1399">
                <a:solidFill>
                  <a:schemeClr val="bg1"/>
                </a:solidFill>
              </a:defRPr>
            </a:lvl4pPr>
            <a:lvl5pPr marL="0" indent="0">
              <a:spcBef>
                <a:spcPts val="480"/>
              </a:spcBef>
              <a:buNone/>
              <a:defRPr sz="1199">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9" name="Line 10">
            <a:extLst>
              <a:ext uri="{FF2B5EF4-FFF2-40B4-BE49-F238E27FC236}">
                <a16:creationId xmlns:a16="http://schemas.microsoft.com/office/drawing/2014/main" id="{CF130104-FAF2-4309-9701-573F37743137}"/>
              </a:ext>
            </a:extLst>
          </p:cNvPr>
          <p:cNvSpPr>
            <a:spLocks noChangeShapeType="1"/>
          </p:cNvSpPr>
          <p:nvPr userDrawn="1"/>
        </p:nvSpPr>
        <p:spPr bwMode="auto">
          <a:xfrm>
            <a:off x="609601" y="944326"/>
            <a:ext cx="10974284"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a:solidFill>
                <a:schemeClr val="bg1"/>
              </a:solidFill>
            </a:endParaRPr>
          </a:p>
        </p:txBody>
      </p:sp>
      <p:sp>
        <p:nvSpPr>
          <p:cNvPr id="4" name="Date Placeholder 3">
            <a:extLst>
              <a:ext uri="{FF2B5EF4-FFF2-40B4-BE49-F238E27FC236}">
                <a16:creationId xmlns:a16="http://schemas.microsoft.com/office/drawing/2014/main" id="{40354617-5A1F-4D8E-8075-F2918D0E9DCE}"/>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C9DAB026-E283-44F4-8795-984385684671}"/>
              </a:ext>
            </a:extLst>
          </p:cNvPr>
          <p:cNvSpPr>
            <a:spLocks noGrp="1"/>
          </p:cNvSpPr>
          <p:nvPr>
            <p:ph type="ftr" sz="quarter" idx="11"/>
          </p:nvPr>
        </p:nvSpPr>
        <p:spPr/>
        <p:txBody>
          <a:bodyPr/>
          <a:lstStyle/>
          <a:p>
            <a:r>
              <a:rPr lang="en-IN"/>
              <a:t>ESB: Analytics</a:t>
            </a:r>
          </a:p>
        </p:txBody>
      </p:sp>
      <p:sp>
        <p:nvSpPr>
          <p:cNvPr id="6" name="Slide Number Placeholder 5">
            <a:extLst>
              <a:ext uri="{FF2B5EF4-FFF2-40B4-BE49-F238E27FC236}">
                <a16:creationId xmlns:a16="http://schemas.microsoft.com/office/drawing/2014/main" id="{AA3657FA-64A4-4818-8A20-F1ACA6AC5921}"/>
              </a:ext>
            </a:extLst>
          </p:cNvPr>
          <p:cNvSpPr>
            <a:spLocks noGrp="1"/>
          </p:cNvSpPr>
          <p:nvPr>
            <p:ph type="sldNum" sz="quarter" idx="12"/>
          </p:nvPr>
        </p:nvSpPr>
        <p:spPr/>
        <p:txBody>
          <a:bodyPr/>
          <a:lstStyle/>
          <a:p>
            <a:r>
              <a:rPr lang="en-IN"/>
              <a:t>Page </a:t>
            </a:r>
            <a:fld id="{F1BC30E3-FFE5-4B91-AA19-87A149EBB9EE}" type="slidenum">
              <a:rPr smtClean="0"/>
              <a:pPr/>
              <a:t>‹#›</a:t>
            </a:fld>
            <a:endParaRPr/>
          </a:p>
        </p:txBody>
      </p:sp>
    </p:spTree>
    <p:extLst>
      <p:ext uri="{BB962C8B-B14F-4D97-AF65-F5344CB8AC3E}">
        <p14:creationId xmlns:p14="http://schemas.microsoft.com/office/powerpoint/2010/main" val="4362176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Two columns_no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601" y="294200"/>
            <a:ext cx="10972800" cy="590880"/>
          </a:xfrm>
        </p:spPr>
        <p:txBody>
          <a:bodyPr/>
          <a:lstStyle>
            <a:lvl1pPr>
              <a:defRPr>
                <a:solidFill>
                  <a:schemeClr val="bg1"/>
                </a:solidFill>
              </a:defRPr>
            </a:lvl1pPr>
          </a:lstStyle>
          <a:p>
            <a:r>
              <a:rPr lang="en-US"/>
              <a:t>Click to edit Master title style</a:t>
            </a:r>
            <a:endParaRPr lang="en-GB"/>
          </a:p>
        </p:txBody>
      </p:sp>
      <p:sp>
        <p:nvSpPr>
          <p:cNvPr id="3" name="Content Placeholder 2"/>
          <p:cNvSpPr>
            <a:spLocks noGrp="1"/>
          </p:cNvSpPr>
          <p:nvPr>
            <p:ph sz="half" idx="1"/>
          </p:nvPr>
        </p:nvSpPr>
        <p:spPr>
          <a:xfrm>
            <a:off x="609601" y="1137919"/>
            <a:ext cx="5384800" cy="4834800"/>
          </a:xfrm>
        </p:spPr>
        <p:txBody>
          <a:bodyPr/>
          <a:lstStyle>
            <a:lvl1pPr>
              <a:defRPr sz="1999">
                <a:solidFill>
                  <a:schemeClr val="bg1"/>
                </a:solidFill>
              </a:defRPr>
            </a:lvl1pPr>
            <a:lvl2pPr>
              <a:defRPr sz="1799">
                <a:solidFill>
                  <a:schemeClr val="bg1"/>
                </a:solidFill>
              </a:defRPr>
            </a:lvl2pPr>
            <a:lvl3pPr>
              <a:defRPr sz="1599">
                <a:solidFill>
                  <a:schemeClr val="bg1"/>
                </a:solidFill>
              </a:defRPr>
            </a:lvl3pPr>
            <a:lvl4pPr>
              <a:defRPr sz="1399">
                <a:solidFill>
                  <a:schemeClr val="bg1"/>
                </a:solidFill>
              </a:defRPr>
            </a:lvl4pPr>
            <a:lvl5pPr>
              <a:defRPr sz="1199">
                <a:solidFill>
                  <a:schemeClr val="bg1"/>
                </a:solidFill>
              </a:defRPr>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1" y="1137919"/>
            <a:ext cx="5384800" cy="4834800"/>
          </a:xfrm>
        </p:spPr>
        <p:txBody>
          <a:bodyPr/>
          <a:lstStyle>
            <a:lvl1pPr>
              <a:defRPr sz="1999">
                <a:solidFill>
                  <a:schemeClr val="bg1"/>
                </a:solidFill>
              </a:defRPr>
            </a:lvl1pPr>
            <a:lvl2pPr>
              <a:defRPr sz="1799">
                <a:solidFill>
                  <a:schemeClr val="bg1"/>
                </a:solidFill>
              </a:defRPr>
            </a:lvl2pPr>
            <a:lvl3pPr>
              <a:defRPr sz="1599">
                <a:solidFill>
                  <a:schemeClr val="bg1"/>
                </a:solidFill>
              </a:defRPr>
            </a:lvl3pPr>
            <a:lvl4pPr>
              <a:defRPr sz="1399">
                <a:solidFill>
                  <a:schemeClr val="bg1"/>
                </a:solidFill>
              </a:defRPr>
            </a:lvl4pPr>
            <a:lvl5pPr>
              <a:defRPr sz="1199">
                <a:solidFill>
                  <a:schemeClr val="bg1"/>
                </a:solidFill>
              </a:defRPr>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64DE21E-2E07-4ED3-B534-8AED469C8F64}"/>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D8601461-720E-4840-BF9B-D9C7BF8C9E4E}"/>
              </a:ext>
            </a:extLst>
          </p:cNvPr>
          <p:cNvSpPr>
            <a:spLocks noGrp="1"/>
          </p:cNvSpPr>
          <p:nvPr>
            <p:ph type="ftr" sz="quarter" idx="11"/>
          </p:nvPr>
        </p:nvSpPr>
        <p:spPr/>
        <p:txBody>
          <a:bodyPr/>
          <a:lstStyle/>
          <a:p>
            <a:r>
              <a:rPr lang="en-IN"/>
              <a:t>ESB: Analytics</a:t>
            </a:r>
          </a:p>
        </p:txBody>
      </p:sp>
      <p:sp>
        <p:nvSpPr>
          <p:cNvPr id="7" name="Slide Number Placeholder 6">
            <a:extLst>
              <a:ext uri="{FF2B5EF4-FFF2-40B4-BE49-F238E27FC236}">
                <a16:creationId xmlns:a16="http://schemas.microsoft.com/office/drawing/2014/main" id="{AAACE970-AAFF-42C7-8A32-759BAA7BA43A}"/>
              </a:ext>
            </a:extLst>
          </p:cNvPr>
          <p:cNvSpPr>
            <a:spLocks noGrp="1"/>
          </p:cNvSpPr>
          <p:nvPr>
            <p:ph type="sldNum" sz="quarter" idx="12"/>
          </p:nvPr>
        </p:nvSpPr>
        <p:spPr/>
        <p:txBody>
          <a:bodyPr/>
          <a:lstStyle/>
          <a:p>
            <a:r>
              <a:rPr lang="en-IN"/>
              <a:t>Page </a:t>
            </a:r>
            <a:fld id="{F1BC30E3-FFE5-4B91-AA19-87A149EBB9EE}" type="slidenum">
              <a:rPr smtClean="0"/>
              <a:pPr/>
              <a:t>‹#›</a:t>
            </a:fld>
            <a:endParaRPr/>
          </a:p>
        </p:txBody>
      </p:sp>
      <p:sp>
        <p:nvSpPr>
          <p:cNvPr id="9" name="Line 10">
            <a:extLst>
              <a:ext uri="{FF2B5EF4-FFF2-40B4-BE49-F238E27FC236}">
                <a16:creationId xmlns:a16="http://schemas.microsoft.com/office/drawing/2014/main" id="{CF130104-FAF2-4309-9701-573F37743137}"/>
              </a:ext>
            </a:extLst>
          </p:cNvPr>
          <p:cNvSpPr>
            <a:spLocks noChangeShapeType="1"/>
          </p:cNvSpPr>
          <p:nvPr userDrawn="1"/>
        </p:nvSpPr>
        <p:spPr bwMode="auto">
          <a:xfrm>
            <a:off x="609601" y="944326"/>
            <a:ext cx="10974284"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a:solidFill>
                <a:schemeClr val="bg1"/>
              </a:solidFill>
            </a:endParaRPr>
          </a:p>
        </p:txBody>
      </p:sp>
    </p:spTree>
    <p:extLst>
      <p:ext uri="{BB962C8B-B14F-4D97-AF65-F5344CB8AC3E}">
        <p14:creationId xmlns:p14="http://schemas.microsoft.com/office/powerpoint/2010/main" val="1583005401"/>
      </p:ext>
    </p:extLst>
  </p:cSld>
  <p:clrMapOvr>
    <a:masterClrMapping/>
  </p:clrMapOvr>
  <p:extLst>
    <p:ext uri="{DCECCB84-F9BA-43D5-87BE-67443E8EF086}">
      <p15:sldGuideLst xmlns:p15="http://schemas.microsoft.com/office/powerpoint/2012/main">
        <p15:guide id="1" pos="3774">
          <p15:clr>
            <a:srgbClr val="FBAE40"/>
          </p15:clr>
        </p15:guide>
        <p15:guide id="2" pos="391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wo columns with heading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12329" y="1869441"/>
            <a:ext cx="5390400" cy="4256075"/>
          </a:xfrm>
        </p:spPr>
        <p:txBody>
          <a:bodyPr/>
          <a:lstStyle>
            <a:lvl1pPr>
              <a:defRPr sz="1999">
                <a:solidFill>
                  <a:schemeClr val="bg1"/>
                </a:solidFill>
              </a:defRPr>
            </a:lvl1pPr>
            <a:lvl2pPr>
              <a:defRPr sz="1799">
                <a:solidFill>
                  <a:schemeClr val="bg1"/>
                </a:solidFill>
              </a:defRPr>
            </a:lvl2pPr>
            <a:lvl3pPr>
              <a:defRPr sz="1599">
                <a:solidFill>
                  <a:schemeClr val="bg1"/>
                </a:solidFill>
              </a:defRPr>
            </a:lvl3pPr>
            <a:lvl4pPr>
              <a:defRPr sz="1399">
                <a:solidFill>
                  <a:schemeClr val="bg1"/>
                </a:solidFill>
              </a:defRPr>
            </a:lvl4pPr>
            <a:lvl5pPr>
              <a:defRPr sz="1199">
                <a:solidFill>
                  <a:schemeClr val="bg1"/>
                </a:solidFill>
              </a:defRPr>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6405" y="1869441"/>
            <a:ext cx="5390400" cy="4256075"/>
          </a:xfrm>
        </p:spPr>
        <p:txBody>
          <a:bodyPr/>
          <a:lstStyle>
            <a:lvl1pPr>
              <a:defRPr sz="1999">
                <a:solidFill>
                  <a:schemeClr val="bg1"/>
                </a:solidFill>
              </a:defRPr>
            </a:lvl1pPr>
            <a:lvl2pPr>
              <a:defRPr sz="1799">
                <a:solidFill>
                  <a:schemeClr val="bg1"/>
                </a:solidFill>
              </a:defRPr>
            </a:lvl2pPr>
            <a:lvl3pPr>
              <a:defRPr sz="1599">
                <a:solidFill>
                  <a:schemeClr val="bg1"/>
                </a:solidFill>
              </a:defRPr>
            </a:lvl3pPr>
            <a:lvl4pPr>
              <a:defRPr sz="1399">
                <a:solidFill>
                  <a:schemeClr val="bg1"/>
                </a:solidFill>
              </a:defRPr>
            </a:lvl4pPr>
            <a:lvl5pPr>
              <a:defRPr sz="1199">
                <a:solidFill>
                  <a:schemeClr val="bg1"/>
                </a:solidFill>
              </a:defRPr>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Text Placeholder 9"/>
          <p:cNvSpPr>
            <a:spLocks noGrp="1"/>
          </p:cNvSpPr>
          <p:nvPr>
            <p:ph type="body" sz="quarter" idx="12"/>
          </p:nvPr>
        </p:nvSpPr>
        <p:spPr>
          <a:xfrm>
            <a:off x="609601" y="1137920"/>
            <a:ext cx="5390400" cy="640800"/>
          </a:xfrm>
        </p:spPr>
        <p:txBody>
          <a:bodyPr anchor="t" anchorCtr="0"/>
          <a:lstStyle>
            <a:lvl1pPr>
              <a:buNone/>
              <a:defRPr b="1">
                <a:solidFill>
                  <a:schemeClr val="bg1"/>
                </a:solidFill>
              </a:defRPr>
            </a:lvl1pPr>
          </a:lstStyle>
          <a:p>
            <a:pPr lvl="0"/>
            <a:endParaRPr lang="en-GB"/>
          </a:p>
        </p:txBody>
      </p:sp>
      <p:sp>
        <p:nvSpPr>
          <p:cNvPr id="11" name="Text Placeholder 9"/>
          <p:cNvSpPr>
            <a:spLocks noGrp="1"/>
          </p:cNvSpPr>
          <p:nvPr>
            <p:ph type="body" sz="quarter" idx="13"/>
          </p:nvPr>
        </p:nvSpPr>
        <p:spPr>
          <a:xfrm>
            <a:off x="6196405" y="1137920"/>
            <a:ext cx="5390400" cy="640800"/>
          </a:xfrm>
        </p:spPr>
        <p:txBody>
          <a:bodyPr anchor="t" anchorCtr="0"/>
          <a:lstStyle>
            <a:lvl1pPr>
              <a:buNone/>
              <a:defRPr b="1">
                <a:solidFill>
                  <a:schemeClr val="bg1"/>
                </a:solidFill>
              </a:defRPr>
            </a:lvl1pPr>
          </a:lstStyle>
          <a:p>
            <a:pPr lvl="0"/>
            <a:endParaRPr lang="en-GB"/>
          </a:p>
        </p:txBody>
      </p:sp>
      <p:sp>
        <p:nvSpPr>
          <p:cNvPr id="2" name="Title 1"/>
          <p:cNvSpPr>
            <a:spLocks noGrp="1"/>
          </p:cNvSpPr>
          <p:nvPr>
            <p:ph type="title"/>
          </p:nvPr>
        </p:nvSpPr>
        <p:spPr>
          <a:xfrm>
            <a:off x="609601" y="294200"/>
            <a:ext cx="10972800" cy="590880"/>
          </a:xfrm>
        </p:spPr>
        <p:txBody>
          <a:bodyPr/>
          <a:lstStyle>
            <a:lvl1pPr>
              <a:defRPr>
                <a:solidFill>
                  <a:schemeClr val="bg1"/>
                </a:solidFill>
              </a:defRPr>
            </a:lvl1pPr>
          </a:lstStyle>
          <a:p>
            <a:r>
              <a:rPr lang="en-US"/>
              <a:t>Click to edit Master title style</a:t>
            </a:r>
          </a:p>
        </p:txBody>
      </p:sp>
      <p:sp>
        <p:nvSpPr>
          <p:cNvPr id="5" name="Date Placeholder 4">
            <a:extLst>
              <a:ext uri="{FF2B5EF4-FFF2-40B4-BE49-F238E27FC236}">
                <a16:creationId xmlns:a16="http://schemas.microsoft.com/office/drawing/2014/main" id="{6A3CD3F7-62DC-4CC4-8F34-C353DB087D7C}"/>
              </a:ext>
            </a:extLst>
          </p:cNvPr>
          <p:cNvSpPr>
            <a:spLocks noGrp="1"/>
          </p:cNvSpPr>
          <p:nvPr>
            <p:ph type="dt" sz="half" idx="14"/>
          </p:nvPr>
        </p:nvSpPr>
        <p:spPr/>
        <p:txBody>
          <a:bodyPr/>
          <a:lstStyle/>
          <a:p>
            <a:endParaRPr lang="en-IN"/>
          </a:p>
        </p:txBody>
      </p:sp>
      <p:sp>
        <p:nvSpPr>
          <p:cNvPr id="6" name="Footer Placeholder 5">
            <a:extLst>
              <a:ext uri="{FF2B5EF4-FFF2-40B4-BE49-F238E27FC236}">
                <a16:creationId xmlns:a16="http://schemas.microsoft.com/office/drawing/2014/main" id="{4BD2EC01-3D34-4D32-9B76-5269D1AA4651}"/>
              </a:ext>
            </a:extLst>
          </p:cNvPr>
          <p:cNvSpPr>
            <a:spLocks noGrp="1"/>
          </p:cNvSpPr>
          <p:nvPr>
            <p:ph type="ftr" sz="quarter" idx="15"/>
          </p:nvPr>
        </p:nvSpPr>
        <p:spPr/>
        <p:txBody>
          <a:bodyPr/>
          <a:lstStyle/>
          <a:p>
            <a:r>
              <a:rPr lang="en-IN"/>
              <a:t>ESB: Analytics</a:t>
            </a:r>
          </a:p>
        </p:txBody>
      </p:sp>
      <p:sp>
        <p:nvSpPr>
          <p:cNvPr id="7" name="Slide Number Placeholder 6">
            <a:extLst>
              <a:ext uri="{FF2B5EF4-FFF2-40B4-BE49-F238E27FC236}">
                <a16:creationId xmlns:a16="http://schemas.microsoft.com/office/drawing/2014/main" id="{24BE1C2B-4DA4-468F-9976-85F6CBF826F1}"/>
              </a:ext>
            </a:extLst>
          </p:cNvPr>
          <p:cNvSpPr>
            <a:spLocks noGrp="1"/>
          </p:cNvSpPr>
          <p:nvPr>
            <p:ph type="sldNum" sz="quarter" idx="16"/>
          </p:nvPr>
        </p:nvSpPr>
        <p:spPr/>
        <p:txBody>
          <a:bodyPr/>
          <a:lstStyle/>
          <a:p>
            <a:r>
              <a:rPr lang="en-IN"/>
              <a:t>Page </a:t>
            </a:r>
            <a:fld id="{F1BC30E3-FFE5-4B91-AA19-87A149EBB9EE}" type="slidenum">
              <a:rPr smtClean="0"/>
              <a:pPr/>
              <a:t>‹#›</a:t>
            </a:fld>
            <a:endParaRPr/>
          </a:p>
        </p:txBody>
      </p:sp>
      <p:sp>
        <p:nvSpPr>
          <p:cNvPr id="12" name="Line 10">
            <a:extLst>
              <a:ext uri="{FF2B5EF4-FFF2-40B4-BE49-F238E27FC236}">
                <a16:creationId xmlns:a16="http://schemas.microsoft.com/office/drawing/2014/main" id="{CF130104-FAF2-4309-9701-573F37743137}"/>
              </a:ext>
            </a:extLst>
          </p:cNvPr>
          <p:cNvSpPr>
            <a:spLocks noChangeShapeType="1"/>
          </p:cNvSpPr>
          <p:nvPr userDrawn="1"/>
        </p:nvSpPr>
        <p:spPr bwMode="auto">
          <a:xfrm>
            <a:off x="609601" y="944326"/>
            <a:ext cx="10974284"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a:solidFill>
                <a:schemeClr val="bg1"/>
              </a:solidFill>
            </a:endParaRPr>
          </a:p>
        </p:txBody>
      </p:sp>
    </p:spTree>
    <p:extLst>
      <p:ext uri="{BB962C8B-B14F-4D97-AF65-F5344CB8AC3E}">
        <p14:creationId xmlns:p14="http://schemas.microsoft.com/office/powerpoint/2010/main" val="1107485515"/>
      </p:ext>
    </p:extLst>
  </p:cSld>
  <p:clrMapOvr>
    <a:masterClrMapping/>
  </p:clrMapOvr>
  <p:extLst>
    <p:ext uri="{DCECCB84-F9BA-43D5-87BE-67443E8EF086}">
      <p15:sldGuideLst xmlns:p15="http://schemas.microsoft.com/office/powerpoint/2012/main">
        <p15:guide id="1" pos="3774">
          <p15:clr>
            <a:srgbClr val="FBAE40"/>
          </p15:clr>
        </p15:guide>
        <p15:guide id="2" pos="391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Mixed layout_Agenda">
    <p:spTree>
      <p:nvGrpSpPr>
        <p:cNvPr id="1" name=""/>
        <p:cNvGrpSpPr/>
        <p:nvPr/>
      </p:nvGrpSpPr>
      <p:grpSpPr>
        <a:xfrm>
          <a:off x="0" y="0"/>
          <a:ext cx="0" cy="0"/>
          <a:chOff x="0" y="0"/>
          <a:chExt cx="0" cy="0"/>
        </a:xfrm>
      </p:grpSpPr>
      <p:sp>
        <p:nvSpPr>
          <p:cNvPr id="2" name="Title 1"/>
          <p:cNvSpPr>
            <a:spLocks noGrp="1"/>
          </p:cNvSpPr>
          <p:nvPr>
            <p:ph type="title"/>
          </p:nvPr>
        </p:nvSpPr>
        <p:spPr>
          <a:xfrm>
            <a:off x="609601" y="294200"/>
            <a:ext cx="10972800" cy="590400"/>
          </a:xfrm>
        </p:spPr>
        <p:txBody>
          <a:bodyPr/>
          <a:lstStyle>
            <a:lvl1pPr>
              <a:defRPr>
                <a:solidFill>
                  <a:schemeClr val="bg1"/>
                </a:solidFill>
              </a:defRPr>
            </a:lvl1pPr>
          </a:lstStyle>
          <a:p>
            <a:r>
              <a:rPr lang="en-US"/>
              <a:t>Click to edit Master title style</a:t>
            </a:r>
            <a:endParaRPr lang="en-GB"/>
          </a:p>
        </p:txBody>
      </p:sp>
      <p:sp>
        <p:nvSpPr>
          <p:cNvPr id="10" name="Text Placeholder 16">
            <a:extLst>
              <a:ext uri="{FF2B5EF4-FFF2-40B4-BE49-F238E27FC236}">
                <a16:creationId xmlns:a16="http://schemas.microsoft.com/office/drawing/2014/main" id="{DA81FCAA-64D2-4A9C-B16E-9C4E3BB431BB}"/>
              </a:ext>
            </a:extLst>
          </p:cNvPr>
          <p:cNvSpPr>
            <a:spLocks noGrp="1"/>
          </p:cNvSpPr>
          <p:nvPr>
            <p:ph type="body" sz="quarter" idx="14" hasCustomPrompt="1"/>
          </p:nvPr>
        </p:nvSpPr>
        <p:spPr>
          <a:xfrm>
            <a:off x="7129748" y="3756241"/>
            <a:ext cx="3087667" cy="180000"/>
          </a:xfrm>
        </p:spPr>
        <p:txBody>
          <a:bodyPr/>
          <a:lstStyle>
            <a:lvl1pPr marL="0" indent="0">
              <a:buNone/>
              <a:defRPr sz="1199">
                <a:solidFill>
                  <a:schemeClr val="bg1"/>
                </a:solidFill>
              </a:defRPr>
            </a:lvl1pPr>
          </a:lstStyle>
          <a:p>
            <a:pPr lvl="0"/>
            <a:r>
              <a:rPr lang="en-US"/>
              <a:t>Name Surname</a:t>
            </a:r>
            <a:endParaRPr lang="en-GB"/>
          </a:p>
        </p:txBody>
      </p:sp>
      <p:sp>
        <p:nvSpPr>
          <p:cNvPr id="11" name="Text Placeholder 16">
            <a:extLst>
              <a:ext uri="{FF2B5EF4-FFF2-40B4-BE49-F238E27FC236}">
                <a16:creationId xmlns:a16="http://schemas.microsoft.com/office/drawing/2014/main" id="{03CDC117-35F2-47B2-85B2-29CB8EE7E096}"/>
              </a:ext>
            </a:extLst>
          </p:cNvPr>
          <p:cNvSpPr>
            <a:spLocks noGrp="1"/>
          </p:cNvSpPr>
          <p:nvPr>
            <p:ph type="body" sz="quarter" idx="15" hasCustomPrompt="1"/>
          </p:nvPr>
        </p:nvSpPr>
        <p:spPr>
          <a:xfrm>
            <a:off x="7129748" y="3998884"/>
            <a:ext cx="3087667" cy="180000"/>
          </a:xfrm>
        </p:spPr>
        <p:txBody>
          <a:bodyPr/>
          <a:lstStyle>
            <a:lvl1pPr marL="0" indent="0">
              <a:buNone/>
              <a:defRPr sz="1199">
                <a:solidFill>
                  <a:schemeClr val="bg1"/>
                </a:solidFill>
              </a:defRPr>
            </a:lvl1pPr>
          </a:lstStyle>
          <a:p>
            <a:pPr lvl="0"/>
            <a:r>
              <a:rPr lang="en-US"/>
              <a:t>Job Title to go here</a:t>
            </a:r>
            <a:endParaRPr lang="en-GB"/>
          </a:p>
        </p:txBody>
      </p:sp>
      <p:sp>
        <p:nvSpPr>
          <p:cNvPr id="14" name="Picture Placeholder 19">
            <a:extLst>
              <a:ext uri="{FF2B5EF4-FFF2-40B4-BE49-F238E27FC236}">
                <a16:creationId xmlns:a16="http://schemas.microsoft.com/office/drawing/2014/main" id="{00A15EA9-2372-4E06-83C2-1E13AB1FA626}"/>
              </a:ext>
            </a:extLst>
          </p:cNvPr>
          <p:cNvSpPr>
            <a:spLocks noGrp="1"/>
          </p:cNvSpPr>
          <p:nvPr>
            <p:ph type="pic" sz="quarter" idx="16"/>
          </p:nvPr>
        </p:nvSpPr>
        <p:spPr>
          <a:xfrm>
            <a:off x="6119820" y="3578084"/>
            <a:ext cx="778554" cy="778959"/>
          </a:xfrm>
          <a:prstGeom prst="ellipse">
            <a:avLst/>
          </a:prstGeom>
        </p:spPr>
        <p:txBody>
          <a:bodyPr anchor="ctr"/>
          <a:lstStyle>
            <a:lvl1pPr marL="0" indent="0" algn="ctr">
              <a:buNone/>
              <a:defRPr sz="900">
                <a:solidFill>
                  <a:schemeClr val="bg1"/>
                </a:solidFill>
              </a:defRPr>
            </a:lvl1pPr>
          </a:lstStyle>
          <a:p>
            <a:endParaRPr lang="en-GB"/>
          </a:p>
        </p:txBody>
      </p:sp>
      <p:sp>
        <p:nvSpPr>
          <p:cNvPr id="9" name="Text Placeholder 8">
            <a:extLst>
              <a:ext uri="{FF2B5EF4-FFF2-40B4-BE49-F238E27FC236}">
                <a16:creationId xmlns:a16="http://schemas.microsoft.com/office/drawing/2014/main" id="{5DB83DAE-9FEB-4E9C-85BA-A34BD239275A}"/>
              </a:ext>
            </a:extLst>
          </p:cNvPr>
          <p:cNvSpPr>
            <a:spLocks noGrp="1"/>
          </p:cNvSpPr>
          <p:nvPr>
            <p:ph type="body" sz="quarter" idx="17" hasCustomPrompt="1"/>
          </p:nvPr>
        </p:nvSpPr>
        <p:spPr>
          <a:xfrm>
            <a:off x="6119821" y="1137921"/>
            <a:ext cx="5462580" cy="373807"/>
          </a:xfrm>
        </p:spPr>
        <p:txBody>
          <a:bodyPr/>
          <a:lstStyle>
            <a:lvl1pPr marL="0" indent="0">
              <a:buNone/>
              <a:defRPr/>
            </a:lvl1pPr>
          </a:lstStyle>
          <a:p>
            <a:pPr lvl="0"/>
            <a:r>
              <a:rPr lang="en-US"/>
              <a:t>Key Takeaways</a:t>
            </a:r>
          </a:p>
        </p:txBody>
      </p:sp>
      <p:sp>
        <p:nvSpPr>
          <p:cNvPr id="15" name="Text Placeholder 8">
            <a:extLst>
              <a:ext uri="{FF2B5EF4-FFF2-40B4-BE49-F238E27FC236}">
                <a16:creationId xmlns:a16="http://schemas.microsoft.com/office/drawing/2014/main" id="{C1ABE303-7041-4312-AD03-0E872AEF99BE}"/>
              </a:ext>
            </a:extLst>
          </p:cNvPr>
          <p:cNvSpPr>
            <a:spLocks noGrp="1"/>
          </p:cNvSpPr>
          <p:nvPr>
            <p:ph type="body" sz="quarter" idx="18" hasCustomPrompt="1"/>
          </p:nvPr>
        </p:nvSpPr>
        <p:spPr>
          <a:xfrm>
            <a:off x="6119821" y="1635009"/>
            <a:ext cx="5462580" cy="1611554"/>
          </a:xfrm>
        </p:spPr>
        <p:txBody>
          <a:bodyPr/>
          <a:lstStyle>
            <a:lvl1pPr marL="0" indent="0">
              <a:buNone/>
              <a:defRPr sz="1599"/>
            </a:lvl1pPr>
          </a:lstStyle>
          <a:p>
            <a:pPr lvl="0"/>
            <a:r>
              <a:rPr lang="en-US"/>
              <a:t>Content EY Interstate Light, 16pt, Lorem ipsum dolor, 12pt, </a:t>
            </a:r>
            <a:r>
              <a:rPr lang="en-US" err="1"/>
              <a:t>Utinam</a:t>
            </a:r>
            <a:r>
              <a:rPr lang="en-US"/>
              <a:t> </a:t>
            </a:r>
            <a:r>
              <a:rPr lang="en-US" err="1"/>
              <a:t>nonumy</a:t>
            </a:r>
            <a:r>
              <a:rPr lang="en-US"/>
              <a:t> </a:t>
            </a:r>
            <a:r>
              <a:rPr lang="en-US" err="1"/>
              <a:t>abhorreant</a:t>
            </a:r>
            <a:r>
              <a:rPr lang="en-US"/>
              <a:t> </a:t>
            </a:r>
            <a:r>
              <a:rPr lang="en-US" err="1"/>
              <a:t>sead</a:t>
            </a:r>
            <a:r>
              <a:rPr lang="en-US"/>
              <a:t>. </a:t>
            </a:r>
            <a:r>
              <a:rPr lang="en-US" err="1"/>
              <a:t>Putant</a:t>
            </a:r>
            <a:r>
              <a:rPr lang="en-US"/>
              <a:t> </a:t>
            </a:r>
            <a:r>
              <a:rPr lang="en-US" err="1"/>
              <a:t>probatus</a:t>
            </a:r>
            <a:r>
              <a:rPr lang="en-US"/>
              <a:t> id vis, ad his </a:t>
            </a:r>
            <a:r>
              <a:rPr lang="en-US" err="1"/>
              <a:t>meis</a:t>
            </a:r>
            <a:r>
              <a:rPr lang="en-US"/>
              <a:t> </a:t>
            </a:r>
            <a:r>
              <a:rPr lang="en-US" err="1"/>
              <a:t>habemus</a:t>
            </a:r>
            <a:r>
              <a:rPr lang="en-US"/>
              <a:t> </a:t>
            </a:r>
            <a:r>
              <a:rPr lang="en-US" err="1"/>
              <a:t>repudiare</a:t>
            </a:r>
            <a:r>
              <a:rPr lang="en-US"/>
              <a:t>, has an </a:t>
            </a:r>
            <a:r>
              <a:rPr lang="en-US" err="1"/>
              <a:t>pericula</a:t>
            </a:r>
            <a:r>
              <a:rPr lang="en-US"/>
              <a:t> </a:t>
            </a:r>
            <a:r>
              <a:rPr lang="en-US" err="1"/>
              <a:t>tractatos</a:t>
            </a:r>
            <a:r>
              <a:rPr lang="en-US"/>
              <a:t>. </a:t>
            </a:r>
            <a:r>
              <a:rPr lang="en-US" err="1"/>
              <a:t>Nec</a:t>
            </a:r>
            <a:r>
              <a:rPr lang="en-US"/>
              <a:t> </a:t>
            </a:r>
            <a:r>
              <a:rPr lang="en-US" err="1"/>
              <a:t>debitis</a:t>
            </a:r>
            <a:r>
              <a:rPr lang="en-US"/>
              <a:t> </a:t>
            </a:r>
            <a:r>
              <a:rPr lang="en-US" err="1"/>
              <a:t>dissentias</a:t>
            </a:r>
            <a:r>
              <a:rPr lang="en-US"/>
              <a:t> ad. </a:t>
            </a:r>
            <a:r>
              <a:rPr lang="en-US" err="1"/>
              <a:t>Patrioque</a:t>
            </a:r>
            <a:r>
              <a:rPr lang="en-US"/>
              <a:t> </a:t>
            </a:r>
            <a:r>
              <a:rPr lang="en-US" err="1"/>
              <a:t>voluptatum</a:t>
            </a:r>
            <a:r>
              <a:rPr lang="en-US"/>
              <a:t> </a:t>
            </a:r>
            <a:r>
              <a:rPr lang="en-US" err="1"/>
              <a:t>sed</a:t>
            </a:r>
            <a:r>
              <a:rPr lang="en-US"/>
              <a:t> ex, id </a:t>
            </a:r>
            <a:r>
              <a:rPr lang="en-US" err="1"/>
              <a:t>admodum</a:t>
            </a:r>
            <a:r>
              <a:rPr lang="en-US"/>
              <a:t>.</a:t>
            </a:r>
          </a:p>
          <a:p>
            <a:pPr lvl="0"/>
            <a:endParaRPr lang="en-US"/>
          </a:p>
        </p:txBody>
      </p:sp>
      <p:sp>
        <p:nvSpPr>
          <p:cNvPr id="3" name="Date Placeholder 2">
            <a:extLst>
              <a:ext uri="{FF2B5EF4-FFF2-40B4-BE49-F238E27FC236}">
                <a16:creationId xmlns:a16="http://schemas.microsoft.com/office/drawing/2014/main" id="{C5822E28-B24F-4CF6-8F50-70ED7C22A114}"/>
              </a:ext>
            </a:extLst>
          </p:cNvPr>
          <p:cNvSpPr>
            <a:spLocks noGrp="1"/>
          </p:cNvSpPr>
          <p:nvPr>
            <p:ph type="dt" sz="half" idx="19"/>
          </p:nvPr>
        </p:nvSpPr>
        <p:spPr/>
        <p:txBody>
          <a:bodyPr lIns="0"/>
          <a:lstStyle/>
          <a:p>
            <a:endParaRPr lang="en-IN"/>
          </a:p>
        </p:txBody>
      </p:sp>
      <p:sp>
        <p:nvSpPr>
          <p:cNvPr id="4" name="Footer Placeholder 3">
            <a:extLst>
              <a:ext uri="{FF2B5EF4-FFF2-40B4-BE49-F238E27FC236}">
                <a16:creationId xmlns:a16="http://schemas.microsoft.com/office/drawing/2014/main" id="{6865E1CD-A05B-41DC-B488-E4BA204E7AE5}"/>
              </a:ext>
            </a:extLst>
          </p:cNvPr>
          <p:cNvSpPr>
            <a:spLocks noGrp="1"/>
          </p:cNvSpPr>
          <p:nvPr>
            <p:ph type="ftr" sz="quarter" idx="20"/>
          </p:nvPr>
        </p:nvSpPr>
        <p:spPr/>
        <p:txBody>
          <a:bodyPr lIns="0"/>
          <a:lstStyle/>
          <a:p>
            <a:r>
              <a:rPr lang="en-US"/>
              <a:t>ESB: Analytics</a:t>
            </a:r>
          </a:p>
        </p:txBody>
      </p:sp>
      <p:sp>
        <p:nvSpPr>
          <p:cNvPr id="6" name="Slide Number Placeholder 5">
            <a:extLst>
              <a:ext uri="{FF2B5EF4-FFF2-40B4-BE49-F238E27FC236}">
                <a16:creationId xmlns:a16="http://schemas.microsoft.com/office/drawing/2014/main" id="{5716ABDB-CF45-4001-9487-F3BA3DD8DACD}"/>
              </a:ext>
            </a:extLst>
          </p:cNvPr>
          <p:cNvSpPr>
            <a:spLocks noGrp="1"/>
          </p:cNvSpPr>
          <p:nvPr>
            <p:ph type="sldNum" sz="quarter" idx="21"/>
          </p:nvPr>
        </p:nvSpPr>
        <p:spPr/>
        <p:txBody>
          <a:bodyPr lIns="0"/>
          <a:lstStyle/>
          <a:p>
            <a:r>
              <a:rPr lang="en-GB"/>
              <a:t>Page </a:t>
            </a:r>
            <a:fld id="{F1BC30E3-FFE5-4B91-AA19-87A149EBB9EE}" type="slidenum">
              <a:rPr smtClean="0"/>
              <a:pPr/>
              <a:t>‹#›</a:t>
            </a:fld>
            <a:endParaRPr/>
          </a:p>
        </p:txBody>
      </p:sp>
      <p:sp>
        <p:nvSpPr>
          <p:cNvPr id="13" name="Line 10">
            <a:extLst>
              <a:ext uri="{FF2B5EF4-FFF2-40B4-BE49-F238E27FC236}">
                <a16:creationId xmlns:a16="http://schemas.microsoft.com/office/drawing/2014/main" id="{CF130104-FAF2-4309-9701-573F37743137}"/>
              </a:ext>
            </a:extLst>
          </p:cNvPr>
          <p:cNvSpPr>
            <a:spLocks noChangeShapeType="1"/>
          </p:cNvSpPr>
          <p:nvPr userDrawn="1"/>
        </p:nvSpPr>
        <p:spPr bwMode="auto">
          <a:xfrm>
            <a:off x="609601" y="944326"/>
            <a:ext cx="10974284"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a:solidFill>
                <a:schemeClr val="bg1"/>
              </a:solidFill>
            </a:endParaRPr>
          </a:p>
        </p:txBody>
      </p:sp>
      <p:sp>
        <p:nvSpPr>
          <p:cNvPr id="16" name="Content Placeholder 15"/>
          <p:cNvSpPr>
            <a:spLocks noGrp="1"/>
          </p:cNvSpPr>
          <p:nvPr>
            <p:ph sz="quarter" idx="22" hasCustomPrompt="1"/>
          </p:nvPr>
        </p:nvSpPr>
        <p:spPr>
          <a:xfrm>
            <a:off x="609600" y="1137921"/>
            <a:ext cx="4954924" cy="4267457"/>
          </a:xfrm>
        </p:spPr>
        <p:txBody>
          <a:bodyPr/>
          <a:lstStyle>
            <a:lvl1pPr>
              <a:defRPr/>
            </a:lvl1pPr>
          </a:lstStyle>
          <a:p>
            <a:pPr lvl="0"/>
            <a:r>
              <a:rPr lang="en-US"/>
              <a:t>Object</a:t>
            </a:r>
            <a:endParaRPr lang="en-IE"/>
          </a:p>
        </p:txBody>
      </p:sp>
    </p:spTree>
    <p:extLst>
      <p:ext uri="{BB962C8B-B14F-4D97-AF65-F5344CB8AC3E}">
        <p14:creationId xmlns:p14="http://schemas.microsoft.com/office/powerpoint/2010/main" val="245402954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1" y="294200"/>
            <a:ext cx="10972800" cy="590400"/>
          </a:xfrm>
        </p:spPr>
        <p:txBody>
          <a:bodyPr/>
          <a:lstStyle>
            <a:lvl1pPr>
              <a:defRPr sz="2399">
                <a:solidFill>
                  <a:schemeClr val="bg1"/>
                </a:solidFill>
              </a:defRPr>
            </a:lvl1pPr>
          </a:lstStyle>
          <a:p>
            <a:r>
              <a:rPr lang="en-US"/>
              <a:t>Standard slide</a:t>
            </a:r>
            <a:endParaRPr lang="en-GB"/>
          </a:p>
        </p:txBody>
      </p:sp>
      <p:sp>
        <p:nvSpPr>
          <p:cNvPr id="80" name="Line 10">
            <a:extLst>
              <a:ext uri="{FF2B5EF4-FFF2-40B4-BE49-F238E27FC236}">
                <a16:creationId xmlns:a16="http://schemas.microsoft.com/office/drawing/2014/main" id="{EF8E9275-C0E0-4ABA-8699-73E5E292EC85}"/>
              </a:ext>
            </a:extLst>
          </p:cNvPr>
          <p:cNvSpPr>
            <a:spLocks noChangeShapeType="1"/>
          </p:cNvSpPr>
          <p:nvPr userDrawn="1"/>
        </p:nvSpPr>
        <p:spPr bwMode="auto">
          <a:xfrm>
            <a:off x="609601" y="944326"/>
            <a:ext cx="10974284"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a:solidFill>
                <a:schemeClr val="bg1"/>
              </a:solidFill>
            </a:endParaRPr>
          </a:p>
        </p:txBody>
      </p:sp>
      <p:sp>
        <p:nvSpPr>
          <p:cNvPr id="3" name="Date Placeholder 2">
            <a:extLst>
              <a:ext uri="{FF2B5EF4-FFF2-40B4-BE49-F238E27FC236}">
                <a16:creationId xmlns:a16="http://schemas.microsoft.com/office/drawing/2014/main" id="{7BD5E823-546D-4100-9D33-42F450A382EF}"/>
              </a:ext>
            </a:extLst>
          </p:cNvPr>
          <p:cNvSpPr>
            <a:spLocks noGrp="1"/>
          </p:cNvSpPr>
          <p:nvPr>
            <p:ph type="dt" sz="half" idx="10"/>
          </p:nvPr>
        </p:nvSpPr>
        <p:spPr/>
        <p:txBody>
          <a:bodyPr lIns="0" rIns="0"/>
          <a:lstStyle/>
          <a:p>
            <a:endParaRPr lang="en-IN"/>
          </a:p>
        </p:txBody>
      </p:sp>
      <p:sp>
        <p:nvSpPr>
          <p:cNvPr id="4" name="Footer Placeholder 3">
            <a:extLst>
              <a:ext uri="{FF2B5EF4-FFF2-40B4-BE49-F238E27FC236}">
                <a16:creationId xmlns:a16="http://schemas.microsoft.com/office/drawing/2014/main" id="{D4EEA008-3E80-49A8-A128-C1EEB8A02F06}"/>
              </a:ext>
            </a:extLst>
          </p:cNvPr>
          <p:cNvSpPr>
            <a:spLocks noGrp="1"/>
          </p:cNvSpPr>
          <p:nvPr>
            <p:ph type="ftr" sz="quarter" idx="11"/>
          </p:nvPr>
        </p:nvSpPr>
        <p:spPr/>
        <p:txBody>
          <a:bodyPr lIns="0" rIns="0"/>
          <a:lstStyle/>
          <a:p>
            <a:r>
              <a:rPr lang="en-IN"/>
              <a:t>ESB: Analytics</a:t>
            </a:r>
          </a:p>
        </p:txBody>
      </p:sp>
      <p:sp>
        <p:nvSpPr>
          <p:cNvPr id="5" name="Slide Number Placeholder 4">
            <a:extLst>
              <a:ext uri="{FF2B5EF4-FFF2-40B4-BE49-F238E27FC236}">
                <a16:creationId xmlns:a16="http://schemas.microsoft.com/office/drawing/2014/main" id="{0A192330-2E70-49F4-A5DA-F82320E7080E}"/>
              </a:ext>
            </a:extLst>
          </p:cNvPr>
          <p:cNvSpPr>
            <a:spLocks noGrp="1"/>
          </p:cNvSpPr>
          <p:nvPr>
            <p:ph type="sldNum" sz="quarter" idx="12"/>
          </p:nvPr>
        </p:nvSpPr>
        <p:spPr/>
        <p:txBody>
          <a:bodyPr lIns="0" rIns="0"/>
          <a:lstStyle/>
          <a:p>
            <a:r>
              <a:rPr lang="en-IN"/>
              <a:t>Page </a:t>
            </a:r>
            <a:fld id="{F1BC30E3-FFE5-4B91-AA19-87A149EBB9EE}" type="slidenum">
              <a:rPr smtClean="0"/>
              <a:pPr/>
              <a:t>‹#›</a:t>
            </a:fld>
            <a:endParaRPr/>
          </a:p>
        </p:txBody>
      </p:sp>
    </p:spTree>
    <p:extLst>
      <p:ext uri="{BB962C8B-B14F-4D97-AF65-F5344CB8AC3E}">
        <p14:creationId xmlns:p14="http://schemas.microsoft.com/office/powerpoint/2010/main" val="234758244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Mixed layout 2">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80593A0-4211-460E-B6CF-FE2D9CE6D9CB}"/>
              </a:ext>
            </a:extLst>
          </p:cNvPr>
          <p:cNvSpPr>
            <a:spLocks noGrp="1"/>
          </p:cNvSpPr>
          <p:nvPr>
            <p:ph type="pic" sz="quarter" idx="10"/>
          </p:nvPr>
        </p:nvSpPr>
        <p:spPr>
          <a:xfrm>
            <a:off x="0" y="1"/>
            <a:ext cx="2498831" cy="6857999"/>
          </a:xfrm>
        </p:spPr>
        <p:txBody>
          <a:bodyPr/>
          <a:lstStyle/>
          <a:p>
            <a:endParaRPr lang="en-IN"/>
          </a:p>
        </p:txBody>
      </p:sp>
      <p:sp>
        <p:nvSpPr>
          <p:cNvPr id="2" name="Title 1"/>
          <p:cNvSpPr>
            <a:spLocks noGrp="1"/>
          </p:cNvSpPr>
          <p:nvPr>
            <p:ph type="title"/>
          </p:nvPr>
        </p:nvSpPr>
        <p:spPr>
          <a:xfrm>
            <a:off x="2693891" y="294200"/>
            <a:ext cx="8887371" cy="590400"/>
          </a:xfrm>
        </p:spPr>
        <p:txBody>
          <a:bodyPr/>
          <a:lstStyle>
            <a:lvl1pPr>
              <a:defRPr sz="2399">
                <a:solidFill>
                  <a:schemeClr val="bg1"/>
                </a:solidFill>
              </a:defRPr>
            </a:lvl1pPr>
          </a:lstStyle>
          <a:p>
            <a:r>
              <a:rPr lang="en-US"/>
              <a:t>Click to edit Master title style</a:t>
            </a:r>
            <a:endParaRPr lang="en-GB"/>
          </a:p>
        </p:txBody>
      </p:sp>
      <p:sp>
        <p:nvSpPr>
          <p:cNvPr id="3" name="Content Placeholder 2"/>
          <p:cNvSpPr>
            <a:spLocks noGrp="1"/>
          </p:cNvSpPr>
          <p:nvPr>
            <p:ph idx="1" hasCustomPrompt="1"/>
          </p:nvPr>
        </p:nvSpPr>
        <p:spPr>
          <a:xfrm>
            <a:off x="2693890" y="1137921"/>
            <a:ext cx="2741454" cy="5018184"/>
          </a:xfrm>
        </p:spPr>
        <p:txBody>
          <a:bodyPr/>
          <a:lstStyle>
            <a:lvl1pPr marL="0" indent="0">
              <a:buNone/>
              <a:defRPr sz="1799">
                <a:solidFill>
                  <a:schemeClr val="bg1"/>
                </a:solidFill>
              </a:defRPr>
            </a:lvl1pPr>
            <a:lvl2pPr marL="356438" indent="0">
              <a:buNone/>
              <a:defRPr sz="1799">
                <a:solidFill>
                  <a:schemeClr val="bg1"/>
                </a:solidFill>
              </a:defRPr>
            </a:lvl2pPr>
            <a:lvl3pPr marL="712875" indent="0">
              <a:buNone/>
              <a:defRPr sz="1599">
                <a:solidFill>
                  <a:schemeClr val="bg1"/>
                </a:solidFill>
              </a:defRPr>
            </a:lvl3pPr>
            <a:lvl4pPr marL="1069313" indent="0">
              <a:buNone/>
              <a:defRPr sz="1399">
                <a:solidFill>
                  <a:schemeClr val="bg1"/>
                </a:solidFill>
              </a:defRPr>
            </a:lvl4pPr>
            <a:lvl5pPr marL="1425751" indent="0">
              <a:buNone/>
              <a:defRPr sz="1199">
                <a:solidFill>
                  <a:schemeClr val="bg1"/>
                </a:solidFill>
              </a:defRPr>
            </a:lvl5pPr>
          </a:lstStyle>
          <a:p>
            <a:pPr lvl="0"/>
            <a:r>
              <a:rPr lang="en-US"/>
              <a:t>Text</a:t>
            </a:r>
          </a:p>
        </p:txBody>
      </p:sp>
      <p:sp>
        <p:nvSpPr>
          <p:cNvPr id="11" name="Content Placeholder 2">
            <a:extLst>
              <a:ext uri="{FF2B5EF4-FFF2-40B4-BE49-F238E27FC236}">
                <a16:creationId xmlns:a16="http://schemas.microsoft.com/office/drawing/2014/main" id="{578D3272-120F-430D-AFB5-E93227EEEAAF}"/>
              </a:ext>
            </a:extLst>
          </p:cNvPr>
          <p:cNvSpPr>
            <a:spLocks noGrp="1"/>
          </p:cNvSpPr>
          <p:nvPr>
            <p:ph idx="11" hasCustomPrompt="1"/>
          </p:nvPr>
        </p:nvSpPr>
        <p:spPr>
          <a:xfrm>
            <a:off x="5724102" y="1137921"/>
            <a:ext cx="2802382" cy="5018184"/>
          </a:xfrm>
        </p:spPr>
        <p:txBody>
          <a:bodyPr numCol="1"/>
          <a:lstStyle>
            <a:lvl1pPr marL="0" indent="0">
              <a:buNone/>
              <a:defRPr sz="1399">
                <a:solidFill>
                  <a:schemeClr val="bg1"/>
                </a:solidFill>
              </a:defRPr>
            </a:lvl1pPr>
            <a:lvl2pPr marL="356438" indent="0">
              <a:buNone/>
              <a:defRPr sz="1799">
                <a:solidFill>
                  <a:schemeClr val="bg1"/>
                </a:solidFill>
              </a:defRPr>
            </a:lvl2pPr>
            <a:lvl3pPr marL="712875" indent="0">
              <a:buNone/>
              <a:defRPr sz="1599">
                <a:solidFill>
                  <a:schemeClr val="bg1"/>
                </a:solidFill>
              </a:defRPr>
            </a:lvl3pPr>
            <a:lvl4pPr marL="1069313" indent="0">
              <a:buNone/>
              <a:defRPr sz="1399">
                <a:solidFill>
                  <a:schemeClr val="bg1"/>
                </a:solidFill>
              </a:defRPr>
            </a:lvl4pPr>
            <a:lvl5pPr marL="1425751" indent="0">
              <a:buNone/>
              <a:defRPr sz="1199">
                <a:solidFill>
                  <a:schemeClr val="bg1"/>
                </a:solidFill>
              </a:defRPr>
            </a:lvl5pPr>
          </a:lstStyle>
          <a:p>
            <a:pPr lvl="0"/>
            <a:r>
              <a:rPr lang="en-US"/>
              <a:t>Text</a:t>
            </a:r>
          </a:p>
        </p:txBody>
      </p:sp>
      <p:sp>
        <p:nvSpPr>
          <p:cNvPr id="23" name="Content Placeholder 2">
            <a:extLst>
              <a:ext uri="{FF2B5EF4-FFF2-40B4-BE49-F238E27FC236}">
                <a16:creationId xmlns:a16="http://schemas.microsoft.com/office/drawing/2014/main" id="{6FF4A6F8-D9C6-4FEE-9324-5200D308BB1F}"/>
              </a:ext>
            </a:extLst>
          </p:cNvPr>
          <p:cNvSpPr>
            <a:spLocks noGrp="1"/>
          </p:cNvSpPr>
          <p:nvPr userDrawn="1">
            <p:ph idx="12" hasCustomPrompt="1"/>
          </p:nvPr>
        </p:nvSpPr>
        <p:spPr>
          <a:xfrm>
            <a:off x="8815241" y="1137922"/>
            <a:ext cx="2767159" cy="2796151"/>
          </a:xfrm>
        </p:spPr>
        <p:txBody>
          <a:bodyPr numCol="1"/>
          <a:lstStyle>
            <a:lvl1pPr marL="0" indent="0">
              <a:buNone/>
              <a:defRPr sz="1399">
                <a:solidFill>
                  <a:schemeClr val="bg1"/>
                </a:solidFill>
              </a:defRPr>
            </a:lvl1pPr>
            <a:lvl2pPr marL="356438" indent="0">
              <a:buNone/>
              <a:defRPr sz="1799">
                <a:solidFill>
                  <a:schemeClr val="bg1"/>
                </a:solidFill>
              </a:defRPr>
            </a:lvl2pPr>
            <a:lvl3pPr marL="712875" indent="0">
              <a:buNone/>
              <a:defRPr sz="1599">
                <a:solidFill>
                  <a:schemeClr val="bg1"/>
                </a:solidFill>
              </a:defRPr>
            </a:lvl3pPr>
            <a:lvl4pPr marL="1069313" indent="0">
              <a:buNone/>
              <a:defRPr sz="1399">
                <a:solidFill>
                  <a:schemeClr val="bg1"/>
                </a:solidFill>
              </a:defRPr>
            </a:lvl4pPr>
            <a:lvl5pPr marL="1425751" indent="0">
              <a:buNone/>
              <a:defRPr sz="1199">
                <a:solidFill>
                  <a:schemeClr val="bg1"/>
                </a:solidFill>
              </a:defRPr>
            </a:lvl5pPr>
          </a:lstStyle>
          <a:p>
            <a:pPr lvl="0"/>
            <a:r>
              <a:rPr lang="en-US"/>
              <a:t>Text</a:t>
            </a:r>
          </a:p>
        </p:txBody>
      </p:sp>
      <p:sp>
        <p:nvSpPr>
          <p:cNvPr id="19" name="Line 10">
            <a:extLst>
              <a:ext uri="{FF2B5EF4-FFF2-40B4-BE49-F238E27FC236}">
                <a16:creationId xmlns:a16="http://schemas.microsoft.com/office/drawing/2014/main" id="{B63A7CBA-3151-452E-BD2F-D3E65CE1595F}"/>
              </a:ext>
            </a:extLst>
          </p:cNvPr>
          <p:cNvSpPr>
            <a:spLocks noChangeShapeType="1"/>
          </p:cNvSpPr>
          <p:nvPr userDrawn="1"/>
        </p:nvSpPr>
        <p:spPr bwMode="auto">
          <a:xfrm>
            <a:off x="2693891" y="943262"/>
            <a:ext cx="8887371"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a:solidFill>
                <a:schemeClr val="bg1"/>
              </a:solidFill>
            </a:endParaRPr>
          </a:p>
        </p:txBody>
      </p:sp>
      <p:sp>
        <p:nvSpPr>
          <p:cNvPr id="4" name="Date Placeholder 3">
            <a:extLst>
              <a:ext uri="{FF2B5EF4-FFF2-40B4-BE49-F238E27FC236}">
                <a16:creationId xmlns:a16="http://schemas.microsoft.com/office/drawing/2014/main" id="{457DDD53-DA5D-4F66-8EAA-913A40461E30}"/>
              </a:ext>
            </a:extLst>
          </p:cNvPr>
          <p:cNvSpPr>
            <a:spLocks noGrp="1"/>
          </p:cNvSpPr>
          <p:nvPr>
            <p:ph type="dt" sz="half" idx="13"/>
          </p:nvPr>
        </p:nvSpPr>
        <p:spPr/>
        <p:txBody>
          <a:bodyPr lIns="0"/>
          <a:lstStyle/>
          <a:p>
            <a:endParaRPr lang="en-IN"/>
          </a:p>
        </p:txBody>
      </p:sp>
      <p:sp>
        <p:nvSpPr>
          <p:cNvPr id="6" name="Footer Placeholder 5">
            <a:extLst>
              <a:ext uri="{FF2B5EF4-FFF2-40B4-BE49-F238E27FC236}">
                <a16:creationId xmlns:a16="http://schemas.microsoft.com/office/drawing/2014/main" id="{89A18168-B280-402E-8310-35BC958D390B}"/>
              </a:ext>
            </a:extLst>
          </p:cNvPr>
          <p:cNvSpPr>
            <a:spLocks noGrp="1"/>
          </p:cNvSpPr>
          <p:nvPr>
            <p:ph type="ftr" sz="quarter" idx="14"/>
          </p:nvPr>
        </p:nvSpPr>
        <p:spPr/>
        <p:txBody>
          <a:bodyPr lIns="0"/>
          <a:lstStyle/>
          <a:p>
            <a:r>
              <a:rPr lang="en-US"/>
              <a:t>ESB: Analytics</a:t>
            </a:r>
          </a:p>
        </p:txBody>
      </p:sp>
      <p:sp>
        <p:nvSpPr>
          <p:cNvPr id="7" name="Slide Number Placeholder 6">
            <a:extLst>
              <a:ext uri="{FF2B5EF4-FFF2-40B4-BE49-F238E27FC236}">
                <a16:creationId xmlns:a16="http://schemas.microsoft.com/office/drawing/2014/main" id="{97D562B9-5194-4705-ABBD-89576E2CC7A3}"/>
              </a:ext>
            </a:extLst>
          </p:cNvPr>
          <p:cNvSpPr>
            <a:spLocks noGrp="1"/>
          </p:cNvSpPr>
          <p:nvPr>
            <p:ph type="sldNum" sz="quarter" idx="15"/>
          </p:nvPr>
        </p:nvSpPr>
        <p:spPr/>
        <p:txBody>
          <a:bodyPr lIns="0"/>
          <a:lstStyle/>
          <a:p>
            <a:r>
              <a:rPr lang="en-GB"/>
              <a:t>Page </a:t>
            </a:r>
            <a:fld id="{F1BC30E3-FFE5-4B91-AA19-87A149EBB9EE}" type="slidenum">
              <a:rPr smtClean="0"/>
              <a:pPr/>
              <a:t>‹#›</a:t>
            </a:fld>
            <a:endParaRPr/>
          </a:p>
        </p:txBody>
      </p:sp>
    </p:spTree>
    <p:extLst>
      <p:ext uri="{BB962C8B-B14F-4D97-AF65-F5344CB8AC3E}">
        <p14:creationId xmlns:p14="http://schemas.microsoft.com/office/powerpoint/2010/main" val="1031636609"/>
      </p:ext>
    </p:extLst>
  </p:cSld>
  <p:clrMapOvr>
    <a:masterClrMapping/>
  </p:clrMapOvr>
  <p:extLst>
    <p:ext uri="{DCECCB84-F9BA-43D5-87BE-67443E8EF086}">
      <p15:sldGuideLst xmlns:p15="http://schemas.microsoft.com/office/powerpoint/2012/main">
        <p15:guide id="1" pos="1574">
          <p15:clr>
            <a:srgbClr val="FBAE40"/>
          </p15:clr>
        </p15:guide>
        <p15:guide id="2" pos="1687">
          <p15:clr>
            <a:srgbClr val="FBAE40"/>
          </p15:clr>
        </p15:guide>
        <p15:guide id="3" pos="3434">
          <p15:clr>
            <a:srgbClr val="FBAE40"/>
          </p15:clr>
        </p15:guide>
        <p15:guide id="4" pos="3593">
          <p15:clr>
            <a:srgbClr val="FBAE40"/>
          </p15:clr>
        </p15:guide>
        <p15:guide id="5" pos="5384">
          <p15:clr>
            <a:srgbClr val="FBAE40"/>
          </p15:clr>
        </p15:guide>
        <p15:guide id="6" pos="5543">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Divider Blend">
    <p:bg>
      <p:bgPr>
        <a:gradFill>
          <a:gsLst>
            <a:gs pos="0">
              <a:srgbClr val="0D134F"/>
            </a:gs>
            <a:gs pos="35000">
              <a:srgbClr val="467BBC"/>
            </a:gs>
            <a:gs pos="92000">
              <a:srgbClr val="B6BF00"/>
            </a:gs>
            <a:gs pos="58000">
              <a:srgbClr val="009FDF"/>
            </a:gs>
            <a:gs pos="100000">
              <a:srgbClr val="FFD600"/>
            </a:gs>
          </a:gsLst>
          <a:lin ang="19320000" scaled="0"/>
        </a:gra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6E77AA58-0DF8-459F-A67A-15B9B631111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0"/>
            <a:ext cx="12191996" cy="6857998"/>
          </a:xfrm>
          <a:prstGeom prst="rect">
            <a:avLst/>
          </a:prstGeom>
        </p:spPr>
      </p:pic>
      <p:sp>
        <p:nvSpPr>
          <p:cNvPr id="2" name="Title 1"/>
          <p:cNvSpPr>
            <a:spLocks noGrp="1"/>
          </p:cNvSpPr>
          <p:nvPr>
            <p:ph type="title"/>
          </p:nvPr>
        </p:nvSpPr>
        <p:spPr>
          <a:xfrm>
            <a:off x="1428205" y="81237"/>
            <a:ext cx="9322891" cy="2852737"/>
          </a:xfrm>
        </p:spPr>
        <p:txBody>
          <a:bodyPr anchor="b"/>
          <a:lstStyle>
            <a:lvl1pPr>
              <a:defRPr sz="2500">
                <a:solidFill>
                  <a:schemeClr val="tx2"/>
                </a:solidFill>
              </a:defRPr>
            </a:lvl1pPr>
          </a:lstStyle>
          <a:p>
            <a:r>
              <a:rPr lang="en-US"/>
              <a:t>Click to edit Master title style</a:t>
            </a:r>
            <a:endParaRPr lang="en-IE"/>
          </a:p>
        </p:txBody>
      </p:sp>
      <p:sp>
        <p:nvSpPr>
          <p:cNvPr id="3" name="Text Placeholder 2"/>
          <p:cNvSpPr>
            <a:spLocks noGrp="1"/>
          </p:cNvSpPr>
          <p:nvPr>
            <p:ph type="body" idx="1"/>
          </p:nvPr>
        </p:nvSpPr>
        <p:spPr>
          <a:xfrm>
            <a:off x="1428205" y="2830333"/>
            <a:ext cx="9322891" cy="1500187"/>
          </a:xfrm>
        </p:spPr>
        <p:txBody>
          <a:bodyPr/>
          <a:lstStyle>
            <a:lvl1pPr marL="0" indent="0">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737674" y="6467158"/>
            <a:ext cx="1224841" cy="259825"/>
          </a:xfrm>
          <a:prstGeom prst="rect">
            <a:avLst/>
          </a:prstGeom>
        </p:spPr>
        <p:txBody>
          <a:bodyPr/>
          <a:lstStyle>
            <a:lvl1pPr>
              <a:defRPr>
                <a:solidFill>
                  <a:schemeClr val="tx1"/>
                </a:solidFill>
              </a:defRPr>
            </a:lvl1pPr>
          </a:lstStyle>
          <a:p>
            <a:endParaRPr lang="en-IE"/>
          </a:p>
        </p:txBody>
      </p:sp>
      <p:sp>
        <p:nvSpPr>
          <p:cNvPr id="5" name="Footer Placeholder 4"/>
          <p:cNvSpPr>
            <a:spLocks noGrp="1"/>
          </p:cNvSpPr>
          <p:nvPr>
            <p:ph type="ftr" sz="quarter" idx="11"/>
          </p:nvPr>
        </p:nvSpPr>
        <p:spPr>
          <a:xfrm>
            <a:off x="1428205" y="6480487"/>
            <a:ext cx="2981235" cy="255326"/>
          </a:xfrm>
          <a:prstGeom prst="rect">
            <a:avLst/>
          </a:prstGeom>
        </p:spPr>
        <p:txBody>
          <a:bodyPr/>
          <a:lstStyle>
            <a:lvl1pPr algn="l">
              <a:defRPr>
                <a:solidFill>
                  <a:schemeClr val="tx1"/>
                </a:solidFill>
              </a:defRPr>
            </a:lvl1pPr>
          </a:lstStyle>
          <a:p>
            <a:endParaRPr lang="en-IE"/>
          </a:p>
        </p:txBody>
      </p:sp>
      <p:sp>
        <p:nvSpPr>
          <p:cNvPr id="6" name="Slide Number Placeholder 5"/>
          <p:cNvSpPr>
            <a:spLocks noGrp="1"/>
          </p:cNvSpPr>
          <p:nvPr>
            <p:ph type="sldNum" sz="quarter" idx="12"/>
          </p:nvPr>
        </p:nvSpPr>
        <p:spPr>
          <a:xfrm>
            <a:off x="0" y="6476256"/>
            <a:ext cx="904240" cy="259557"/>
          </a:xfrm>
          <a:prstGeom prst="rect">
            <a:avLst/>
          </a:prstGeom>
        </p:spPr>
        <p:txBody>
          <a:bodyPr/>
          <a:lstStyle>
            <a:lvl1pPr>
              <a:defRPr>
                <a:solidFill>
                  <a:schemeClr val="tx1"/>
                </a:solidFill>
              </a:defRPr>
            </a:lvl1pPr>
          </a:lstStyle>
          <a:p>
            <a:fld id="{4A13BAFD-C6E1-49C5-8C3D-26FF884B8F3D}" type="slidenum">
              <a:rPr lang="en-IE" smtClean="0"/>
              <a:pPr/>
              <a:t>‹#›</a:t>
            </a:fld>
            <a:endParaRPr lang="en-IE"/>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57348" y="6065777"/>
            <a:ext cx="1720845" cy="510443"/>
          </a:xfrm>
          <a:prstGeom prst="rect">
            <a:avLst/>
          </a:prstGeom>
        </p:spPr>
      </p:pic>
    </p:spTree>
    <p:extLst>
      <p:ext uri="{BB962C8B-B14F-4D97-AF65-F5344CB8AC3E}">
        <p14:creationId xmlns:p14="http://schemas.microsoft.com/office/powerpoint/2010/main" val="1242628213"/>
      </p:ext>
    </p:extLst>
  </p:cSld>
  <p:clrMapOvr>
    <a:masterClrMapping/>
  </p:clrMapOvr>
  <p:extLst>
    <p:ext uri="{DCECCB84-F9BA-43D5-87BE-67443E8EF086}">
      <p15:sldGuideLst xmlns:p15="http://schemas.microsoft.com/office/powerpoint/2012/main">
        <p15:guide id="1" orient="horz" pos="3872">
          <p15:clr>
            <a:srgbClr val="FBAE40"/>
          </p15:clr>
        </p15:guide>
        <p15:guide id="2" orient="horz" pos="4091">
          <p15:clr>
            <a:srgbClr val="FBAE40"/>
          </p15:clr>
        </p15:guide>
        <p15:guide id="3" pos="5442">
          <p15:clr>
            <a:srgbClr val="FBAE40"/>
          </p15:clr>
        </p15:guide>
        <p15:guide id="4" pos="4764">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Mixed layout 3">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80593A0-4211-460E-B6CF-FE2D9CE6D9CB}"/>
              </a:ext>
            </a:extLst>
          </p:cNvPr>
          <p:cNvSpPr>
            <a:spLocks noGrp="1"/>
          </p:cNvSpPr>
          <p:nvPr>
            <p:ph type="pic" sz="quarter" idx="10"/>
          </p:nvPr>
        </p:nvSpPr>
        <p:spPr>
          <a:xfrm>
            <a:off x="8194852" y="1"/>
            <a:ext cx="3997149" cy="6857999"/>
          </a:xfrm>
        </p:spPr>
        <p:txBody>
          <a:bodyPr/>
          <a:lstStyle/>
          <a:p>
            <a:endParaRPr lang="en-IN"/>
          </a:p>
        </p:txBody>
      </p:sp>
      <p:sp>
        <p:nvSpPr>
          <p:cNvPr id="2" name="Title 1"/>
          <p:cNvSpPr>
            <a:spLocks noGrp="1"/>
          </p:cNvSpPr>
          <p:nvPr>
            <p:ph type="title"/>
          </p:nvPr>
        </p:nvSpPr>
        <p:spPr>
          <a:xfrm>
            <a:off x="609601" y="294200"/>
            <a:ext cx="7440547" cy="590400"/>
          </a:xfrm>
        </p:spPr>
        <p:txBody>
          <a:bodyPr/>
          <a:lstStyle>
            <a:lvl1pPr>
              <a:defRPr sz="2399">
                <a:solidFill>
                  <a:schemeClr val="bg1"/>
                </a:solidFill>
              </a:defRPr>
            </a:lvl1pPr>
          </a:lstStyle>
          <a:p>
            <a:r>
              <a:rPr lang="en-US"/>
              <a:t>Click to edit Master title style</a:t>
            </a:r>
            <a:endParaRPr lang="en-GB"/>
          </a:p>
        </p:txBody>
      </p:sp>
      <p:sp>
        <p:nvSpPr>
          <p:cNvPr id="3" name="Content Placeholder 2"/>
          <p:cNvSpPr>
            <a:spLocks noGrp="1"/>
          </p:cNvSpPr>
          <p:nvPr>
            <p:ph idx="1" hasCustomPrompt="1"/>
          </p:nvPr>
        </p:nvSpPr>
        <p:spPr>
          <a:xfrm>
            <a:off x="609601" y="1137921"/>
            <a:ext cx="7295842" cy="873760"/>
          </a:xfrm>
        </p:spPr>
        <p:txBody>
          <a:bodyPr/>
          <a:lstStyle>
            <a:lvl1pPr marL="0" indent="0">
              <a:buNone/>
              <a:defRPr sz="1799">
                <a:solidFill>
                  <a:schemeClr val="bg1"/>
                </a:solidFill>
              </a:defRPr>
            </a:lvl1pPr>
            <a:lvl2pPr marL="356438" indent="0">
              <a:buNone/>
              <a:defRPr sz="1799">
                <a:solidFill>
                  <a:schemeClr val="bg1"/>
                </a:solidFill>
              </a:defRPr>
            </a:lvl2pPr>
            <a:lvl3pPr marL="712875" indent="0">
              <a:buNone/>
              <a:defRPr sz="1599">
                <a:solidFill>
                  <a:schemeClr val="bg1"/>
                </a:solidFill>
              </a:defRPr>
            </a:lvl3pPr>
            <a:lvl4pPr marL="1069313" indent="0">
              <a:buNone/>
              <a:defRPr sz="1399">
                <a:solidFill>
                  <a:schemeClr val="bg1"/>
                </a:solidFill>
              </a:defRPr>
            </a:lvl4pPr>
            <a:lvl5pPr marL="1425751" indent="0">
              <a:buNone/>
              <a:defRPr sz="1199">
                <a:solidFill>
                  <a:schemeClr val="bg1"/>
                </a:solidFill>
              </a:defRPr>
            </a:lvl5pPr>
          </a:lstStyle>
          <a:p>
            <a:pPr lvl="0"/>
            <a:r>
              <a:rPr lang="en-US"/>
              <a:t>Text</a:t>
            </a:r>
          </a:p>
        </p:txBody>
      </p:sp>
      <p:sp>
        <p:nvSpPr>
          <p:cNvPr id="11" name="Content Placeholder 2">
            <a:extLst>
              <a:ext uri="{FF2B5EF4-FFF2-40B4-BE49-F238E27FC236}">
                <a16:creationId xmlns:a16="http://schemas.microsoft.com/office/drawing/2014/main" id="{578D3272-120F-430D-AFB5-E93227EEEAAF}"/>
              </a:ext>
            </a:extLst>
          </p:cNvPr>
          <p:cNvSpPr>
            <a:spLocks noGrp="1"/>
          </p:cNvSpPr>
          <p:nvPr>
            <p:ph idx="11" hasCustomPrompt="1"/>
          </p:nvPr>
        </p:nvSpPr>
        <p:spPr>
          <a:xfrm>
            <a:off x="609601" y="2311401"/>
            <a:ext cx="3578253" cy="3844704"/>
          </a:xfrm>
        </p:spPr>
        <p:txBody>
          <a:bodyPr numCol="1"/>
          <a:lstStyle>
            <a:lvl1pPr marL="0" indent="0">
              <a:buNone/>
              <a:defRPr sz="1399">
                <a:solidFill>
                  <a:schemeClr val="bg1"/>
                </a:solidFill>
              </a:defRPr>
            </a:lvl1pPr>
            <a:lvl2pPr marL="356438" indent="0">
              <a:buNone/>
              <a:defRPr sz="1799">
                <a:solidFill>
                  <a:schemeClr val="bg1"/>
                </a:solidFill>
              </a:defRPr>
            </a:lvl2pPr>
            <a:lvl3pPr marL="712875" indent="0">
              <a:buNone/>
              <a:defRPr sz="1599">
                <a:solidFill>
                  <a:schemeClr val="bg1"/>
                </a:solidFill>
              </a:defRPr>
            </a:lvl3pPr>
            <a:lvl4pPr marL="1069313" indent="0">
              <a:buNone/>
              <a:defRPr sz="1399">
                <a:solidFill>
                  <a:schemeClr val="bg1"/>
                </a:solidFill>
              </a:defRPr>
            </a:lvl4pPr>
            <a:lvl5pPr marL="1425751" indent="0">
              <a:buNone/>
              <a:defRPr sz="1199">
                <a:solidFill>
                  <a:schemeClr val="bg1"/>
                </a:solidFill>
              </a:defRPr>
            </a:lvl5pPr>
          </a:lstStyle>
          <a:p>
            <a:pPr lvl="0"/>
            <a:r>
              <a:rPr lang="en-US"/>
              <a:t>Text</a:t>
            </a:r>
          </a:p>
        </p:txBody>
      </p:sp>
      <p:sp>
        <p:nvSpPr>
          <p:cNvPr id="12" name="Content Placeholder 2">
            <a:extLst>
              <a:ext uri="{FF2B5EF4-FFF2-40B4-BE49-F238E27FC236}">
                <a16:creationId xmlns:a16="http://schemas.microsoft.com/office/drawing/2014/main" id="{0C7BD71A-882B-40FB-A05F-48ECC69FF73D}"/>
              </a:ext>
            </a:extLst>
          </p:cNvPr>
          <p:cNvSpPr>
            <a:spLocks noGrp="1"/>
          </p:cNvSpPr>
          <p:nvPr>
            <p:ph idx="12" hasCustomPrompt="1"/>
          </p:nvPr>
        </p:nvSpPr>
        <p:spPr>
          <a:xfrm>
            <a:off x="4327190" y="2311402"/>
            <a:ext cx="3578253" cy="1254759"/>
          </a:xfrm>
        </p:spPr>
        <p:txBody>
          <a:bodyPr numCol="1"/>
          <a:lstStyle>
            <a:lvl1pPr marL="0" indent="0">
              <a:buNone/>
              <a:defRPr sz="1399">
                <a:solidFill>
                  <a:schemeClr val="bg1"/>
                </a:solidFill>
              </a:defRPr>
            </a:lvl1pPr>
            <a:lvl2pPr marL="356438" indent="0">
              <a:buNone/>
              <a:defRPr sz="1799">
                <a:solidFill>
                  <a:schemeClr val="bg1"/>
                </a:solidFill>
              </a:defRPr>
            </a:lvl2pPr>
            <a:lvl3pPr marL="712875" indent="0">
              <a:buNone/>
              <a:defRPr sz="1599">
                <a:solidFill>
                  <a:schemeClr val="bg1"/>
                </a:solidFill>
              </a:defRPr>
            </a:lvl3pPr>
            <a:lvl4pPr marL="1069313" indent="0">
              <a:buNone/>
              <a:defRPr sz="1399">
                <a:solidFill>
                  <a:schemeClr val="bg1"/>
                </a:solidFill>
              </a:defRPr>
            </a:lvl4pPr>
            <a:lvl5pPr marL="1425751" indent="0">
              <a:buNone/>
              <a:defRPr sz="1199">
                <a:solidFill>
                  <a:schemeClr val="bg1"/>
                </a:solidFill>
              </a:defRPr>
            </a:lvl5pPr>
          </a:lstStyle>
          <a:p>
            <a:pPr lvl="0"/>
            <a:r>
              <a:rPr lang="en-US"/>
              <a:t>Text</a:t>
            </a:r>
          </a:p>
        </p:txBody>
      </p:sp>
      <p:sp>
        <p:nvSpPr>
          <p:cNvPr id="14" name="Content Placeholder 2">
            <a:extLst>
              <a:ext uri="{FF2B5EF4-FFF2-40B4-BE49-F238E27FC236}">
                <a16:creationId xmlns:a16="http://schemas.microsoft.com/office/drawing/2014/main" id="{D87D58C8-1517-42AA-8B2A-E449A3F6F028}"/>
              </a:ext>
            </a:extLst>
          </p:cNvPr>
          <p:cNvSpPr>
            <a:spLocks noGrp="1"/>
          </p:cNvSpPr>
          <p:nvPr>
            <p:ph idx="13" hasCustomPrompt="1"/>
          </p:nvPr>
        </p:nvSpPr>
        <p:spPr>
          <a:xfrm>
            <a:off x="4327190" y="4236721"/>
            <a:ext cx="3578253" cy="1944160"/>
          </a:xfrm>
        </p:spPr>
        <p:txBody>
          <a:bodyPr numCol="1"/>
          <a:lstStyle>
            <a:lvl1pPr marL="0" indent="0">
              <a:buNone/>
              <a:defRPr sz="1799">
                <a:solidFill>
                  <a:schemeClr val="bg1"/>
                </a:solidFill>
                <a:latin typeface="Georgia" panose="02040502050405020303" pitchFamily="18" charset="0"/>
              </a:defRPr>
            </a:lvl1pPr>
            <a:lvl2pPr marL="356438" indent="0">
              <a:buNone/>
              <a:defRPr sz="1799">
                <a:solidFill>
                  <a:schemeClr val="bg1"/>
                </a:solidFill>
              </a:defRPr>
            </a:lvl2pPr>
            <a:lvl3pPr marL="712875" indent="0">
              <a:buNone/>
              <a:defRPr sz="1599">
                <a:solidFill>
                  <a:schemeClr val="bg1"/>
                </a:solidFill>
              </a:defRPr>
            </a:lvl3pPr>
            <a:lvl4pPr marL="1069313" indent="0">
              <a:buNone/>
              <a:defRPr sz="1399">
                <a:solidFill>
                  <a:schemeClr val="bg1"/>
                </a:solidFill>
              </a:defRPr>
            </a:lvl4pPr>
            <a:lvl5pPr marL="1425751" indent="0">
              <a:buNone/>
              <a:defRPr sz="1199">
                <a:solidFill>
                  <a:schemeClr val="bg1"/>
                </a:solidFill>
              </a:defRPr>
            </a:lvl5pPr>
          </a:lstStyle>
          <a:p>
            <a:pPr lvl="0"/>
            <a:r>
              <a:rPr lang="en-US"/>
              <a:t>Quote</a:t>
            </a:r>
          </a:p>
        </p:txBody>
      </p:sp>
      <p:sp>
        <p:nvSpPr>
          <p:cNvPr id="23" name="Line 10">
            <a:extLst>
              <a:ext uri="{FF2B5EF4-FFF2-40B4-BE49-F238E27FC236}">
                <a16:creationId xmlns:a16="http://schemas.microsoft.com/office/drawing/2014/main" id="{E820DC59-E206-4DC0-9012-584F8EBAF730}"/>
              </a:ext>
            </a:extLst>
          </p:cNvPr>
          <p:cNvSpPr>
            <a:spLocks noChangeShapeType="1"/>
          </p:cNvSpPr>
          <p:nvPr userDrawn="1"/>
        </p:nvSpPr>
        <p:spPr bwMode="auto">
          <a:xfrm>
            <a:off x="609601" y="943262"/>
            <a:ext cx="7719833"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a:solidFill>
                <a:schemeClr val="bg1"/>
              </a:solidFill>
            </a:endParaRPr>
          </a:p>
        </p:txBody>
      </p:sp>
      <p:sp>
        <p:nvSpPr>
          <p:cNvPr id="4" name="Date Placeholder 3">
            <a:extLst>
              <a:ext uri="{FF2B5EF4-FFF2-40B4-BE49-F238E27FC236}">
                <a16:creationId xmlns:a16="http://schemas.microsoft.com/office/drawing/2014/main" id="{38FDA286-FC7C-4768-AFFF-1618056D687D}"/>
              </a:ext>
            </a:extLst>
          </p:cNvPr>
          <p:cNvSpPr>
            <a:spLocks noGrp="1"/>
          </p:cNvSpPr>
          <p:nvPr>
            <p:ph type="dt" sz="half" idx="14"/>
          </p:nvPr>
        </p:nvSpPr>
        <p:spPr/>
        <p:txBody>
          <a:bodyPr lIns="0"/>
          <a:lstStyle/>
          <a:p>
            <a:endParaRPr lang="en-IN"/>
          </a:p>
        </p:txBody>
      </p:sp>
      <p:sp>
        <p:nvSpPr>
          <p:cNvPr id="6" name="Footer Placeholder 5">
            <a:extLst>
              <a:ext uri="{FF2B5EF4-FFF2-40B4-BE49-F238E27FC236}">
                <a16:creationId xmlns:a16="http://schemas.microsoft.com/office/drawing/2014/main" id="{69C73E4D-1EBD-404A-B8F4-9B8AD7336F33}"/>
              </a:ext>
            </a:extLst>
          </p:cNvPr>
          <p:cNvSpPr>
            <a:spLocks noGrp="1"/>
          </p:cNvSpPr>
          <p:nvPr>
            <p:ph type="ftr" sz="quarter" idx="15"/>
          </p:nvPr>
        </p:nvSpPr>
        <p:spPr/>
        <p:txBody>
          <a:bodyPr lIns="0"/>
          <a:lstStyle/>
          <a:p>
            <a:r>
              <a:rPr lang="en-US"/>
              <a:t>ESB: Analytics</a:t>
            </a:r>
          </a:p>
        </p:txBody>
      </p:sp>
      <p:sp>
        <p:nvSpPr>
          <p:cNvPr id="7" name="Slide Number Placeholder 6">
            <a:extLst>
              <a:ext uri="{FF2B5EF4-FFF2-40B4-BE49-F238E27FC236}">
                <a16:creationId xmlns:a16="http://schemas.microsoft.com/office/drawing/2014/main" id="{D159C267-49E7-46A8-B353-C5EB81154AB5}"/>
              </a:ext>
            </a:extLst>
          </p:cNvPr>
          <p:cNvSpPr>
            <a:spLocks noGrp="1"/>
          </p:cNvSpPr>
          <p:nvPr>
            <p:ph type="sldNum" sz="quarter" idx="16"/>
          </p:nvPr>
        </p:nvSpPr>
        <p:spPr/>
        <p:txBody>
          <a:bodyPr lIns="0"/>
          <a:lstStyle/>
          <a:p>
            <a:r>
              <a:rPr lang="en-GB"/>
              <a:t>Page </a:t>
            </a:r>
            <a:fld id="{F1BC30E3-FFE5-4B91-AA19-87A149EBB9EE}" type="slidenum">
              <a:rPr smtClean="0"/>
              <a:pPr/>
              <a:t>‹#›</a:t>
            </a:fld>
            <a:endParaRPr/>
          </a:p>
        </p:txBody>
      </p:sp>
    </p:spTree>
    <p:extLst>
      <p:ext uri="{BB962C8B-B14F-4D97-AF65-F5344CB8AC3E}">
        <p14:creationId xmlns:p14="http://schemas.microsoft.com/office/powerpoint/2010/main" val="3619198044"/>
      </p:ext>
    </p:extLst>
  </p:cSld>
  <p:clrMapOvr>
    <a:masterClrMapping/>
  </p:clrMapOvr>
  <p:extLst>
    <p:ext uri="{DCECCB84-F9BA-43D5-87BE-67443E8EF086}">
      <p15:sldGuideLst xmlns:p15="http://schemas.microsoft.com/office/powerpoint/2012/main">
        <p15:guide id="1" orient="horz" pos="2160">
          <p15:clr>
            <a:srgbClr val="FBAE40"/>
          </p15:clr>
        </p15:guide>
        <p15:guide id="2" pos="372">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Quotes ">
    <p:spTree>
      <p:nvGrpSpPr>
        <p:cNvPr id="1" name=""/>
        <p:cNvGrpSpPr/>
        <p:nvPr/>
      </p:nvGrpSpPr>
      <p:grpSpPr>
        <a:xfrm>
          <a:off x="0" y="0"/>
          <a:ext cx="0" cy="0"/>
          <a:chOff x="0" y="0"/>
          <a:chExt cx="0" cy="0"/>
        </a:xfrm>
      </p:grpSpPr>
      <p:sp>
        <p:nvSpPr>
          <p:cNvPr id="5" name="Text Placeholder 11">
            <a:extLst>
              <a:ext uri="{FF2B5EF4-FFF2-40B4-BE49-F238E27FC236}">
                <a16:creationId xmlns:a16="http://schemas.microsoft.com/office/drawing/2014/main" id="{8F291EB0-15F5-4E9A-A38B-CE3AC1452E21}"/>
              </a:ext>
            </a:extLst>
          </p:cNvPr>
          <p:cNvSpPr txBox="1">
            <a:spLocks/>
          </p:cNvSpPr>
          <p:nvPr userDrawn="1"/>
        </p:nvSpPr>
        <p:spPr>
          <a:xfrm>
            <a:off x="477102" y="1488927"/>
            <a:ext cx="2337171" cy="858838"/>
          </a:xfrm>
          <a:prstGeom prst="rect">
            <a:avLst/>
          </a:prstGeom>
        </p:spPr>
        <p:txBody>
          <a:bodyPr/>
          <a:lstStyle>
            <a:lvl1pPr marL="356616" indent="-356616" algn="l" defTabSz="914400" rtl="0" eaLnBrk="1" latinLnBrk="0" hangingPunct="1">
              <a:spcBef>
                <a:spcPct val="20000"/>
              </a:spcBef>
              <a:buClr>
                <a:schemeClr val="tx2"/>
              </a:buClr>
              <a:buSzPct val="70000"/>
              <a:buFont typeface="Arial" pitchFamily="34" charset="0"/>
              <a:buChar char="►"/>
              <a:defRPr sz="2400" kern="1200">
                <a:solidFill>
                  <a:schemeClr val="bg1"/>
                </a:solidFill>
                <a:latin typeface="+mn-lt"/>
                <a:ea typeface="+mn-ea"/>
                <a:cs typeface="+mn-cs"/>
              </a:defRPr>
            </a:lvl1pPr>
            <a:lvl2pPr marL="713232" indent="-356616" algn="l" defTabSz="914400" rtl="0" eaLnBrk="1" latinLnBrk="0" hangingPunct="1">
              <a:spcBef>
                <a:spcPct val="20000"/>
              </a:spcBef>
              <a:buClr>
                <a:schemeClr val="tx2"/>
              </a:buClr>
              <a:buSzPct val="70000"/>
              <a:buFont typeface="Arial" pitchFamily="34" charset="0"/>
              <a:buChar char="►"/>
              <a:defRPr sz="2000" kern="1200">
                <a:solidFill>
                  <a:schemeClr val="bg1"/>
                </a:solidFill>
                <a:latin typeface="+mn-lt"/>
                <a:ea typeface="+mn-ea"/>
                <a:cs typeface="+mn-cs"/>
              </a:defRPr>
            </a:lvl2pPr>
            <a:lvl3pPr marL="1069848" indent="-356616" algn="l" defTabSz="914400" rtl="0" eaLnBrk="1" latinLnBrk="0" hangingPunct="1">
              <a:spcBef>
                <a:spcPct val="20000"/>
              </a:spcBef>
              <a:buClr>
                <a:schemeClr val="tx2"/>
              </a:buClr>
              <a:buSzPct val="70000"/>
              <a:buFont typeface="Arial" pitchFamily="34" charset="0"/>
              <a:buChar char="►"/>
              <a:defRPr sz="1800" kern="1200">
                <a:solidFill>
                  <a:schemeClr val="bg1"/>
                </a:solidFill>
                <a:latin typeface="+mn-lt"/>
                <a:ea typeface="+mn-ea"/>
                <a:cs typeface="+mn-cs"/>
              </a:defRPr>
            </a:lvl3pPr>
            <a:lvl4pPr marL="1426464"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4pPr>
            <a:lvl5pPr marL="1783080"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1194">
                <a:solidFill>
                  <a:schemeClr val="tx2"/>
                </a:solidFill>
                <a:latin typeface="Georgia" panose="02040502050405020303" pitchFamily="18" charset="0"/>
              </a:rPr>
              <a:t>“</a:t>
            </a:r>
          </a:p>
        </p:txBody>
      </p:sp>
      <p:sp>
        <p:nvSpPr>
          <p:cNvPr id="7" name="Text Placeholder 6">
            <a:extLst>
              <a:ext uri="{FF2B5EF4-FFF2-40B4-BE49-F238E27FC236}">
                <a16:creationId xmlns:a16="http://schemas.microsoft.com/office/drawing/2014/main" id="{FB5D2AC0-B4F7-4455-9AE0-201966050A6D}"/>
              </a:ext>
            </a:extLst>
          </p:cNvPr>
          <p:cNvSpPr>
            <a:spLocks noGrp="1"/>
          </p:cNvSpPr>
          <p:nvPr>
            <p:ph type="body" sz="quarter" idx="10"/>
          </p:nvPr>
        </p:nvSpPr>
        <p:spPr>
          <a:xfrm>
            <a:off x="513083" y="2526765"/>
            <a:ext cx="5289245" cy="1800000"/>
          </a:xfrm>
        </p:spPr>
        <p:txBody>
          <a:bodyPr lIns="90000" tIns="46800" rIns="90000" bIns="46800"/>
          <a:lstStyle>
            <a:lvl1pPr marL="0" indent="0">
              <a:buNone/>
              <a:defRPr lang="en-US" sz="2799" dirty="0" smtClean="0">
                <a:latin typeface="Georgia" panose="02040502050405020303" pitchFamily="18" charset="0"/>
              </a:defRPr>
            </a:lvl1pPr>
          </a:lstStyle>
          <a:p>
            <a:pPr marL="356438" lvl="0" indent="-356438">
              <a:spcBef>
                <a:spcPts val="0"/>
              </a:spcBef>
            </a:pPr>
            <a:r>
              <a:rPr lang="en-US"/>
              <a:t>Edit Master text styles</a:t>
            </a:r>
          </a:p>
        </p:txBody>
      </p:sp>
      <p:sp>
        <p:nvSpPr>
          <p:cNvPr id="8" name="Text Placeholder 6">
            <a:extLst>
              <a:ext uri="{FF2B5EF4-FFF2-40B4-BE49-F238E27FC236}">
                <a16:creationId xmlns:a16="http://schemas.microsoft.com/office/drawing/2014/main" id="{F1BA83A2-78F0-4F7E-836B-9B4B87820F96}"/>
              </a:ext>
            </a:extLst>
          </p:cNvPr>
          <p:cNvSpPr>
            <a:spLocks noGrp="1"/>
          </p:cNvSpPr>
          <p:nvPr>
            <p:ph type="body" sz="quarter" idx="11" hasCustomPrompt="1"/>
          </p:nvPr>
        </p:nvSpPr>
        <p:spPr>
          <a:xfrm>
            <a:off x="513083" y="4632765"/>
            <a:ext cx="5289245" cy="316838"/>
          </a:xfrm>
        </p:spPr>
        <p:txBody>
          <a:bodyPr lIns="90000" tIns="46800" rIns="90000" bIns="46800"/>
          <a:lstStyle>
            <a:lvl1pPr marL="0" indent="0" algn="l" defTabSz="913943" rtl="0" eaLnBrk="1" latinLnBrk="0" hangingPunct="1">
              <a:spcBef>
                <a:spcPts val="0"/>
              </a:spcBef>
              <a:spcAft>
                <a:spcPts val="600"/>
              </a:spcAft>
              <a:buClr>
                <a:schemeClr val="tx2"/>
              </a:buClr>
              <a:buSzPct val="70000"/>
              <a:buFont typeface="Arial" pitchFamily="34" charset="0"/>
              <a:buNone/>
              <a:defRPr lang="en-US" sz="1599" kern="1200" dirty="0" smtClean="0">
                <a:solidFill>
                  <a:schemeClr val="bg1"/>
                </a:solidFill>
                <a:latin typeface="+mn-lt"/>
                <a:ea typeface="+mn-ea"/>
                <a:cs typeface="+mn-cs"/>
              </a:defRPr>
            </a:lvl1pPr>
            <a:lvl2pPr marL="356438" indent="0">
              <a:buNone/>
              <a:defRPr lang="en-US" sz="1999" smtClean="0">
                <a:latin typeface="+mn-lt"/>
              </a:defRPr>
            </a:lvl2pPr>
            <a:lvl3pPr>
              <a:defRPr lang="en-US" sz="1799" smtClean="0">
                <a:latin typeface="+mn-lt"/>
              </a:defRPr>
            </a:lvl3pPr>
            <a:lvl4pPr>
              <a:defRPr lang="en-US" sz="1599" smtClean="0">
                <a:latin typeface="+mn-lt"/>
              </a:defRPr>
            </a:lvl4pPr>
            <a:lvl5pPr>
              <a:defRPr lang="en-IN" sz="1599">
                <a:latin typeface="+mn-lt"/>
              </a:defRPr>
            </a:lvl5pPr>
          </a:lstStyle>
          <a:p>
            <a:pPr marL="0" lvl="0" indent="0">
              <a:spcBef>
                <a:spcPts val="0"/>
              </a:spcBef>
              <a:buNone/>
            </a:pPr>
            <a:r>
              <a:rPr lang="en-US"/>
              <a:t>Name Surname</a:t>
            </a:r>
          </a:p>
        </p:txBody>
      </p:sp>
      <p:sp>
        <p:nvSpPr>
          <p:cNvPr id="9" name="Text Placeholder 6">
            <a:extLst>
              <a:ext uri="{FF2B5EF4-FFF2-40B4-BE49-F238E27FC236}">
                <a16:creationId xmlns:a16="http://schemas.microsoft.com/office/drawing/2014/main" id="{034CE9DD-CE12-4D9F-8FD6-A2522F36C807}"/>
              </a:ext>
            </a:extLst>
          </p:cNvPr>
          <p:cNvSpPr>
            <a:spLocks noGrp="1"/>
          </p:cNvSpPr>
          <p:nvPr>
            <p:ph type="body" sz="quarter" idx="12" hasCustomPrompt="1"/>
          </p:nvPr>
        </p:nvSpPr>
        <p:spPr>
          <a:xfrm>
            <a:off x="513083" y="4971442"/>
            <a:ext cx="5289245" cy="316838"/>
          </a:xfrm>
        </p:spPr>
        <p:txBody>
          <a:bodyPr lIns="90000" tIns="46800" rIns="90000" bIns="46800"/>
          <a:lstStyle>
            <a:lvl1pPr marL="0" indent="0" algn="l" defTabSz="913943" rtl="0" eaLnBrk="1" latinLnBrk="0" hangingPunct="1">
              <a:spcBef>
                <a:spcPts val="0"/>
              </a:spcBef>
              <a:spcAft>
                <a:spcPts val="600"/>
              </a:spcAft>
              <a:buClr>
                <a:schemeClr val="tx2"/>
              </a:buClr>
              <a:buSzPct val="70000"/>
              <a:buFont typeface="Arial" pitchFamily="34" charset="0"/>
              <a:buNone/>
              <a:defRPr lang="en-US" sz="1599" kern="1200" dirty="0" smtClean="0">
                <a:solidFill>
                  <a:schemeClr val="bg1"/>
                </a:solidFill>
                <a:latin typeface="+mn-lt"/>
                <a:ea typeface="+mn-ea"/>
                <a:cs typeface="+mn-cs"/>
              </a:defRPr>
            </a:lvl1pPr>
            <a:lvl2pPr marL="356438" indent="0">
              <a:buNone/>
              <a:defRPr lang="en-US" sz="1999" smtClean="0">
                <a:latin typeface="+mn-lt"/>
              </a:defRPr>
            </a:lvl2pPr>
            <a:lvl3pPr>
              <a:defRPr lang="en-US" sz="1799" smtClean="0">
                <a:latin typeface="+mn-lt"/>
              </a:defRPr>
            </a:lvl3pPr>
            <a:lvl4pPr>
              <a:defRPr lang="en-US" sz="1599" smtClean="0">
                <a:latin typeface="+mn-lt"/>
              </a:defRPr>
            </a:lvl4pPr>
            <a:lvl5pPr>
              <a:defRPr lang="en-IN" sz="1599">
                <a:latin typeface="+mn-lt"/>
              </a:defRPr>
            </a:lvl5pPr>
          </a:lstStyle>
          <a:p>
            <a:pPr marL="0" lvl="0" indent="0">
              <a:spcBef>
                <a:spcPts val="0"/>
              </a:spcBef>
              <a:buNone/>
            </a:pPr>
            <a:r>
              <a:rPr lang="en-US"/>
              <a:t>Job Title</a:t>
            </a:r>
          </a:p>
        </p:txBody>
      </p:sp>
    </p:spTree>
    <p:extLst>
      <p:ext uri="{BB962C8B-B14F-4D97-AF65-F5344CB8AC3E}">
        <p14:creationId xmlns:p14="http://schemas.microsoft.com/office/powerpoint/2010/main" val="132758166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Quotes_Photo">
    <p:spTree>
      <p:nvGrpSpPr>
        <p:cNvPr id="1" name=""/>
        <p:cNvGrpSpPr/>
        <p:nvPr/>
      </p:nvGrpSpPr>
      <p:grpSpPr>
        <a:xfrm>
          <a:off x="0" y="0"/>
          <a:ext cx="0" cy="0"/>
          <a:chOff x="0" y="0"/>
          <a:chExt cx="0" cy="0"/>
        </a:xfrm>
      </p:grpSpPr>
      <p:sp>
        <p:nvSpPr>
          <p:cNvPr id="5" name="Text Placeholder 11">
            <a:extLst>
              <a:ext uri="{FF2B5EF4-FFF2-40B4-BE49-F238E27FC236}">
                <a16:creationId xmlns:a16="http://schemas.microsoft.com/office/drawing/2014/main" id="{8F291EB0-15F5-4E9A-A38B-CE3AC1452E21}"/>
              </a:ext>
            </a:extLst>
          </p:cNvPr>
          <p:cNvSpPr txBox="1">
            <a:spLocks/>
          </p:cNvSpPr>
          <p:nvPr userDrawn="1"/>
        </p:nvSpPr>
        <p:spPr>
          <a:xfrm>
            <a:off x="477102" y="1488927"/>
            <a:ext cx="2337171" cy="858838"/>
          </a:xfrm>
          <a:prstGeom prst="rect">
            <a:avLst/>
          </a:prstGeom>
        </p:spPr>
        <p:txBody>
          <a:bodyPr/>
          <a:lstStyle>
            <a:lvl1pPr marL="356616" indent="-356616" algn="l" defTabSz="914400" rtl="0" eaLnBrk="1" latinLnBrk="0" hangingPunct="1">
              <a:spcBef>
                <a:spcPct val="20000"/>
              </a:spcBef>
              <a:buClr>
                <a:schemeClr val="tx2"/>
              </a:buClr>
              <a:buSzPct val="70000"/>
              <a:buFont typeface="Arial" pitchFamily="34" charset="0"/>
              <a:buChar char="►"/>
              <a:defRPr sz="2400" kern="1200">
                <a:solidFill>
                  <a:schemeClr val="bg1"/>
                </a:solidFill>
                <a:latin typeface="+mn-lt"/>
                <a:ea typeface="+mn-ea"/>
                <a:cs typeface="+mn-cs"/>
              </a:defRPr>
            </a:lvl1pPr>
            <a:lvl2pPr marL="713232" indent="-356616" algn="l" defTabSz="914400" rtl="0" eaLnBrk="1" latinLnBrk="0" hangingPunct="1">
              <a:spcBef>
                <a:spcPct val="20000"/>
              </a:spcBef>
              <a:buClr>
                <a:schemeClr val="tx2"/>
              </a:buClr>
              <a:buSzPct val="70000"/>
              <a:buFont typeface="Arial" pitchFamily="34" charset="0"/>
              <a:buChar char="►"/>
              <a:defRPr sz="2000" kern="1200">
                <a:solidFill>
                  <a:schemeClr val="bg1"/>
                </a:solidFill>
                <a:latin typeface="+mn-lt"/>
                <a:ea typeface="+mn-ea"/>
                <a:cs typeface="+mn-cs"/>
              </a:defRPr>
            </a:lvl2pPr>
            <a:lvl3pPr marL="1069848" indent="-356616" algn="l" defTabSz="914400" rtl="0" eaLnBrk="1" latinLnBrk="0" hangingPunct="1">
              <a:spcBef>
                <a:spcPct val="20000"/>
              </a:spcBef>
              <a:buClr>
                <a:schemeClr val="tx2"/>
              </a:buClr>
              <a:buSzPct val="70000"/>
              <a:buFont typeface="Arial" pitchFamily="34" charset="0"/>
              <a:buChar char="►"/>
              <a:defRPr sz="1800" kern="1200">
                <a:solidFill>
                  <a:schemeClr val="bg1"/>
                </a:solidFill>
                <a:latin typeface="+mn-lt"/>
                <a:ea typeface="+mn-ea"/>
                <a:cs typeface="+mn-cs"/>
              </a:defRPr>
            </a:lvl3pPr>
            <a:lvl4pPr marL="1426464"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4pPr>
            <a:lvl5pPr marL="1783080"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1194">
                <a:solidFill>
                  <a:schemeClr val="tx2"/>
                </a:solidFill>
                <a:latin typeface="Georgia" panose="02040502050405020303" pitchFamily="18" charset="0"/>
              </a:rPr>
              <a:t>“</a:t>
            </a:r>
          </a:p>
        </p:txBody>
      </p:sp>
      <p:sp>
        <p:nvSpPr>
          <p:cNvPr id="7" name="Text Placeholder 6">
            <a:extLst>
              <a:ext uri="{FF2B5EF4-FFF2-40B4-BE49-F238E27FC236}">
                <a16:creationId xmlns:a16="http://schemas.microsoft.com/office/drawing/2014/main" id="{FB5D2AC0-B4F7-4455-9AE0-201966050A6D}"/>
              </a:ext>
            </a:extLst>
          </p:cNvPr>
          <p:cNvSpPr>
            <a:spLocks noGrp="1"/>
          </p:cNvSpPr>
          <p:nvPr>
            <p:ph type="body" sz="quarter" idx="10"/>
          </p:nvPr>
        </p:nvSpPr>
        <p:spPr>
          <a:xfrm>
            <a:off x="513083" y="2526765"/>
            <a:ext cx="5289245" cy="1800000"/>
          </a:xfrm>
        </p:spPr>
        <p:txBody>
          <a:bodyPr lIns="90000" tIns="46800" rIns="90000" bIns="46800"/>
          <a:lstStyle>
            <a:lvl1pPr marL="0" indent="0">
              <a:buNone/>
              <a:defRPr lang="en-US" sz="2799" dirty="0" smtClean="0">
                <a:solidFill>
                  <a:schemeClr val="tx1"/>
                </a:solidFill>
                <a:latin typeface="Georgia" panose="02040502050405020303" pitchFamily="18" charset="0"/>
              </a:defRPr>
            </a:lvl1pPr>
          </a:lstStyle>
          <a:p>
            <a:pPr marL="356438" lvl="0" indent="-356438">
              <a:spcBef>
                <a:spcPts val="0"/>
              </a:spcBef>
            </a:pPr>
            <a:r>
              <a:rPr lang="en-US"/>
              <a:t>Edit Master text styles</a:t>
            </a:r>
          </a:p>
        </p:txBody>
      </p:sp>
      <p:sp>
        <p:nvSpPr>
          <p:cNvPr id="8" name="Text Placeholder 6">
            <a:extLst>
              <a:ext uri="{FF2B5EF4-FFF2-40B4-BE49-F238E27FC236}">
                <a16:creationId xmlns:a16="http://schemas.microsoft.com/office/drawing/2014/main" id="{F1BA83A2-78F0-4F7E-836B-9B4B87820F96}"/>
              </a:ext>
            </a:extLst>
          </p:cNvPr>
          <p:cNvSpPr>
            <a:spLocks noGrp="1"/>
          </p:cNvSpPr>
          <p:nvPr>
            <p:ph type="body" sz="quarter" idx="11" hasCustomPrompt="1"/>
          </p:nvPr>
        </p:nvSpPr>
        <p:spPr>
          <a:xfrm>
            <a:off x="513083" y="4632765"/>
            <a:ext cx="5289245" cy="316838"/>
          </a:xfrm>
        </p:spPr>
        <p:txBody>
          <a:bodyPr lIns="90000" tIns="46800" rIns="90000" bIns="46800"/>
          <a:lstStyle>
            <a:lvl1pPr marL="0" indent="0" algn="l" defTabSz="913943" rtl="0" eaLnBrk="1" latinLnBrk="0" hangingPunct="1">
              <a:spcBef>
                <a:spcPts val="0"/>
              </a:spcBef>
              <a:spcAft>
                <a:spcPts val="600"/>
              </a:spcAft>
              <a:buClr>
                <a:schemeClr val="tx2"/>
              </a:buClr>
              <a:buSzPct val="70000"/>
              <a:buFont typeface="Arial" pitchFamily="34" charset="0"/>
              <a:buNone/>
              <a:defRPr lang="en-US" sz="1599" kern="1200" dirty="0" smtClean="0">
                <a:solidFill>
                  <a:schemeClr val="tx2"/>
                </a:solidFill>
                <a:latin typeface="+mn-lt"/>
                <a:ea typeface="+mn-ea"/>
                <a:cs typeface="+mn-cs"/>
              </a:defRPr>
            </a:lvl1pPr>
            <a:lvl2pPr marL="356438" indent="0">
              <a:buNone/>
              <a:defRPr lang="en-US" sz="1999" smtClean="0">
                <a:latin typeface="+mn-lt"/>
              </a:defRPr>
            </a:lvl2pPr>
            <a:lvl3pPr>
              <a:defRPr lang="en-US" sz="1799" smtClean="0">
                <a:latin typeface="+mn-lt"/>
              </a:defRPr>
            </a:lvl3pPr>
            <a:lvl4pPr>
              <a:defRPr lang="en-US" sz="1599" smtClean="0">
                <a:latin typeface="+mn-lt"/>
              </a:defRPr>
            </a:lvl4pPr>
            <a:lvl5pPr>
              <a:defRPr lang="en-IN" sz="1599">
                <a:latin typeface="+mn-lt"/>
              </a:defRPr>
            </a:lvl5pPr>
          </a:lstStyle>
          <a:p>
            <a:pPr marL="0" lvl="0" indent="0">
              <a:spcBef>
                <a:spcPts val="0"/>
              </a:spcBef>
              <a:buNone/>
            </a:pPr>
            <a:r>
              <a:rPr lang="en-US"/>
              <a:t>Name Surname</a:t>
            </a:r>
          </a:p>
        </p:txBody>
      </p:sp>
      <p:sp>
        <p:nvSpPr>
          <p:cNvPr id="9" name="Text Placeholder 6">
            <a:extLst>
              <a:ext uri="{FF2B5EF4-FFF2-40B4-BE49-F238E27FC236}">
                <a16:creationId xmlns:a16="http://schemas.microsoft.com/office/drawing/2014/main" id="{034CE9DD-CE12-4D9F-8FD6-A2522F36C807}"/>
              </a:ext>
            </a:extLst>
          </p:cNvPr>
          <p:cNvSpPr>
            <a:spLocks noGrp="1"/>
          </p:cNvSpPr>
          <p:nvPr>
            <p:ph type="body" sz="quarter" idx="12" hasCustomPrompt="1"/>
          </p:nvPr>
        </p:nvSpPr>
        <p:spPr>
          <a:xfrm>
            <a:off x="513083" y="4971442"/>
            <a:ext cx="5289245" cy="316838"/>
          </a:xfrm>
        </p:spPr>
        <p:txBody>
          <a:bodyPr lIns="90000" tIns="46800" rIns="90000" bIns="46800"/>
          <a:lstStyle>
            <a:lvl1pPr marL="0" indent="0" algn="l" defTabSz="913943" rtl="0" eaLnBrk="1" latinLnBrk="0" hangingPunct="1">
              <a:spcBef>
                <a:spcPts val="0"/>
              </a:spcBef>
              <a:spcAft>
                <a:spcPts val="600"/>
              </a:spcAft>
              <a:buClr>
                <a:schemeClr val="tx2"/>
              </a:buClr>
              <a:buSzPct val="70000"/>
              <a:buFont typeface="Arial" pitchFamily="34" charset="0"/>
              <a:buNone/>
              <a:defRPr lang="en-US" sz="1599" kern="1200" dirty="0" smtClean="0">
                <a:solidFill>
                  <a:schemeClr val="tx1"/>
                </a:solidFill>
                <a:latin typeface="+mn-lt"/>
                <a:ea typeface="+mn-ea"/>
                <a:cs typeface="+mn-cs"/>
              </a:defRPr>
            </a:lvl1pPr>
            <a:lvl2pPr marL="356438" indent="0">
              <a:buNone/>
              <a:defRPr lang="en-US" sz="1999" smtClean="0">
                <a:latin typeface="+mn-lt"/>
              </a:defRPr>
            </a:lvl2pPr>
            <a:lvl3pPr>
              <a:defRPr lang="en-US" sz="1799" smtClean="0">
                <a:latin typeface="+mn-lt"/>
              </a:defRPr>
            </a:lvl3pPr>
            <a:lvl4pPr>
              <a:defRPr lang="en-US" sz="1599" smtClean="0">
                <a:latin typeface="+mn-lt"/>
              </a:defRPr>
            </a:lvl4pPr>
            <a:lvl5pPr>
              <a:defRPr lang="en-IN" sz="1599">
                <a:latin typeface="+mn-lt"/>
              </a:defRPr>
            </a:lvl5pPr>
          </a:lstStyle>
          <a:p>
            <a:pPr marL="0" lvl="0" indent="0">
              <a:spcBef>
                <a:spcPts val="0"/>
              </a:spcBef>
              <a:buNone/>
            </a:pPr>
            <a:r>
              <a:rPr lang="en-US"/>
              <a:t>Job Title</a:t>
            </a:r>
          </a:p>
        </p:txBody>
      </p:sp>
    </p:spTree>
    <p:extLst>
      <p:ext uri="{BB962C8B-B14F-4D97-AF65-F5344CB8AC3E}">
        <p14:creationId xmlns:p14="http://schemas.microsoft.com/office/powerpoint/2010/main" val="122697150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Quotes Center">
    <p:spTree>
      <p:nvGrpSpPr>
        <p:cNvPr id="1" name=""/>
        <p:cNvGrpSpPr/>
        <p:nvPr/>
      </p:nvGrpSpPr>
      <p:grpSpPr>
        <a:xfrm>
          <a:off x="0" y="0"/>
          <a:ext cx="0" cy="0"/>
          <a:chOff x="0" y="0"/>
          <a:chExt cx="0" cy="0"/>
        </a:xfrm>
      </p:grpSpPr>
      <p:sp>
        <p:nvSpPr>
          <p:cNvPr id="4" name="Text Placeholder 6">
            <a:extLst>
              <a:ext uri="{FF2B5EF4-FFF2-40B4-BE49-F238E27FC236}">
                <a16:creationId xmlns:a16="http://schemas.microsoft.com/office/drawing/2014/main" id="{E28D7EA5-A532-4D8B-9984-8F3D1FEA98DB}"/>
              </a:ext>
            </a:extLst>
          </p:cNvPr>
          <p:cNvSpPr>
            <a:spLocks noGrp="1"/>
          </p:cNvSpPr>
          <p:nvPr>
            <p:ph type="body" sz="quarter" idx="10"/>
          </p:nvPr>
        </p:nvSpPr>
        <p:spPr>
          <a:xfrm>
            <a:off x="3451378" y="2060235"/>
            <a:ext cx="5289245" cy="3025522"/>
          </a:xfrm>
        </p:spPr>
        <p:txBody>
          <a:bodyPr lIns="0" tIns="0" rIns="0" bIns="0">
            <a:noAutofit/>
          </a:bodyPr>
          <a:lstStyle>
            <a:lvl1pPr marL="0" indent="0" algn="ctr">
              <a:buNone/>
              <a:defRPr lang="en-US" sz="2799" dirty="0" smtClean="0">
                <a:latin typeface="Georgia" panose="02040502050405020303" pitchFamily="18" charset="0"/>
              </a:defRPr>
            </a:lvl1pPr>
          </a:lstStyle>
          <a:p>
            <a:pPr marL="356438" lvl="0" indent="-356438" algn="ctr">
              <a:spcBef>
                <a:spcPts val="0"/>
              </a:spcBef>
            </a:pPr>
            <a:r>
              <a:rPr lang="en-US"/>
              <a:t>Edit Master text styles</a:t>
            </a:r>
          </a:p>
        </p:txBody>
      </p:sp>
      <p:sp>
        <p:nvSpPr>
          <p:cNvPr id="5" name="Text Placeholder 6">
            <a:extLst>
              <a:ext uri="{FF2B5EF4-FFF2-40B4-BE49-F238E27FC236}">
                <a16:creationId xmlns:a16="http://schemas.microsoft.com/office/drawing/2014/main" id="{9F9B9C3C-16F2-40B2-A460-0480520ECF89}"/>
              </a:ext>
            </a:extLst>
          </p:cNvPr>
          <p:cNvSpPr>
            <a:spLocks noGrp="1"/>
          </p:cNvSpPr>
          <p:nvPr>
            <p:ph type="body" sz="quarter" idx="11" hasCustomPrompt="1"/>
          </p:nvPr>
        </p:nvSpPr>
        <p:spPr>
          <a:xfrm>
            <a:off x="3451378" y="5506678"/>
            <a:ext cx="5289245" cy="316838"/>
          </a:xfrm>
        </p:spPr>
        <p:txBody>
          <a:bodyPr lIns="0" tIns="0" rIns="0" bIns="0">
            <a:noAutofit/>
          </a:bodyPr>
          <a:lstStyle>
            <a:lvl1pPr marL="0" indent="0" algn="ctr">
              <a:buNone/>
              <a:defRPr lang="en-US" sz="1599" dirty="0" smtClean="0">
                <a:solidFill>
                  <a:schemeClr val="bg1"/>
                </a:solidFill>
                <a:latin typeface="+mn-lt"/>
              </a:defRPr>
            </a:lvl1pPr>
          </a:lstStyle>
          <a:p>
            <a:pPr marL="356438" lvl="0" indent="-356438" algn="ctr">
              <a:spcBef>
                <a:spcPts val="0"/>
              </a:spcBef>
              <a:spcAft>
                <a:spcPts val="600"/>
              </a:spcAft>
            </a:pPr>
            <a:r>
              <a:rPr lang="en-US"/>
              <a:t>Name Surname</a:t>
            </a:r>
          </a:p>
        </p:txBody>
      </p:sp>
      <p:sp>
        <p:nvSpPr>
          <p:cNvPr id="6" name="Text Placeholder 6">
            <a:extLst>
              <a:ext uri="{FF2B5EF4-FFF2-40B4-BE49-F238E27FC236}">
                <a16:creationId xmlns:a16="http://schemas.microsoft.com/office/drawing/2014/main" id="{8E04541C-CC5D-4455-8271-73223AE0A881}"/>
              </a:ext>
            </a:extLst>
          </p:cNvPr>
          <p:cNvSpPr>
            <a:spLocks noGrp="1"/>
          </p:cNvSpPr>
          <p:nvPr>
            <p:ph type="body" sz="quarter" idx="12" hasCustomPrompt="1"/>
          </p:nvPr>
        </p:nvSpPr>
        <p:spPr>
          <a:xfrm>
            <a:off x="3451378" y="5818717"/>
            <a:ext cx="5289245" cy="316838"/>
          </a:xfrm>
        </p:spPr>
        <p:txBody>
          <a:bodyPr vert="horz" lIns="0" tIns="0" rIns="0" bIns="0" rtlCol="0" anchor="t" anchorCtr="0">
            <a:noAutofit/>
          </a:bodyPr>
          <a:lstStyle>
            <a:lvl1pPr marL="0" indent="0" algn="ctr">
              <a:buNone/>
              <a:defRPr lang="en-US" sz="1599" dirty="0" smtClean="0">
                <a:latin typeface="+mn-lt"/>
              </a:defRPr>
            </a:lvl1pPr>
          </a:lstStyle>
          <a:p>
            <a:pPr marL="356438" lvl="0" indent="-356438" algn="ctr">
              <a:spcBef>
                <a:spcPts val="0"/>
              </a:spcBef>
              <a:spcAft>
                <a:spcPts val="600"/>
              </a:spcAft>
            </a:pPr>
            <a:r>
              <a:rPr lang="en-US"/>
              <a:t>Job Title</a:t>
            </a:r>
          </a:p>
        </p:txBody>
      </p:sp>
      <p:sp>
        <p:nvSpPr>
          <p:cNvPr id="9" name="Text Placeholder 11">
            <a:extLst>
              <a:ext uri="{FF2B5EF4-FFF2-40B4-BE49-F238E27FC236}">
                <a16:creationId xmlns:a16="http://schemas.microsoft.com/office/drawing/2014/main" id="{FBD672D3-B116-471A-8511-D80D5D920D93}"/>
              </a:ext>
            </a:extLst>
          </p:cNvPr>
          <p:cNvSpPr txBox="1">
            <a:spLocks/>
          </p:cNvSpPr>
          <p:nvPr userDrawn="1"/>
        </p:nvSpPr>
        <p:spPr>
          <a:xfrm>
            <a:off x="4927415" y="979788"/>
            <a:ext cx="2337171" cy="882687"/>
          </a:xfrm>
          <a:prstGeom prst="rect">
            <a:avLst/>
          </a:prstGeom>
        </p:spPr>
        <p:txBody>
          <a:bodyPr lIns="0" tIns="0" rIns="0" bIns="0">
            <a:noAutofit/>
          </a:bodyPr>
          <a:lstStyle>
            <a:lvl1pPr marL="356616" indent="-356616" algn="l" defTabSz="914400" rtl="0" eaLnBrk="1" latinLnBrk="0" hangingPunct="1">
              <a:spcBef>
                <a:spcPct val="20000"/>
              </a:spcBef>
              <a:buClr>
                <a:schemeClr val="tx2"/>
              </a:buClr>
              <a:buSzPct val="70000"/>
              <a:buFont typeface="Arial" pitchFamily="34" charset="0"/>
              <a:buChar char="►"/>
              <a:defRPr sz="2400" kern="1200">
                <a:solidFill>
                  <a:schemeClr val="bg1"/>
                </a:solidFill>
                <a:latin typeface="+mn-lt"/>
                <a:ea typeface="+mn-ea"/>
                <a:cs typeface="+mn-cs"/>
              </a:defRPr>
            </a:lvl1pPr>
            <a:lvl2pPr marL="713232" indent="-356616" algn="l" defTabSz="914400" rtl="0" eaLnBrk="1" latinLnBrk="0" hangingPunct="1">
              <a:spcBef>
                <a:spcPct val="20000"/>
              </a:spcBef>
              <a:buClr>
                <a:schemeClr val="tx2"/>
              </a:buClr>
              <a:buSzPct val="70000"/>
              <a:buFont typeface="Arial" pitchFamily="34" charset="0"/>
              <a:buChar char="►"/>
              <a:defRPr sz="2000" kern="1200">
                <a:solidFill>
                  <a:schemeClr val="bg1"/>
                </a:solidFill>
                <a:latin typeface="+mn-lt"/>
                <a:ea typeface="+mn-ea"/>
                <a:cs typeface="+mn-cs"/>
              </a:defRPr>
            </a:lvl2pPr>
            <a:lvl3pPr marL="1069848" indent="-356616" algn="l" defTabSz="914400" rtl="0" eaLnBrk="1" latinLnBrk="0" hangingPunct="1">
              <a:spcBef>
                <a:spcPct val="20000"/>
              </a:spcBef>
              <a:buClr>
                <a:schemeClr val="tx2"/>
              </a:buClr>
              <a:buSzPct val="70000"/>
              <a:buFont typeface="Arial" pitchFamily="34" charset="0"/>
              <a:buChar char="►"/>
              <a:defRPr sz="1800" kern="1200">
                <a:solidFill>
                  <a:schemeClr val="bg1"/>
                </a:solidFill>
                <a:latin typeface="+mn-lt"/>
                <a:ea typeface="+mn-ea"/>
                <a:cs typeface="+mn-cs"/>
              </a:defRPr>
            </a:lvl3pPr>
            <a:lvl4pPr marL="1426464"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4pPr>
            <a:lvl5pPr marL="1783080"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GB" sz="11194">
                <a:solidFill>
                  <a:schemeClr val="tx2"/>
                </a:solidFill>
                <a:latin typeface="Georgia" panose="02040502050405020303" pitchFamily="18" charset="0"/>
              </a:rPr>
              <a:t>“ </a:t>
            </a:r>
          </a:p>
        </p:txBody>
      </p:sp>
    </p:spTree>
    <p:extLst>
      <p:ext uri="{BB962C8B-B14F-4D97-AF65-F5344CB8AC3E}">
        <p14:creationId xmlns:p14="http://schemas.microsoft.com/office/powerpoint/2010/main" val="269472795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Quotes_Photo_Bio">
    <p:spTree>
      <p:nvGrpSpPr>
        <p:cNvPr id="1" name=""/>
        <p:cNvGrpSpPr/>
        <p:nvPr/>
      </p:nvGrpSpPr>
      <p:grpSpPr>
        <a:xfrm>
          <a:off x="0" y="0"/>
          <a:ext cx="0" cy="0"/>
          <a:chOff x="0" y="0"/>
          <a:chExt cx="0" cy="0"/>
        </a:xfrm>
      </p:grpSpPr>
      <p:sp>
        <p:nvSpPr>
          <p:cNvPr id="5" name="Text Placeholder 11">
            <a:extLst>
              <a:ext uri="{FF2B5EF4-FFF2-40B4-BE49-F238E27FC236}">
                <a16:creationId xmlns:a16="http://schemas.microsoft.com/office/drawing/2014/main" id="{8F291EB0-15F5-4E9A-A38B-CE3AC1452E21}"/>
              </a:ext>
            </a:extLst>
          </p:cNvPr>
          <p:cNvSpPr txBox="1">
            <a:spLocks/>
          </p:cNvSpPr>
          <p:nvPr userDrawn="1"/>
        </p:nvSpPr>
        <p:spPr>
          <a:xfrm>
            <a:off x="477102" y="1488927"/>
            <a:ext cx="2337171" cy="858838"/>
          </a:xfrm>
          <a:prstGeom prst="rect">
            <a:avLst/>
          </a:prstGeom>
        </p:spPr>
        <p:txBody>
          <a:bodyPr/>
          <a:lstStyle>
            <a:lvl1pPr marL="356616" indent="-356616" algn="l" defTabSz="914400" rtl="0" eaLnBrk="1" latinLnBrk="0" hangingPunct="1">
              <a:spcBef>
                <a:spcPct val="20000"/>
              </a:spcBef>
              <a:buClr>
                <a:schemeClr val="tx2"/>
              </a:buClr>
              <a:buSzPct val="70000"/>
              <a:buFont typeface="Arial" pitchFamily="34" charset="0"/>
              <a:buChar char="►"/>
              <a:defRPr sz="2400" kern="1200">
                <a:solidFill>
                  <a:schemeClr val="bg1"/>
                </a:solidFill>
                <a:latin typeface="+mn-lt"/>
                <a:ea typeface="+mn-ea"/>
                <a:cs typeface="+mn-cs"/>
              </a:defRPr>
            </a:lvl1pPr>
            <a:lvl2pPr marL="713232" indent="-356616" algn="l" defTabSz="914400" rtl="0" eaLnBrk="1" latinLnBrk="0" hangingPunct="1">
              <a:spcBef>
                <a:spcPct val="20000"/>
              </a:spcBef>
              <a:buClr>
                <a:schemeClr val="tx2"/>
              </a:buClr>
              <a:buSzPct val="70000"/>
              <a:buFont typeface="Arial" pitchFamily="34" charset="0"/>
              <a:buChar char="►"/>
              <a:defRPr sz="2000" kern="1200">
                <a:solidFill>
                  <a:schemeClr val="bg1"/>
                </a:solidFill>
                <a:latin typeface="+mn-lt"/>
                <a:ea typeface="+mn-ea"/>
                <a:cs typeface="+mn-cs"/>
              </a:defRPr>
            </a:lvl2pPr>
            <a:lvl3pPr marL="1069848" indent="-356616" algn="l" defTabSz="914400" rtl="0" eaLnBrk="1" latinLnBrk="0" hangingPunct="1">
              <a:spcBef>
                <a:spcPct val="20000"/>
              </a:spcBef>
              <a:buClr>
                <a:schemeClr val="tx2"/>
              </a:buClr>
              <a:buSzPct val="70000"/>
              <a:buFont typeface="Arial" pitchFamily="34" charset="0"/>
              <a:buChar char="►"/>
              <a:defRPr sz="1800" kern="1200">
                <a:solidFill>
                  <a:schemeClr val="bg1"/>
                </a:solidFill>
                <a:latin typeface="+mn-lt"/>
                <a:ea typeface="+mn-ea"/>
                <a:cs typeface="+mn-cs"/>
              </a:defRPr>
            </a:lvl3pPr>
            <a:lvl4pPr marL="1426464"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4pPr>
            <a:lvl5pPr marL="1783080"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1194">
                <a:solidFill>
                  <a:schemeClr val="tx2"/>
                </a:solidFill>
                <a:latin typeface="Georgia" panose="02040502050405020303" pitchFamily="18" charset="0"/>
              </a:rPr>
              <a:t>“</a:t>
            </a:r>
          </a:p>
        </p:txBody>
      </p:sp>
      <p:sp>
        <p:nvSpPr>
          <p:cNvPr id="7" name="Text Placeholder 6">
            <a:extLst>
              <a:ext uri="{FF2B5EF4-FFF2-40B4-BE49-F238E27FC236}">
                <a16:creationId xmlns:a16="http://schemas.microsoft.com/office/drawing/2014/main" id="{FB5D2AC0-B4F7-4455-9AE0-201966050A6D}"/>
              </a:ext>
            </a:extLst>
          </p:cNvPr>
          <p:cNvSpPr>
            <a:spLocks noGrp="1"/>
          </p:cNvSpPr>
          <p:nvPr>
            <p:ph type="body" sz="quarter" idx="10"/>
          </p:nvPr>
        </p:nvSpPr>
        <p:spPr>
          <a:xfrm>
            <a:off x="513083" y="2526765"/>
            <a:ext cx="5289245" cy="1800000"/>
          </a:xfrm>
        </p:spPr>
        <p:txBody>
          <a:bodyPr lIns="90000" tIns="46800" rIns="90000" bIns="46800"/>
          <a:lstStyle>
            <a:lvl1pPr marL="0" indent="0">
              <a:buNone/>
              <a:defRPr lang="en-US" sz="2799" dirty="0" smtClean="0">
                <a:solidFill>
                  <a:schemeClr val="tx1"/>
                </a:solidFill>
                <a:latin typeface="Georgia" panose="02040502050405020303" pitchFamily="18" charset="0"/>
              </a:defRPr>
            </a:lvl1pPr>
          </a:lstStyle>
          <a:p>
            <a:pPr marL="356438" lvl="0" indent="-356438">
              <a:spcBef>
                <a:spcPts val="0"/>
              </a:spcBef>
            </a:pPr>
            <a:r>
              <a:rPr lang="en-US"/>
              <a:t>Edit Master text styles</a:t>
            </a:r>
          </a:p>
        </p:txBody>
      </p:sp>
      <p:sp>
        <p:nvSpPr>
          <p:cNvPr id="8" name="Text Placeholder 6">
            <a:extLst>
              <a:ext uri="{FF2B5EF4-FFF2-40B4-BE49-F238E27FC236}">
                <a16:creationId xmlns:a16="http://schemas.microsoft.com/office/drawing/2014/main" id="{F1BA83A2-78F0-4F7E-836B-9B4B87820F96}"/>
              </a:ext>
            </a:extLst>
          </p:cNvPr>
          <p:cNvSpPr>
            <a:spLocks noGrp="1"/>
          </p:cNvSpPr>
          <p:nvPr>
            <p:ph type="body" sz="quarter" idx="11" hasCustomPrompt="1"/>
          </p:nvPr>
        </p:nvSpPr>
        <p:spPr>
          <a:xfrm>
            <a:off x="1358818" y="4632765"/>
            <a:ext cx="4443510" cy="316838"/>
          </a:xfrm>
        </p:spPr>
        <p:txBody>
          <a:bodyPr lIns="90000" tIns="46800" rIns="90000" bIns="46800"/>
          <a:lstStyle>
            <a:lvl1pPr marL="0" indent="0" algn="l" defTabSz="913943" rtl="0" eaLnBrk="1" latinLnBrk="0" hangingPunct="1">
              <a:spcBef>
                <a:spcPts val="0"/>
              </a:spcBef>
              <a:spcAft>
                <a:spcPts val="600"/>
              </a:spcAft>
              <a:buClr>
                <a:schemeClr val="tx2"/>
              </a:buClr>
              <a:buSzPct val="70000"/>
              <a:buFont typeface="Arial" pitchFamily="34" charset="0"/>
              <a:buNone/>
              <a:defRPr lang="en-US" sz="1599" kern="1200" dirty="0" smtClean="0">
                <a:solidFill>
                  <a:schemeClr val="tx2"/>
                </a:solidFill>
                <a:latin typeface="+mn-lt"/>
                <a:ea typeface="+mn-ea"/>
                <a:cs typeface="+mn-cs"/>
              </a:defRPr>
            </a:lvl1pPr>
            <a:lvl2pPr marL="356438" indent="0">
              <a:buNone/>
              <a:defRPr lang="en-US" sz="1999" smtClean="0">
                <a:latin typeface="+mn-lt"/>
              </a:defRPr>
            </a:lvl2pPr>
            <a:lvl3pPr>
              <a:defRPr lang="en-US" sz="1799" smtClean="0">
                <a:latin typeface="+mn-lt"/>
              </a:defRPr>
            </a:lvl3pPr>
            <a:lvl4pPr>
              <a:defRPr lang="en-US" sz="1599" smtClean="0">
                <a:latin typeface="+mn-lt"/>
              </a:defRPr>
            </a:lvl4pPr>
            <a:lvl5pPr>
              <a:defRPr lang="en-IN" sz="1599">
                <a:latin typeface="+mn-lt"/>
              </a:defRPr>
            </a:lvl5pPr>
          </a:lstStyle>
          <a:p>
            <a:pPr marL="0" lvl="0" indent="0">
              <a:spcBef>
                <a:spcPts val="0"/>
              </a:spcBef>
              <a:buNone/>
            </a:pPr>
            <a:r>
              <a:rPr lang="en-US"/>
              <a:t>Name Surname</a:t>
            </a:r>
          </a:p>
        </p:txBody>
      </p:sp>
      <p:sp>
        <p:nvSpPr>
          <p:cNvPr id="9" name="Text Placeholder 6">
            <a:extLst>
              <a:ext uri="{FF2B5EF4-FFF2-40B4-BE49-F238E27FC236}">
                <a16:creationId xmlns:a16="http://schemas.microsoft.com/office/drawing/2014/main" id="{034CE9DD-CE12-4D9F-8FD6-A2522F36C807}"/>
              </a:ext>
            </a:extLst>
          </p:cNvPr>
          <p:cNvSpPr>
            <a:spLocks noGrp="1"/>
          </p:cNvSpPr>
          <p:nvPr>
            <p:ph type="body" sz="quarter" idx="12" hasCustomPrompt="1"/>
          </p:nvPr>
        </p:nvSpPr>
        <p:spPr>
          <a:xfrm>
            <a:off x="1358818" y="4971442"/>
            <a:ext cx="4443510" cy="316838"/>
          </a:xfrm>
        </p:spPr>
        <p:txBody>
          <a:bodyPr lIns="90000" tIns="46800" rIns="90000" bIns="46800"/>
          <a:lstStyle>
            <a:lvl1pPr marL="0" indent="0" algn="l" defTabSz="913943" rtl="0" eaLnBrk="1" latinLnBrk="0" hangingPunct="1">
              <a:spcBef>
                <a:spcPts val="0"/>
              </a:spcBef>
              <a:spcAft>
                <a:spcPts val="600"/>
              </a:spcAft>
              <a:buClr>
                <a:schemeClr val="tx2"/>
              </a:buClr>
              <a:buSzPct val="70000"/>
              <a:buFont typeface="Arial" pitchFamily="34" charset="0"/>
              <a:buNone/>
              <a:defRPr lang="en-US" sz="1599" kern="1200" dirty="0" smtClean="0">
                <a:solidFill>
                  <a:schemeClr val="tx1"/>
                </a:solidFill>
                <a:latin typeface="+mn-lt"/>
                <a:ea typeface="+mn-ea"/>
                <a:cs typeface="+mn-cs"/>
              </a:defRPr>
            </a:lvl1pPr>
            <a:lvl2pPr marL="356438" indent="0">
              <a:buNone/>
              <a:defRPr lang="en-US" sz="1999" smtClean="0">
                <a:latin typeface="+mn-lt"/>
              </a:defRPr>
            </a:lvl2pPr>
            <a:lvl3pPr>
              <a:defRPr lang="en-US" sz="1799" smtClean="0">
                <a:latin typeface="+mn-lt"/>
              </a:defRPr>
            </a:lvl3pPr>
            <a:lvl4pPr>
              <a:defRPr lang="en-US" sz="1599" smtClean="0">
                <a:latin typeface="+mn-lt"/>
              </a:defRPr>
            </a:lvl4pPr>
            <a:lvl5pPr>
              <a:defRPr lang="en-IN" sz="1599">
                <a:latin typeface="+mn-lt"/>
              </a:defRPr>
            </a:lvl5pPr>
          </a:lstStyle>
          <a:p>
            <a:pPr marL="0" lvl="0" indent="0">
              <a:spcBef>
                <a:spcPts val="0"/>
              </a:spcBef>
              <a:buNone/>
            </a:pPr>
            <a:r>
              <a:rPr lang="en-US"/>
              <a:t>Job Title</a:t>
            </a:r>
          </a:p>
        </p:txBody>
      </p:sp>
    </p:spTree>
    <p:extLst>
      <p:ext uri="{BB962C8B-B14F-4D97-AF65-F5344CB8AC3E}">
        <p14:creationId xmlns:p14="http://schemas.microsoft.com/office/powerpoint/2010/main" val="305717921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Table slide">
    <p:spTree>
      <p:nvGrpSpPr>
        <p:cNvPr id="1" name=""/>
        <p:cNvGrpSpPr/>
        <p:nvPr/>
      </p:nvGrpSpPr>
      <p:grpSpPr>
        <a:xfrm>
          <a:off x="0" y="0"/>
          <a:ext cx="0" cy="0"/>
          <a:chOff x="0" y="0"/>
          <a:chExt cx="0" cy="0"/>
        </a:xfrm>
      </p:grpSpPr>
      <p:sp>
        <p:nvSpPr>
          <p:cNvPr id="11" name="Content Placeholder 2"/>
          <p:cNvSpPr>
            <a:spLocks noGrp="1"/>
          </p:cNvSpPr>
          <p:nvPr>
            <p:ph sz="half" idx="13" hasCustomPrompt="1"/>
          </p:nvPr>
        </p:nvSpPr>
        <p:spPr>
          <a:xfrm>
            <a:off x="609601" y="1467110"/>
            <a:ext cx="10972800" cy="252000"/>
          </a:xfrm>
        </p:spPr>
        <p:txBody>
          <a:bodyPr/>
          <a:lstStyle>
            <a:lvl1pPr marL="0" indent="0">
              <a:buNone/>
              <a:defRPr sz="1199">
                <a:solidFill>
                  <a:schemeClr val="bg1"/>
                </a:solidFill>
              </a:defRPr>
            </a:lvl1pPr>
            <a:lvl2pPr>
              <a:defRPr sz="1348">
                <a:solidFill>
                  <a:schemeClr val="bg1"/>
                </a:solidFill>
              </a:defRPr>
            </a:lvl2pPr>
            <a:lvl3pPr>
              <a:defRPr sz="1198">
                <a:solidFill>
                  <a:schemeClr val="bg1"/>
                </a:solidFill>
              </a:defRPr>
            </a:lvl3pPr>
            <a:lvl4pPr>
              <a:defRPr sz="1048">
                <a:solidFill>
                  <a:schemeClr val="bg1"/>
                </a:solidFill>
              </a:defRPr>
            </a:lvl4pPr>
            <a:lvl5pPr>
              <a:defRPr sz="900">
                <a:solidFill>
                  <a:schemeClr val="bg1"/>
                </a:solidFill>
              </a:defRPr>
            </a:lvl5pPr>
            <a:lvl6pPr>
              <a:defRPr sz="1348"/>
            </a:lvl6pPr>
            <a:lvl7pPr>
              <a:defRPr sz="1348"/>
            </a:lvl7pPr>
            <a:lvl8pPr>
              <a:defRPr sz="1348"/>
            </a:lvl8pPr>
            <a:lvl9pPr>
              <a:defRPr sz="1348"/>
            </a:lvl9pPr>
          </a:lstStyle>
          <a:p>
            <a:pPr lvl="0"/>
            <a:r>
              <a:rPr lang="en-IE" noProof="0"/>
              <a:t>Table Description, EY Interstate Light 12pt</a:t>
            </a:r>
          </a:p>
        </p:txBody>
      </p:sp>
      <p:sp>
        <p:nvSpPr>
          <p:cNvPr id="13" name="Text Placeholder 9"/>
          <p:cNvSpPr>
            <a:spLocks noGrp="1"/>
          </p:cNvSpPr>
          <p:nvPr>
            <p:ph type="body" sz="quarter" idx="14" hasCustomPrompt="1"/>
          </p:nvPr>
        </p:nvSpPr>
        <p:spPr>
          <a:xfrm>
            <a:off x="609601" y="1137920"/>
            <a:ext cx="10972800" cy="252000"/>
          </a:xfrm>
        </p:spPr>
        <p:txBody>
          <a:bodyPr anchor="t" anchorCtr="0"/>
          <a:lstStyle>
            <a:lvl1pPr>
              <a:buNone/>
              <a:defRPr kumimoji="0" lang="en-IE" sz="1399" b="0" i="0" u="none" strike="noStrike" kern="1200" cap="none" spc="0" normalizeH="0" baseline="0" noProof="0" dirty="0" smtClean="0">
                <a:ln>
                  <a:noFill/>
                </a:ln>
                <a:solidFill>
                  <a:schemeClr val="bg1"/>
                </a:solidFill>
                <a:effectLst/>
                <a:uLnTx/>
                <a:uFillTx/>
                <a:latin typeface="EYInterstate Regular"/>
                <a:ea typeface="+mn-ea"/>
                <a:cs typeface="+mn-cs"/>
              </a:defRPr>
            </a:lvl1pPr>
          </a:lstStyle>
          <a:p>
            <a:pPr marL="0" marR="0" lvl="0" indent="0" algn="l" defTabSz="1007383" rtl="0" eaLnBrk="1" fontAlgn="auto" latinLnBrk="0" hangingPunct="1">
              <a:lnSpc>
                <a:spcPct val="100000"/>
              </a:lnSpc>
              <a:spcBef>
                <a:spcPts val="0"/>
              </a:spcBef>
              <a:spcAft>
                <a:spcPts val="200"/>
              </a:spcAft>
              <a:buClrTx/>
              <a:buSzTx/>
              <a:buFont typeface="Arial" panose="020B0604020202020204" pitchFamily="34" charset="0"/>
              <a:buNone/>
              <a:tabLst/>
            </a:pPr>
            <a:r>
              <a:rPr lang="en-IE" noProof="0"/>
              <a:t>Table Sub-title 14pt EY Interstate Regular</a:t>
            </a:r>
          </a:p>
        </p:txBody>
      </p:sp>
      <p:sp>
        <p:nvSpPr>
          <p:cNvPr id="2" name="Title 1"/>
          <p:cNvSpPr>
            <a:spLocks noGrp="1"/>
          </p:cNvSpPr>
          <p:nvPr>
            <p:ph type="title"/>
          </p:nvPr>
        </p:nvSpPr>
        <p:spPr>
          <a:xfrm>
            <a:off x="609601" y="294200"/>
            <a:ext cx="10972800" cy="590400"/>
          </a:xfrm>
        </p:spPr>
        <p:txBody>
          <a:bodyPr/>
          <a:lstStyle>
            <a:lvl1pPr>
              <a:defRPr sz="2399">
                <a:solidFill>
                  <a:schemeClr val="bg1"/>
                </a:solidFill>
              </a:defRPr>
            </a:lvl1pPr>
          </a:lstStyle>
          <a:p>
            <a:r>
              <a:rPr lang="en-US"/>
              <a:t>Click to edit Master title style</a:t>
            </a:r>
            <a:endParaRPr lang="en-GB"/>
          </a:p>
        </p:txBody>
      </p:sp>
      <p:sp>
        <p:nvSpPr>
          <p:cNvPr id="4" name="Date Placeholder 3">
            <a:extLst>
              <a:ext uri="{FF2B5EF4-FFF2-40B4-BE49-F238E27FC236}">
                <a16:creationId xmlns:a16="http://schemas.microsoft.com/office/drawing/2014/main" id="{148806A2-2AA7-4EC7-8FA5-6DD8E9FC1AD1}"/>
              </a:ext>
            </a:extLst>
          </p:cNvPr>
          <p:cNvSpPr>
            <a:spLocks noGrp="1"/>
          </p:cNvSpPr>
          <p:nvPr>
            <p:ph type="dt" sz="half" idx="10"/>
          </p:nvPr>
        </p:nvSpPr>
        <p:spPr/>
        <p:txBody>
          <a:bodyPr lIns="0" rIns="0"/>
          <a:lstStyle/>
          <a:p>
            <a:endParaRPr lang="en-IN"/>
          </a:p>
        </p:txBody>
      </p:sp>
      <p:sp>
        <p:nvSpPr>
          <p:cNvPr id="5" name="Footer Placeholder 4">
            <a:extLst>
              <a:ext uri="{FF2B5EF4-FFF2-40B4-BE49-F238E27FC236}">
                <a16:creationId xmlns:a16="http://schemas.microsoft.com/office/drawing/2014/main" id="{8C56F6B4-9E49-490D-8FE1-DB9035090F2D}"/>
              </a:ext>
            </a:extLst>
          </p:cNvPr>
          <p:cNvSpPr>
            <a:spLocks noGrp="1"/>
          </p:cNvSpPr>
          <p:nvPr>
            <p:ph type="ftr" sz="quarter" idx="11"/>
          </p:nvPr>
        </p:nvSpPr>
        <p:spPr/>
        <p:txBody>
          <a:bodyPr lIns="0" rIns="0"/>
          <a:lstStyle/>
          <a:p>
            <a:r>
              <a:rPr lang="en-US"/>
              <a:t>ESB: Analytics</a:t>
            </a:r>
          </a:p>
        </p:txBody>
      </p:sp>
      <p:sp>
        <p:nvSpPr>
          <p:cNvPr id="6" name="Slide Number Placeholder 5">
            <a:extLst>
              <a:ext uri="{FF2B5EF4-FFF2-40B4-BE49-F238E27FC236}">
                <a16:creationId xmlns:a16="http://schemas.microsoft.com/office/drawing/2014/main" id="{B3C35AEC-478D-4BBF-9883-4CE09EB36AB9}"/>
              </a:ext>
            </a:extLst>
          </p:cNvPr>
          <p:cNvSpPr>
            <a:spLocks noGrp="1"/>
          </p:cNvSpPr>
          <p:nvPr>
            <p:ph type="sldNum" sz="quarter" idx="12"/>
          </p:nvPr>
        </p:nvSpPr>
        <p:spPr/>
        <p:txBody>
          <a:bodyPr lIns="0" rIns="0"/>
          <a:lstStyle/>
          <a:p>
            <a:r>
              <a:rPr lang="en-GB"/>
              <a:t>Page </a:t>
            </a:r>
            <a:fld id="{F1BC30E3-FFE5-4B91-AA19-87A149EBB9EE}" type="slidenum">
              <a:rPr smtClean="0"/>
              <a:pPr/>
              <a:t>‹#›</a:t>
            </a:fld>
            <a:endParaRPr/>
          </a:p>
        </p:txBody>
      </p:sp>
      <p:sp>
        <p:nvSpPr>
          <p:cNvPr id="8" name="Text Placeholder 2">
            <a:extLst>
              <a:ext uri="{FF2B5EF4-FFF2-40B4-BE49-F238E27FC236}">
                <a16:creationId xmlns:a16="http://schemas.microsoft.com/office/drawing/2014/main" id="{AC5F387F-0A77-424D-88D8-FFE5F0CA22D3}"/>
              </a:ext>
            </a:extLst>
          </p:cNvPr>
          <p:cNvSpPr>
            <a:spLocks noGrp="1"/>
          </p:cNvSpPr>
          <p:nvPr>
            <p:ph idx="1"/>
          </p:nvPr>
        </p:nvSpPr>
        <p:spPr>
          <a:xfrm>
            <a:off x="609601" y="2372810"/>
            <a:ext cx="10972800" cy="3713030"/>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Line 10">
            <a:extLst>
              <a:ext uri="{FF2B5EF4-FFF2-40B4-BE49-F238E27FC236}">
                <a16:creationId xmlns:a16="http://schemas.microsoft.com/office/drawing/2014/main" id="{CF130104-FAF2-4309-9701-573F37743137}"/>
              </a:ext>
            </a:extLst>
          </p:cNvPr>
          <p:cNvSpPr>
            <a:spLocks noChangeShapeType="1"/>
          </p:cNvSpPr>
          <p:nvPr userDrawn="1"/>
        </p:nvSpPr>
        <p:spPr bwMode="auto">
          <a:xfrm>
            <a:off x="609601" y="944326"/>
            <a:ext cx="10974284"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a:solidFill>
                <a:schemeClr val="bg1"/>
              </a:solidFill>
            </a:endParaRPr>
          </a:p>
        </p:txBody>
      </p:sp>
    </p:spTree>
    <p:extLst>
      <p:ext uri="{BB962C8B-B14F-4D97-AF65-F5344CB8AC3E}">
        <p14:creationId xmlns:p14="http://schemas.microsoft.com/office/powerpoint/2010/main" val="311333991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Chapter title">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697C43D-4F1B-43DA-A0C6-DA6B6708E161}"/>
              </a:ext>
            </a:extLst>
          </p:cNvPr>
          <p:cNvSpPr>
            <a:spLocks noGrp="1"/>
          </p:cNvSpPr>
          <p:nvPr>
            <p:ph type="body" sz="quarter" idx="10" hasCustomPrompt="1"/>
          </p:nvPr>
        </p:nvSpPr>
        <p:spPr>
          <a:xfrm>
            <a:off x="611561" y="2851522"/>
            <a:ext cx="4445485" cy="1202318"/>
          </a:xfrm>
        </p:spPr>
        <p:txBody>
          <a:bodyPr vert="horz" lIns="0" tIns="0" rIns="0" bIns="0" rtlCol="0" anchor="ctr" anchorCtr="0">
            <a:noAutofit/>
          </a:bodyPr>
          <a:lstStyle>
            <a:lvl1pPr marL="0" indent="0">
              <a:buNone/>
              <a:defRPr kumimoji="0" lang="en-IN" sz="3598" b="0" i="0" u="none" strike="noStrike" cap="none" spc="0" normalizeH="0" baseline="0" dirty="0">
                <a:ln>
                  <a:noFill/>
                </a:ln>
                <a:solidFill>
                  <a:srgbClr val="2E2E38"/>
                </a:solidFill>
                <a:effectLst/>
                <a:uLnTx/>
                <a:uFillTx/>
                <a:latin typeface="EYInterstate Light" panose="02000506000000020004" pitchFamily="2" charset="0"/>
                <a:ea typeface="+mj-ea"/>
                <a:cs typeface="+mj-cs"/>
              </a:defRPr>
            </a:lvl1pPr>
          </a:lstStyle>
          <a:p>
            <a:pPr marL="356438" marR="0" lvl="0" indent="-356438" defTabSz="1007383" fontAlgn="auto">
              <a:lnSpc>
                <a:spcPct val="100000"/>
              </a:lnSpc>
              <a:spcBef>
                <a:spcPct val="0"/>
              </a:spcBef>
              <a:spcAft>
                <a:spcPts val="0"/>
              </a:spcAft>
              <a:buClrTx/>
              <a:buSzTx/>
              <a:tabLst/>
            </a:pPr>
            <a:r>
              <a:rPr lang="en-US"/>
              <a:t>Chapter Title</a:t>
            </a:r>
            <a:endParaRPr lang="en-IN"/>
          </a:p>
        </p:txBody>
      </p:sp>
      <p:sp>
        <p:nvSpPr>
          <p:cNvPr id="2" name="Date Placeholder 1">
            <a:extLst>
              <a:ext uri="{FF2B5EF4-FFF2-40B4-BE49-F238E27FC236}">
                <a16:creationId xmlns:a16="http://schemas.microsoft.com/office/drawing/2014/main" id="{984443D1-37A3-4969-A6D3-4E99E05604B9}"/>
              </a:ext>
            </a:extLst>
          </p:cNvPr>
          <p:cNvSpPr>
            <a:spLocks noGrp="1"/>
          </p:cNvSpPr>
          <p:nvPr>
            <p:ph type="dt" sz="half" idx="11"/>
          </p:nvPr>
        </p:nvSpPr>
        <p:spPr/>
        <p:txBody>
          <a:bodyPr lIns="0"/>
          <a:lstStyle/>
          <a:p>
            <a:endParaRPr lang="en-IN"/>
          </a:p>
        </p:txBody>
      </p:sp>
      <p:sp>
        <p:nvSpPr>
          <p:cNvPr id="3" name="Footer Placeholder 2">
            <a:extLst>
              <a:ext uri="{FF2B5EF4-FFF2-40B4-BE49-F238E27FC236}">
                <a16:creationId xmlns:a16="http://schemas.microsoft.com/office/drawing/2014/main" id="{61AB04F4-59F4-4102-9BBD-DB62B48E184D}"/>
              </a:ext>
            </a:extLst>
          </p:cNvPr>
          <p:cNvSpPr>
            <a:spLocks noGrp="1"/>
          </p:cNvSpPr>
          <p:nvPr>
            <p:ph type="ftr" sz="quarter" idx="12"/>
          </p:nvPr>
        </p:nvSpPr>
        <p:spPr/>
        <p:txBody>
          <a:bodyPr lIns="0"/>
          <a:lstStyle/>
          <a:p>
            <a:r>
              <a:rPr lang="en-US"/>
              <a:t>ESB: Analytics</a:t>
            </a:r>
          </a:p>
        </p:txBody>
      </p:sp>
      <p:sp>
        <p:nvSpPr>
          <p:cNvPr id="4" name="Slide Number Placeholder 3">
            <a:extLst>
              <a:ext uri="{FF2B5EF4-FFF2-40B4-BE49-F238E27FC236}">
                <a16:creationId xmlns:a16="http://schemas.microsoft.com/office/drawing/2014/main" id="{E499AB0A-887B-46B8-BA72-781970F002C7}"/>
              </a:ext>
            </a:extLst>
          </p:cNvPr>
          <p:cNvSpPr>
            <a:spLocks noGrp="1"/>
          </p:cNvSpPr>
          <p:nvPr>
            <p:ph type="sldNum" sz="quarter" idx="13"/>
          </p:nvPr>
        </p:nvSpPr>
        <p:spPr/>
        <p:txBody>
          <a:bodyPr lIns="0"/>
          <a:lstStyle/>
          <a:p>
            <a:r>
              <a:rPr lang="en-GB"/>
              <a:t>Page </a:t>
            </a:r>
            <a:fld id="{F1BC30E3-FFE5-4B91-AA19-87A149EBB9EE}" type="slidenum">
              <a:rPr smtClean="0"/>
              <a:pPr/>
              <a:t>‹#›</a:t>
            </a:fld>
            <a:endParaRPr/>
          </a:p>
        </p:txBody>
      </p:sp>
    </p:spTree>
    <p:extLst>
      <p:ext uri="{BB962C8B-B14F-4D97-AF65-F5344CB8AC3E}">
        <p14:creationId xmlns:p14="http://schemas.microsoft.com/office/powerpoint/2010/main" val="398042971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Chapter title_Photo">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697C43D-4F1B-43DA-A0C6-DA6B6708E161}"/>
              </a:ext>
            </a:extLst>
          </p:cNvPr>
          <p:cNvSpPr>
            <a:spLocks noGrp="1"/>
          </p:cNvSpPr>
          <p:nvPr>
            <p:ph type="body" sz="quarter" idx="10" hasCustomPrompt="1"/>
          </p:nvPr>
        </p:nvSpPr>
        <p:spPr>
          <a:xfrm>
            <a:off x="611561" y="2851522"/>
            <a:ext cx="4445485" cy="1202318"/>
          </a:xfrm>
        </p:spPr>
        <p:txBody>
          <a:bodyPr vert="horz" lIns="0" tIns="0" rIns="0" bIns="0" rtlCol="0" anchor="ctr" anchorCtr="0">
            <a:noAutofit/>
          </a:bodyPr>
          <a:lstStyle>
            <a:lvl1pPr marL="0" indent="0">
              <a:buNone/>
              <a:defRPr kumimoji="0" lang="en-IN" sz="3598" b="0" i="0" u="none" strike="noStrike" cap="none" spc="0" normalizeH="0" baseline="0" dirty="0">
                <a:ln>
                  <a:noFill/>
                </a:ln>
                <a:solidFill>
                  <a:schemeClr val="tx1"/>
                </a:solidFill>
                <a:effectLst/>
                <a:uLnTx/>
                <a:uFillTx/>
                <a:latin typeface="EYInterstate Light" panose="02000506000000020004" pitchFamily="2" charset="0"/>
                <a:ea typeface="+mj-ea"/>
                <a:cs typeface="+mj-cs"/>
              </a:defRPr>
            </a:lvl1pPr>
          </a:lstStyle>
          <a:p>
            <a:pPr marL="356438" marR="0" lvl="0" indent="-356438" defTabSz="1007383" fontAlgn="auto">
              <a:lnSpc>
                <a:spcPct val="100000"/>
              </a:lnSpc>
              <a:spcBef>
                <a:spcPct val="0"/>
              </a:spcBef>
              <a:spcAft>
                <a:spcPts val="0"/>
              </a:spcAft>
              <a:buClrTx/>
              <a:buSzTx/>
              <a:tabLst/>
            </a:pPr>
            <a:r>
              <a:rPr lang="en-US"/>
              <a:t>Chapter Title</a:t>
            </a:r>
            <a:endParaRPr lang="en-IN"/>
          </a:p>
        </p:txBody>
      </p:sp>
      <p:sp>
        <p:nvSpPr>
          <p:cNvPr id="2" name="Date Placeholder 1">
            <a:extLst>
              <a:ext uri="{FF2B5EF4-FFF2-40B4-BE49-F238E27FC236}">
                <a16:creationId xmlns:a16="http://schemas.microsoft.com/office/drawing/2014/main" id="{984443D1-37A3-4969-A6D3-4E99E05604B9}"/>
              </a:ext>
            </a:extLst>
          </p:cNvPr>
          <p:cNvSpPr>
            <a:spLocks noGrp="1"/>
          </p:cNvSpPr>
          <p:nvPr>
            <p:ph type="dt" sz="half" idx="11"/>
          </p:nvPr>
        </p:nvSpPr>
        <p:spPr/>
        <p:txBody>
          <a:bodyPr lIns="0"/>
          <a:lstStyle>
            <a:lvl1pPr>
              <a:defRPr>
                <a:solidFill>
                  <a:schemeClr val="tx1"/>
                </a:solidFill>
              </a:defRPr>
            </a:lvl1pPr>
          </a:lstStyle>
          <a:p>
            <a:endParaRPr lang="en-IE"/>
          </a:p>
        </p:txBody>
      </p:sp>
      <p:sp>
        <p:nvSpPr>
          <p:cNvPr id="3" name="Footer Placeholder 2">
            <a:extLst>
              <a:ext uri="{FF2B5EF4-FFF2-40B4-BE49-F238E27FC236}">
                <a16:creationId xmlns:a16="http://schemas.microsoft.com/office/drawing/2014/main" id="{61AB04F4-59F4-4102-9BBD-DB62B48E184D}"/>
              </a:ext>
            </a:extLst>
          </p:cNvPr>
          <p:cNvSpPr>
            <a:spLocks noGrp="1"/>
          </p:cNvSpPr>
          <p:nvPr>
            <p:ph type="ftr" sz="quarter" idx="12"/>
          </p:nvPr>
        </p:nvSpPr>
        <p:spPr/>
        <p:txBody>
          <a:bodyPr lIns="0"/>
          <a:lstStyle>
            <a:lvl1pPr>
              <a:defRPr>
                <a:solidFill>
                  <a:schemeClr val="tx1"/>
                </a:solidFill>
              </a:defRPr>
            </a:lvl1pPr>
          </a:lstStyle>
          <a:p>
            <a:r>
              <a:rPr lang="en-IE"/>
              <a:t>ESB: Analytics</a:t>
            </a:r>
          </a:p>
        </p:txBody>
      </p:sp>
      <p:sp>
        <p:nvSpPr>
          <p:cNvPr id="4" name="Slide Number Placeholder 3">
            <a:extLst>
              <a:ext uri="{FF2B5EF4-FFF2-40B4-BE49-F238E27FC236}">
                <a16:creationId xmlns:a16="http://schemas.microsoft.com/office/drawing/2014/main" id="{E499AB0A-887B-46B8-BA72-781970F002C7}"/>
              </a:ext>
            </a:extLst>
          </p:cNvPr>
          <p:cNvSpPr>
            <a:spLocks noGrp="1"/>
          </p:cNvSpPr>
          <p:nvPr>
            <p:ph type="sldNum" sz="quarter" idx="13"/>
          </p:nvPr>
        </p:nvSpPr>
        <p:spPr/>
        <p:txBody>
          <a:bodyPr lIns="0"/>
          <a:lstStyle>
            <a:lvl1pPr>
              <a:defRPr>
                <a:solidFill>
                  <a:schemeClr val="tx1"/>
                </a:solidFill>
              </a:defRPr>
            </a:lvl1pPr>
          </a:lstStyle>
          <a:p>
            <a:r>
              <a:rPr lang="en-IE"/>
              <a:t>Page </a:t>
            </a:r>
            <a:fld id="{F1BC30E3-FFE5-4B91-AA19-87A149EBB9EE}" type="slidenum">
              <a:rPr smtClean="0"/>
              <a:pPr/>
              <a:t>‹#›</a:t>
            </a:fld>
            <a:endParaRPr/>
          </a:p>
        </p:txBody>
      </p:sp>
    </p:spTree>
    <p:extLst>
      <p:ext uri="{BB962C8B-B14F-4D97-AF65-F5344CB8AC3E}">
        <p14:creationId xmlns:p14="http://schemas.microsoft.com/office/powerpoint/2010/main" val="400533445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Chapter title_Half photo">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628F8CDB-776D-4811-AE2C-217236ECDECA}"/>
              </a:ext>
            </a:extLst>
          </p:cNvPr>
          <p:cNvSpPr>
            <a:spLocks noGrp="1"/>
          </p:cNvSpPr>
          <p:nvPr>
            <p:ph type="pic" sz="quarter" idx="12"/>
          </p:nvPr>
        </p:nvSpPr>
        <p:spPr>
          <a:xfrm>
            <a:off x="6223938" y="0"/>
            <a:ext cx="5968062" cy="6858000"/>
          </a:xfrm>
        </p:spPr>
        <p:txBody>
          <a:bodyPr/>
          <a:lstStyle>
            <a:lvl1pPr marL="0" indent="0">
              <a:buNone/>
              <a:defRPr/>
            </a:lvl1pPr>
          </a:lstStyle>
          <a:p>
            <a:endParaRPr lang="en-IN"/>
          </a:p>
        </p:txBody>
      </p:sp>
      <p:sp>
        <p:nvSpPr>
          <p:cNvPr id="5" name="Text Placeholder 4">
            <a:extLst>
              <a:ext uri="{FF2B5EF4-FFF2-40B4-BE49-F238E27FC236}">
                <a16:creationId xmlns:a16="http://schemas.microsoft.com/office/drawing/2014/main" id="{626E96BA-E9E4-496B-8CA5-6DA27B8AD7E4}"/>
              </a:ext>
            </a:extLst>
          </p:cNvPr>
          <p:cNvSpPr>
            <a:spLocks noGrp="1"/>
          </p:cNvSpPr>
          <p:nvPr>
            <p:ph type="body" sz="quarter" idx="10" hasCustomPrompt="1"/>
          </p:nvPr>
        </p:nvSpPr>
        <p:spPr>
          <a:xfrm>
            <a:off x="613226" y="1194363"/>
            <a:ext cx="4535597" cy="1055708"/>
          </a:xfrm>
        </p:spPr>
        <p:txBody>
          <a:bodyPr/>
          <a:lstStyle>
            <a:lvl1pPr marL="0" indent="0">
              <a:buNone/>
              <a:defRPr sz="2999"/>
            </a:lvl1pPr>
          </a:lstStyle>
          <a:p>
            <a:pPr lvl="0"/>
            <a:r>
              <a:rPr lang="en-IN"/>
              <a:t>Chapter Title</a:t>
            </a:r>
          </a:p>
          <a:p>
            <a:pPr lvl="0"/>
            <a:r>
              <a:rPr lang="en-IN"/>
              <a:t>EY Interstate Light</a:t>
            </a:r>
          </a:p>
        </p:txBody>
      </p:sp>
      <p:sp>
        <p:nvSpPr>
          <p:cNvPr id="14" name="Text Placeholder 4">
            <a:extLst>
              <a:ext uri="{FF2B5EF4-FFF2-40B4-BE49-F238E27FC236}">
                <a16:creationId xmlns:a16="http://schemas.microsoft.com/office/drawing/2014/main" id="{1173C8A3-BA2F-497B-A214-45B02D73AF20}"/>
              </a:ext>
            </a:extLst>
          </p:cNvPr>
          <p:cNvSpPr>
            <a:spLocks noGrp="1"/>
          </p:cNvSpPr>
          <p:nvPr>
            <p:ph type="body" sz="quarter" idx="11" hasCustomPrompt="1"/>
          </p:nvPr>
        </p:nvSpPr>
        <p:spPr>
          <a:xfrm>
            <a:off x="613226" y="2456004"/>
            <a:ext cx="4535597" cy="3110215"/>
          </a:xfrm>
        </p:spPr>
        <p:txBody>
          <a:bodyPr/>
          <a:lstStyle>
            <a:lvl1pPr marL="0" indent="0">
              <a:spcAft>
                <a:spcPts val="600"/>
              </a:spcAft>
              <a:buNone/>
              <a:defRPr sz="1599"/>
            </a:lvl1pPr>
          </a:lstStyle>
          <a:p>
            <a:pPr lvl="0"/>
            <a:r>
              <a:rPr lang="en-IN"/>
              <a:t>Text</a:t>
            </a:r>
          </a:p>
        </p:txBody>
      </p:sp>
      <p:sp>
        <p:nvSpPr>
          <p:cNvPr id="2" name="Date Placeholder 1">
            <a:extLst>
              <a:ext uri="{FF2B5EF4-FFF2-40B4-BE49-F238E27FC236}">
                <a16:creationId xmlns:a16="http://schemas.microsoft.com/office/drawing/2014/main" id="{F656DB61-969F-46BA-942C-3600269FA4D1}"/>
              </a:ext>
            </a:extLst>
          </p:cNvPr>
          <p:cNvSpPr>
            <a:spLocks noGrp="1"/>
          </p:cNvSpPr>
          <p:nvPr>
            <p:ph type="dt" sz="half" idx="13"/>
          </p:nvPr>
        </p:nvSpPr>
        <p:spPr/>
        <p:txBody>
          <a:bodyPr lIns="0"/>
          <a:lstStyle/>
          <a:p>
            <a:endParaRPr lang="en-IN"/>
          </a:p>
        </p:txBody>
      </p:sp>
      <p:sp>
        <p:nvSpPr>
          <p:cNvPr id="3" name="Footer Placeholder 2">
            <a:extLst>
              <a:ext uri="{FF2B5EF4-FFF2-40B4-BE49-F238E27FC236}">
                <a16:creationId xmlns:a16="http://schemas.microsoft.com/office/drawing/2014/main" id="{C7C562FF-E912-4424-B259-AED677C026AF}"/>
              </a:ext>
            </a:extLst>
          </p:cNvPr>
          <p:cNvSpPr>
            <a:spLocks noGrp="1"/>
          </p:cNvSpPr>
          <p:nvPr>
            <p:ph type="ftr" sz="quarter" idx="14"/>
          </p:nvPr>
        </p:nvSpPr>
        <p:spPr/>
        <p:txBody>
          <a:bodyPr lIns="0"/>
          <a:lstStyle/>
          <a:p>
            <a:r>
              <a:rPr lang="en-US"/>
              <a:t>ESB: Analytics</a:t>
            </a:r>
          </a:p>
        </p:txBody>
      </p:sp>
      <p:sp>
        <p:nvSpPr>
          <p:cNvPr id="4" name="Slide Number Placeholder 3">
            <a:extLst>
              <a:ext uri="{FF2B5EF4-FFF2-40B4-BE49-F238E27FC236}">
                <a16:creationId xmlns:a16="http://schemas.microsoft.com/office/drawing/2014/main" id="{E82C1B82-1A85-4CFD-98C3-C21698A96B67}"/>
              </a:ext>
            </a:extLst>
          </p:cNvPr>
          <p:cNvSpPr>
            <a:spLocks noGrp="1"/>
          </p:cNvSpPr>
          <p:nvPr>
            <p:ph type="sldNum" sz="quarter" idx="15"/>
          </p:nvPr>
        </p:nvSpPr>
        <p:spPr/>
        <p:txBody>
          <a:bodyPr lIns="0"/>
          <a:lstStyle/>
          <a:p>
            <a:r>
              <a:rPr lang="en-GB"/>
              <a:t>Page </a:t>
            </a:r>
            <a:fld id="{F1BC30E3-FFE5-4B91-AA19-87A149EBB9EE}" type="slidenum">
              <a:rPr smtClean="0"/>
              <a:pPr/>
              <a:t>‹#›</a:t>
            </a:fld>
            <a:endParaRPr/>
          </a:p>
        </p:txBody>
      </p:sp>
    </p:spTree>
    <p:extLst>
      <p:ext uri="{BB962C8B-B14F-4D97-AF65-F5344CB8AC3E}">
        <p14:creationId xmlns:p14="http://schemas.microsoft.com/office/powerpoint/2010/main" val="337003439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Key statement">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EDF149-816A-4257-A64D-E23E91A5063C}"/>
              </a:ext>
            </a:extLst>
          </p:cNvPr>
          <p:cNvSpPr>
            <a:spLocks noGrp="1"/>
          </p:cNvSpPr>
          <p:nvPr>
            <p:ph type="dt" sz="half" idx="10"/>
          </p:nvPr>
        </p:nvSpPr>
        <p:spPr/>
        <p:txBody>
          <a:bodyPr lIns="0"/>
          <a:lstStyle/>
          <a:p>
            <a:endParaRPr lang="en-IN"/>
          </a:p>
        </p:txBody>
      </p:sp>
      <p:sp>
        <p:nvSpPr>
          <p:cNvPr id="4" name="Footer Placeholder 3">
            <a:extLst>
              <a:ext uri="{FF2B5EF4-FFF2-40B4-BE49-F238E27FC236}">
                <a16:creationId xmlns:a16="http://schemas.microsoft.com/office/drawing/2014/main" id="{4678256F-B716-4FA1-B0CC-85D20C72FCE5}"/>
              </a:ext>
            </a:extLst>
          </p:cNvPr>
          <p:cNvSpPr>
            <a:spLocks noGrp="1"/>
          </p:cNvSpPr>
          <p:nvPr>
            <p:ph type="ftr" sz="quarter" idx="11"/>
          </p:nvPr>
        </p:nvSpPr>
        <p:spPr/>
        <p:txBody>
          <a:bodyPr lIns="0"/>
          <a:lstStyle/>
          <a:p>
            <a:r>
              <a:rPr lang="en-US"/>
              <a:t>ESB: Analytics</a:t>
            </a:r>
          </a:p>
        </p:txBody>
      </p:sp>
      <p:sp>
        <p:nvSpPr>
          <p:cNvPr id="5" name="Slide Number Placeholder 4">
            <a:extLst>
              <a:ext uri="{FF2B5EF4-FFF2-40B4-BE49-F238E27FC236}">
                <a16:creationId xmlns:a16="http://schemas.microsoft.com/office/drawing/2014/main" id="{32344F6A-D6D0-4CE3-8495-873C004D38DC}"/>
              </a:ext>
            </a:extLst>
          </p:cNvPr>
          <p:cNvSpPr>
            <a:spLocks noGrp="1"/>
          </p:cNvSpPr>
          <p:nvPr>
            <p:ph type="sldNum" sz="quarter" idx="12"/>
          </p:nvPr>
        </p:nvSpPr>
        <p:spPr/>
        <p:txBody>
          <a:bodyPr lIns="0"/>
          <a:lstStyle/>
          <a:p>
            <a:r>
              <a:rPr lang="en-GB"/>
              <a:t>Page </a:t>
            </a:r>
            <a:fld id="{F1BC30E3-FFE5-4B91-AA19-87A149EBB9EE}" type="slidenum">
              <a:rPr smtClean="0"/>
              <a:pPr/>
              <a:t>‹#›</a:t>
            </a:fld>
            <a:endParaRPr/>
          </a:p>
        </p:txBody>
      </p:sp>
      <p:sp>
        <p:nvSpPr>
          <p:cNvPr id="8" name="Text Placeholder 7"/>
          <p:cNvSpPr>
            <a:spLocks noGrp="1"/>
          </p:cNvSpPr>
          <p:nvPr>
            <p:ph type="body" sz="quarter" idx="13" hasCustomPrompt="1"/>
          </p:nvPr>
        </p:nvSpPr>
        <p:spPr>
          <a:xfrm>
            <a:off x="1256521" y="2772134"/>
            <a:ext cx="9678959" cy="720000"/>
          </a:xfrm>
        </p:spPr>
        <p:txBody>
          <a:bodyPr/>
          <a:lstStyle>
            <a:lvl1pPr marL="0" indent="0" algn="ctr">
              <a:buFontTx/>
              <a:buNone/>
              <a:defRPr sz="3198"/>
            </a:lvl1pPr>
          </a:lstStyle>
          <a:p>
            <a:pPr lvl="0"/>
            <a:r>
              <a:rPr lang="en-IE"/>
              <a:t>Statement 32pt, EY Interstate Light</a:t>
            </a:r>
          </a:p>
        </p:txBody>
      </p:sp>
      <p:sp>
        <p:nvSpPr>
          <p:cNvPr id="10" name="Text Placeholder 9"/>
          <p:cNvSpPr>
            <a:spLocks noGrp="1"/>
          </p:cNvSpPr>
          <p:nvPr>
            <p:ph type="body" sz="quarter" idx="14" hasCustomPrompt="1"/>
          </p:nvPr>
        </p:nvSpPr>
        <p:spPr>
          <a:xfrm>
            <a:off x="3109556" y="3564134"/>
            <a:ext cx="5972889" cy="1739900"/>
          </a:xfrm>
        </p:spPr>
        <p:txBody>
          <a:bodyPr lIns="90000" tIns="46800" rIns="90000" bIns="46800"/>
          <a:lstStyle>
            <a:lvl1pPr marL="0" indent="0" algn="ctr">
              <a:buFontTx/>
              <a:buNone/>
              <a:defRPr sz="1799"/>
            </a:lvl1pPr>
            <a:lvl5pPr marL="1425751" indent="0">
              <a:buNone/>
              <a:defRPr/>
            </a:lvl5pPr>
          </a:lstStyle>
          <a:p>
            <a:pPr lvl="0"/>
            <a:r>
              <a:rPr lang="en-US"/>
              <a:t>Description 18pt, </a:t>
            </a:r>
            <a:r>
              <a:rPr lang="en-US" err="1"/>
              <a:t>EYInterstate</a:t>
            </a:r>
            <a:r>
              <a:rPr lang="en-US"/>
              <a:t> Light ipsum dolor sit </a:t>
            </a:r>
            <a:r>
              <a:rPr lang="en-US" err="1"/>
              <a:t>amet</a:t>
            </a:r>
            <a:r>
              <a:rPr lang="en-US"/>
              <a:t>, </a:t>
            </a:r>
            <a:r>
              <a:rPr lang="en-US" err="1"/>
              <a:t>quas</a:t>
            </a:r>
            <a:r>
              <a:rPr lang="en-US"/>
              <a:t> </a:t>
            </a:r>
            <a:r>
              <a:rPr lang="en-US" err="1"/>
              <a:t>nostru</a:t>
            </a:r>
            <a:r>
              <a:rPr lang="en-US"/>
              <a:t> </a:t>
            </a:r>
            <a:r>
              <a:rPr lang="en-US" err="1"/>
              <a:t>xgfc</a:t>
            </a:r>
            <a:r>
              <a:rPr lang="en-US"/>
              <a:t> </a:t>
            </a:r>
            <a:r>
              <a:rPr lang="en-US" err="1"/>
              <a:t>laoreet</a:t>
            </a:r>
            <a:r>
              <a:rPr lang="en-US"/>
              <a:t> per.</a:t>
            </a:r>
          </a:p>
        </p:txBody>
      </p:sp>
    </p:spTree>
    <p:extLst>
      <p:ext uri="{BB962C8B-B14F-4D97-AF65-F5344CB8AC3E}">
        <p14:creationId xmlns:p14="http://schemas.microsoft.com/office/powerpoint/2010/main" val="1298978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sz="half" idx="1"/>
          </p:nvPr>
        </p:nvSpPr>
        <p:spPr>
          <a:xfrm>
            <a:off x="661852" y="1445212"/>
            <a:ext cx="5040000" cy="46507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p:cNvSpPr>
            <a:spLocks noGrp="1"/>
          </p:cNvSpPr>
          <p:nvPr>
            <p:ph sz="half" idx="2"/>
          </p:nvPr>
        </p:nvSpPr>
        <p:spPr>
          <a:xfrm>
            <a:off x="6096000" y="1445212"/>
            <a:ext cx="5422537" cy="46507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p:cNvSpPr>
            <a:spLocks noGrp="1"/>
          </p:cNvSpPr>
          <p:nvPr>
            <p:ph type="dt" sz="half" idx="10"/>
          </p:nvPr>
        </p:nvSpPr>
        <p:spPr>
          <a:xfrm>
            <a:off x="904242" y="6476256"/>
            <a:ext cx="1224841" cy="259825"/>
          </a:xfrm>
          <a:prstGeom prst="rect">
            <a:avLst/>
          </a:prstGeom>
        </p:spPr>
        <p:txBody>
          <a:bodyPr/>
          <a:lstStyle/>
          <a:p>
            <a:endParaRPr lang="en-IE"/>
          </a:p>
        </p:txBody>
      </p:sp>
      <p:sp>
        <p:nvSpPr>
          <p:cNvPr id="6" name="Footer Placeholder 5"/>
          <p:cNvSpPr>
            <a:spLocks noGrp="1"/>
          </p:cNvSpPr>
          <p:nvPr>
            <p:ph type="ftr" sz="quarter" idx="11"/>
          </p:nvPr>
        </p:nvSpPr>
        <p:spPr>
          <a:xfrm>
            <a:off x="2129083" y="6480487"/>
            <a:ext cx="7146997" cy="255326"/>
          </a:xfrm>
          <a:prstGeom prst="rect">
            <a:avLst/>
          </a:prstGeom>
        </p:spPr>
        <p:txBody>
          <a:bodyPr/>
          <a:lstStyle/>
          <a:p>
            <a:endParaRPr lang="en-IE"/>
          </a:p>
        </p:txBody>
      </p:sp>
      <p:sp>
        <p:nvSpPr>
          <p:cNvPr id="7" name="Slide Number Placeholder 6"/>
          <p:cNvSpPr>
            <a:spLocks noGrp="1"/>
          </p:cNvSpPr>
          <p:nvPr>
            <p:ph type="sldNum" sz="quarter" idx="12"/>
          </p:nvPr>
        </p:nvSpPr>
        <p:spPr>
          <a:xfrm>
            <a:off x="0" y="6476256"/>
            <a:ext cx="904240" cy="259557"/>
          </a:xfrm>
          <a:prstGeom prst="rect">
            <a:avLst/>
          </a:prstGeom>
        </p:spPr>
        <p:txBody>
          <a:bodyPr/>
          <a:lstStyle/>
          <a:p>
            <a:fld id="{4A13BAFD-C6E1-49C5-8C3D-26FF884B8F3D}" type="slidenum">
              <a:rPr lang="en-IE" smtClean="0"/>
              <a:t>‹#›</a:t>
            </a:fld>
            <a:endParaRPr lang="en-IE"/>
          </a:p>
        </p:txBody>
      </p:sp>
    </p:spTree>
    <p:extLst>
      <p:ext uri="{BB962C8B-B14F-4D97-AF65-F5344CB8AC3E}">
        <p14:creationId xmlns:p14="http://schemas.microsoft.com/office/powerpoint/2010/main" val="3571062237"/>
      </p:ext>
    </p:extLst>
  </p:cSld>
  <p:clrMapOvr>
    <a:masterClrMapping/>
  </p:clrMapOvr>
  <p:extLst>
    <p:ext uri="{DCECCB84-F9BA-43D5-87BE-67443E8EF086}">
      <p15:sldGuideLst xmlns:p15="http://schemas.microsoft.com/office/powerpoint/2012/main">
        <p15:guide id="1" pos="2608">
          <p15:clr>
            <a:srgbClr val="FBAE40"/>
          </p15:clr>
        </p15:guide>
        <p15:guide id="2" pos="2534">
          <p15:clr>
            <a:srgbClr val="FBAE40"/>
          </p15:clr>
        </p15:guide>
        <p15:guide id="3" pos="2677">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Key statement_Photo">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EDF149-816A-4257-A64D-E23E91A5063C}"/>
              </a:ext>
            </a:extLst>
          </p:cNvPr>
          <p:cNvSpPr>
            <a:spLocks noGrp="1"/>
          </p:cNvSpPr>
          <p:nvPr>
            <p:ph type="dt" sz="half" idx="10"/>
          </p:nvPr>
        </p:nvSpPr>
        <p:spPr/>
        <p:txBody>
          <a:bodyPr lIns="0"/>
          <a:lstStyle>
            <a:lvl1pPr>
              <a:defRPr>
                <a:solidFill>
                  <a:schemeClr val="tx1"/>
                </a:solidFill>
              </a:defRPr>
            </a:lvl1pPr>
          </a:lstStyle>
          <a:p>
            <a:endParaRPr lang="en-IE"/>
          </a:p>
        </p:txBody>
      </p:sp>
      <p:sp>
        <p:nvSpPr>
          <p:cNvPr id="4" name="Footer Placeholder 3">
            <a:extLst>
              <a:ext uri="{FF2B5EF4-FFF2-40B4-BE49-F238E27FC236}">
                <a16:creationId xmlns:a16="http://schemas.microsoft.com/office/drawing/2014/main" id="{4678256F-B716-4FA1-B0CC-85D20C72FCE5}"/>
              </a:ext>
            </a:extLst>
          </p:cNvPr>
          <p:cNvSpPr>
            <a:spLocks noGrp="1"/>
          </p:cNvSpPr>
          <p:nvPr>
            <p:ph type="ftr" sz="quarter" idx="11"/>
          </p:nvPr>
        </p:nvSpPr>
        <p:spPr/>
        <p:txBody>
          <a:bodyPr lIns="0"/>
          <a:lstStyle>
            <a:lvl1pPr>
              <a:defRPr>
                <a:solidFill>
                  <a:schemeClr val="tx1"/>
                </a:solidFill>
              </a:defRPr>
            </a:lvl1pPr>
          </a:lstStyle>
          <a:p>
            <a:r>
              <a:rPr lang="en-IE"/>
              <a:t>ESB: Analytics</a:t>
            </a:r>
          </a:p>
        </p:txBody>
      </p:sp>
      <p:sp>
        <p:nvSpPr>
          <p:cNvPr id="5" name="Slide Number Placeholder 4">
            <a:extLst>
              <a:ext uri="{FF2B5EF4-FFF2-40B4-BE49-F238E27FC236}">
                <a16:creationId xmlns:a16="http://schemas.microsoft.com/office/drawing/2014/main" id="{32344F6A-D6D0-4CE3-8495-873C004D38DC}"/>
              </a:ext>
            </a:extLst>
          </p:cNvPr>
          <p:cNvSpPr>
            <a:spLocks noGrp="1"/>
          </p:cNvSpPr>
          <p:nvPr>
            <p:ph type="sldNum" sz="quarter" idx="12"/>
          </p:nvPr>
        </p:nvSpPr>
        <p:spPr/>
        <p:txBody>
          <a:bodyPr lIns="0"/>
          <a:lstStyle>
            <a:lvl1pPr>
              <a:defRPr>
                <a:solidFill>
                  <a:schemeClr val="tx1"/>
                </a:solidFill>
              </a:defRPr>
            </a:lvl1pPr>
          </a:lstStyle>
          <a:p>
            <a:r>
              <a:rPr lang="en-IE"/>
              <a:t>Page </a:t>
            </a:r>
            <a:fld id="{F1BC30E3-FFE5-4B91-AA19-87A149EBB9EE}" type="slidenum">
              <a:rPr smtClean="0"/>
              <a:pPr/>
              <a:t>‹#›</a:t>
            </a:fld>
            <a:endParaRPr/>
          </a:p>
        </p:txBody>
      </p:sp>
      <p:sp>
        <p:nvSpPr>
          <p:cNvPr id="8" name="Text Placeholder 7"/>
          <p:cNvSpPr>
            <a:spLocks noGrp="1"/>
          </p:cNvSpPr>
          <p:nvPr>
            <p:ph type="body" sz="quarter" idx="13" hasCustomPrompt="1"/>
          </p:nvPr>
        </p:nvSpPr>
        <p:spPr>
          <a:xfrm>
            <a:off x="1256521" y="2772134"/>
            <a:ext cx="9678959" cy="720000"/>
          </a:xfrm>
        </p:spPr>
        <p:txBody>
          <a:bodyPr/>
          <a:lstStyle>
            <a:lvl1pPr marL="0" indent="0" algn="ctr">
              <a:buFontTx/>
              <a:buNone/>
              <a:defRPr sz="3198">
                <a:solidFill>
                  <a:schemeClr val="tx1"/>
                </a:solidFill>
              </a:defRPr>
            </a:lvl1pPr>
          </a:lstStyle>
          <a:p>
            <a:pPr lvl="0"/>
            <a:r>
              <a:rPr lang="en-IE"/>
              <a:t>Statement 32pt, EY Interstate Light</a:t>
            </a:r>
          </a:p>
        </p:txBody>
      </p:sp>
      <p:sp>
        <p:nvSpPr>
          <p:cNvPr id="10" name="Text Placeholder 9"/>
          <p:cNvSpPr>
            <a:spLocks noGrp="1"/>
          </p:cNvSpPr>
          <p:nvPr>
            <p:ph type="body" sz="quarter" idx="14" hasCustomPrompt="1"/>
          </p:nvPr>
        </p:nvSpPr>
        <p:spPr>
          <a:xfrm>
            <a:off x="3109556" y="3564134"/>
            <a:ext cx="5972889" cy="1739900"/>
          </a:xfrm>
        </p:spPr>
        <p:txBody>
          <a:bodyPr lIns="90000" tIns="46800" rIns="90000" bIns="46800"/>
          <a:lstStyle>
            <a:lvl1pPr marL="0" indent="0" algn="ctr">
              <a:buFontTx/>
              <a:buNone/>
              <a:defRPr sz="1799">
                <a:solidFill>
                  <a:schemeClr val="tx1"/>
                </a:solidFill>
              </a:defRPr>
            </a:lvl1pPr>
            <a:lvl5pPr marL="1425751" indent="0">
              <a:buNone/>
              <a:defRPr/>
            </a:lvl5pPr>
          </a:lstStyle>
          <a:p>
            <a:pPr lvl="0"/>
            <a:r>
              <a:rPr lang="en-US"/>
              <a:t>Description 18pt, </a:t>
            </a:r>
            <a:r>
              <a:rPr lang="en-US" err="1"/>
              <a:t>EYInterstate</a:t>
            </a:r>
            <a:r>
              <a:rPr lang="en-US"/>
              <a:t> Light ipsum dolor sit </a:t>
            </a:r>
            <a:r>
              <a:rPr lang="en-US" err="1"/>
              <a:t>amet</a:t>
            </a:r>
            <a:r>
              <a:rPr lang="en-US"/>
              <a:t>, </a:t>
            </a:r>
            <a:r>
              <a:rPr lang="en-US" err="1"/>
              <a:t>quas</a:t>
            </a:r>
            <a:r>
              <a:rPr lang="en-US"/>
              <a:t> </a:t>
            </a:r>
            <a:r>
              <a:rPr lang="en-US" err="1"/>
              <a:t>nostru</a:t>
            </a:r>
            <a:r>
              <a:rPr lang="en-US"/>
              <a:t> </a:t>
            </a:r>
            <a:r>
              <a:rPr lang="en-US" err="1"/>
              <a:t>xgfc</a:t>
            </a:r>
            <a:r>
              <a:rPr lang="en-US"/>
              <a:t> </a:t>
            </a:r>
            <a:r>
              <a:rPr lang="en-US" err="1"/>
              <a:t>laoreet</a:t>
            </a:r>
            <a:r>
              <a:rPr lang="en-US"/>
              <a:t> per.</a:t>
            </a:r>
          </a:p>
        </p:txBody>
      </p:sp>
    </p:spTree>
    <p:extLst>
      <p:ext uri="{BB962C8B-B14F-4D97-AF65-F5344CB8AC3E}">
        <p14:creationId xmlns:p14="http://schemas.microsoft.com/office/powerpoint/2010/main" val="397886172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Divider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0B882-5FC5-4C48-9562-890886DDEDF3}"/>
              </a:ext>
            </a:extLst>
          </p:cNvPr>
          <p:cNvSpPr>
            <a:spLocks noGrp="1"/>
          </p:cNvSpPr>
          <p:nvPr>
            <p:ph type="dt" sz="half" idx="10"/>
          </p:nvPr>
        </p:nvSpPr>
        <p:spPr/>
        <p:txBody>
          <a:bodyPr/>
          <a:lstStyle/>
          <a:p>
            <a:endParaRPr lang="en-IN"/>
          </a:p>
        </p:txBody>
      </p:sp>
      <p:sp>
        <p:nvSpPr>
          <p:cNvPr id="3" name="Footer Placeholder 2">
            <a:extLst>
              <a:ext uri="{FF2B5EF4-FFF2-40B4-BE49-F238E27FC236}">
                <a16:creationId xmlns:a16="http://schemas.microsoft.com/office/drawing/2014/main" id="{992E7899-FE60-4FDA-8608-58147D09186A}"/>
              </a:ext>
            </a:extLst>
          </p:cNvPr>
          <p:cNvSpPr>
            <a:spLocks noGrp="1"/>
          </p:cNvSpPr>
          <p:nvPr>
            <p:ph type="ftr" sz="quarter" idx="11"/>
          </p:nvPr>
        </p:nvSpPr>
        <p:spPr/>
        <p:txBody>
          <a:bodyPr/>
          <a:lstStyle/>
          <a:p>
            <a:r>
              <a:rPr lang="en-US"/>
              <a:t>ESB: Analytics</a:t>
            </a:r>
          </a:p>
        </p:txBody>
      </p:sp>
      <p:sp>
        <p:nvSpPr>
          <p:cNvPr id="4" name="Slide Number Placeholder 3">
            <a:extLst>
              <a:ext uri="{FF2B5EF4-FFF2-40B4-BE49-F238E27FC236}">
                <a16:creationId xmlns:a16="http://schemas.microsoft.com/office/drawing/2014/main" id="{BAA32B5C-3285-477F-B755-A6F2F0F4D3A2}"/>
              </a:ext>
            </a:extLst>
          </p:cNvPr>
          <p:cNvSpPr>
            <a:spLocks noGrp="1"/>
          </p:cNvSpPr>
          <p:nvPr>
            <p:ph type="sldNum" sz="quarter" idx="12"/>
          </p:nvPr>
        </p:nvSpPr>
        <p:spPr/>
        <p:txBody>
          <a:bodyPr/>
          <a:lstStyle/>
          <a:p>
            <a:r>
              <a:rPr lang="en-GB"/>
              <a:t>Page </a:t>
            </a:r>
            <a:fld id="{F1BC30E3-FFE5-4B91-AA19-87A149EBB9EE}" type="slidenum">
              <a:rPr smtClean="0"/>
              <a:pPr/>
              <a:t>‹#›</a:t>
            </a:fld>
            <a:endParaRPr/>
          </a:p>
        </p:txBody>
      </p:sp>
      <p:sp>
        <p:nvSpPr>
          <p:cNvPr id="5" name="Freeform 6"/>
          <p:cNvSpPr>
            <a:spLocks/>
          </p:cNvSpPr>
          <p:nvPr userDrawn="1"/>
        </p:nvSpPr>
        <p:spPr bwMode="gray">
          <a:xfrm>
            <a:off x="0" y="0"/>
            <a:ext cx="6019840" cy="5334000"/>
          </a:xfrm>
          <a:custGeom>
            <a:avLst/>
            <a:gdLst>
              <a:gd name="connsiteX0" fmla="*/ 0 w 10000"/>
              <a:gd name="connsiteY0" fmla="*/ 0 h 10000"/>
              <a:gd name="connsiteX1" fmla="*/ 10000 w 10000"/>
              <a:gd name="connsiteY1" fmla="*/ 0 h 10000"/>
              <a:gd name="connsiteX2" fmla="*/ 10000 w 10000"/>
              <a:gd name="connsiteY2" fmla="*/ 8019 h 10000"/>
              <a:gd name="connsiteX3" fmla="*/ 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0"/>
                </a:moveTo>
                <a:lnTo>
                  <a:pt x="10000" y="0"/>
                </a:lnTo>
                <a:lnTo>
                  <a:pt x="10000" y="8019"/>
                </a:lnTo>
                <a:lnTo>
                  <a:pt x="0" y="10000"/>
                </a:lnTo>
                <a:lnTo>
                  <a:pt x="0" y="0"/>
                </a:lnTo>
                <a:close/>
              </a:path>
            </a:pathLst>
          </a:custGeom>
          <a:solidFill>
            <a:schemeClr val="tx2"/>
          </a:solidFill>
          <a:ln w="9525">
            <a:noFill/>
            <a:round/>
            <a:headEnd/>
            <a:tailEnd/>
          </a:ln>
        </p:spPr>
        <p:txBody>
          <a:bodyPr vert="horz" wrap="square" lIns="91392" tIns="45696" rIns="91392" bIns="45696" numCol="1" anchor="t" anchorCtr="0" compatLnSpc="1">
            <a:prstTxWarp prst="textNoShape">
              <a:avLst/>
            </a:prstTxWarp>
          </a:bodyPr>
          <a:lstStyle/>
          <a:p>
            <a:endParaRPr lang="en-GB" sz="1799">
              <a:solidFill>
                <a:schemeClr val="bg1"/>
              </a:solidFill>
            </a:endParaRPr>
          </a:p>
        </p:txBody>
      </p:sp>
      <p:sp>
        <p:nvSpPr>
          <p:cNvPr id="7" name="Text Placeholder 7"/>
          <p:cNvSpPr>
            <a:spLocks noGrp="1"/>
          </p:cNvSpPr>
          <p:nvPr>
            <p:ph type="body" sz="quarter" idx="13" hasCustomPrompt="1"/>
          </p:nvPr>
        </p:nvSpPr>
        <p:spPr>
          <a:xfrm>
            <a:off x="616900" y="1198587"/>
            <a:ext cx="4805243" cy="860400"/>
          </a:xfrm>
        </p:spPr>
        <p:txBody>
          <a:bodyPr lIns="90000" tIns="46800" rIns="90000" bIns="46800"/>
          <a:lstStyle>
            <a:lvl1pPr marL="0" indent="0">
              <a:lnSpc>
                <a:spcPct val="85000"/>
              </a:lnSpc>
              <a:buFontTx/>
              <a:buNone/>
              <a:defRPr sz="2999">
                <a:solidFill>
                  <a:srgbClr val="2E2E38"/>
                </a:solidFill>
              </a:defRPr>
            </a:lvl1pPr>
          </a:lstStyle>
          <a:p>
            <a:pPr lvl="0"/>
            <a:r>
              <a:rPr lang="en-IE"/>
              <a:t>Section divider over two lines or three lines</a:t>
            </a:r>
          </a:p>
        </p:txBody>
      </p:sp>
    </p:spTree>
    <p:extLst>
      <p:ext uri="{BB962C8B-B14F-4D97-AF65-F5344CB8AC3E}">
        <p14:creationId xmlns:p14="http://schemas.microsoft.com/office/powerpoint/2010/main" val="1134314784"/>
      </p:ext>
    </p:extLst>
  </p:cSld>
  <p:clrMapOvr>
    <a:masterClrMapping/>
  </p:clrMapOvr>
  <p:extLst>
    <p:ext uri="{DCECCB84-F9BA-43D5-87BE-67443E8EF086}">
      <p15:sldGuideLst xmlns:p15="http://schemas.microsoft.com/office/powerpoint/2012/main"/>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Divider 1_Photo">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0B882-5FC5-4C48-9562-890886DDEDF3}"/>
              </a:ext>
            </a:extLst>
          </p:cNvPr>
          <p:cNvSpPr>
            <a:spLocks noGrp="1"/>
          </p:cNvSpPr>
          <p:nvPr>
            <p:ph type="dt" sz="half" idx="10"/>
          </p:nvPr>
        </p:nvSpPr>
        <p:spPr/>
        <p:txBody>
          <a:bodyPr lIns="0"/>
          <a:lstStyle>
            <a:lvl1pPr>
              <a:defRPr>
                <a:solidFill>
                  <a:schemeClr val="bg1"/>
                </a:solidFill>
              </a:defRPr>
            </a:lvl1pPr>
          </a:lstStyle>
          <a:p>
            <a:endParaRPr lang="en-IE"/>
          </a:p>
        </p:txBody>
      </p:sp>
      <p:sp>
        <p:nvSpPr>
          <p:cNvPr id="3" name="Footer Placeholder 2">
            <a:extLst>
              <a:ext uri="{FF2B5EF4-FFF2-40B4-BE49-F238E27FC236}">
                <a16:creationId xmlns:a16="http://schemas.microsoft.com/office/drawing/2014/main" id="{992E7899-FE60-4FDA-8608-58147D09186A}"/>
              </a:ext>
            </a:extLst>
          </p:cNvPr>
          <p:cNvSpPr>
            <a:spLocks noGrp="1"/>
          </p:cNvSpPr>
          <p:nvPr>
            <p:ph type="ftr" sz="quarter" idx="11"/>
          </p:nvPr>
        </p:nvSpPr>
        <p:spPr/>
        <p:txBody>
          <a:bodyPr lIns="0"/>
          <a:lstStyle>
            <a:lvl1pPr>
              <a:defRPr>
                <a:solidFill>
                  <a:schemeClr val="bg1"/>
                </a:solidFill>
              </a:defRPr>
            </a:lvl1pPr>
          </a:lstStyle>
          <a:p>
            <a:r>
              <a:rPr lang="en-IE"/>
              <a:t>ESB: Analytics</a:t>
            </a:r>
          </a:p>
        </p:txBody>
      </p:sp>
      <p:sp>
        <p:nvSpPr>
          <p:cNvPr id="4" name="Slide Number Placeholder 3">
            <a:extLst>
              <a:ext uri="{FF2B5EF4-FFF2-40B4-BE49-F238E27FC236}">
                <a16:creationId xmlns:a16="http://schemas.microsoft.com/office/drawing/2014/main" id="{BAA32B5C-3285-477F-B755-A6F2F0F4D3A2}"/>
              </a:ext>
            </a:extLst>
          </p:cNvPr>
          <p:cNvSpPr>
            <a:spLocks noGrp="1"/>
          </p:cNvSpPr>
          <p:nvPr>
            <p:ph type="sldNum" sz="quarter" idx="12"/>
          </p:nvPr>
        </p:nvSpPr>
        <p:spPr/>
        <p:txBody>
          <a:bodyPr lIns="0"/>
          <a:lstStyle>
            <a:lvl1pPr>
              <a:defRPr>
                <a:solidFill>
                  <a:schemeClr val="bg1"/>
                </a:solidFill>
              </a:defRPr>
            </a:lvl1pPr>
          </a:lstStyle>
          <a:p>
            <a:r>
              <a:rPr lang="en-IE"/>
              <a:t>Page </a:t>
            </a:r>
            <a:fld id="{F1BC30E3-FFE5-4B91-AA19-87A149EBB9EE}" type="slidenum">
              <a:rPr smtClean="0"/>
              <a:pPr/>
              <a:t>‹#›</a:t>
            </a:fld>
            <a:endParaRPr/>
          </a:p>
        </p:txBody>
      </p:sp>
      <p:sp>
        <p:nvSpPr>
          <p:cNvPr id="5" name="Freeform 6"/>
          <p:cNvSpPr>
            <a:spLocks/>
          </p:cNvSpPr>
          <p:nvPr userDrawn="1"/>
        </p:nvSpPr>
        <p:spPr bwMode="gray">
          <a:xfrm>
            <a:off x="0" y="0"/>
            <a:ext cx="6019840" cy="5334000"/>
          </a:xfrm>
          <a:custGeom>
            <a:avLst/>
            <a:gdLst>
              <a:gd name="connsiteX0" fmla="*/ 0 w 10000"/>
              <a:gd name="connsiteY0" fmla="*/ 0 h 10000"/>
              <a:gd name="connsiteX1" fmla="*/ 10000 w 10000"/>
              <a:gd name="connsiteY1" fmla="*/ 0 h 10000"/>
              <a:gd name="connsiteX2" fmla="*/ 10000 w 10000"/>
              <a:gd name="connsiteY2" fmla="*/ 8019 h 10000"/>
              <a:gd name="connsiteX3" fmla="*/ 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0"/>
                </a:moveTo>
                <a:lnTo>
                  <a:pt x="10000" y="0"/>
                </a:lnTo>
                <a:lnTo>
                  <a:pt x="10000" y="8019"/>
                </a:lnTo>
                <a:lnTo>
                  <a:pt x="0" y="10000"/>
                </a:lnTo>
                <a:lnTo>
                  <a:pt x="0" y="0"/>
                </a:lnTo>
                <a:close/>
              </a:path>
            </a:pathLst>
          </a:custGeom>
          <a:solidFill>
            <a:schemeClr val="tx2"/>
          </a:solidFill>
          <a:ln w="9525">
            <a:noFill/>
            <a:round/>
            <a:headEnd/>
            <a:tailEnd/>
          </a:ln>
        </p:spPr>
        <p:txBody>
          <a:bodyPr vert="horz" wrap="square" lIns="91392" tIns="45696" rIns="91392" bIns="45696" numCol="1" anchor="t" anchorCtr="0" compatLnSpc="1">
            <a:prstTxWarp prst="textNoShape">
              <a:avLst/>
            </a:prstTxWarp>
          </a:bodyPr>
          <a:lstStyle/>
          <a:p>
            <a:endParaRPr lang="en-GB" sz="1799">
              <a:solidFill>
                <a:schemeClr val="bg1"/>
              </a:solidFill>
            </a:endParaRPr>
          </a:p>
        </p:txBody>
      </p:sp>
      <p:sp>
        <p:nvSpPr>
          <p:cNvPr id="7" name="Text Placeholder 7"/>
          <p:cNvSpPr>
            <a:spLocks noGrp="1"/>
          </p:cNvSpPr>
          <p:nvPr>
            <p:ph type="body" sz="quarter" idx="13" hasCustomPrompt="1"/>
          </p:nvPr>
        </p:nvSpPr>
        <p:spPr>
          <a:xfrm>
            <a:off x="616900" y="1198587"/>
            <a:ext cx="4805243" cy="860400"/>
          </a:xfrm>
        </p:spPr>
        <p:txBody>
          <a:bodyPr lIns="90000" tIns="46800" rIns="90000" bIns="46800"/>
          <a:lstStyle>
            <a:lvl1pPr marL="0" indent="0">
              <a:lnSpc>
                <a:spcPct val="85000"/>
              </a:lnSpc>
              <a:buFontTx/>
              <a:buNone/>
              <a:defRPr sz="2999">
                <a:solidFill>
                  <a:srgbClr val="2E2E38"/>
                </a:solidFill>
              </a:defRPr>
            </a:lvl1pPr>
          </a:lstStyle>
          <a:p>
            <a:pPr lvl="0"/>
            <a:r>
              <a:rPr lang="en-IE"/>
              <a:t>Section divider over two lines or three lines</a:t>
            </a:r>
          </a:p>
        </p:txBody>
      </p:sp>
    </p:spTree>
    <p:extLst>
      <p:ext uri="{BB962C8B-B14F-4D97-AF65-F5344CB8AC3E}">
        <p14:creationId xmlns:p14="http://schemas.microsoft.com/office/powerpoint/2010/main" val="506580297"/>
      </p:ext>
    </p:extLst>
  </p:cSld>
  <p:clrMapOvr>
    <a:masterClrMapping/>
  </p:clrMapOvr>
  <p:extLst>
    <p:ext uri="{DCECCB84-F9BA-43D5-87BE-67443E8EF086}">
      <p15:sldGuideLst xmlns:p15="http://schemas.microsoft.com/office/powerpoint/2012/main"/>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Divider 2">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0B882-5FC5-4C48-9562-890886DDEDF3}"/>
              </a:ext>
            </a:extLst>
          </p:cNvPr>
          <p:cNvSpPr>
            <a:spLocks noGrp="1"/>
          </p:cNvSpPr>
          <p:nvPr>
            <p:ph type="dt" sz="half" idx="10"/>
          </p:nvPr>
        </p:nvSpPr>
        <p:spPr/>
        <p:txBody>
          <a:bodyPr lIns="0"/>
          <a:lstStyle/>
          <a:p>
            <a:endParaRPr lang="en-IN"/>
          </a:p>
        </p:txBody>
      </p:sp>
      <p:sp>
        <p:nvSpPr>
          <p:cNvPr id="3" name="Footer Placeholder 2">
            <a:extLst>
              <a:ext uri="{FF2B5EF4-FFF2-40B4-BE49-F238E27FC236}">
                <a16:creationId xmlns:a16="http://schemas.microsoft.com/office/drawing/2014/main" id="{992E7899-FE60-4FDA-8608-58147D09186A}"/>
              </a:ext>
            </a:extLst>
          </p:cNvPr>
          <p:cNvSpPr>
            <a:spLocks noGrp="1"/>
          </p:cNvSpPr>
          <p:nvPr>
            <p:ph type="ftr" sz="quarter" idx="11"/>
          </p:nvPr>
        </p:nvSpPr>
        <p:spPr/>
        <p:txBody>
          <a:bodyPr lIns="0"/>
          <a:lstStyle/>
          <a:p>
            <a:r>
              <a:rPr lang="en-US"/>
              <a:t>ESB: Analytics</a:t>
            </a:r>
          </a:p>
        </p:txBody>
      </p:sp>
      <p:sp>
        <p:nvSpPr>
          <p:cNvPr id="4" name="Slide Number Placeholder 3">
            <a:extLst>
              <a:ext uri="{FF2B5EF4-FFF2-40B4-BE49-F238E27FC236}">
                <a16:creationId xmlns:a16="http://schemas.microsoft.com/office/drawing/2014/main" id="{BAA32B5C-3285-477F-B755-A6F2F0F4D3A2}"/>
              </a:ext>
            </a:extLst>
          </p:cNvPr>
          <p:cNvSpPr>
            <a:spLocks noGrp="1"/>
          </p:cNvSpPr>
          <p:nvPr>
            <p:ph type="sldNum" sz="quarter" idx="12"/>
          </p:nvPr>
        </p:nvSpPr>
        <p:spPr/>
        <p:txBody>
          <a:bodyPr lIns="0"/>
          <a:lstStyle/>
          <a:p>
            <a:r>
              <a:rPr lang="en-GB"/>
              <a:t>Page </a:t>
            </a:r>
            <a:fld id="{F1BC30E3-FFE5-4B91-AA19-87A149EBB9EE}" type="slidenum">
              <a:rPr smtClean="0"/>
              <a:pPr/>
              <a:t>‹#›</a:t>
            </a:fld>
            <a:endParaRPr/>
          </a:p>
        </p:txBody>
      </p:sp>
      <p:sp>
        <p:nvSpPr>
          <p:cNvPr id="5" name="Freeform 6"/>
          <p:cNvSpPr>
            <a:spLocks/>
          </p:cNvSpPr>
          <p:nvPr userDrawn="1"/>
        </p:nvSpPr>
        <p:spPr bwMode="gray">
          <a:xfrm>
            <a:off x="227582" y="196770"/>
            <a:ext cx="6019840" cy="5334000"/>
          </a:xfrm>
          <a:custGeom>
            <a:avLst/>
            <a:gdLst>
              <a:gd name="connsiteX0" fmla="*/ 0 w 10000"/>
              <a:gd name="connsiteY0" fmla="*/ 0 h 10000"/>
              <a:gd name="connsiteX1" fmla="*/ 10000 w 10000"/>
              <a:gd name="connsiteY1" fmla="*/ 0 h 10000"/>
              <a:gd name="connsiteX2" fmla="*/ 10000 w 10000"/>
              <a:gd name="connsiteY2" fmla="*/ 8019 h 10000"/>
              <a:gd name="connsiteX3" fmla="*/ 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0"/>
                </a:moveTo>
                <a:lnTo>
                  <a:pt x="10000" y="0"/>
                </a:lnTo>
                <a:lnTo>
                  <a:pt x="10000" y="8019"/>
                </a:lnTo>
                <a:lnTo>
                  <a:pt x="0" y="10000"/>
                </a:lnTo>
                <a:lnTo>
                  <a:pt x="0" y="0"/>
                </a:lnTo>
                <a:close/>
              </a:path>
            </a:pathLst>
          </a:custGeom>
          <a:solidFill>
            <a:srgbClr val="FFE600"/>
          </a:solidFill>
          <a:ln w="9525">
            <a:noFill/>
            <a:round/>
            <a:headEnd/>
            <a:tailEnd/>
          </a:ln>
          <a:effectLst/>
        </p:spPr>
        <p:txBody>
          <a:bodyPr vert="horz" wrap="square" lIns="91392" tIns="45696" rIns="91392" bIns="45696" numCol="1" anchor="t" anchorCtr="0" compatLnSpc="1">
            <a:prstTxWarp prst="textNoShape">
              <a:avLst/>
            </a:prstTxWarp>
          </a:bodyPr>
          <a:lstStyle/>
          <a:p>
            <a:pPr lvl="0"/>
            <a:endParaRPr lang="en-GB" sz="1799">
              <a:solidFill>
                <a:schemeClr val="bg1"/>
              </a:solidFill>
            </a:endParaRPr>
          </a:p>
        </p:txBody>
      </p:sp>
      <p:sp>
        <p:nvSpPr>
          <p:cNvPr id="7" name="Text Placeholder 7"/>
          <p:cNvSpPr>
            <a:spLocks noGrp="1"/>
          </p:cNvSpPr>
          <p:nvPr>
            <p:ph type="body" sz="quarter" idx="13" hasCustomPrompt="1"/>
          </p:nvPr>
        </p:nvSpPr>
        <p:spPr>
          <a:xfrm>
            <a:off x="616900" y="1198587"/>
            <a:ext cx="4805243" cy="860400"/>
          </a:xfrm>
        </p:spPr>
        <p:txBody>
          <a:bodyPr lIns="90000" tIns="46800" rIns="90000" bIns="46800"/>
          <a:lstStyle>
            <a:lvl1pPr marL="0" indent="0">
              <a:lnSpc>
                <a:spcPct val="85000"/>
              </a:lnSpc>
              <a:buFontTx/>
              <a:buNone/>
              <a:defRPr sz="2999">
                <a:solidFill>
                  <a:srgbClr val="2E2E38"/>
                </a:solidFill>
              </a:defRPr>
            </a:lvl1pPr>
          </a:lstStyle>
          <a:p>
            <a:pPr lvl="0"/>
            <a:r>
              <a:rPr lang="en-IE"/>
              <a:t>Section divider over two lines or three lines</a:t>
            </a:r>
          </a:p>
        </p:txBody>
      </p:sp>
    </p:spTree>
    <p:extLst>
      <p:ext uri="{BB962C8B-B14F-4D97-AF65-F5344CB8AC3E}">
        <p14:creationId xmlns:p14="http://schemas.microsoft.com/office/powerpoint/2010/main" val="200934958"/>
      </p:ext>
    </p:extLst>
  </p:cSld>
  <p:clrMapOvr>
    <a:masterClrMapping/>
  </p:clrMapOvr>
  <p:extLst>
    <p:ext uri="{DCECCB84-F9BA-43D5-87BE-67443E8EF086}">
      <p15:sldGuideLst xmlns:p15="http://schemas.microsoft.com/office/powerpoint/2012/main"/>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ivider 2_Photo">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0B882-5FC5-4C48-9562-890886DDEDF3}"/>
              </a:ext>
            </a:extLst>
          </p:cNvPr>
          <p:cNvSpPr>
            <a:spLocks noGrp="1"/>
          </p:cNvSpPr>
          <p:nvPr>
            <p:ph type="dt" sz="half" idx="10"/>
          </p:nvPr>
        </p:nvSpPr>
        <p:spPr/>
        <p:txBody>
          <a:bodyPr lIns="0"/>
          <a:lstStyle>
            <a:lvl1pPr>
              <a:defRPr>
                <a:solidFill>
                  <a:schemeClr val="bg1"/>
                </a:solidFill>
              </a:defRPr>
            </a:lvl1pPr>
          </a:lstStyle>
          <a:p>
            <a:endParaRPr lang="en-IE"/>
          </a:p>
        </p:txBody>
      </p:sp>
      <p:sp>
        <p:nvSpPr>
          <p:cNvPr id="3" name="Footer Placeholder 2">
            <a:extLst>
              <a:ext uri="{FF2B5EF4-FFF2-40B4-BE49-F238E27FC236}">
                <a16:creationId xmlns:a16="http://schemas.microsoft.com/office/drawing/2014/main" id="{992E7899-FE60-4FDA-8608-58147D09186A}"/>
              </a:ext>
            </a:extLst>
          </p:cNvPr>
          <p:cNvSpPr>
            <a:spLocks noGrp="1"/>
          </p:cNvSpPr>
          <p:nvPr>
            <p:ph type="ftr" sz="quarter" idx="11"/>
          </p:nvPr>
        </p:nvSpPr>
        <p:spPr/>
        <p:txBody>
          <a:bodyPr lIns="0"/>
          <a:lstStyle>
            <a:lvl1pPr>
              <a:defRPr>
                <a:solidFill>
                  <a:schemeClr val="bg1"/>
                </a:solidFill>
              </a:defRPr>
            </a:lvl1pPr>
          </a:lstStyle>
          <a:p>
            <a:r>
              <a:rPr lang="en-IE"/>
              <a:t>ESB: Analytics</a:t>
            </a:r>
          </a:p>
        </p:txBody>
      </p:sp>
      <p:sp>
        <p:nvSpPr>
          <p:cNvPr id="4" name="Slide Number Placeholder 3">
            <a:extLst>
              <a:ext uri="{FF2B5EF4-FFF2-40B4-BE49-F238E27FC236}">
                <a16:creationId xmlns:a16="http://schemas.microsoft.com/office/drawing/2014/main" id="{BAA32B5C-3285-477F-B755-A6F2F0F4D3A2}"/>
              </a:ext>
            </a:extLst>
          </p:cNvPr>
          <p:cNvSpPr>
            <a:spLocks noGrp="1"/>
          </p:cNvSpPr>
          <p:nvPr>
            <p:ph type="sldNum" sz="quarter" idx="12"/>
          </p:nvPr>
        </p:nvSpPr>
        <p:spPr/>
        <p:txBody>
          <a:bodyPr lIns="0"/>
          <a:lstStyle>
            <a:lvl1pPr>
              <a:defRPr>
                <a:solidFill>
                  <a:schemeClr val="bg1"/>
                </a:solidFill>
              </a:defRPr>
            </a:lvl1pPr>
          </a:lstStyle>
          <a:p>
            <a:r>
              <a:rPr lang="en-IE"/>
              <a:t>Page </a:t>
            </a:r>
            <a:fld id="{F1BC30E3-FFE5-4B91-AA19-87A149EBB9EE}" type="slidenum">
              <a:rPr smtClean="0"/>
              <a:pPr/>
              <a:t>‹#›</a:t>
            </a:fld>
            <a:endParaRPr/>
          </a:p>
        </p:txBody>
      </p:sp>
      <p:sp>
        <p:nvSpPr>
          <p:cNvPr id="5" name="Freeform 6"/>
          <p:cNvSpPr>
            <a:spLocks/>
          </p:cNvSpPr>
          <p:nvPr userDrawn="1"/>
        </p:nvSpPr>
        <p:spPr bwMode="gray">
          <a:xfrm>
            <a:off x="227582" y="196770"/>
            <a:ext cx="6019840" cy="5334000"/>
          </a:xfrm>
          <a:custGeom>
            <a:avLst/>
            <a:gdLst>
              <a:gd name="connsiteX0" fmla="*/ 0 w 10000"/>
              <a:gd name="connsiteY0" fmla="*/ 0 h 10000"/>
              <a:gd name="connsiteX1" fmla="*/ 10000 w 10000"/>
              <a:gd name="connsiteY1" fmla="*/ 0 h 10000"/>
              <a:gd name="connsiteX2" fmla="*/ 10000 w 10000"/>
              <a:gd name="connsiteY2" fmla="*/ 8019 h 10000"/>
              <a:gd name="connsiteX3" fmla="*/ 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0"/>
                </a:moveTo>
                <a:lnTo>
                  <a:pt x="10000" y="0"/>
                </a:lnTo>
                <a:lnTo>
                  <a:pt x="10000" y="8019"/>
                </a:lnTo>
                <a:lnTo>
                  <a:pt x="0" y="10000"/>
                </a:lnTo>
                <a:lnTo>
                  <a:pt x="0" y="0"/>
                </a:lnTo>
                <a:close/>
              </a:path>
            </a:pathLst>
          </a:custGeom>
          <a:solidFill>
            <a:srgbClr val="FFE600"/>
          </a:solidFill>
          <a:ln w="9525">
            <a:noFill/>
            <a:round/>
            <a:headEnd/>
            <a:tailEnd/>
          </a:ln>
          <a:effectLst/>
        </p:spPr>
        <p:txBody>
          <a:bodyPr vert="horz" wrap="square" lIns="91392" tIns="45696" rIns="91392" bIns="45696" numCol="1" anchor="t" anchorCtr="0" compatLnSpc="1">
            <a:prstTxWarp prst="textNoShape">
              <a:avLst/>
            </a:prstTxWarp>
          </a:bodyPr>
          <a:lstStyle/>
          <a:p>
            <a:pPr lvl="0"/>
            <a:endParaRPr lang="en-GB" sz="1799">
              <a:solidFill>
                <a:schemeClr val="bg1"/>
              </a:solidFill>
            </a:endParaRPr>
          </a:p>
        </p:txBody>
      </p:sp>
      <p:sp>
        <p:nvSpPr>
          <p:cNvPr id="7" name="Text Placeholder 7"/>
          <p:cNvSpPr>
            <a:spLocks noGrp="1"/>
          </p:cNvSpPr>
          <p:nvPr>
            <p:ph type="body" sz="quarter" idx="13" hasCustomPrompt="1"/>
          </p:nvPr>
        </p:nvSpPr>
        <p:spPr>
          <a:xfrm>
            <a:off x="616900" y="1198587"/>
            <a:ext cx="4805243" cy="860400"/>
          </a:xfrm>
        </p:spPr>
        <p:txBody>
          <a:bodyPr lIns="90000" tIns="46800" rIns="90000" bIns="46800"/>
          <a:lstStyle>
            <a:lvl1pPr marL="0" indent="0">
              <a:lnSpc>
                <a:spcPct val="85000"/>
              </a:lnSpc>
              <a:buFontTx/>
              <a:buNone/>
              <a:defRPr sz="2999">
                <a:solidFill>
                  <a:srgbClr val="2E2E38"/>
                </a:solidFill>
              </a:defRPr>
            </a:lvl1pPr>
          </a:lstStyle>
          <a:p>
            <a:pPr lvl="0"/>
            <a:r>
              <a:rPr lang="en-IE"/>
              <a:t>Section divider over two lines or three lines</a:t>
            </a:r>
          </a:p>
        </p:txBody>
      </p:sp>
    </p:spTree>
    <p:extLst>
      <p:ext uri="{BB962C8B-B14F-4D97-AF65-F5344CB8AC3E}">
        <p14:creationId xmlns:p14="http://schemas.microsoft.com/office/powerpoint/2010/main" val="4240743190"/>
      </p:ext>
    </p:extLst>
  </p:cSld>
  <p:clrMapOvr>
    <a:masterClrMapping/>
  </p:clrMapOvr>
  <p:extLst>
    <p:ext uri="{DCECCB84-F9BA-43D5-87BE-67443E8EF086}">
      <p15:sldGuideLst xmlns:p15="http://schemas.microsoft.com/office/powerpoint/2012/main"/>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Empty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711427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Video">
    <p:spTree>
      <p:nvGrpSpPr>
        <p:cNvPr id="1" name=""/>
        <p:cNvGrpSpPr/>
        <p:nvPr/>
      </p:nvGrpSpPr>
      <p:grpSpPr>
        <a:xfrm>
          <a:off x="0" y="0"/>
          <a:ext cx="0" cy="0"/>
          <a:chOff x="0" y="0"/>
          <a:chExt cx="0" cy="0"/>
        </a:xfrm>
      </p:grpSpPr>
      <p:sp>
        <p:nvSpPr>
          <p:cNvPr id="3" name="Media Placeholder 2">
            <a:extLst>
              <a:ext uri="{FF2B5EF4-FFF2-40B4-BE49-F238E27FC236}">
                <a16:creationId xmlns:a16="http://schemas.microsoft.com/office/drawing/2014/main" id="{0052CFA6-7CF5-41BD-9D94-2D0DAE108428}"/>
              </a:ext>
            </a:extLst>
          </p:cNvPr>
          <p:cNvSpPr>
            <a:spLocks noGrp="1"/>
          </p:cNvSpPr>
          <p:nvPr>
            <p:ph type="media" sz="quarter" idx="10" hasCustomPrompt="1"/>
          </p:nvPr>
        </p:nvSpPr>
        <p:spPr>
          <a:xfrm>
            <a:off x="0" y="0"/>
            <a:ext cx="12192000" cy="6858000"/>
          </a:xfrm>
        </p:spPr>
        <p:txBody>
          <a:bodyPr anchor="ctr"/>
          <a:lstStyle>
            <a:lvl1pPr marL="0" indent="0" algn="ctr">
              <a:buNone/>
              <a:defRPr/>
            </a:lvl1pPr>
          </a:lstStyle>
          <a:p>
            <a:r>
              <a:rPr lang="en-IN"/>
              <a:t>Video</a:t>
            </a:r>
          </a:p>
        </p:txBody>
      </p:sp>
      <p:sp>
        <p:nvSpPr>
          <p:cNvPr id="2" name="Date Placeholder 1">
            <a:extLst>
              <a:ext uri="{FF2B5EF4-FFF2-40B4-BE49-F238E27FC236}">
                <a16:creationId xmlns:a16="http://schemas.microsoft.com/office/drawing/2014/main" id="{711B3654-4C35-482F-B580-02C23F975B92}"/>
              </a:ext>
            </a:extLst>
          </p:cNvPr>
          <p:cNvSpPr>
            <a:spLocks noGrp="1"/>
          </p:cNvSpPr>
          <p:nvPr>
            <p:ph type="dt" sz="half" idx="11"/>
          </p:nvPr>
        </p:nvSpPr>
        <p:spPr/>
        <p:txBody>
          <a:bodyPr lIns="0"/>
          <a:lstStyle/>
          <a:p>
            <a:endParaRPr lang="en-IN"/>
          </a:p>
        </p:txBody>
      </p:sp>
      <p:sp>
        <p:nvSpPr>
          <p:cNvPr id="4" name="Footer Placeholder 3">
            <a:extLst>
              <a:ext uri="{FF2B5EF4-FFF2-40B4-BE49-F238E27FC236}">
                <a16:creationId xmlns:a16="http://schemas.microsoft.com/office/drawing/2014/main" id="{162EFEC5-10C4-4E79-B06E-F14B8F305F91}"/>
              </a:ext>
            </a:extLst>
          </p:cNvPr>
          <p:cNvSpPr>
            <a:spLocks noGrp="1"/>
          </p:cNvSpPr>
          <p:nvPr>
            <p:ph type="ftr" sz="quarter" idx="12"/>
          </p:nvPr>
        </p:nvSpPr>
        <p:spPr/>
        <p:txBody>
          <a:bodyPr lIns="0"/>
          <a:lstStyle/>
          <a:p>
            <a:r>
              <a:rPr lang="en-US"/>
              <a:t>ESB: Analytics</a:t>
            </a:r>
          </a:p>
        </p:txBody>
      </p:sp>
      <p:sp>
        <p:nvSpPr>
          <p:cNvPr id="5" name="Slide Number Placeholder 4">
            <a:extLst>
              <a:ext uri="{FF2B5EF4-FFF2-40B4-BE49-F238E27FC236}">
                <a16:creationId xmlns:a16="http://schemas.microsoft.com/office/drawing/2014/main" id="{0CC05763-C066-4818-A1DF-64ED4D64BE2E}"/>
              </a:ext>
            </a:extLst>
          </p:cNvPr>
          <p:cNvSpPr>
            <a:spLocks noGrp="1"/>
          </p:cNvSpPr>
          <p:nvPr>
            <p:ph type="sldNum" sz="quarter" idx="13"/>
          </p:nvPr>
        </p:nvSpPr>
        <p:spPr/>
        <p:txBody>
          <a:bodyPr lIns="0"/>
          <a:lstStyle/>
          <a:p>
            <a:r>
              <a:rPr lang="en-GB"/>
              <a:t>Page </a:t>
            </a:r>
            <a:fld id="{F1BC30E3-FFE5-4B91-AA19-87A149EBB9EE}" type="slidenum">
              <a:rPr smtClean="0"/>
              <a:pPr/>
              <a:t>‹#›</a:t>
            </a:fld>
            <a:endParaRPr/>
          </a:p>
        </p:txBody>
      </p:sp>
    </p:spTree>
    <p:extLst>
      <p:ext uri="{BB962C8B-B14F-4D97-AF65-F5344CB8AC3E}">
        <p14:creationId xmlns:p14="http://schemas.microsoft.com/office/powerpoint/2010/main" val="370731355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Blank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D5388A-86DF-494E-B137-EE20B7E1CF99}"/>
              </a:ext>
            </a:extLst>
          </p:cNvPr>
          <p:cNvSpPr>
            <a:spLocks noGrp="1"/>
          </p:cNvSpPr>
          <p:nvPr>
            <p:ph type="dt" sz="half" idx="10"/>
          </p:nvPr>
        </p:nvSpPr>
        <p:spPr/>
        <p:txBody>
          <a:bodyPr lIns="0"/>
          <a:lstStyle/>
          <a:p>
            <a:endParaRPr lang="en-IN"/>
          </a:p>
        </p:txBody>
      </p:sp>
      <p:sp>
        <p:nvSpPr>
          <p:cNvPr id="3" name="Footer Placeholder 2">
            <a:extLst>
              <a:ext uri="{FF2B5EF4-FFF2-40B4-BE49-F238E27FC236}">
                <a16:creationId xmlns:a16="http://schemas.microsoft.com/office/drawing/2014/main" id="{7297E548-6FF4-4D89-ADE0-60181F5365D0}"/>
              </a:ext>
            </a:extLst>
          </p:cNvPr>
          <p:cNvSpPr>
            <a:spLocks noGrp="1"/>
          </p:cNvSpPr>
          <p:nvPr>
            <p:ph type="ftr" sz="quarter" idx="11"/>
          </p:nvPr>
        </p:nvSpPr>
        <p:spPr/>
        <p:txBody>
          <a:bodyPr lIns="0"/>
          <a:lstStyle/>
          <a:p>
            <a:r>
              <a:rPr lang="en-IN"/>
              <a:t>ESB: Analytics</a:t>
            </a:r>
          </a:p>
        </p:txBody>
      </p:sp>
      <p:sp>
        <p:nvSpPr>
          <p:cNvPr id="4" name="Slide Number Placeholder 3">
            <a:extLst>
              <a:ext uri="{FF2B5EF4-FFF2-40B4-BE49-F238E27FC236}">
                <a16:creationId xmlns:a16="http://schemas.microsoft.com/office/drawing/2014/main" id="{810B0A8B-D001-432B-877C-21558412BB33}"/>
              </a:ext>
            </a:extLst>
          </p:cNvPr>
          <p:cNvSpPr>
            <a:spLocks noGrp="1"/>
          </p:cNvSpPr>
          <p:nvPr>
            <p:ph type="sldNum" sz="quarter" idx="12"/>
          </p:nvPr>
        </p:nvSpPr>
        <p:spPr/>
        <p:txBody>
          <a:bodyPr lIns="0"/>
          <a:lstStyle/>
          <a:p>
            <a:r>
              <a:rPr lang="en-IN"/>
              <a:t>Page </a:t>
            </a:r>
            <a:fld id="{F1BC30E3-FFE5-4B91-AA19-87A149EBB9EE}" type="slidenum">
              <a:rPr smtClean="0"/>
              <a:pPr/>
              <a:t>‹#›</a:t>
            </a:fld>
            <a:endParaRPr/>
          </a:p>
        </p:txBody>
      </p:sp>
    </p:spTree>
    <p:extLst>
      <p:ext uri="{BB962C8B-B14F-4D97-AF65-F5344CB8AC3E}">
        <p14:creationId xmlns:p14="http://schemas.microsoft.com/office/powerpoint/2010/main" val="4200751738"/>
      </p:ext>
    </p:extLst>
  </p:cSld>
  <p:clrMapOvr>
    <a:masterClrMapping/>
  </p:clrMapOvr>
  <p:extLst>
    <p:ext uri="{DCECCB84-F9BA-43D5-87BE-67443E8EF086}">
      <p15:sldGuideLst xmlns:p15="http://schemas.microsoft.com/office/powerpoint/2012/main"/>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userDrawn="1">
  <p:cSld name="Final legal text">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83BDE2E-2BCF-4140-945E-7D5610CDE4C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49" y="0"/>
            <a:ext cx="12185658" cy="6858000"/>
          </a:xfrm>
          <a:prstGeom prst="rect">
            <a:avLst/>
          </a:prstGeom>
        </p:spPr>
      </p:pic>
      <p:sp>
        <p:nvSpPr>
          <p:cNvPr id="2" name="TextBox 1"/>
          <p:cNvSpPr txBox="1">
            <a:spLocks/>
          </p:cNvSpPr>
          <p:nvPr userDrawn="1"/>
        </p:nvSpPr>
        <p:spPr>
          <a:xfrm>
            <a:off x="607482" y="719140"/>
            <a:ext cx="3177542" cy="4530471"/>
          </a:xfrm>
          <a:prstGeom prst="rect">
            <a:avLst/>
          </a:prstGeom>
          <a:noFill/>
        </p:spPr>
        <p:txBody>
          <a:bodyPr wrap="square" lIns="0" tIns="36557" rIns="0" bIns="0" rtlCol="0">
            <a:spAutoFit/>
          </a:bodyPr>
          <a:lstStyle/>
          <a:p>
            <a:pPr marL="0" marR="0" lvl="0" indent="0" algn="l" defTabSz="1042534" rtl="0" eaLnBrk="1" fontAlgn="auto" latinLnBrk="0" hangingPunct="1">
              <a:lnSpc>
                <a:spcPct val="100000"/>
              </a:lnSpc>
              <a:spcBef>
                <a:spcPts val="0"/>
              </a:spcBef>
              <a:spcAft>
                <a:spcPts val="1199"/>
              </a:spcAft>
              <a:buClrTx/>
              <a:buSzTx/>
              <a:buFont typeface="Arial" pitchFamily="34" charset="0"/>
              <a:buNone/>
              <a:tabLst/>
              <a:defRPr/>
            </a:pPr>
            <a:r>
              <a:rPr kumimoji="0" lang="en-IE" sz="1199" b="0" i="0" u="none" strike="noStrike" kern="1200" cap="none" spc="0" normalizeH="0" baseline="0" noProof="0">
                <a:ln>
                  <a:noFill/>
                </a:ln>
                <a:solidFill>
                  <a:prstClr val="white"/>
                </a:solidFill>
                <a:effectLst/>
                <a:uLnTx/>
                <a:uFillTx/>
                <a:latin typeface="EYInterstate" pitchFamily="2" charset="0"/>
                <a:ea typeface="+mn-ea"/>
                <a:cs typeface="+mn-cs"/>
              </a:rPr>
              <a:t>EY</a:t>
            </a:r>
            <a:r>
              <a:rPr kumimoji="0" lang="en-IE" sz="1199" b="0" i="0" u="none" strike="noStrike" kern="1200" cap="none" spc="0" normalizeH="0" baseline="0" noProof="0">
                <a:ln>
                  <a:noFill/>
                </a:ln>
                <a:solidFill>
                  <a:prstClr val="white"/>
                </a:solidFill>
                <a:effectLst/>
                <a:uLnTx/>
                <a:uFillTx/>
                <a:latin typeface="EYInterstate Light" pitchFamily="2" charset="0"/>
                <a:ea typeface="+mn-ea"/>
                <a:cs typeface="+mn-cs"/>
              </a:rPr>
              <a:t> | Assurance | Tax | Transactions | Advisory</a:t>
            </a:r>
          </a:p>
          <a:p>
            <a:pPr marL="0" marR="0" lvl="0" indent="0" algn="l" defTabSz="1042534" rtl="0" eaLnBrk="1" fontAlgn="auto" latinLnBrk="0" hangingPunct="1">
              <a:lnSpc>
                <a:spcPct val="100000"/>
              </a:lnSpc>
              <a:spcBef>
                <a:spcPts val="0"/>
              </a:spcBef>
              <a:spcAft>
                <a:spcPts val="600"/>
              </a:spcAft>
              <a:buClrTx/>
              <a:buSzTx/>
              <a:buFont typeface="Arial" pitchFamily="34" charset="0"/>
              <a:buNone/>
              <a:tabLst/>
              <a:defRPr/>
            </a:pPr>
            <a:r>
              <a:rPr kumimoji="0" lang="en-IE" sz="800" b="1" i="0" u="none" strike="noStrike" kern="1200" cap="none" spc="0" normalizeH="0" baseline="0" noProof="0">
                <a:ln>
                  <a:noFill/>
                </a:ln>
                <a:solidFill>
                  <a:prstClr val="white"/>
                </a:solidFill>
                <a:effectLst/>
                <a:uLnTx/>
                <a:uFillTx/>
                <a:latin typeface="EYInterstate Light" pitchFamily="2" charset="0"/>
                <a:ea typeface="+mn-ea"/>
                <a:cs typeface="+mn-cs"/>
              </a:rPr>
              <a:t>About EY</a:t>
            </a:r>
            <a:br>
              <a:rPr kumimoji="0" lang="en-IE" sz="800" b="0" i="0" u="none" strike="noStrike" kern="1200" cap="none" spc="0" normalizeH="0" baseline="0" noProof="0">
                <a:ln>
                  <a:noFill/>
                </a:ln>
                <a:solidFill>
                  <a:prstClr val="white"/>
                </a:solidFill>
                <a:effectLst/>
                <a:uLnTx/>
                <a:uFillTx/>
                <a:latin typeface="EYInterstate Light" pitchFamily="2" charset="0"/>
                <a:ea typeface="+mn-ea"/>
                <a:cs typeface="+mn-cs"/>
              </a:rPr>
            </a:br>
            <a:r>
              <a:rPr kumimoji="0" lang="en-IE" sz="800" b="0" i="0" u="none" strike="noStrike" kern="1200" cap="none" spc="0" normalizeH="0" baseline="0" noProof="0" err="1">
                <a:ln>
                  <a:noFill/>
                </a:ln>
                <a:solidFill>
                  <a:prstClr val="white"/>
                </a:solidFill>
                <a:effectLst/>
                <a:uLnTx/>
                <a:uFillTx/>
                <a:latin typeface="EYInterstate Light" pitchFamily="2" charset="0"/>
                <a:ea typeface="+mn-ea"/>
                <a:cs typeface="+mn-cs"/>
              </a:rPr>
              <a:t>EY</a:t>
            </a:r>
            <a:r>
              <a:rPr kumimoji="0" lang="en-IE" sz="800" b="0" i="0" u="none" strike="noStrike" kern="1200" cap="none" spc="0" normalizeH="0" baseline="0" noProof="0">
                <a:ln>
                  <a:noFill/>
                </a:ln>
                <a:solidFill>
                  <a:prstClr val="white"/>
                </a:solidFill>
                <a:effectLst/>
                <a:uLnTx/>
                <a:uFillTx/>
                <a:latin typeface="EYInterstate Light" pitchFamily="2" charset="0"/>
                <a:ea typeface="+mn-ea"/>
                <a:cs typeface="+mn-cs"/>
              </a:rPr>
              <a:t> is a global leader in assurance, tax, transaction and advisory services. The insights and quality services we deliver help build trust and confidence in the capital markets and in economies the world over. We develop outstanding leaders who team to deliver on our promises to all of our stakeholders. In so doing, we play a critical role in building a better working world for our people, for our clients and for our communities.</a:t>
            </a:r>
          </a:p>
          <a:p>
            <a:pPr marL="0" marR="0" lvl="0" indent="0" algn="l" defTabSz="1042534" rtl="0" eaLnBrk="1" fontAlgn="auto" latinLnBrk="0" hangingPunct="1">
              <a:lnSpc>
                <a:spcPct val="100000"/>
              </a:lnSpc>
              <a:spcBef>
                <a:spcPts val="0"/>
              </a:spcBef>
              <a:spcAft>
                <a:spcPts val="600"/>
              </a:spcAft>
              <a:buClrTx/>
              <a:buSzTx/>
              <a:buFont typeface="Arial" pitchFamily="34" charset="0"/>
              <a:buNone/>
              <a:tabLst/>
              <a:defRPr/>
            </a:pPr>
            <a:r>
              <a:rPr kumimoji="0" lang="en-IE" sz="800" b="0" i="0" u="none" strike="noStrike" kern="1200" cap="none" spc="0" normalizeH="0" baseline="0" noProof="0">
                <a:ln>
                  <a:noFill/>
                </a:ln>
                <a:solidFill>
                  <a:prstClr val="white"/>
                </a:solidFill>
                <a:effectLst/>
                <a:uLnTx/>
                <a:uFillTx/>
                <a:latin typeface="EYInterstate Light" pitchFamily="2" charset="0"/>
                <a:ea typeface="+mn-ea"/>
                <a:cs typeface="+mn-cs"/>
              </a:rPr>
              <a:t>EY refers to the global organisation, and may refer to one or more, of the member firms of Ernst &amp; Young Global Limited, each of which is a separate legal entity. Ernst &amp; Young Global Limited, a UK company limited by guarantee, does not provide services to clients. Information about how EY collects and uses personal data and a description of the rights individuals have under data protection legislation are available via ey.com/privacy. For more information about our organisation, please visit ey.com.</a:t>
            </a:r>
          </a:p>
          <a:p>
            <a:pPr marL="0" marR="0" lvl="0" indent="0" algn="l" defTabSz="1042534" rtl="0" eaLnBrk="1" fontAlgn="auto" latinLnBrk="0" hangingPunct="1">
              <a:lnSpc>
                <a:spcPct val="100000"/>
              </a:lnSpc>
              <a:spcBef>
                <a:spcPts val="0"/>
              </a:spcBef>
              <a:spcAft>
                <a:spcPts val="600"/>
              </a:spcAft>
              <a:buClrTx/>
              <a:buSzTx/>
              <a:buFont typeface="Arial" pitchFamily="34" charset="0"/>
              <a:buNone/>
              <a:tabLst/>
              <a:defRPr/>
            </a:pPr>
            <a:r>
              <a:rPr kumimoji="0" lang="en-IE" sz="800" b="0" i="0" u="none" strike="noStrike" kern="1200" cap="none" spc="0" normalizeH="0" baseline="0" noProof="0">
                <a:ln>
                  <a:noFill/>
                </a:ln>
                <a:solidFill>
                  <a:prstClr val="white"/>
                </a:solidFill>
                <a:effectLst/>
                <a:uLnTx/>
                <a:uFillTx/>
                <a:latin typeface="EYInterstate Light" pitchFamily="2" charset="0"/>
                <a:ea typeface="+mn-ea"/>
                <a:cs typeface="+mn-cs"/>
              </a:rPr>
              <a:t>© 2019 Ernst &amp; Young. Published in Ireland. All Rights Reserved.</a:t>
            </a:r>
          </a:p>
          <a:p>
            <a:pPr marL="0" marR="0" lvl="0" indent="0" algn="l" defTabSz="1042534" rtl="0" eaLnBrk="1" fontAlgn="auto" latinLnBrk="0" hangingPunct="1">
              <a:lnSpc>
                <a:spcPct val="100000"/>
              </a:lnSpc>
              <a:spcBef>
                <a:spcPts val="0"/>
              </a:spcBef>
              <a:spcAft>
                <a:spcPts val="600"/>
              </a:spcAft>
              <a:buClrTx/>
              <a:buSzTx/>
              <a:buFont typeface="Arial" pitchFamily="34" charset="0"/>
              <a:buNone/>
              <a:tabLst/>
              <a:defRPr/>
            </a:pPr>
            <a:r>
              <a:rPr kumimoji="0" lang="en-IE" sz="800" b="0" i="0" u="none" strike="noStrike" kern="1200" cap="none" spc="0" normalizeH="0" baseline="0" noProof="0">
                <a:ln>
                  <a:noFill/>
                </a:ln>
                <a:solidFill>
                  <a:prstClr val="white"/>
                </a:solidFill>
                <a:effectLst/>
                <a:uLnTx/>
                <a:uFillTx/>
                <a:latin typeface="EYInterstate Light" pitchFamily="2" charset="0"/>
                <a:ea typeface="+mn-ea"/>
                <a:cs typeface="+mn-cs"/>
              </a:rPr>
              <a:t>The Irish firm Ernst &amp; Young is a member practice of Ernst &amp; Young Global Limited. It is authorised by the Institute of Chartered Accountants in Ireland to carry on investment business in the Republic of Ireland.</a:t>
            </a:r>
          </a:p>
          <a:p>
            <a:pPr marL="0" marR="0" lvl="0" indent="0" algn="l" defTabSz="1042534" rtl="0" eaLnBrk="1" fontAlgn="auto" latinLnBrk="0" hangingPunct="1">
              <a:lnSpc>
                <a:spcPct val="100000"/>
              </a:lnSpc>
              <a:spcBef>
                <a:spcPts val="0"/>
              </a:spcBef>
              <a:spcAft>
                <a:spcPts val="600"/>
              </a:spcAft>
              <a:buClrTx/>
              <a:buSzTx/>
              <a:buFont typeface="Arial" pitchFamily="34" charset="0"/>
              <a:buNone/>
              <a:tabLst/>
              <a:defRPr/>
            </a:pPr>
            <a:r>
              <a:rPr kumimoji="0" lang="en-IE" sz="800" b="0" i="0" u="none" strike="noStrike" kern="1200" cap="none" spc="0" normalizeH="0" baseline="0" noProof="0">
                <a:ln>
                  <a:noFill/>
                </a:ln>
                <a:solidFill>
                  <a:prstClr val="white"/>
                </a:solidFill>
                <a:effectLst/>
                <a:uLnTx/>
                <a:uFillTx/>
                <a:latin typeface="EYInterstate Light" pitchFamily="2" charset="0"/>
                <a:ea typeface="+mn-ea"/>
                <a:cs typeface="+mn-cs"/>
              </a:rPr>
              <a:t>Ernst &amp; Young, Harcourt Centre, Harcourt Street, Dublin 2, Ireland.</a:t>
            </a:r>
          </a:p>
          <a:p>
            <a:pPr marL="0" marR="0" lvl="0" indent="0" algn="l" defTabSz="1042534" rtl="0" eaLnBrk="1" fontAlgn="auto" latinLnBrk="0" hangingPunct="1">
              <a:lnSpc>
                <a:spcPct val="100000"/>
              </a:lnSpc>
              <a:spcBef>
                <a:spcPts val="0"/>
              </a:spcBef>
              <a:spcAft>
                <a:spcPts val="600"/>
              </a:spcAft>
              <a:buClrTx/>
              <a:buSzTx/>
              <a:buFont typeface="Arial" pitchFamily="34" charset="0"/>
              <a:buNone/>
              <a:tabLst/>
              <a:defRPr/>
            </a:pPr>
            <a:r>
              <a:rPr kumimoji="0" lang="en-IE" sz="800" b="0" i="0" u="none" strike="noStrike" kern="1200" cap="none" spc="0" normalizeH="0" baseline="0" noProof="0">
                <a:ln>
                  <a:noFill/>
                </a:ln>
                <a:solidFill>
                  <a:prstClr val="white"/>
                </a:solidFill>
                <a:effectLst/>
                <a:uLnTx/>
                <a:uFillTx/>
                <a:latin typeface="EYInterstate Light" pitchFamily="2" charset="0"/>
                <a:ea typeface="+mn-ea"/>
                <a:cs typeface="+mn-cs"/>
              </a:rPr>
              <a:t>Information in this publication is intended to provide only a general outline of the subjects covered. It should neither be regarded as comprehensive nor sufficient for making decisions, nor should it be used in place of professional advice. Ernst &amp; Young accepts no responsibility for any loss arising from any action taken or not taken by anyone using this material</a:t>
            </a:r>
            <a:r>
              <a:rPr kumimoji="0" lang="en-IE" sz="999" b="0" i="0" u="none" strike="noStrike" kern="1200" cap="none" spc="0" normalizeH="0" baseline="0" noProof="0">
                <a:ln>
                  <a:noFill/>
                </a:ln>
                <a:solidFill>
                  <a:prstClr val="white"/>
                </a:solidFill>
                <a:effectLst/>
                <a:uLnTx/>
                <a:uFillTx/>
                <a:latin typeface="EYInterstate Light" pitchFamily="2" charset="0"/>
                <a:ea typeface="+mn-ea"/>
                <a:cs typeface="+mn-cs"/>
              </a:rPr>
              <a:t>.</a:t>
            </a:r>
          </a:p>
          <a:p>
            <a:pPr marL="0" marR="0" lvl="0" indent="0" algn="l" defTabSz="1042534" rtl="0" eaLnBrk="1" fontAlgn="auto" latinLnBrk="0" hangingPunct="1">
              <a:lnSpc>
                <a:spcPct val="100000"/>
              </a:lnSpc>
              <a:spcBef>
                <a:spcPts val="0"/>
              </a:spcBef>
              <a:spcAft>
                <a:spcPts val="1199"/>
              </a:spcAft>
              <a:buClrTx/>
              <a:buSzTx/>
              <a:buFont typeface="Arial" pitchFamily="34" charset="0"/>
              <a:buNone/>
              <a:tabLst/>
              <a:defRPr/>
            </a:pPr>
            <a:r>
              <a:rPr kumimoji="0" lang="en-IE" sz="1399" b="0" i="0" u="none" strike="noStrike" kern="1200" cap="none" spc="0" normalizeH="0" baseline="0" noProof="0">
                <a:ln>
                  <a:noFill/>
                </a:ln>
                <a:solidFill>
                  <a:prstClr val="white"/>
                </a:solidFill>
                <a:effectLst/>
                <a:uLnTx/>
                <a:uFillTx/>
                <a:latin typeface="EYInterstate Light" pitchFamily="2" charset="0"/>
                <a:ea typeface="+mn-ea"/>
                <a:cs typeface="+mn-cs"/>
              </a:rPr>
              <a:t>ey.com</a:t>
            </a:r>
          </a:p>
        </p:txBody>
      </p:sp>
      <p:sp>
        <p:nvSpPr>
          <p:cNvPr id="5" name="TextBox 4"/>
          <p:cNvSpPr txBox="1"/>
          <p:nvPr userDrawn="1"/>
        </p:nvSpPr>
        <p:spPr>
          <a:xfrm>
            <a:off x="-3227656" y="0"/>
            <a:ext cx="2915303" cy="2688804"/>
          </a:xfrm>
          <a:prstGeom prst="rect">
            <a:avLst/>
          </a:prstGeom>
          <a:solidFill>
            <a:schemeClr val="accent5"/>
          </a:solidFill>
        </p:spPr>
        <p:txBody>
          <a:bodyPr wrap="square" lIns="35981" tIns="35981" rIns="35981" bIns="35981" rtlCol="0">
            <a:spAutoFit/>
          </a:bodyPr>
          <a:lstStyle/>
          <a:p>
            <a:pPr>
              <a:spcBef>
                <a:spcPts val="600"/>
              </a:spcBef>
              <a:spcAft>
                <a:spcPts val="600"/>
              </a:spcAft>
            </a:pPr>
            <a:r>
              <a:rPr lang="en-IE" sz="1399" b="1">
                <a:solidFill>
                  <a:schemeClr val="bg1"/>
                </a:solidFill>
              </a:rPr>
              <a:t>Important:</a:t>
            </a:r>
          </a:p>
          <a:p>
            <a:pPr>
              <a:spcBef>
                <a:spcPts val="600"/>
              </a:spcBef>
              <a:spcAft>
                <a:spcPts val="600"/>
              </a:spcAft>
            </a:pPr>
            <a:r>
              <a:rPr lang="en-IE" sz="1399" b="1">
                <a:solidFill>
                  <a:schemeClr val="bg1"/>
                </a:solidFill>
              </a:rPr>
              <a:t>Do not delete this slide </a:t>
            </a:r>
          </a:p>
          <a:p>
            <a:pPr>
              <a:spcBef>
                <a:spcPts val="600"/>
              </a:spcBef>
              <a:spcAft>
                <a:spcPts val="600"/>
              </a:spcAft>
            </a:pPr>
            <a:r>
              <a:rPr lang="en-IE" sz="1399">
                <a:solidFill>
                  <a:schemeClr val="bg1"/>
                </a:solidFill>
              </a:rPr>
              <a:t>The image of the globe</a:t>
            </a:r>
            <a:r>
              <a:rPr lang="en-IE" sz="1399" baseline="0">
                <a:solidFill>
                  <a:schemeClr val="bg1"/>
                </a:solidFill>
              </a:rPr>
              <a:t> is required in presentations.</a:t>
            </a:r>
          </a:p>
          <a:p>
            <a:pPr>
              <a:spcBef>
                <a:spcPts val="600"/>
              </a:spcBef>
              <a:spcAft>
                <a:spcPts val="600"/>
              </a:spcAft>
            </a:pPr>
            <a:r>
              <a:rPr lang="en-IE" sz="1399" baseline="0">
                <a:solidFill>
                  <a:schemeClr val="bg1"/>
                </a:solidFill>
              </a:rPr>
              <a:t>T</a:t>
            </a:r>
            <a:r>
              <a:rPr lang="en-IE" sz="1399">
                <a:solidFill>
                  <a:schemeClr val="bg1"/>
                </a:solidFill>
              </a:rPr>
              <a:t>his slide will only appear when the deck is printed; it will not appear during on-screen presentations.  It is a legal requirement of the firm that all printed documents contain this updated boiler text.</a:t>
            </a:r>
            <a:endParaRPr lang="en-GB" sz="1399">
              <a:solidFill>
                <a:schemeClr val="bg1"/>
              </a:solidFill>
            </a:endParaRPr>
          </a:p>
        </p:txBody>
      </p:sp>
    </p:spTree>
    <p:extLst>
      <p:ext uri="{BB962C8B-B14F-4D97-AF65-F5344CB8AC3E}">
        <p14:creationId xmlns:p14="http://schemas.microsoft.com/office/powerpoint/2010/main" val="183685629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Main Cover ">
    <p:spTree>
      <p:nvGrpSpPr>
        <p:cNvPr id="1" name=""/>
        <p:cNvGrpSpPr/>
        <p:nvPr/>
      </p:nvGrpSpPr>
      <p:grpSpPr>
        <a:xfrm>
          <a:off x="0" y="0"/>
          <a:ext cx="0" cy="0"/>
          <a:chOff x="0" y="0"/>
          <a:chExt cx="0" cy="0"/>
        </a:xfrm>
      </p:grpSpPr>
      <p:sp>
        <p:nvSpPr>
          <p:cNvPr id="16" name="Freeform 56">
            <a:extLst>
              <a:ext uri="{FF2B5EF4-FFF2-40B4-BE49-F238E27FC236}">
                <a16:creationId xmlns:a16="http://schemas.microsoft.com/office/drawing/2014/main" id="{13A7AC18-CF42-4EC5-8D40-441EAE30A06C}"/>
              </a:ext>
            </a:extLst>
          </p:cNvPr>
          <p:cNvSpPr/>
          <p:nvPr userDrawn="1"/>
        </p:nvSpPr>
        <p:spPr>
          <a:xfrm>
            <a:off x="497856" y="795662"/>
            <a:ext cx="4927845" cy="3581484"/>
          </a:xfrm>
          <a:custGeom>
            <a:avLst/>
            <a:gdLst>
              <a:gd name="connsiteX0" fmla="*/ 4238387 w 4257675"/>
              <a:gd name="connsiteY0" fmla="*/ 0 h 3092804"/>
              <a:gd name="connsiteX1" fmla="*/ 4257675 w 4257675"/>
              <a:gd name="connsiteY1" fmla="*/ 0 h 3092804"/>
              <a:gd name="connsiteX2" fmla="*/ 4257675 w 4257675"/>
              <a:gd name="connsiteY2" fmla="*/ 3092804 h 3092804"/>
              <a:gd name="connsiteX3" fmla="*/ 0 w 4257675"/>
              <a:gd name="connsiteY3" fmla="*/ 3092804 h 3092804"/>
              <a:gd name="connsiteX4" fmla="*/ 0 w 4257675"/>
              <a:gd name="connsiteY4" fmla="*/ 747342 h 30928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7675" h="3092804">
                <a:moveTo>
                  <a:pt x="4238387" y="0"/>
                </a:moveTo>
                <a:lnTo>
                  <a:pt x="4257675" y="0"/>
                </a:lnTo>
                <a:lnTo>
                  <a:pt x="4257675" y="3092804"/>
                </a:lnTo>
                <a:lnTo>
                  <a:pt x="0" y="3092804"/>
                </a:lnTo>
                <a:lnTo>
                  <a:pt x="0" y="747342"/>
                </a:lnTo>
                <a:close/>
              </a:path>
            </a:pathLst>
          </a:custGeom>
          <a:solidFill>
            <a:srgbClr val="FFE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11" name="Title 1"/>
          <p:cNvSpPr>
            <a:spLocks noGrp="1"/>
          </p:cNvSpPr>
          <p:nvPr>
            <p:ph type="ctrTitle"/>
          </p:nvPr>
        </p:nvSpPr>
        <p:spPr>
          <a:xfrm>
            <a:off x="775100" y="1954221"/>
            <a:ext cx="4326679" cy="979702"/>
          </a:xfrm>
        </p:spPr>
        <p:txBody>
          <a:bodyPr/>
          <a:lstStyle>
            <a:lvl1pPr>
              <a:defRPr sz="2999" b="0">
                <a:solidFill>
                  <a:srgbClr val="2E2E38"/>
                </a:solidFill>
                <a:latin typeface="EYInterstate Light" panose="02000506000000020004" pitchFamily="2" charset="0"/>
                <a:cs typeface="Arial" pitchFamily="34" charset="0"/>
              </a:defRPr>
            </a:lvl1pPr>
          </a:lstStyle>
          <a:p>
            <a:r>
              <a:rPr lang="en-US"/>
              <a:t>Click to edit Master title style</a:t>
            </a:r>
            <a:endParaRPr lang="en-GB"/>
          </a:p>
        </p:txBody>
      </p:sp>
      <p:sp>
        <p:nvSpPr>
          <p:cNvPr id="12" name="Subtitle 2"/>
          <p:cNvSpPr>
            <a:spLocks noGrp="1"/>
          </p:cNvSpPr>
          <p:nvPr>
            <p:ph type="subTitle" idx="1"/>
          </p:nvPr>
        </p:nvSpPr>
        <p:spPr>
          <a:xfrm>
            <a:off x="775100" y="3046159"/>
            <a:ext cx="4326679" cy="1046323"/>
          </a:xfrm>
        </p:spPr>
        <p:txBody>
          <a:bodyPr/>
          <a:lstStyle>
            <a:lvl1pPr marL="0" indent="0" algn="l">
              <a:spcAft>
                <a:spcPts val="1199"/>
              </a:spcAft>
              <a:buNone/>
              <a:defRPr sz="1599">
                <a:solidFill>
                  <a:srgbClr val="2E2E38"/>
                </a:solidFill>
                <a:latin typeface="EYInterstate" panose="02000503020000020004" pitchFamily="2" charset="0"/>
                <a:cs typeface="Arial" pitchFamily="34" charset="0"/>
              </a:defRPr>
            </a:lvl1pPr>
            <a:lvl2pPr marL="0" indent="0" algn="l">
              <a:buNone/>
              <a:defRPr sz="1599" b="1">
                <a:solidFill>
                  <a:srgbClr val="000000"/>
                </a:solidFill>
                <a:latin typeface="EYInterstate" panose="02000503020000020004" pitchFamily="2" charset="0"/>
              </a:defRPr>
            </a:lvl2pPr>
            <a:lvl3pPr marL="913943" indent="0" algn="ctr">
              <a:buNone/>
              <a:defRPr>
                <a:solidFill>
                  <a:schemeClr val="tx1">
                    <a:tint val="75000"/>
                  </a:schemeClr>
                </a:solidFill>
              </a:defRPr>
            </a:lvl3pPr>
            <a:lvl4pPr marL="1370914" indent="0" algn="ctr">
              <a:buNone/>
              <a:defRPr>
                <a:solidFill>
                  <a:schemeClr val="tx1">
                    <a:tint val="75000"/>
                  </a:schemeClr>
                </a:solidFill>
              </a:defRPr>
            </a:lvl4pPr>
            <a:lvl5pPr marL="1827886" indent="0" algn="ctr">
              <a:buNone/>
              <a:defRPr>
                <a:solidFill>
                  <a:schemeClr val="tx1">
                    <a:tint val="75000"/>
                  </a:schemeClr>
                </a:solidFill>
              </a:defRPr>
            </a:lvl5pPr>
            <a:lvl6pPr marL="2284857" indent="0" algn="ctr">
              <a:buNone/>
              <a:defRPr>
                <a:solidFill>
                  <a:schemeClr val="tx1">
                    <a:tint val="75000"/>
                  </a:schemeClr>
                </a:solidFill>
              </a:defRPr>
            </a:lvl6pPr>
            <a:lvl7pPr marL="2741828" indent="0" algn="ctr">
              <a:buNone/>
              <a:defRPr>
                <a:solidFill>
                  <a:schemeClr val="tx1">
                    <a:tint val="75000"/>
                  </a:schemeClr>
                </a:solidFill>
              </a:defRPr>
            </a:lvl7pPr>
            <a:lvl8pPr marL="3198800" indent="0" algn="ctr">
              <a:buNone/>
              <a:defRPr>
                <a:solidFill>
                  <a:schemeClr val="tx1">
                    <a:tint val="75000"/>
                  </a:schemeClr>
                </a:solidFill>
              </a:defRPr>
            </a:lvl8pPr>
            <a:lvl9pPr marL="3655771" indent="0" algn="ctr">
              <a:buNone/>
              <a:defRPr>
                <a:solidFill>
                  <a:schemeClr val="tx1">
                    <a:tint val="75000"/>
                  </a:schemeClr>
                </a:solidFill>
              </a:defRPr>
            </a:lvl9pPr>
          </a:lstStyle>
          <a:p>
            <a:pPr lvl="0"/>
            <a:r>
              <a:rPr lang="en-US"/>
              <a:t>Click to edit Master subtitle style</a:t>
            </a:r>
          </a:p>
        </p:txBody>
      </p:sp>
      <p:grpSp>
        <p:nvGrpSpPr>
          <p:cNvPr id="14" name="Group 4">
            <a:extLst>
              <a:ext uri="{FF2B5EF4-FFF2-40B4-BE49-F238E27FC236}">
                <a16:creationId xmlns:a16="http://schemas.microsoft.com/office/drawing/2014/main" id="{C8422AE9-8257-41A9-AB41-1F10585C886F}"/>
              </a:ext>
            </a:extLst>
          </p:cNvPr>
          <p:cNvGrpSpPr>
            <a:grpSpLocks noChangeAspect="1"/>
          </p:cNvGrpSpPr>
          <p:nvPr userDrawn="1"/>
        </p:nvGrpSpPr>
        <p:grpSpPr bwMode="auto">
          <a:xfrm>
            <a:off x="10359392" y="4960938"/>
            <a:ext cx="1224912" cy="1435100"/>
            <a:chOff x="6529" y="3125"/>
            <a:chExt cx="772" cy="904"/>
          </a:xfrm>
        </p:grpSpPr>
        <p:sp>
          <p:nvSpPr>
            <p:cNvPr id="15" name="Freeform 5">
              <a:extLst>
                <a:ext uri="{FF2B5EF4-FFF2-40B4-BE49-F238E27FC236}">
                  <a16:creationId xmlns:a16="http://schemas.microsoft.com/office/drawing/2014/main" id="{D19659BD-653C-4300-9060-420AFAE39587}"/>
                </a:ext>
              </a:extLst>
            </p:cNvPr>
            <p:cNvSpPr>
              <a:spLocks/>
            </p:cNvSpPr>
            <p:nvPr userDrawn="1"/>
          </p:nvSpPr>
          <p:spPr bwMode="auto">
            <a:xfrm>
              <a:off x="6529" y="3125"/>
              <a:ext cx="619" cy="226"/>
            </a:xfrm>
            <a:custGeom>
              <a:avLst/>
              <a:gdLst>
                <a:gd name="T0" fmla="*/ 2473 w 2473"/>
                <a:gd name="T1" fmla="*/ 0 h 902"/>
                <a:gd name="T2" fmla="*/ 0 w 2473"/>
                <a:gd name="T3" fmla="*/ 902 h 902"/>
                <a:gd name="T4" fmla="*/ 2473 w 2473"/>
                <a:gd name="T5" fmla="*/ 466 h 902"/>
                <a:gd name="T6" fmla="*/ 2473 w 2473"/>
                <a:gd name="T7" fmla="*/ 0 h 902"/>
              </a:gdLst>
              <a:ahLst/>
              <a:cxnLst>
                <a:cxn ang="0">
                  <a:pos x="T0" y="T1"/>
                </a:cxn>
                <a:cxn ang="0">
                  <a:pos x="T2" y="T3"/>
                </a:cxn>
                <a:cxn ang="0">
                  <a:pos x="T4" y="T5"/>
                </a:cxn>
                <a:cxn ang="0">
                  <a:pos x="T6" y="T7"/>
                </a:cxn>
              </a:cxnLst>
              <a:rect l="0" t="0" r="r" b="b"/>
              <a:pathLst>
                <a:path w="2473" h="902">
                  <a:moveTo>
                    <a:pt x="2473" y="0"/>
                  </a:moveTo>
                  <a:lnTo>
                    <a:pt x="0" y="902"/>
                  </a:lnTo>
                  <a:lnTo>
                    <a:pt x="2473" y="466"/>
                  </a:lnTo>
                  <a:lnTo>
                    <a:pt x="247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17" name="Freeform 6">
              <a:extLst>
                <a:ext uri="{FF2B5EF4-FFF2-40B4-BE49-F238E27FC236}">
                  <a16:creationId xmlns:a16="http://schemas.microsoft.com/office/drawing/2014/main" id="{A4669336-72A1-4233-827A-C41AB4C1CC04}"/>
                </a:ext>
              </a:extLst>
            </p:cNvPr>
            <p:cNvSpPr>
              <a:spLocks noEditPoints="1"/>
            </p:cNvSpPr>
            <p:nvPr userDrawn="1"/>
          </p:nvSpPr>
          <p:spPr bwMode="auto">
            <a:xfrm>
              <a:off x="6529" y="3444"/>
              <a:ext cx="772" cy="585"/>
            </a:xfrm>
            <a:custGeom>
              <a:avLst/>
              <a:gdLst>
                <a:gd name="T0" fmla="*/ 233 w 3088"/>
                <a:gd name="T1" fmla="*/ 1588 h 2339"/>
                <a:gd name="T2" fmla="*/ 253 w 3088"/>
                <a:gd name="T3" fmla="*/ 1795 h 2339"/>
                <a:gd name="T4" fmla="*/ 151 w 3088"/>
                <a:gd name="T5" fmla="*/ 1810 h 2339"/>
                <a:gd name="T6" fmla="*/ 351 w 3088"/>
                <a:gd name="T7" fmla="*/ 1761 h 2339"/>
                <a:gd name="T8" fmla="*/ 416 w 3088"/>
                <a:gd name="T9" fmla="*/ 1857 h 2339"/>
                <a:gd name="T10" fmla="*/ 1140 w 3088"/>
                <a:gd name="T11" fmla="*/ 1652 h 2339"/>
                <a:gd name="T12" fmla="*/ 1216 w 3088"/>
                <a:gd name="T13" fmla="*/ 1738 h 2339"/>
                <a:gd name="T14" fmla="*/ 696 w 3088"/>
                <a:gd name="T15" fmla="*/ 1546 h 2339"/>
                <a:gd name="T16" fmla="*/ 738 w 3088"/>
                <a:gd name="T17" fmla="*/ 1710 h 2339"/>
                <a:gd name="T18" fmla="*/ 860 w 3088"/>
                <a:gd name="T19" fmla="*/ 1854 h 2339"/>
                <a:gd name="T20" fmla="*/ 832 w 3088"/>
                <a:gd name="T21" fmla="*/ 1684 h 2339"/>
                <a:gd name="T22" fmla="*/ 2021 w 3088"/>
                <a:gd name="T23" fmla="*/ 1860 h 2339"/>
                <a:gd name="T24" fmla="*/ 2158 w 3088"/>
                <a:gd name="T25" fmla="*/ 1747 h 2339"/>
                <a:gd name="T26" fmla="*/ 2100 w 3088"/>
                <a:gd name="T27" fmla="*/ 1730 h 2339"/>
                <a:gd name="T28" fmla="*/ 2059 w 3088"/>
                <a:gd name="T29" fmla="*/ 1684 h 2339"/>
                <a:gd name="T30" fmla="*/ 1309 w 3088"/>
                <a:gd name="T31" fmla="*/ 1734 h 2339"/>
                <a:gd name="T32" fmla="*/ 1445 w 3088"/>
                <a:gd name="T33" fmla="*/ 1844 h 2339"/>
                <a:gd name="T34" fmla="*/ 1473 w 3088"/>
                <a:gd name="T35" fmla="*/ 1923 h 2339"/>
                <a:gd name="T36" fmla="*/ 1369 w 3088"/>
                <a:gd name="T37" fmla="*/ 1781 h 2339"/>
                <a:gd name="T38" fmla="*/ 1727 w 3088"/>
                <a:gd name="T39" fmla="*/ 1677 h 2339"/>
                <a:gd name="T40" fmla="*/ 1632 w 3088"/>
                <a:gd name="T41" fmla="*/ 1778 h 2339"/>
                <a:gd name="T42" fmla="*/ 1822 w 3088"/>
                <a:gd name="T43" fmla="*/ 1710 h 2339"/>
                <a:gd name="T44" fmla="*/ 1686 w 3088"/>
                <a:gd name="T45" fmla="*/ 1786 h 2339"/>
                <a:gd name="T46" fmla="*/ 1708 w 3088"/>
                <a:gd name="T47" fmla="*/ 1817 h 2339"/>
                <a:gd name="T48" fmla="*/ 2240 w 3088"/>
                <a:gd name="T49" fmla="*/ 1766 h 2339"/>
                <a:gd name="T50" fmla="*/ 2227 w 3088"/>
                <a:gd name="T51" fmla="*/ 1653 h 2339"/>
                <a:gd name="T52" fmla="*/ 2290 w 3088"/>
                <a:gd name="T53" fmla="*/ 1866 h 2339"/>
                <a:gd name="T54" fmla="*/ 2321 w 3088"/>
                <a:gd name="T55" fmla="*/ 1709 h 2339"/>
                <a:gd name="T56" fmla="*/ 2908 w 3088"/>
                <a:gd name="T57" fmla="*/ 1750 h 2339"/>
                <a:gd name="T58" fmla="*/ 2730 w 3088"/>
                <a:gd name="T59" fmla="*/ 1683 h 2339"/>
                <a:gd name="T60" fmla="*/ 2852 w 3088"/>
                <a:gd name="T61" fmla="*/ 1860 h 2339"/>
                <a:gd name="T62" fmla="*/ 2639 w 3088"/>
                <a:gd name="T63" fmla="*/ 1783 h 2339"/>
                <a:gd name="T64" fmla="*/ 2605 w 3088"/>
                <a:gd name="T65" fmla="*/ 1853 h 2339"/>
                <a:gd name="T66" fmla="*/ 2464 w 3088"/>
                <a:gd name="T67" fmla="*/ 1861 h 2339"/>
                <a:gd name="T68" fmla="*/ 2495 w 3088"/>
                <a:gd name="T69" fmla="*/ 1812 h 2339"/>
                <a:gd name="T70" fmla="*/ 2998 w 3088"/>
                <a:gd name="T71" fmla="*/ 1639 h 2339"/>
                <a:gd name="T72" fmla="*/ 975 w 3088"/>
                <a:gd name="T73" fmla="*/ 1860 h 2339"/>
                <a:gd name="T74" fmla="*/ 2416 w 3088"/>
                <a:gd name="T75" fmla="*/ 2069 h 2339"/>
                <a:gd name="T76" fmla="*/ 2510 w 3088"/>
                <a:gd name="T77" fmla="*/ 2251 h 2339"/>
                <a:gd name="T78" fmla="*/ 2485 w 3088"/>
                <a:gd name="T79" fmla="*/ 2074 h 2339"/>
                <a:gd name="T80" fmla="*/ 627 w 3088"/>
                <a:gd name="T81" fmla="*/ 2078 h 2339"/>
                <a:gd name="T82" fmla="*/ 672 w 3088"/>
                <a:gd name="T83" fmla="*/ 2089 h 2339"/>
                <a:gd name="T84" fmla="*/ 202 w 3088"/>
                <a:gd name="T85" fmla="*/ 2135 h 2339"/>
                <a:gd name="T86" fmla="*/ 310 w 3088"/>
                <a:gd name="T87" fmla="*/ 2174 h 2339"/>
                <a:gd name="T88" fmla="*/ 503 w 3088"/>
                <a:gd name="T89" fmla="*/ 2174 h 2339"/>
                <a:gd name="T90" fmla="*/ 374 w 3088"/>
                <a:gd name="T91" fmla="*/ 2185 h 2339"/>
                <a:gd name="T92" fmla="*/ 439 w 3088"/>
                <a:gd name="T93" fmla="*/ 2185 h 2339"/>
                <a:gd name="T94" fmla="*/ 2197 w 3088"/>
                <a:gd name="T95" fmla="*/ 2040 h 2339"/>
                <a:gd name="T96" fmla="*/ 1597 w 3088"/>
                <a:gd name="T97" fmla="*/ 2027 h 2339"/>
                <a:gd name="T98" fmla="*/ 1937 w 3088"/>
                <a:gd name="T99" fmla="*/ 2047 h 2339"/>
                <a:gd name="T100" fmla="*/ 2002 w 3088"/>
                <a:gd name="T101" fmla="*/ 2254 h 2339"/>
                <a:gd name="T102" fmla="*/ 2061 w 3088"/>
                <a:gd name="T103" fmla="*/ 2041 h 2339"/>
                <a:gd name="T104" fmla="*/ 2002 w 3088"/>
                <a:gd name="T105" fmla="*/ 2073 h 2339"/>
                <a:gd name="T106" fmla="*/ 767 w 3088"/>
                <a:gd name="T107" fmla="*/ 1934 h 2339"/>
                <a:gd name="T108" fmla="*/ 1202 w 3088"/>
                <a:gd name="T109" fmla="*/ 2037 h 2339"/>
                <a:gd name="T110" fmla="*/ 1108 w 3088"/>
                <a:gd name="T111" fmla="*/ 2086 h 2339"/>
                <a:gd name="T112" fmla="*/ 1280 w 3088"/>
                <a:gd name="T113" fmla="*/ 2078 h 2339"/>
                <a:gd name="T114" fmla="*/ 1385 w 3088"/>
                <a:gd name="T115" fmla="*/ 2249 h 2339"/>
                <a:gd name="T116" fmla="*/ 1403 w 3088"/>
                <a:gd name="T117" fmla="*/ 2332 h 2339"/>
                <a:gd name="T118" fmla="*/ 1354 w 3088"/>
                <a:gd name="T119" fmla="*/ 2200 h 2339"/>
                <a:gd name="T120" fmla="*/ 993 w 3088"/>
                <a:gd name="T121" fmla="*/ 2123 h 2339"/>
                <a:gd name="T122" fmla="*/ 397 w 3088"/>
                <a:gd name="T123" fmla="*/ 963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88" h="2339">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grpSp>
      <p:sp>
        <p:nvSpPr>
          <p:cNvPr id="2" name="TextBox 1">
            <a:extLst>
              <a:ext uri="{FF2B5EF4-FFF2-40B4-BE49-F238E27FC236}">
                <a16:creationId xmlns:a16="http://schemas.microsoft.com/office/drawing/2014/main" id="{B86D5668-3698-47FB-8BB6-F22656C49736}"/>
              </a:ext>
            </a:extLst>
          </p:cNvPr>
          <p:cNvSpPr txBox="1"/>
          <p:nvPr userDrawn="1"/>
        </p:nvSpPr>
        <p:spPr>
          <a:xfrm rot="20248305">
            <a:off x="2859547" y="3642562"/>
            <a:ext cx="5456232" cy="1292662"/>
          </a:xfrm>
          <a:prstGeom prst="rect">
            <a:avLst/>
          </a:prstGeom>
          <a:noFill/>
        </p:spPr>
        <p:txBody>
          <a:bodyPr wrap="square" lIns="0" tIns="36557" rIns="0" bIns="0" rtlCol="0">
            <a:spAutoFit/>
          </a:bodyPr>
          <a:lstStyle/>
          <a:p>
            <a:pPr marL="0" indent="0" algn="ctr">
              <a:lnSpc>
                <a:spcPct val="85000"/>
              </a:lnSpc>
              <a:spcAft>
                <a:spcPts val="600"/>
              </a:spcAft>
              <a:buClr>
                <a:schemeClr val="accent2"/>
              </a:buClr>
              <a:buSzPct val="70000"/>
              <a:buFont typeface="Arial" pitchFamily="34" charset="0"/>
              <a:buNone/>
            </a:pPr>
            <a:r>
              <a:rPr lang="en-GB" sz="9595">
                <a:solidFill>
                  <a:schemeClr val="bg1">
                    <a:alpha val="35000"/>
                  </a:schemeClr>
                </a:solidFill>
              </a:rPr>
              <a:t>DRAFT</a:t>
            </a:r>
          </a:p>
        </p:txBody>
      </p:sp>
    </p:spTree>
    <p:extLst>
      <p:ext uri="{BB962C8B-B14F-4D97-AF65-F5344CB8AC3E}">
        <p14:creationId xmlns:p14="http://schemas.microsoft.com/office/powerpoint/2010/main" val="1087356270"/>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61852" y="1071155"/>
            <a:ext cx="5040000" cy="71410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61852" y="1785258"/>
            <a:ext cx="5040000" cy="42970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p:cNvSpPr>
            <a:spLocks noGrp="1"/>
          </p:cNvSpPr>
          <p:nvPr>
            <p:ph type="body" sz="quarter" idx="3"/>
          </p:nvPr>
        </p:nvSpPr>
        <p:spPr>
          <a:xfrm>
            <a:off x="6082800" y="1071155"/>
            <a:ext cx="5424000" cy="71410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082800" y="1785258"/>
            <a:ext cx="5424000" cy="42970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p:cNvSpPr>
            <a:spLocks noGrp="1"/>
          </p:cNvSpPr>
          <p:nvPr>
            <p:ph type="dt" sz="half" idx="10"/>
          </p:nvPr>
        </p:nvSpPr>
        <p:spPr>
          <a:xfrm>
            <a:off x="904242" y="6476256"/>
            <a:ext cx="1224841" cy="259825"/>
          </a:xfrm>
          <a:prstGeom prst="rect">
            <a:avLst/>
          </a:prstGeom>
        </p:spPr>
        <p:txBody>
          <a:bodyPr/>
          <a:lstStyle/>
          <a:p>
            <a:endParaRPr lang="en-IE"/>
          </a:p>
        </p:txBody>
      </p:sp>
      <p:sp>
        <p:nvSpPr>
          <p:cNvPr id="8" name="Footer Placeholder 7"/>
          <p:cNvSpPr>
            <a:spLocks noGrp="1"/>
          </p:cNvSpPr>
          <p:nvPr>
            <p:ph type="ftr" sz="quarter" idx="11"/>
          </p:nvPr>
        </p:nvSpPr>
        <p:spPr>
          <a:xfrm>
            <a:off x="2129083" y="6480487"/>
            <a:ext cx="7146997" cy="255326"/>
          </a:xfrm>
          <a:prstGeom prst="rect">
            <a:avLst/>
          </a:prstGeom>
        </p:spPr>
        <p:txBody>
          <a:bodyPr/>
          <a:lstStyle/>
          <a:p>
            <a:endParaRPr lang="en-IE"/>
          </a:p>
        </p:txBody>
      </p:sp>
      <p:sp>
        <p:nvSpPr>
          <p:cNvPr id="9" name="Slide Number Placeholder 8"/>
          <p:cNvSpPr>
            <a:spLocks noGrp="1"/>
          </p:cNvSpPr>
          <p:nvPr>
            <p:ph type="sldNum" sz="quarter" idx="12"/>
          </p:nvPr>
        </p:nvSpPr>
        <p:spPr>
          <a:xfrm>
            <a:off x="0" y="6476256"/>
            <a:ext cx="904240" cy="259557"/>
          </a:xfrm>
          <a:prstGeom prst="rect">
            <a:avLst/>
          </a:prstGeom>
        </p:spPr>
        <p:txBody>
          <a:bodyPr/>
          <a:lstStyle/>
          <a:p>
            <a:fld id="{4A13BAFD-C6E1-49C5-8C3D-26FF884B8F3D}" type="slidenum">
              <a:rPr lang="en-IE" smtClean="0"/>
              <a:t>‹#›</a:t>
            </a:fld>
            <a:endParaRPr lang="en-IE"/>
          </a:p>
        </p:txBody>
      </p:sp>
      <p:sp>
        <p:nvSpPr>
          <p:cNvPr id="10" name="Title 9"/>
          <p:cNvSpPr>
            <a:spLocks noGrp="1"/>
          </p:cNvSpPr>
          <p:nvPr>
            <p:ph type="title"/>
          </p:nvPr>
        </p:nvSpPr>
        <p:spPr/>
        <p:txBody>
          <a:bodyPr/>
          <a:lstStyle/>
          <a:p>
            <a:r>
              <a:rPr lang="en-US"/>
              <a:t>Click to edit Master title style</a:t>
            </a:r>
            <a:endParaRPr lang="en-IE"/>
          </a:p>
        </p:txBody>
      </p:sp>
    </p:spTree>
    <p:extLst>
      <p:ext uri="{BB962C8B-B14F-4D97-AF65-F5344CB8AC3E}">
        <p14:creationId xmlns:p14="http://schemas.microsoft.com/office/powerpoint/2010/main" val="86974536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Cover Photo">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F4B0007-DA02-48C7-9137-9386DFC24A99}"/>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16" name="Freeform 56">
            <a:extLst>
              <a:ext uri="{FF2B5EF4-FFF2-40B4-BE49-F238E27FC236}">
                <a16:creationId xmlns:a16="http://schemas.microsoft.com/office/drawing/2014/main" id="{13A7AC18-CF42-4EC5-8D40-441EAE30A06C}"/>
              </a:ext>
            </a:extLst>
          </p:cNvPr>
          <p:cNvSpPr/>
          <p:nvPr userDrawn="1"/>
        </p:nvSpPr>
        <p:spPr>
          <a:xfrm>
            <a:off x="497856" y="795662"/>
            <a:ext cx="4927845" cy="3581484"/>
          </a:xfrm>
          <a:custGeom>
            <a:avLst/>
            <a:gdLst>
              <a:gd name="connsiteX0" fmla="*/ 4238387 w 4257675"/>
              <a:gd name="connsiteY0" fmla="*/ 0 h 3092804"/>
              <a:gd name="connsiteX1" fmla="*/ 4257675 w 4257675"/>
              <a:gd name="connsiteY1" fmla="*/ 0 h 3092804"/>
              <a:gd name="connsiteX2" fmla="*/ 4257675 w 4257675"/>
              <a:gd name="connsiteY2" fmla="*/ 3092804 h 3092804"/>
              <a:gd name="connsiteX3" fmla="*/ 0 w 4257675"/>
              <a:gd name="connsiteY3" fmla="*/ 3092804 h 3092804"/>
              <a:gd name="connsiteX4" fmla="*/ 0 w 4257675"/>
              <a:gd name="connsiteY4" fmla="*/ 747342 h 30928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7675" h="3092804">
                <a:moveTo>
                  <a:pt x="4238387" y="0"/>
                </a:moveTo>
                <a:lnTo>
                  <a:pt x="4257675" y="0"/>
                </a:lnTo>
                <a:lnTo>
                  <a:pt x="4257675" y="3092804"/>
                </a:lnTo>
                <a:lnTo>
                  <a:pt x="0" y="3092804"/>
                </a:lnTo>
                <a:lnTo>
                  <a:pt x="0" y="747342"/>
                </a:lnTo>
                <a:close/>
              </a:path>
            </a:pathLst>
          </a:custGeom>
          <a:solidFill>
            <a:srgbClr val="FFE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11" name="Title 1"/>
          <p:cNvSpPr>
            <a:spLocks noGrp="1"/>
          </p:cNvSpPr>
          <p:nvPr>
            <p:ph type="ctrTitle"/>
          </p:nvPr>
        </p:nvSpPr>
        <p:spPr>
          <a:xfrm>
            <a:off x="775100" y="1954221"/>
            <a:ext cx="4326679" cy="979702"/>
          </a:xfrm>
        </p:spPr>
        <p:txBody>
          <a:bodyPr/>
          <a:lstStyle>
            <a:lvl1pPr>
              <a:defRPr sz="2999" b="0">
                <a:solidFill>
                  <a:srgbClr val="2E2E38"/>
                </a:solidFill>
                <a:latin typeface="EYInterstate Light" panose="02000506000000020004" pitchFamily="2" charset="0"/>
                <a:cs typeface="Arial" pitchFamily="34" charset="0"/>
              </a:defRPr>
            </a:lvl1pPr>
          </a:lstStyle>
          <a:p>
            <a:r>
              <a:rPr lang="en-US"/>
              <a:t>Click to edit Master title style</a:t>
            </a:r>
            <a:endParaRPr lang="en-GB"/>
          </a:p>
        </p:txBody>
      </p:sp>
      <p:sp>
        <p:nvSpPr>
          <p:cNvPr id="12" name="Subtitle 2"/>
          <p:cNvSpPr>
            <a:spLocks noGrp="1"/>
          </p:cNvSpPr>
          <p:nvPr>
            <p:ph type="subTitle" idx="1"/>
          </p:nvPr>
        </p:nvSpPr>
        <p:spPr>
          <a:xfrm>
            <a:off x="775100" y="3046159"/>
            <a:ext cx="4326679" cy="1046323"/>
          </a:xfrm>
        </p:spPr>
        <p:txBody>
          <a:bodyPr/>
          <a:lstStyle>
            <a:lvl1pPr marL="0" indent="0" algn="l">
              <a:spcAft>
                <a:spcPts val="1199"/>
              </a:spcAft>
              <a:buNone/>
              <a:defRPr sz="1599">
                <a:solidFill>
                  <a:srgbClr val="2E2E38"/>
                </a:solidFill>
                <a:latin typeface="EYInterstate" panose="02000503020000020004" pitchFamily="2" charset="0"/>
                <a:cs typeface="Arial" pitchFamily="34" charset="0"/>
              </a:defRPr>
            </a:lvl1pPr>
            <a:lvl2pPr marL="0" indent="0" algn="l">
              <a:buNone/>
              <a:defRPr sz="1599" b="1">
                <a:solidFill>
                  <a:srgbClr val="000000"/>
                </a:solidFill>
                <a:latin typeface="EYInterstate" panose="02000503020000020004" pitchFamily="2" charset="0"/>
              </a:defRPr>
            </a:lvl2pPr>
            <a:lvl3pPr marL="913943" indent="0" algn="ctr">
              <a:buNone/>
              <a:defRPr>
                <a:solidFill>
                  <a:schemeClr val="tx1">
                    <a:tint val="75000"/>
                  </a:schemeClr>
                </a:solidFill>
              </a:defRPr>
            </a:lvl3pPr>
            <a:lvl4pPr marL="1370914" indent="0" algn="ctr">
              <a:buNone/>
              <a:defRPr>
                <a:solidFill>
                  <a:schemeClr val="tx1">
                    <a:tint val="75000"/>
                  </a:schemeClr>
                </a:solidFill>
              </a:defRPr>
            </a:lvl4pPr>
            <a:lvl5pPr marL="1827886" indent="0" algn="ctr">
              <a:buNone/>
              <a:defRPr>
                <a:solidFill>
                  <a:schemeClr val="tx1">
                    <a:tint val="75000"/>
                  </a:schemeClr>
                </a:solidFill>
              </a:defRPr>
            </a:lvl5pPr>
            <a:lvl6pPr marL="2284857" indent="0" algn="ctr">
              <a:buNone/>
              <a:defRPr>
                <a:solidFill>
                  <a:schemeClr val="tx1">
                    <a:tint val="75000"/>
                  </a:schemeClr>
                </a:solidFill>
              </a:defRPr>
            </a:lvl6pPr>
            <a:lvl7pPr marL="2741828" indent="0" algn="ctr">
              <a:buNone/>
              <a:defRPr>
                <a:solidFill>
                  <a:schemeClr val="tx1">
                    <a:tint val="75000"/>
                  </a:schemeClr>
                </a:solidFill>
              </a:defRPr>
            </a:lvl7pPr>
            <a:lvl8pPr marL="3198800" indent="0" algn="ctr">
              <a:buNone/>
              <a:defRPr>
                <a:solidFill>
                  <a:schemeClr val="tx1">
                    <a:tint val="75000"/>
                  </a:schemeClr>
                </a:solidFill>
              </a:defRPr>
            </a:lvl8pPr>
            <a:lvl9pPr marL="3655771" indent="0" algn="ctr">
              <a:buNone/>
              <a:defRPr>
                <a:solidFill>
                  <a:schemeClr val="tx1">
                    <a:tint val="75000"/>
                  </a:schemeClr>
                </a:solidFill>
              </a:defRPr>
            </a:lvl9pPr>
          </a:lstStyle>
          <a:p>
            <a:pPr lvl="0"/>
            <a:r>
              <a:rPr lang="en-US"/>
              <a:t>Click to edit Master subtitle style</a:t>
            </a:r>
          </a:p>
        </p:txBody>
      </p:sp>
      <p:grpSp>
        <p:nvGrpSpPr>
          <p:cNvPr id="14" name="Group 4">
            <a:extLst>
              <a:ext uri="{FF2B5EF4-FFF2-40B4-BE49-F238E27FC236}">
                <a16:creationId xmlns:a16="http://schemas.microsoft.com/office/drawing/2014/main" id="{C8422AE9-8257-41A9-AB41-1F10585C886F}"/>
              </a:ext>
            </a:extLst>
          </p:cNvPr>
          <p:cNvGrpSpPr>
            <a:grpSpLocks noChangeAspect="1"/>
          </p:cNvGrpSpPr>
          <p:nvPr userDrawn="1"/>
        </p:nvGrpSpPr>
        <p:grpSpPr bwMode="auto">
          <a:xfrm>
            <a:off x="10359392" y="4960938"/>
            <a:ext cx="1224912" cy="1435100"/>
            <a:chOff x="6529" y="3125"/>
            <a:chExt cx="772" cy="904"/>
          </a:xfrm>
        </p:grpSpPr>
        <p:sp>
          <p:nvSpPr>
            <p:cNvPr id="15" name="Freeform 5">
              <a:extLst>
                <a:ext uri="{FF2B5EF4-FFF2-40B4-BE49-F238E27FC236}">
                  <a16:creationId xmlns:a16="http://schemas.microsoft.com/office/drawing/2014/main" id="{D19659BD-653C-4300-9060-420AFAE39587}"/>
                </a:ext>
              </a:extLst>
            </p:cNvPr>
            <p:cNvSpPr>
              <a:spLocks/>
            </p:cNvSpPr>
            <p:nvPr userDrawn="1"/>
          </p:nvSpPr>
          <p:spPr bwMode="auto">
            <a:xfrm>
              <a:off x="6529" y="3125"/>
              <a:ext cx="619" cy="226"/>
            </a:xfrm>
            <a:custGeom>
              <a:avLst/>
              <a:gdLst>
                <a:gd name="T0" fmla="*/ 2473 w 2473"/>
                <a:gd name="T1" fmla="*/ 0 h 902"/>
                <a:gd name="T2" fmla="*/ 0 w 2473"/>
                <a:gd name="T3" fmla="*/ 902 h 902"/>
                <a:gd name="T4" fmla="*/ 2473 w 2473"/>
                <a:gd name="T5" fmla="*/ 466 h 902"/>
                <a:gd name="T6" fmla="*/ 2473 w 2473"/>
                <a:gd name="T7" fmla="*/ 0 h 902"/>
              </a:gdLst>
              <a:ahLst/>
              <a:cxnLst>
                <a:cxn ang="0">
                  <a:pos x="T0" y="T1"/>
                </a:cxn>
                <a:cxn ang="0">
                  <a:pos x="T2" y="T3"/>
                </a:cxn>
                <a:cxn ang="0">
                  <a:pos x="T4" y="T5"/>
                </a:cxn>
                <a:cxn ang="0">
                  <a:pos x="T6" y="T7"/>
                </a:cxn>
              </a:cxnLst>
              <a:rect l="0" t="0" r="r" b="b"/>
              <a:pathLst>
                <a:path w="2473" h="902">
                  <a:moveTo>
                    <a:pt x="2473" y="0"/>
                  </a:moveTo>
                  <a:lnTo>
                    <a:pt x="0" y="902"/>
                  </a:lnTo>
                  <a:lnTo>
                    <a:pt x="2473" y="466"/>
                  </a:lnTo>
                  <a:lnTo>
                    <a:pt x="247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17" name="Freeform 6">
              <a:extLst>
                <a:ext uri="{FF2B5EF4-FFF2-40B4-BE49-F238E27FC236}">
                  <a16:creationId xmlns:a16="http://schemas.microsoft.com/office/drawing/2014/main" id="{A4669336-72A1-4233-827A-C41AB4C1CC04}"/>
                </a:ext>
              </a:extLst>
            </p:cNvPr>
            <p:cNvSpPr>
              <a:spLocks noEditPoints="1"/>
            </p:cNvSpPr>
            <p:nvPr userDrawn="1"/>
          </p:nvSpPr>
          <p:spPr bwMode="auto">
            <a:xfrm>
              <a:off x="6529" y="3444"/>
              <a:ext cx="772" cy="585"/>
            </a:xfrm>
            <a:custGeom>
              <a:avLst/>
              <a:gdLst>
                <a:gd name="T0" fmla="*/ 233 w 3088"/>
                <a:gd name="T1" fmla="*/ 1588 h 2339"/>
                <a:gd name="T2" fmla="*/ 253 w 3088"/>
                <a:gd name="T3" fmla="*/ 1795 h 2339"/>
                <a:gd name="T4" fmla="*/ 151 w 3088"/>
                <a:gd name="T5" fmla="*/ 1810 h 2339"/>
                <a:gd name="T6" fmla="*/ 351 w 3088"/>
                <a:gd name="T7" fmla="*/ 1761 h 2339"/>
                <a:gd name="T8" fmla="*/ 416 w 3088"/>
                <a:gd name="T9" fmla="*/ 1857 h 2339"/>
                <a:gd name="T10" fmla="*/ 1140 w 3088"/>
                <a:gd name="T11" fmla="*/ 1652 h 2339"/>
                <a:gd name="T12" fmla="*/ 1216 w 3088"/>
                <a:gd name="T13" fmla="*/ 1738 h 2339"/>
                <a:gd name="T14" fmla="*/ 696 w 3088"/>
                <a:gd name="T15" fmla="*/ 1546 h 2339"/>
                <a:gd name="T16" fmla="*/ 738 w 3088"/>
                <a:gd name="T17" fmla="*/ 1710 h 2339"/>
                <a:gd name="T18" fmla="*/ 860 w 3088"/>
                <a:gd name="T19" fmla="*/ 1854 h 2339"/>
                <a:gd name="T20" fmla="*/ 832 w 3088"/>
                <a:gd name="T21" fmla="*/ 1684 h 2339"/>
                <a:gd name="T22" fmla="*/ 2021 w 3088"/>
                <a:gd name="T23" fmla="*/ 1860 h 2339"/>
                <a:gd name="T24" fmla="*/ 2158 w 3088"/>
                <a:gd name="T25" fmla="*/ 1747 h 2339"/>
                <a:gd name="T26" fmla="*/ 2100 w 3088"/>
                <a:gd name="T27" fmla="*/ 1730 h 2339"/>
                <a:gd name="T28" fmla="*/ 2059 w 3088"/>
                <a:gd name="T29" fmla="*/ 1684 h 2339"/>
                <a:gd name="T30" fmla="*/ 1309 w 3088"/>
                <a:gd name="T31" fmla="*/ 1734 h 2339"/>
                <a:gd name="T32" fmla="*/ 1445 w 3088"/>
                <a:gd name="T33" fmla="*/ 1844 h 2339"/>
                <a:gd name="T34" fmla="*/ 1473 w 3088"/>
                <a:gd name="T35" fmla="*/ 1923 h 2339"/>
                <a:gd name="T36" fmla="*/ 1369 w 3088"/>
                <a:gd name="T37" fmla="*/ 1781 h 2339"/>
                <a:gd name="T38" fmla="*/ 1727 w 3088"/>
                <a:gd name="T39" fmla="*/ 1677 h 2339"/>
                <a:gd name="T40" fmla="*/ 1632 w 3088"/>
                <a:gd name="T41" fmla="*/ 1778 h 2339"/>
                <a:gd name="T42" fmla="*/ 1822 w 3088"/>
                <a:gd name="T43" fmla="*/ 1710 h 2339"/>
                <a:gd name="T44" fmla="*/ 1686 w 3088"/>
                <a:gd name="T45" fmla="*/ 1786 h 2339"/>
                <a:gd name="T46" fmla="*/ 1708 w 3088"/>
                <a:gd name="T47" fmla="*/ 1817 h 2339"/>
                <a:gd name="T48" fmla="*/ 2240 w 3088"/>
                <a:gd name="T49" fmla="*/ 1766 h 2339"/>
                <a:gd name="T50" fmla="*/ 2227 w 3088"/>
                <a:gd name="T51" fmla="*/ 1653 h 2339"/>
                <a:gd name="T52" fmla="*/ 2290 w 3088"/>
                <a:gd name="T53" fmla="*/ 1866 h 2339"/>
                <a:gd name="T54" fmla="*/ 2321 w 3088"/>
                <a:gd name="T55" fmla="*/ 1709 h 2339"/>
                <a:gd name="T56" fmla="*/ 2908 w 3088"/>
                <a:gd name="T57" fmla="*/ 1750 h 2339"/>
                <a:gd name="T58" fmla="*/ 2730 w 3088"/>
                <a:gd name="T59" fmla="*/ 1683 h 2339"/>
                <a:gd name="T60" fmla="*/ 2852 w 3088"/>
                <a:gd name="T61" fmla="*/ 1860 h 2339"/>
                <a:gd name="T62" fmla="*/ 2639 w 3088"/>
                <a:gd name="T63" fmla="*/ 1783 h 2339"/>
                <a:gd name="T64" fmla="*/ 2605 w 3088"/>
                <a:gd name="T65" fmla="*/ 1853 h 2339"/>
                <a:gd name="T66" fmla="*/ 2464 w 3088"/>
                <a:gd name="T67" fmla="*/ 1861 h 2339"/>
                <a:gd name="T68" fmla="*/ 2495 w 3088"/>
                <a:gd name="T69" fmla="*/ 1812 h 2339"/>
                <a:gd name="T70" fmla="*/ 2998 w 3088"/>
                <a:gd name="T71" fmla="*/ 1639 h 2339"/>
                <a:gd name="T72" fmla="*/ 975 w 3088"/>
                <a:gd name="T73" fmla="*/ 1860 h 2339"/>
                <a:gd name="T74" fmla="*/ 2416 w 3088"/>
                <a:gd name="T75" fmla="*/ 2069 h 2339"/>
                <a:gd name="T76" fmla="*/ 2510 w 3088"/>
                <a:gd name="T77" fmla="*/ 2251 h 2339"/>
                <a:gd name="T78" fmla="*/ 2485 w 3088"/>
                <a:gd name="T79" fmla="*/ 2074 h 2339"/>
                <a:gd name="T80" fmla="*/ 627 w 3088"/>
                <a:gd name="T81" fmla="*/ 2078 h 2339"/>
                <a:gd name="T82" fmla="*/ 672 w 3088"/>
                <a:gd name="T83" fmla="*/ 2089 h 2339"/>
                <a:gd name="T84" fmla="*/ 202 w 3088"/>
                <a:gd name="T85" fmla="*/ 2135 h 2339"/>
                <a:gd name="T86" fmla="*/ 310 w 3088"/>
                <a:gd name="T87" fmla="*/ 2174 h 2339"/>
                <a:gd name="T88" fmla="*/ 503 w 3088"/>
                <a:gd name="T89" fmla="*/ 2174 h 2339"/>
                <a:gd name="T90" fmla="*/ 374 w 3088"/>
                <a:gd name="T91" fmla="*/ 2185 h 2339"/>
                <a:gd name="T92" fmla="*/ 439 w 3088"/>
                <a:gd name="T93" fmla="*/ 2185 h 2339"/>
                <a:gd name="T94" fmla="*/ 2197 w 3088"/>
                <a:gd name="T95" fmla="*/ 2040 h 2339"/>
                <a:gd name="T96" fmla="*/ 1597 w 3088"/>
                <a:gd name="T97" fmla="*/ 2027 h 2339"/>
                <a:gd name="T98" fmla="*/ 1937 w 3088"/>
                <a:gd name="T99" fmla="*/ 2047 h 2339"/>
                <a:gd name="T100" fmla="*/ 2002 w 3088"/>
                <a:gd name="T101" fmla="*/ 2254 h 2339"/>
                <a:gd name="T102" fmla="*/ 2061 w 3088"/>
                <a:gd name="T103" fmla="*/ 2041 h 2339"/>
                <a:gd name="T104" fmla="*/ 2002 w 3088"/>
                <a:gd name="T105" fmla="*/ 2073 h 2339"/>
                <a:gd name="T106" fmla="*/ 767 w 3088"/>
                <a:gd name="T107" fmla="*/ 1934 h 2339"/>
                <a:gd name="T108" fmla="*/ 1202 w 3088"/>
                <a:gd name="T109" fmla="*/ 2037 h 2339"/>
                <a:gd name="T110" fmla="*/ 1108 w 3088"/>
                <a:gd name="T111" fmla="*/ 2086 h 2339"/>
                <a:gd name="T112" fmla="*/ 1280 w 3088"/>
                <a:gd name="T113" fmla="*/ 2078 h 2339"/>
                <a:gd name="T114" fmla="*/ 1385 w 3088"/>
                <a:gd name="T115" fmla="*/ 2249 h 2339"/>
                <a:gd name="T116" fmla="*/ 1403 w 3088"/>
                <a:gd name="T117" fmla="*/ 2332 h 2339"/>
                <a:gd name="T118" fmla="*/ 1354 w 3088"/>
                <a:gd name="T119" fmla="*/ 2200 h 2339"/>
                <a:gd name="T120" fmla="*/ 993 w 3088"/>
                <a:gd name="T121" fmla="*/ 2123 h 2339"/>
                <a:gd name="T122" fmla="*/ 397 w 3088"/>
                <a:gd name="T123" fmla="*/ 963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88" h="2339">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grpSp>
    </p:spTree>
    <p:extLst>
      <p:ext uri="{BB962C8B-B14F-4D97-AF65-F5344CB8AC3E}">
        <p14:creationId xmlns:p14="http://schemas.microsoft.com/office/powerpoint/2010/main" val="706151900"/>
      </p:ext>
    </p:extLst>
  </p:cSld>
  <p:clrMapOvr>
    <a:masterClrMapping/>
  </p:clrMapOvr>
  <p:extLst>
    <p:ext uri="{DCECCB84-F9BA-43D5-87BE-67443E8EF086}">
      <p15:sldGuideLst xmlns:p15="http://schemas.microsoft.com/office/powerpoint/2012/main"/>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pproved question wide">
    <p:spTree>
      <p:nvGrpSpPr>
        <p:cNvPr id="1" name=""/>
        <p:cNvGrpSpPr/>
        <p:nvPr/>
      </p:nvGrpSpPr>
      <p:grpSpPr>
        <a:xfrm>
          <a:off x="0" y="0"/>
          <a:ext cx="0" cy="0"/>
          <a:chOff x="0" y="0"/>
          <a:chExt cx="0" cy="0"/>
        </a:xfrm>
      </p:grpSpPr>
      <p:grpSp>
        <p:nvGrpSpPr>
          <p:cNvPr id="235" name="Group 234">
            <a:extLst>
              <a:ext uri="{FF2B5EF4-FFF2-40B4-BE49-F238E27FC236}">
                <a16:creationId xmlns:a16="http://schemas.microsoft.com/office/drawing/2014/main" id="{5342E118-6F1D-4C46-956E-4CCCBCAA7952}"/>
              </a:ext>
            </a:extLst>
          </p:cNvPr>
          <p:cNvGrpSpPr/>
          <p:nvPr userDrawn="1"/>
        </p:nvGrpSpPr>
        <p:grpSpPr>
          <a:xfrm>
            <a:off x="497856" y="5826613"/>
            <a:ext cx="3876004" cy="570195"/>
            <a:chOff x="498115" y="5951018"/>
            <a:chExt cx="3878023" cy="570195"/>
          </a:xfrm>
        </p:grpSpPr>
        <p:sp>
          <p:nvSpPr>
            <p:cNvPr id="168" name="Rectangle 167">
              <a:extLst>
                <a:ext uri="{FF2B5EF4-FFF2-40B4-BE49-F238E27FC236}">
                  <a16:creationId xmlns:a16="http://schemas.microsoft.com/office/drawing/2014/main" id="{A22049CA-64AE-409F-988D-A7317F8AD136}"/>
                </a:ext>
              </a:extLst>
            </p:cNvPr>
            <p:cNvSpPr>
              <a:spLocks noChangeArrowheads="1"/>
            </p:cNvSpPr>
            <p:nvPr userDrawn="1"/>
          </p:nvSpPr>
          <p:spPr bwMode="auto">
            <a:xfrm>
              <a:off x="498115"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169" name="Rectangle 6">
              <a:extLst>
                <a:ext uri="{FF2B5EF4-FFF2-40B4-BE49-F238E27FC236}">
                  <a16:creationId xmlns:a16="http://schemas.microsoft.com/office/drawing/2014/main" id="{E37A0A05-0A78-44A7-8873-0A1A20C87175}"/>
                </a:ext>
              </a:extLst>
            </p:cNvPr>
            <p:cNvSpPr>
              <a:spLocks noChangeArrowheads="1"/>
            </p:cNvSpPr>
            <p:nvPr userDrawn="1"/>
          </p:nvSpPr>
          <p:spPr bwMode="auto">
            <a:xfrm>
              <a:off x="693411"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170" name="Rectangle 7">
              <a:extLst>
                <a:ext uri="{FF2B5EF4-FFF2-40B4-BE49-F238E27FC236}">
                  <a16:creationId xmlns:a16="http://schemas.microsoft.com/office/drawing/2014/main" id="{0DEA0CBE-8527-4287-BF98-DA48947875F5}"/>
                </a:ext>
              </a:extLst>
            </p:cNvPr>
            <p:cNvSpPr>
              <a:spLocks noChangeArrowheads="1"/>
            </p:cNvSpPr>
            <p:nvPr userDrawn="1"/>
          </p:nvSpPr>
          <p:spPr bwMode="auto">
            <a:xfrm>
              <a:off x="890451"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171" name="Freeform 8">
              <a:extLst>
                <a:ext uri="{FF2B5EF4-FFF2-40B4-BE49-F238E27FC236}">
                  <a16:creationId xmlns:a16="http://schemas.microsoft.com/office/drawing/2014/main" id="{444058C6-612A-446E-8F68-0E5CC4CFF366}"/>
                </a:ext>
              </a:extLst>
            </p:cNvPr>
            <p:cNvSpPr>
              <a:spLocks/>
            </p:cNvSpPr>
            <p:nvPr userDrawn="1"/>
          </p:nvSpPr>
          <p:spPr bwMode="auto">
            <a:xfrm>
              <a:off x="498115" y="6181188"/>
              <a:ext cx="94161" cy="130778"/>
            </a:xfrm>
            <a:custGeom>
              <a:avLst/>
              <a:gdLst>
                <a:gd name="T0" fmla="*/ 32 w 54"/>
                <a:gd name="T1" fmla="*/ 11 h 75"/>
                <a:gd name="T2" fmla="*/ 32 w 54"/>
                <a:gd name="T3" fmla="*/ 75 h 75"/>
                <a:gd name="T4" fmla="*/ 22 w 54"/>
                <a:gd name="T5" fmla="*/ 75 h 75"/>
                <a:gd name="T6" fmla="*/ 22 w 54"/>
                <a:gd name="T7" fmla="*/ 11 h 75"/>
                <a:gd name="T8" fmla="*/ 0 w 54"/>
                <a:gd name="T9" fmla="*/ 11 h 75"/>
                <a:gd name="T10" fmla="*/ 0 w 54"/>
                <a:gd name="T11" fmla="*/ 0 h 75"/>
                <a:gd name="T12" fmla="*/ 54 w 54"/>
                <a:gd name="T13" fmla="*/ 0 h 75"/>
                <a:gd name="T14" fmla="*/ 54 w 54"/>
                <a:gd name="T15" fmla="*/ 11 h 75"/>
                <a:gd name="T16" fmla="*/ 32 w 54"/>
                <a:gd name="T17" fmla="*/ 1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75">
                  <a:moveTo>
                    <a:pt x="32" y="11"/>
                  </a:moveTo>
                  <a:lnTo>
                    <a:pt x="32" y="75"/>
                  </a:lnTo>
                  <a:lnTo>
                    <a:pt x="22" y="75"/>
                  </a:lnTo>
                  <a:lnTo>
                    <a:pt x="22" y="11"/>
                  </a:lnTo>
                  <a:lnTo>
                    <a:pt x="0" y="11"/>
                  </a:lnTo>
                  <a:lnTo>
                    <a:pt x="0" y="0"/>
                  </a:lnTo>
                  <a:lnTo>
                    <a:pt x="54" y="0"/>
                  </a:lnTo>
                  <a:lnTo>
                    <a:pt x="54" y="11"/>
                  </a:lnTo>
                  <a:lnTo>
                    <a:pt x="32" y="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72" name="Freeform 9">
              <a:extLst>
                <a:ext uri="{FF2B5EF4-FFF2-40B4-BE49-F238E27FC236}">
                  <a16:creationId xmlns:a16="http://schemas.microsoft.com/office/drawing/2014/main" id="{1011EC31-E0C3-404F-93B3-EFD3DADC11CB}"/>
                </a:ext>
              </a:extLst>
            </p:cNvPr>
            <p:cNvSpPr>
              <a:spLocks/>
            </p:cNvSpPr>
            <p:nvPr userDrawn="1"/>
          </p:nvSpPr>
          <p:spPr bwMode="auto">
            <a:xfrm>
              <a:off x="609713" y="6174213"/>
              <a:ext cx="78468"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9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1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73" name="Freeform 10">
              <a:extLst>
                <a:ext uri="{FF2B5EF4-FFF2-40B4-BE49-F238E27FC236}">
                  <a16:creationId xmlns:a16="http://schemas.microsoft.com/office/drawing/2014/main" id="{3C9D076B-D88C-4089-8D58-9A31CFCDB02A}"/>
                </a:ext>
              </a:extLst>
            </p:cNvPr>
            <p:cNvSpPr>
              <a:spLocks noEditPoints="1"/>
            </p:cNvSpPr>
            <p:nvPr userDrawn="1"/>
          </p:nvSpPr>
          <p:spPr bwMode="auto">
            <a:xfrm>
              <a:off x="705618" y="6212575"/>
              <a:ext cx="85443"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19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74" name="Freeform 11">
              <a:extLst>
                <a:ext uri="{FF2B5EF4-FFF2-40B4-BE49-F238E27FC236}">
                  <a16:creationId xmlns:a16="http://schemas.microsoft.com/office/drawing/2014/main" id="{29DB43AC-B765-4ECB-B483-562473BD4A38}"/>
                </a:ext>
              </a:extLst>
            </p:cNvPr>
            <p:cNvSpPr>
              <a:spLocks noEditPoints="1"/>
            </p:cNvSpPr>
            <p:nvPr userDrawn="1"/>
          </p:nvSpPr>
          <p:spPr bwMode="auto">
            <a:xfrm>
              <a:off x="857320" y="6174213"/>
              <a:ext cx="83698" cy="139497"/>
            </a:xfrm>
            <a:custGeom>
              <a:avLst/>
              <a:gdLst>
                <a:gd name="T0" fmla="*/ 33 w 33"/>
                <a:gd name="T1" fmla="*/ 35 h 55"/>
                <a:gd name="T2" fmla="*/ 31 w 33"/>
                <a:gd name="T3" fmla="*/ 44 h 55"/>
                <a:gd name="T4" fmla="*/ 28 w 33"/>
                <a:gd name="T5" fmla="*/ 50 h 55"/>
                <a:gd name="T6" fmla="*/ 23 w 33"/>
                <a:gd name="T7" fmla="*/ 53 h 55"/>
                <a:gd name="T8" fmla="*/ 17 w 33"/>
                <a:gd name="T9" fmla="*/ 55 h 55"/>
                <a:gd name="T10" fmla="*/ 12 w 33"/>
                <a:gd name="T11" fmla="*/ 53 h 55"/>
                <a:gd name="T12" fmla="*/ 8 w 33"/>
                <a:gd name="T13" fmla="*/ 50 h 55"/>
                <a:gd name="T14" fmla="*/ 8 w 33"/>
                <a:gd name="T15" fmla="*/ 54 h 55"/>
                <a:gd name="T16" fmla="*/ 0 w 33"/>
                <a:gd name="T17" fmla="*/ 54 h 55"/>
                <a:gd name="T18" fmla="*/ 0 w 33"/>
                <a:gd name="T19" fmla="*/ 4 h 55"/>
                <a:gd name="T20" fmla="*/ 8 w 33"/>
                <a:gd name="T21" fmla="*/ 0 h 55"/>
                <a:gd name="T22" fmla="*/ 8 w 33"/>
                <a:gd name="T23" fmla="*/ 19 h 55"/>
                <a:gd name="T24" fmla="*/ 10 w 33"/>
                <a:gd name="T25" fmla="*/ 17 h 55"/>
                <a:gd name="T26" fmla="*/ 12 w 33"/>
                <a:gd name="T27" fmla="*/ 16 h 55"/>
                <a:gd name="T28" fmla="*/ 14 w 33"/>
                <a:gd name="T29" fmla="*/ 15 h 55"/>
                <a:gd name="T30" fmla="*/ 18 w 33"/>
                <a:gd name="T31" fmla="*/ 15 h 55"/>
                <a:gd name="T32" fmla="*/ 24 w 33"/>
                <a:gd name="T33" fmla="*/ 16 h 55"/>
                <a:gd name="T34" fmla="*/ 28 w 33"/>
                <a:gd name="T35" fmla="*/ 19 h 55"/>
                <a:gd name="T36" fmla="*/ 31 w 33"/>
                <a:gd name="T37" fmla="*/ 26 h 55"/>
                <a:gd name="T38" fmla="*/ 33 w 33"/>
                <a:gd name="T39" fmla="*/ 35 h 55"/>
                <a:gd name="T40" fmla="*/ 25 w 33"/>
                <a:gd name="T41" fmla="*/ 35 h 55"/>
                <a:gd name="T42" fmla="*/ 23 w 33"/>
                <a:gd name="T43" fmla="*/ 25 h 55"/>
                <a:gd name="T44" fmla="*/ 16 w 33"/>
                <a:gd name="T45" fmla="*/ 22 h 55"/>
                <a:gd name="T46" fmla="*/ 14 w 33"/>
                <a:gd name="T47" fmla="*/ 22 h 55"/>
                <a:gd name="T48" fmla="*/ 11 w 33"/>
                <a:gd name="T49" fmla="*/ 23 h 55"/>
                <a:gd name="T50" fmla="*/ 9 w 33"/>
                <a:gd name="T51" fmla="*/ 25 h 55"/>
                <a:gd name="T52" fmla="*/ 8 w 33"/>
                <a:gd name="T53" fmla="*/ 26 h 55"/>
                <a:gd name="T54" fmla="*/ 8 w 33"/>
                <a:gd name="T55" fmla="*/ 43 h 55"/>
                <a:gd name="T56" fmla="*/ 9 w 33"/>
                <a:gd name="T57" fmla="*/ 44 h 55"/>
                <a:gd name="T58" fmla="*/ 11 w 33"/>
                <a:gd name="T59" fmla="*/ 46 h 55"/>
                <a:gd name="T60" fmla="*/ 14 w 33"/>
                <a:gd name="T61" fmla="*/ 47 h 55"/>
                <a:gd name="T62" fmla="*/ 17 w 33"/>
                <a:gd name="T63" fmla="*/ 48 h 55"/>
                <a:gd name="T64" fmla="*/ 23 w 33"/>
                <a:gd name="T65" fmla="*/ 45 h 55"/>
                <a:gd name="T66" fmla="*/ 25 w 33"/>
                <a:gd name="T67" fmla="*/ 3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 h="55">
                  <a:moveTo>
                    <a:pt x="33" y="35"/>
                  </a:moveTo>
                  <a:cubicBezTo>
                    <a:pt x="33" y="38"/>
                    <a:pt x="32" y="41"/>
                    <a:pt x="31" y="44"/>
                  </a:cubicBezTo>
                  <a:cubicBezTo>
                    <a:pt x="30" y="46"/>
                    <a:pt x="29" y="48"/>
                    <a:pt x="28" y="50"/>
                  </a:cubicBezTo>
                  <a:cubicBezTo>
                    <a:pt x="27" y="51"/>
                    <a:pt x="25" y="53"/>
                    <a:pt x="23" y="53"/>
                  </a:cubicBezTo>
                  <a:cubicBezTo>
                    <a:pt x="21" y="54"/>
                    <a:pt x="19" y="55"/>
                    <a:pt x="17" y="55"/>
                  </a:cubicBezTo>
                  <a:cubicBezTo>
                    <a:pt x="16" y="55"/>
                    <a:pt x="14" y="54"/>
                    <a:pt x="12" y="53"/>
                  </a:cubicBezTo>
                  <a:cubicBezTo>
                    <a:pt x="10" y="52"/>
                    <a:pt x="9" y="51"/>
                    <a:pt x="8" y="50"/>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9" y="18"/>
                    <a:pt x="9" y="18"/>
                    <a:pt x="10" y="17"/>
                  </a:cubicBezTo>
                  <a:cubicBezTo>
                    <a:pt x="11" y="17"/>
                    <a:pt x="11" y="16"/>
                    <a:pt x="12" y="16"/>
                  </a:cubicBezTo>
                  <a:cubicBezTo>
                    <a:pt x="13" y="16"/>
                    <a:pt x="13" y="15"/>
                    <a:pt x="14" y="15"/>
                  </a:cubicBezTo>
                  <a:cubicBezTo>
                    <a:pt x="15" y="15"/>
                    <a:pt x="16" y="15"/>
                    <a:pt x="18" y="15"/>
                  </a:cubicBezTo>
                  <a:cubicBezTo>
                    <a:pt x="20" y="15"/>
                    <a:pt x="22" y="15"/>
                    <a:pt x="24" y="16"/>
                  </a:cubicBezTo>
                  <a:cubicBezTo>
                    <a:pt x="25" y="16"/>
                    <a:pt x="27" y="18"/>
                    <a:pt x="28" y="19"/>
                  </a:cubicBezTo>
                  <a:cubicBezTo>
                    <a:pt x="30" y="21"/>
                    <a:pt x="31" y="23"/>
                    <a:pt x="31" y="26"/>
                  </a:cubicBezTo>
                  <a:cubicBezTo>
                    <a:pt x="32" y="28"/>
                    <a:pt x="33" y="32"/>
                    <a:pt x="33" y="35"/>
                  </a:cubicBezTo>
                  <a:close/>
                  <a:moveTo>
                    <a:pt x="25" y="35"/>
                  </a:moveTo>
                  <a:cubicBezTo>
                    <a:pt x="25" y="31"/>
                    <a:pt x="24" y="27"/>
                    <a:pt x="23" y="25"/>
                  </a:cubicBezTo>
                  <a:cubicBezTo>
                    <a:pt x="21" y="23"/>
                    <a:pt x="19" y="22"/>
                    <a:pt x="16" y="22"/>
                  </a:cubicBezTo>
                  <a:cubicBezTo>
                    <a:pt x="15" y="22"/>
                    <a:pt x="15" y="22"/>
                    <a:pt x="14" y="22"/>
                  </a:cubicBezTo>
                  <a:cubicBezTo>
                    <a:pt x="13" y="22"/>
                    <a:pt x="12" y="23"/>
                    <a:pt x="11" y="23"/>
                  </a:cubicBezTo>
                  <a:cubicBezTo>
                    <a:pt x="11" y="23"/>
                    <a:pt x="10" y="24"/>
                    <a:pt x="9" y="25"/>
                  </a:cubicBezTo>
                  <a:cubicBezTo>
                    <a:pt x="9" y="25"/>
                    <a:pt x="8" y="26"/>
                    <a:pt x="8" y="26"/>
                  </a:cubicBezTo>
                  <a:cubicBezTo>
                    <a:pt x="8" y="43"/>
                    <a:pt x="8" y="43"/>
                    <a:pt x="8" y="43"/>
                  </a:cubicBezTo>
                  <a:cubicBezTo>
                    <a:pt x="8" y="43"/>
                    <a:pt x="9" y="44"/>
                    <a:pt x="9" y="44"/>
                  </a:cubicBezTo>
                  <a:cubicBezTo>
                    <a:pt x="10" y="45"/>
                    <a:pt x="11" y="45"/>
                    <a:pt x="11" y="46"/>
                  </a:cubicBezTo>
                  <a:cubicBezTo>
                    <a:pt x="12" y="46"/>
                    <a:pt x="13" y="47"/>
                    <a:pt x="14" y="47"/>
                  </a:cubicBezTo>
                  <a:cubicBezTo>
                    <a:pt x="15" y="47"/>
                    <a:pt x="16" y="48"/>
                    <a:pt x="17" y="48"/>
                  </a:cubicBezTo>
                  <a:cubicBezTo>
                    <a:pt x="19" y="48"/>
                    <a:pt x="21" y="47"/>
                    <a:pt x="23" y="45"/>
                  </a:cubicBezTo>
                  <a:cubicBezTo>
                    <a:pt x="24" y="43"/>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75" name="Freeform 12">
              <a:extLst>
                <a:ext uri="{FF2B5EF4-FFF2-40B4-BE49-F238E27FC236}">
                  <a16:creationId xmlns:a16="http://schemas.microsoft.com/office/drawing/2014/main" id="{AF1DE1B8-EA4B-4A98-A97D-BA5EEA42B197}"/>
                </a:ext>
              </a:extLst>
            </p:cNvPr>
            <p:cNvSpPr>
              <a:spLocks noEditPoints="1"/>
            </p:cNvSpPr>
            <p:nvPr userDrawn="1"/>
          </p:nvSpPr>
          <p:spPr bwMode="auto">
            <a:xfrm>
              <a:off x="956713" y="6212575"/>
              <a:ext cx="83698" cy="101135"/>
            </a:xfrm>
            <a:custGeom>
              <a:avLst/>
              <a:gdLst>
                <a:gd name="T0" fmla="*/ 33 w 33"/>
                <a:gd name="T1" fmla="*/ 19 h 40"/>
                <a:gd name="T2" fmla="*/ 33 w 33"/>
                <a:gd name="T3" fmla="*/ 21 h 40"/>
                <a:gd name="T4" fmla="*/ 32 w 33"/>
                <a:gd name="T5" fmla="*/ 22 h 40"/>
                <a:gd name="T6" fmla="*/ 7 w 33"/>
                <a:gd name="T7" fmla="*/ 22 h 40"/>
                <a:gd name="T8" fmla="*/ 8 w 33"/>
                <a:gd name="T9" fmla="*/ 27 h 40"/>
                <a:gd name="T10" fmla="*/ 10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6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2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1" y="32"/>
                    <a:pt x="21" y="32"/>
                  </a:cubicBezTo>
                  <a:cubicBezTo>
                    <a:pt x="22" y="32"/>
                    <a:pt x="22"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8"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76" name="Freeform 13">
              <a:extLst>
                <a:ext uri="{FF2B5EF4-FFF2-40B4-BE49-F238E27FC236}">
                  <a16:creationId xmlns:a16="http://schemas.microsoft.com/office/drawing/2014/main" id="{F8F60B79-7AF5-4C5E-A5EF-126F117D591C}"/>
                </a:ext>
              </a:extLst>
            </p:cNvPr>
            <p:cNvSpPr>
              <a:spLocks/>
            </p:cNvSpPr>
            <p:nvPr userDrawn="1"/>
          </p:nvSpPr>
          <p:spPr bwMode="auto">
            <a:xfrm>
              <a:off x="1050873" y="6174213"/>
              <a:ext cx="55799" cy="139497"/>
            </a:xfrm>
            <a:custGeom>
              <a:avLst/>
              <a:gdLst>
                <a:gd name="T0" fmla="*/ 21 w 22"/>
                <a:gd name="T1" fmla="*/ 53 h 55"/>
                <a:gd name="T2" fmla="*/ 18 w 22"/>
                <a:gd name="T3" fmla="*/ 54 h 55"/>
                <a:gd name="T4" fmla="*/ 14 w 22"/>
                <a:gd name="T5" fmla="*/ 55 h 55"/>
                <a:gd name="T6" fmla="*/ 11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2" y="54"/>
                    <a:pt x="11" y="54"/>
                  </a:cubicBezTo>
                  <a:cubicBezTo>
                    <a:pt x="10" y="54"/>
                    <a:pt x="9" y="53"/>
                    <a:pt x="8" y="52"/>
                  </a:cubicBezTo>
                  <a:cubicBezTo>
                    <a:pt x="7" y="51"/>
                    <a:pt x="6" y="50"/>
                    <a:pt x="6" y="49"/>
                  </a:cubicBezTo>
                  <a:cubicBezTo>
                    <a:pt x="6"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2"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77" name="Freeform 14">
              <a:extLst>
                <a:ext uri="{FF2B5EF4-FFF2-40B4-BE49-F238E27FC236}">
                  <a16:creationId xmlns:a16="http://schemas.microsoft.com/office/drawing/2014/main" id="{0A0438AD-9937-4C25-AB9E-7F8C8CCA23F7}"/>
                </a:ext>
              </a:extLst>
            </p:cNvPr>
            <p:cNvSpPr>
              <a:spLocks/>
            </p:cNvSpPr>
            <p:nvPr userDrawn="1"/>
          </p:nvSpPr>
          <p:spPr bwMode="auto">
            <a:xfrm>
              <a:off x="1118877"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78" name="Freeform 15">
              <a:extLst>
                <a:ext uri="{FF2B5EF4-FFF2-40B4-BE49-F238E27FC236}">
                  <a16:creationId xmlns:a16="http://schemas.microsoft.com/office/drawing/2014/main" id="{6FDE2726-7032-4BE4-A420-0ECF49A32A8B}"/>
                </a:ext>
              </a:extLst>
            </p:cNvPr>
            <p:cNvSpPr>
              <a:spLocks noEditPoints="1"/>
            </p:cNvSpPr>
            <p:nvPr userDrawn="1"/>
          </p:nvSpPr>
          <p:spPr bwMode="auto">
            <a:xfrm>
              <a:off x="1190370" y="6212575"/>
              <a:ext cx="83698" cy="101135"/>
            </a:xfrm>
            <a:custGeom>
              <a:avLst/>
              <a:gdLst>
                <a:gd name="T0" fmla="*/ 33 w 33"/>
                <a:gd name="T1" fmla="*/ 19 h 40"/>
                <a:gd name="T2" fmla="*/ 33 w 33"/>
                <a:gd name="T3" fmla="*/ 21 h 40"/>
                <a:gd name="T4" fmla="*/ 32 w 33"/>
                <a:gd name="T5" fmla="*/ 22 h 40"/>
                <a:gd name="T6" fmla="*/ 7 w 33"/>
                <a:gd name="T7" fmla="*/ 22 h 40"/>
                <a:gd name="T8" fmla="*/ 8 w 33"/>
                <a:gd name="T9" fmla="*/ 27 h 40"/>
                <a:gd name="T10" fmla="*/ 10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29 w 33"/>
                <a:gd name="T25" fmla="*/ 35 h 40"/>
                <a:gd name="T26" fmla="*/ 27 w 33"/>
                <a:gd name="T27" fmla="*/ 37 h 40"/>
                <a:gd name="T28" fmla="*/ 24 w 33"/>
                <a:gd name="T29" fmla="*/ 38 h 40"/>
                <a:gd name="T30" fmla="*/ 20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6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2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2"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0" y="32"/>
                    <a:pt x="21" y="32"/>
                  </a:cubicBezTo>
                  <a:cubicBezTo>
                    <a:pt x="22" y="32"/>
                    <a:pt x="22" y="31"/>
                    <a:pt x="23" y="31"/>
                  </a:cubicBezTo>
                  <a:cubicBezTo>
                    <a:pt x="23" y="31"/>
                    <a:pt x="24" y="30"/>
                    <a:pt x="25" y="30"/>
                  </a:cubicBezTo>
                  <a:cubicBezTo>
                    <a:pt x="29" y="35"/>
                    <a:pt x="29" y="35"/>
                    <a:pt x="29" y="35"/>
                  </a:cubicBezTo>
                  <a:cubicBezTo>
                    <a:pt x="29" y="35"/>
                    <a:pt x="28" y="36"/>
                    <a:pt x="27" y="37"/>
                  </a:cubicBezTo>
                  <a:cubicBezTo>
                    <a:pt x="26" y="37"/>
                    <a:pt x="25" y="38"/>
                    <a:pt x="24" y="38"/>
                  </a:cubicBezTo>
                  <a:cubicBezTo>
                    <a:pt x="23" y="39"/>
                    <a:pt x="22" y="39"/>
                    <a:pt x="20"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7"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79" name="Freeform 16">
              <a:extLst>
                <a:ext uri="{FF2B5EF4-FFF2-40B4-BE49-F238E27FC236}">
                  <a16:creationId xmlns:a16="http://schemas.microsoft.com/office/drawing/2014/main" id="{50C22C21-F8DB-486D-9042-765D68AE3A7C}"/>
                </a:ext>
              </a:extLst>
            </p:cNvPr>
            <p:cNvSpPr>
              <a:spLocks/>
            </p:cNvSpPr>
            <p:nvPr userDrawn="1"/>
          </p:nvSpPr>
          <p:spPr bwMode="auto">
            <a:xfrm>
              <a:off x="1294993" y="6212575"/>
              <a:ext cx="55799" cy="99391"/>
            </a:xfrm>
            <a:custGeom>
              <a:avLst/>
              <a:gdLst>
                <a:gd name="T0" fmla="*/ 20 w 22"/>
                <a:gd name="T1" fmla="*/ 8 h 39"/>
                <a:gd name="T2" fmla="*/ 18 w 22"/>
                <a:gd name="T3" fmla="*/ 7 h 39"/>
                <a:gd name="T4" fmla="*/ 15 w 22"/>
                <a:gd name="T5" fmla="*/ 7 h 39"/>
                <a:gd name="T6" fmla="*/ 9 w 22"/>
                <a:gd name="T7" fmla="*/ 9 h 39"/>
                <a:gd name="T8" fmla="*/ 7 w 22"/>
                <a:gd name="T9" fmla="*/ 17 h 39"/>
                <a:gd name="T10" fmla="*/ 7 w 22"/>
                <a:gd name="T11" fmla="*/ 39 h 39"/>
                <a:gd name="T12" fmla="*/ 0 w 22"/>
                <a:gd name="T13" fmla="*/ 39 h 39"/>
                <a:gd name="T14" fmla="*/ 0 w 22"/>
                <a:gd name="T15" fmla="*/ 0 h 39"/>
                <a:gd name="T16" fmla="*/ 7 w 22"/>
                <a:gd name="T17" fmla="*/ 0 h 39"/>
                <a:gd name="T18" fmla="*/ 7 w 22"/>
                <a:gd name="T19" fmla="*/ 4 h 39"/>
                <a:gd name="T20" fmla="*/ 9 w 22"/>
                <a:gd name="T21" fmla="*/ 2 h 39"/>
                <a:gd name="T22" fmla="*/ 11 w 22"/>
                <a:gd name="T23" fmla="*/ 1 h 39"/>
                <a:gd name="T24" fmla="*/ 13 w 22"/>
                <a:gd name="T25" fmla="*/ 0 h 39"/>
                <a:gd name="T26" fmla="*/ 16 w 22"/>
                <a:gd name="T27" fmla="*/ 0 h 39"/>
                <a:gd name="T28" fmla="*/ 20 w 22"/>
                <a:gd name="T29" fmla="*/ 0 h 39"/>
                <a:gd name="T30" fmla="*/ 22 w 22"/>
                <a:gd name="T31" fmla="*/ 1 h 39"/>
                <a:gd name="T32" fmla="*/ 20 w 22"/>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39">
                  <a:moveTo>
                    <a:pt x="20" y="8"/>
                  </a:moveTo>
                  <a:cubicBezTo>
                    <a:pt x="20" y="8"/>
                    <a:pt x="19" y="8"/>
                    <a:pt x="18" y="7"/>
                  </a:cubicBezTo>
                  <a:cubicBezTo>
                    <a:pt x="17" y="7"/>
                    <a:pt x="16" y="7"/>
                    <a:pt x="15" y="7"/>
                  </a:cubicBezTo>
                  <a:cubicBezTo>
                    <a:pt x="12" y="7"/>
                    <a:pt x="10" y="8"/>
                    <a:pt x="9" y="9"/>
                  </a:cubicBezTo>
                  <a:cubicBezTo>
                    <a:pt x="8" y="11"/>
                    <a:pt x="7" y="14"/>
                    <a:pt x="7" y="17"/>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9" y="2"/>
                    <a:pt x="10" y="1"/>
                    <a:pt x="11" y="1"/>
                  </a:cubicBezTo>
                  <a:cubicBezTo>
                    <a:pt x="11" y="0"/>
                    <a:pt x="12" y="0"/>
                    <a:pt x="13" y="0"/>
                  </a:cubicBezTo>
                  <a:cubicBezTo>
                    <a:pt x="14" y="0"/>
                    <a:pt x="15" y="0"/>
                    <a:pt x="16" y="0"/>
                  </a:cubicBezTo>
                  <a:cubicBezTo>
                    <a:pt x="17" y="0"/>
                    <a:pt x="19" y="0"/>
                    <a:pt x="20" y="0"/>
                  </a:cubicBezTo>
                  <a:cubicBezTo>
                    <a:pt x="21" y="0"/>
                    <a:pt x="22" y="1"/>
                    <a:pt x="22" y="1"/>
                  </a:cubicBezTo>
                  <a:lnTo>
                    <a:pt x="20"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80" name="Freeform 17">
              <a:extLst>
                <a:ext uri="{FF2B5EF4-FFF2-40B4-BE49-F238E27FC236}">
                  <a16:creationId xmlns:a16="http://schemas.microsoft.com/office/drawing/2014/main" id="{7F763F72-BB8F-482C-9FDA-40EDD6EE5FF8}"/>
                </a:ext>
              </a:extLst>
            </p:cNvPr>
            <p:cNvSpPr>
              <a:spLocks/>
            </p:cNvSpPr>
            <p:nvPr userDrawn="1"/>
          </p:nvSpPr>
          <p:spPr bwMode="auto">
            <a:xfrm>
              <a:off x="1406591"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81" name="Freeform 18">
              <a:extLst>
                <a:ext uri="{FF2B5EF4-FFF2-40B4-BE49-F238E27FC236}">
                  <a16:creationId xmlns:a16="http://schemas.microsoft.com/office/drawing/2014/main" id="{710F466C-6BEC-4970-9707-40D8002740B0}"/>
                </a:ext>
              </a:extLst>
            </p:cNvPr>
            <p:cNvSpPr>
              <a:spLocks/>
            </p:cNvSpPr>
            <p:nvPr userDrawn="1"/>
          </p:nvSpPr>
          <p:spPr bwMode="auto">
            <a:xfrm>
              <a:off x="1485058" y="6174213"/>
              <a:ext cx="80211"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10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2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3" y="26"/>
                    <a:pt x="21" y="24"/>
                  </a:cubicBezTo>
                  <a:cubicBezTo>
                    <a:pt x="20" y="22"/>
                    <a:pt x="18" y="22"/>
                    <a:pt x="15" y="22"/>
                  </a:cubicBezTo>
                  <a:cubicBezTo>
                    <a:pt x="14" y="22"/>
                    <a:pt x="13" y="22"/>
                    <a:pt x="12" y="22"/>
                  </a:cubicBezTo>
                  <a:cubicBezTo>
                    <a:pt x="11" y="22"/>
                    <a:pt x="10" y="23"/>
                    <a:pt x="10" y="24"/>
                  </a:cubicBezTo>
                  <a:cubicBezTo>
                    <a:pt x="9" y="25"/>
                    <a:pt x="8" y="26"/>
                    <a:pt x="8" y="27"/>
                  </a:cubicBezTo>
                  <a:cubicBezTo>
                    <a:pt x="8"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9" y="17"/>
                  </a:cubicBezTo>
                  <a:cubicBezTo>
                    <a:pt x="10" y="17"/>
                    <a:pt x="11" y="16"/>
                    <a:pt x="12" y="16"/>
                  </a:cubicBezTo>
                  <a:cubicBezTo>
                    <a:pt x="12" y="15"/>
                    <a:pt x="13" y="15"/>
                    <a:pt x="14" y="15"/>
                  </a:cubicBezTo>
                  <a:cubicBezTo>
                    <a:pt x="15" y="15"/>
                    <a:pt x="16" y="15"/>
                    <a:pt x="17" y="15"/>
                  </a:cubicBezTo>
                  <a:cubicBezTo>
                    <a:pt x="19" y="15"/>
                    <a:pt x="21" y="15"/>
                    <a:pt x="23" y="16"/>
                  </a:cubicBezTo>
                  <a:cubicBezTo>
                    <a:pt x="25" y="16"/>
                    <a:pt x="26" y="17"/>
                    <a:pt x="27" y="19"/>
                  </a:cubicBezTo>
                  <a:cubicBezTo>
                    <a:pt x="29" y="20"/>
                    <a:pt x="29" y="22"/>
                    <a:pt x="30" y="24"/>
                  </a:cubicBezTo>
                  <a:cubicBezTo>
                    <a:pt x="31"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82" name="Freeform 19">
              <a:extLst>
                <a:ext uri="{FF2B5EF4-FFF2-40B4-BE49-F238E27FC236}">
                  <a16:creationId xmlns:a16="http://schemas.microsoft.com/office/drawing/2014/main" id="{3332407D-F423-41B2-985F-8A4482C61D9E}"/>
                </a:ext>
              </a:extLst>
            </p:cNvPr>
            <p:cNvSpPr>
              <a:spLocks noEditPoints="1"/>
            </p:cNvSpPr>
            <p:nvPr userDrawn="1"/>
          </p:nvSpPr>
          <p:spPr bwMode="auto">
            <a:xfrm>
              <a:off x="1582706"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7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8" y="40"/>
                    <a:pt x="17" y="40"/>
                  </a:cubicBezTo>
                  <a:cubicBezTo>
                    <a:pt x="15" y="40"/>
                    <a:pt x="14" y="39"/>
                    <a:pt x="12" y="39"/>
                  </a:cubicBezTo>
                  <a:cubicBezTo>
                    <a:pt x="11" y="38"/>
                    <a:pt x="10" y="38"/>
                    <a:pt x="8" y="37"/>
                  </a:cubicBezTo>
                  <a:cubicBezTo>
                    <a:pt x="7" y="36"/>
                    <a:pt x="6" y="35"/>
                    <a:pt x="5" y="34"/>
                  </a:cubicBezTo>
                  <a:cubicBezTo>
                    <a:pt x="4"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83" name="Freeform 20">
              <a:extLst>
                <a:ext uri="{FF2B5EF4-FFF2-40B4-BE49-F238E27FC236}">
                  <a16:creationId xmlns:a16="http://schemas.microsoft.com/office/drawing/2014/main" id="{44E3286F-1188-47B1-8B46-3498795DF2DC}"/>
                </a:ext>
              </a:extLst>
            </p:cNvPr>
            <p:cNvSpPr>
              <a:spLocks noEditPoints="1"/>
            </p:cNvSpPr>
            <p:nvPr userDrawn="1"/>
          </p:nvSpPr>
          <p:spPr bwMode="auto">
            <a:xfrm>
              <a:off x="1730922" y="6212575"/>
              <a:ext cx="80211" cy="134265"/>
            </a:xfrm>
            <a:custGeom>
              <a:avLst/>
              <a:gdLst>
                <a:gd name="T0" fmla="*/ 25 w 32"/>
                <a:gd name="T1" fmla="*/ 53 h 53"/>
                <a:gd name="T2" fmla="*/ 25 w 32"/>
                <a:gd name="T3" fmla="*/ 35 h 53"/>
                <a:gd name="T4" fmla="*/ 20 w 32"/>
                <a:gd name="T5" fmla="*/ 38 h 53"/>
                <a:gd name="T6" fmla="*/ 15 w 32"/>
                <a:gd name="T7" fmla="*/ 40 h 53"/>
                <a:gd name="T8" fmla="*/ 9 w 32"/>
                <a:gd name="T9" fmla="*/ 38 h 53"/>
                <a:gd name="T10" fmla="*/ 4 w 32"/>
                <a:gd name="T11" fmla="*/ 35 h 53"/>
                <a:gd name="T12" fmla="*/ 1 w 32"/>
                <a:gd name="T13" fmla="*/ 28 h 53"/>
                <a:gd name="T14" fmla="*/ 0 w 32"/>
                <a:gd name="T15" fmla="*/ 19 h 53"/>
                <a:gd name="T16" fmla="*/ 1 w 32"/>
                <a:gd name="T17" fmla="*/ 10 h 53"/>
                <a:gd name="T18" fmla="*/ 4 w 32"/>
                <a:gd name="T19" fmla="*/ 4 h 53"/>
                <a:gd name="T20" fmla="*/ 9 w 32"/>
                <a:gd name="T21" fmla="*/ 1 h 53"/>
                <a:gd name="T22" fmla="*/ 15 w 32"/>
                <a:gd name="T23" fmla="*/ 0 h 53"/>
                <a:gd name="T24" fmla="*/ 18 w 32"/>
                <a:gd name="T25" fmla="*/ 0 h 53"/>
                <a:gd name="T26" fmla="*/ 20 w 32"/>
                <a:gd name="T27" fmla="*/ 1 h 53"/>
                <a:gd name="T28" fmla="*/ 23 w 32"/>
                <a:gd name="T29" fmla="*/ 2 h 53"/>
                <a:gd name="T30" fmla="*/ 25 w 32"/>
                <a:gd name="T31" fmla="*/ 4 h 53"/>
                <a:gd name="T32" fmla="*/ 25 w 32"/>
                <a:gd name="T33" fmla="*/ 0 h 53"/>
                <a:gd name="T34" fmla="*/ 32 w 32"/>
                <a:gd name="T35" fmla="*/ 0 h 53"/>
                <a:gd name="T36" fmla="*/ 32 w 32"/>
                <a:gd name="T37" fmla="*/ 49 h 53"/>
                <a:gd name="T38" fmla="*/ 25 w 32"/>
                <a:gd name="T39" fmla="*/ 53 h 53"/>
                <a:gd name="T40" fmla="*/ 25 w 32"/>
                <a:gd name="T41" fmla="*/ 12 h 53"/>
                <a:gd name="T42" fmla="*/ 23 w 32"/>
                <a:gd name="T43" fmla="*/ 10 h 53"/>
                <a:gd name="T44" fmla="*/ 21 w 32"/>
                <a:gd name="T45" fmla="*/ 8 h 53"/>
                <a:gd name="T46" fmla="*/ 18 w 32"/>
                <a:gd name="T47" fmla="*/ 7 h 53"/>
                <a:gd name="T48" fmla="*/ 16 w 32"/>
                <a:gd name="T49" fmla="*/ 7 h 53"/>
                <a:gd name="T50" fmla="*/ 9 w 32"/>
                <a:gd name="T51" fmla="*/ 10 h 53"/>
                <a:gd name="T52" fmla="*/ 7 w 32"/>
                <a:gd name="T53" fmla="*/ 19 h 53"/>
                <a:gd name="T54" fmla="*/ 10 w 32"/>
                <a:gd name="T55" fmla="*/ 29 h 53"/>
                <a:gd name="T56" fmla="*/ 16 w 32"/>
                <a:gd name="T57" fmla="*/ 33 h 53"/>
                <a:gd name="T58" fmla="*/ 21 w 32"/>
                <a:gd name="T59" fmla="*/ 31 h 53"/>
                <a:gd name="T60" fmla="*/ 25 w 32"/>
                <a:gd name="T61" fmla="*/ 28 h 53"/>
                <a:gd name="T62" fmla="*/ 25 w 32"/>
                <a:gd name="T63" fmla="*/ 1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 h="53">
                  <a:moveTo>
                    <a:pt x="25" y="53"/>
                  </a:moveTo>
                  <a:cubicBezTo>
                    <a:pt x="25" y="35"/>
                    <a:pt x="25" y="35"/>
                    <a:pt x="25" y="35"/>
                  </a:cubicBezTo>
                  <a:cubicBezTo>
                    <a:pt x="23" y="36"/>
                    <a:pt x="22" y="37"/>
                    <a:pt x="20" y="38"/>
                  </a:cubicBezTo>
                  <a:cubicBezTo>
                    <a:pt x="18" y="39"/>
                    <a:pt x="17" y="40"/>
                    <a:pt x="15" y="40"/>
                  </a:cubicBezTo>
                  <a:cubicBezTo>
                    <a:pt x="13" y="40"/>
                    <a:pt x="11" y="39"/>
                    <a:pt x="9" y="38"/>
                  </a:cubicBezTo>
                  <a:cubicBezTo>
                    <a:pt x="7" y="38"/>
                    <a:pt x="5" y="36"/>
                    <a:pt x="4" y="35"/>
                  </a:cubicBezTo>
                  <a:cubicBezTo>
                    <a:pt x="3" y="33"/>
                    <a:pt x="2" y="31"/>
                    <a:pt x="1" y="28"/>
                  </a:cubicBezTo>
                  <a:cubicBezTo>
                    <a:pt x="0" y="26"/>
                    <a:pt x="0" y="23"/>
                    <a:pt x="0" y="19"/>
                  </a:cubicBezTo>
                  <a:cubicBezTo>
                    <a:pt x="0" y="16"/>
                    <a:pt x="0" y="13"/>
                    <a:pt x="1" y="10"/>
                  </a:cubicBezTo>
                  <a:cubicBezTo>
                    <a:pt x="2" y="8"/>
                    <a:pt x="3" y="6"/>
                    <a:pt x="4" y="4"/>
                  </a:cubicBezTo>
                  <a:cubicBezTo>
                    <a:pt x="6" y="3"/>
                    <a:pt x="7" y="2"/>
                    <a:pt x="9" y="1"/>
                  </a:cubicBezTo>
                  <a:cubicBezTo>
                    <a:pt x="11" y="0"/>
                    <a:pt x="13" y="0"/>
                    <a:pt x="15" y="0"/>
                  </a:cubicBezTo>
                  <a:cubicBezTo>
                    <a:pt x="16" y="0"/>
                    <a:pt x="17" y="0"/>
                    <a:pt x="18" y="0"/>
                  </a:cubicBezTo>
                  <a:cubicBezTo>
                    <a:pt x="19" y="0"/>
                    <a:pt x="20" y="0"/>
                    <a:pt x="20" y="1"/>
                  </a:cubicBezTo>
                  <a:cubicBezTo>
                    <a:pt x="21" y="1"/>
                    <a:pt x="22" y="2"/>
                    <a:pt x="23" y="2"/>
                  </a:cubicBezTo>
                  <a:cubicBezTo>
                    <a:pt x="23" y="3"/>
                    <a:pt x="24" y="3"/>
                    <a:pt x="25" y="4"/>
                  </a:cubicBezTo>
                  <a:cubicBezTo>
                    <a:pt x="25" y="0"/>
                    <a:pt x="25" y="0"/>
                    <a:pt x="25" y="0"/>
                  </a:cubicBezTo>
                  <a:cubicBezTo>
                    <a:pt x="32" y="0"/>
                    <a:pt x="32" y="0"/>
                    <a:pt x="32" y="0"/>
                  </a:cubicBezTo>
                  <a:cubicBezTo>
                    <a:pt x="32" y="49"/>
                    <a:pt x="32" y="49"/>
                    <a:pt x="32" y="49"/>
                  </a:cubicBezTo>
                  <a:lnTo>
                    <a:pt x="25" y="53"/>
                  </a:lnTo>
                  <a:close/>
                  <a:moveTo>
                    <a:pt x="25" y="12"/>
                  </a:moveTo>
                  <a:cubicBezTo>
                    <a:pt x="24" y="11"/>
                    <a:pt x="24" y="10"/>
                    <a:pt x="23" y="10"/>
                  </a:cubicBezTo>
                  <a:cubicBezTo>
                    <a:pt x="23" y="9"/>
                    <a:pt x="22" y="9"/>
                    <a:pt x="21" y="8"/>
                  </a:cubicBezTo>
                  <a:cubicBezTo>
                    <a:pt x="20" y="8"/>
                    <a:pt x="19" y="7"/>
                    <a:pt x="18" y="7"/>
                  </a:cubicBezTo>
                  <a:cubicBezTo>
                    <a:pt x="18" y="7"/>
                    <a:pt x="17" y="7"/>
                    <a:pt x="16" y="7"/>
                  </a:cubicBezTo>
                  <a:cubicBezTo>
                    <a:pt x="13" y="7"/>
                    <a:pt x="11" y="8"/>
                    <a:pt x="9" y="10"/>
                  </a:cubicBezTo>
                  <a:cubicBezTo>
                    <a:pt x="8" y="12"/>
                    <a:pt x="7" y="15"/>
                    <a:pt x="7" y="19"/>
                  </a:cubicBezTo>
                  <a:cubicBezTo>
                    <a:pt x="7" y="23"/>
                    <a:pt x="8" y="27"/>
                    <a:pt x="10" y="29"/>
                  </a:cubicBezTo>
                  <a:cubicBezTo>
                    <a:pt x="11" y="31"/>
                    <a:pt x="13" y="33"/>
                    <a:pt x="16" y="33"/>
                  </a:cubicBezTo>
                  <a:cubicBezTo>
                    <a:pt x="18" y="33"/>
                    <a:pt x="19" y="32"/>
                    <a:pt x="21" y="31"/>
                  </a:cubicBezTo>
                  <a:cubicBezTo>
                    <a:pt x="22" y="30"/>
                    <a:pt x="24" y="29"/>
                    <a:pt x="25" y="28"/>
                  </a:cubicBezTo>
                  <a:lnTo>
                    <a:pt x="25" y="1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84" name="Freeform 21">
              <a:extLst>
                <a:ext uri="{FF2B5EF4-FFF2-40B4-BE49-F238E27FC236}">
                  <a16:creationId xmlns:a16="http://schemas.microsoft.com/office/drawing/2014/main" id="{E7BD9E0B-920A-4409-95E7-40A47107B346}"/>
                </a:ext>
              </a:extLst>
            </p:cNvPr>
            <p:cNvSpPr>
              <a:spLocks/>
            </p:cNvSpPr>
            <p:nvPr userDrawn="1"/>
          </p:nvSpPr>
          <p:spPr bwMode="auto">
            <a:xfrm>
              <a:off x="1835545" y="6212575"/>
              <a:ext cx="78468" cy="101135"/>
            </a:xfrm>
            <a:custGeom>
              <a:avLst/>
              <a:gdLst>
                <a:gd name="T0" fmla="*/ 24 w 31"/>
                <a:gd name="T1" fmla="*/ 39 h 40"/>
                <a:gd name="T2" fmla="*/ 24 w 31"/>
                <a:gd name="T3" fmla="*/ 35 h 40"/>
                <a:gd name="T4" fmla="*/ 20 w 31"/>
                <a:gd name="T5" fmla="*/ 38 h 40"/>
                <a:gd name="T6" fmla="*/ 14 w 31"/>
                <a:gd name="T7" fmla="*/ 40 h 40"/>
                <a:gd name="T8" fmla="*/ 4 w 31"/>
                <a:gd name="T9" fmla="*/ 35 h 40"/>
                <a:gd name="T10" fmla="*/ 0 w 31"/>
                <a:gd name="T11" fmla="*/ 22 h 40"/>
                <a:gd name="T12" fmla="*/ 0 w 31"/>
                <a:gd name="T13" fmla="*/ 0 h 40"/>
                <a:gd name="T14" fmla="*/ 8 w 31"/>
                <a:gd name="T15" fmla="*/ 0 h 40"/>
                <a:gd name="T16" fmla="*/ 8 w 31"/>
                <a:gd name="T17" fmla="*/ 22 h 40"/>
                <a:gd name="T18" fmla="*/ 10 w 31"/>
                <a:gd name="T19" fmla="*/ 30 h 40"/>
                <a:gd name="T20" fmla="*/ 16 w 31"/>
                <a:gd name="T21" fmla="*/ 33 h 40"/>
                <a:gd name="T22" fmla="*/ 22 w 31"/>
                <a:gd name="T23" fmla="*/ 30 h 40"/>
                <a:gd name="T24" fmla="*/ 24 w 31"/>
                <a:gd name="T25" fmla="*/ 23 h 40"/>
                <a:gd name="T26" fmla="*/ 24 w 31"/>
                <a:gd name="T27" fmla="*/ 0 h 40"/>
                <a:gd name="T28" fmla="*/ 31 w 31"/>
                <a:gd name="T29" fmla="*/ 0 h 40"/>
                <a:gd name="T30" fmla="*/ 31 w 31"/>
                <a:gd name="T31" fmla="*/ 39 h 40"/>
                <a:gd name="T32" fmla="*/ 24 w 31"/>
                <a:gd name="T33"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40">
                  <a:moveTo>
                    <a:pt x="24" y="39"/>
                  </a:moveTo>
                  <a:cubicBezTo>
                    <a:pt x="24" y="35"/>
                    <a:pt x="24" y="35"/>
                    <a:pt x="24" y="35"/>
                  </a:cubicBezTo>
                  <a:cubicBezTo>
                    <a:pt x="23" y="36"/>
                    <a:pt x="22" y="38"/>
                    <a:pt x="20" y="38"/>
                  </a:cubicBezTo>
                  <a:cubicBezTo>
                    <a:pt x="18" y="39"/>
                    <a:pt x="16" y="40"/>
                    <a:pt x="14" y="40"/>
                  </a:cubicBezTo>
                  <a:cubicBezTo>
                    <a:pt x="10" y="40"/>
                    <a:pt x="6" y="38"/>
                    <a:pt x="4" y="35"/>
                  </a:cubicBezTo>
                  <a:cubicBezTo>
                    <a:pt x="2" y="32"/>
                    <a:pt x="0" y="28"/>
                    <a:pt x="0" y="22"/>
                  </a:cubicBezTo>
                  <a:cubicBezTo>
                    <a:pt x="0" y="0"/>
                    <a:pt x="0" y="0"/>
                    <a:pt x="0" y="0"/>
                  </a:cubicBezTo>
                  <a:cubicBezTo>
                    <a:pt x="8" y="0"/>
                    <a:pt x="8" y="0"/>
                    <a:pt x="8" y="0"/>
                  </a:cubicBezTo>
                  <a:cubicBezTo>
                    <a:pt x="8" y="22"/>
                    <a:pt x="8" y="22"/>
                    <a:pt x="8" y="22"/>
                  </a:cubicBezTo>
                  <a:cubicBezTo>
                    <a:pt x="8" y="26"/>
                    <a:pt x="9" y="28"/>
                    <a:pt x="10" y="30"/>
                  </a:cubicBezTo>
                  <a:cubicBezTo>
                    <a:pt x="11" y="32"/>
                    <a:pt x="13" y="33"/>
                    <a:pt x="16" y="33"/>
                  </a:cubicBezTo>
                  <a:cubicBezTo>
                    <a:pt x="18" y="33"/>
                    <a:pt x="20" y="32"/>
                    <a:pt x="22" y="30"/>
                  </a:cubicBezTo>
                  <a:cubicBezTo>
                    <a:pt x="23" y="28"/>
                    <a:pt x="24" y="26"/>
                    <a:pt x="24" y="23"/>
                  </a:cubicBezTo>
                  <a:cubicBezTo>
                    <a:pt x="24" y="0"/>
                    <a:pt x="24" y="0"/>
                    <a:pt x="24" y="0"/>
                  </a:cubicBezTo>
                  <a:cubicBezTo>
                    <a:pt x="31" y="0"/>
                    <a:pt x="31" y="0"/>
                    <a:pt x="31" y="0"/>
                  </a:cubicBezTo>
                  <a:cubicBezTo>
                    <a:pt x="31" y="39"/>
                    <a:pt x="31" y="39"/>
                    <a:pt x="31" y="39"/>
                  </a:cubicBezTo>
                  <a:lnTo>
                    <a:pt x="24"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85" name="Freeform 22">
              <a:extLst>
                <a:ext uri="{FF2B5EF4-FFF2-40B4-BE49-F238E27FC236}">
                  <a16:creationId xmlns:a16="http://schemas.microsoft.com/office/drawing/2014/main" id="{9D2625B8-0A5B-46EF-8302-77353AB0D3A9}"/>
                </a:ext>
              </a:extLst>
            </p:cNvPr>
            <p:cNvSpPr>
              <a:spLocks noEditPoints="1"/>
            </p:cNvSpPr>
            <p:nvPr userDrawn="1"/>
          </p:nvSpPr>
          <p:spPr bwMode="auto">
            <a:xfrm>
              <a:off x="1934936"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3 w 33"/>
                <a:gd name="T21" fmla="*/ 31 h 40"/>
                <a:gd name="T22" fmla="*/ 26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6"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4"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1"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6" y="16"/>
                  </a:moveTo>
                  <a:cubicBezTo>
                    <a:pt x="25" y="15"/>
                    <a:pt x="25" y="13"/>
                    <a:pt x="25" y="12"/>
                  </a:cubicBezTo>
                  <a:cubicBezTo>
                    <a:pt x="24" y="11"/>
                    <a:pt x="24" y="10"/>
                    <a:pt x="23" y="9"/>
                  </a:cubicBezTo>
                  <a:cubicBezTo>
                    <a:pt x="22" y="8"/>
                    <a:pt x="22"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86" name="Freeform 23">
              <a:extLst>
                <a:ext uri="{FF2B5EF4-FFF2-40B4-BE49-F238E27FC236}">
                  <a16:creationId xmlns:a16="http://schemas.microsoft.com/office/drawing/2014/main" id="{DE6C9E0E-C49B-4FBE-97F3-BB6DFAC57421}"/>
                </a:ext>
              </a:extLst>
            </p:cNvPr>
            <p:cNvSpPr>
              <a:spLocks/>
            </p:cNvSpPr>
            <p:nvPr userDrawn="1"/>
          </p:nvSpPr>
          <p:spPr bwMode="auto">
            <a:xfrm>
              <a:off x="2030841" y="6212575"/>
              <a:ext cx="73236" cy="101135"/>
            </a:xfrm>
            <a:custGeom>
              <a:avLst/>
              <a:gdLst>
                <a:gd name="T0" fmla="*/ 28 w 29"/>
                <a:gd name="T1" fmla="*/ 4 h 40"/>
                <a:gd name="T2" fmla="*/ 24 w 29"/>
                <a:gd name="T3" fmla="*/ 10 h 40"/>
                <a:gd name="T4" fmla="*/ 20 w 29"/>
                <a:gd name="T5" fmla="*/ 7 h 40"/>
                <a:gd name="T6" fmla="*/ 14 w 29"/>
                <a:gd name="T7" fmla="*/ 6 h 40"/>
                <a:gd name="T8" fmla="*/ 10 w 29"/>
                <a:gd name="T9" fmla="*/ 7 h 40"/>
                <a:gd name="T10" fmla="*/ 9 w 29"/>
                <a:gd name="T11" fmla="*/ 10 h 40"/>
                <a:gd name="T12" fmla="*/ 9 w 29"/>
                <a:gd name="T13" fmla="*/ 11 h 40"/>
                <a:gd name="T14" fmla="*/ 11 w 29"/>
                <a:gd name="T15" fmla="*/ 12 h 40"/>
                <a:gd name="T16" fmla="*/ 13 w 29"/>
                <a:gd name="T17" fmla="*/ 14 h 40"/>
                <a:gd name="T18" fmla="*/ 16 w 29"/>
                <a:gd name="T19" fmla="*/ 15 h 40"/>
                <a:gd name="T20" fmla="*/ 22 w 29"/>
                <a:gd name="T21" fmla="*/ 18 h 40"/>
                <a:gd name="T22" fmla="*/ 26 w 29"/>
                <a:gd name="T23" fmla="*/ 20 h 40"/>
                <a:gd name="T24" fmla="*/ 28 w 29"/>
                <a:gd name="T25" fmla="*/ 24 h 40"/>
                <a:gd name="T26" fmla="*/ 29 w 29"/>
                <a:gd name="T27" fmla="*/ 28 h 40"/>
                <a:gd name="T28" fmla="*/ 28 w 29"/>
                <a:gd name="T29" fmla="*/ 34 h 40"/>
                <a:gd name="T30" fmla="*/ 25 w 29"/>
                <a:gd name="T31" fmla="*/ 37 h 40"/>
                <a:gd name="T32" fmla="*/ 20 w 29"/>
                <a:gd name="T33" fmla="*/ 39 h 40"/>
                <a:gd name="T34" fmla="*/ 15 w 29"/>
                <a:gd name="T35" fmla="*/ 40 h 40"/>
                <a:gd name="T36" fmla="*/ 7 w 29"/>
                <a:gd name="T37" fmla="*/ 38 h 40"/>
                <a:gd name="T38" fmla="*/ 0 w 29"/>
                <a:gd name="T39" fmla="*/ 35 h 40"/>
                <a:gd name="T40" fmla="*/ 4 w 29"/>
                <a:gd name="T41" fmla="*/ 29 h 40"/>
                <a:gd name="T42" fmla="*/ 9 w 29"/>
                <a:gd name="T43" fmla="*/ 32 h 40"/>
                <a:gd name="T44" fmla="*/ 15 w 29"/>
                <a:gd name="T45" fmla="*/ 33 h 40"/>
                <a:gd name="T46" fmla="*/ 20 w 29"/>
                <a:gd name="T47" fmla="*/ 32 h 40"/>
                <a:gd name="T48" fmla="*/ 22 w 29"/>
                <a:gd name="T49" fmla="*/ 29 h 40"/>
                <a:gd name="T50" fmla="*/ 21 w 29"/>
                <a:gd name="T51" fmla="*/ 27 h 40"/>
                <a:gd name="T52" fmla="*/ 19 w 29"/>
                <a:gd name="T53" fmla="*/ 25 h 40"/>
                <a:gd name="T54" fmla="*/ 17 w 29"/>
                <a:gd name="T55" fmla="*/ 24 h 40"/>
                <a:gd name="T56" fmla="*/ 13 w 29"/>
                <a:gd name="T57" fmla="*/ 22 h 40"/>
                <a:gd name="T58" fmla="*/ 8 w 29"/>
                <a:gd name="T59" fmla="*/ 20 h 40"/>
                <a:gd name="T60" fmla="*/ 4 w 29"/>
                <a:gd name="T61" fmla="*/ 17 h 40"/>
                <a:gd name="T62" fmla="*/ 2 w 29"/>
                <a:gd name="T63" fmla="*/ 14 h 40"/>
                <a:gd name="T64" fmla="*/ 2 w 29"/>
                <a:gd name="T65" fmla="*/ 10 h 40"/>
                <a:gd name="T66" fmla="*/ 2 w 29"/>
                <a:gd name="T67" fmla="*/ 5 h 40"/>
                <a:gd name="T68" fmla="*/ 5 w 29"/>
                <a:gd name="T69" fmla="*/ 2 h 40"/>
                <a:gd name="T70" fmla="*/ 9 w 29"/>
                <a:gd name="T71" fmla="*/ 0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4" y="10"/>
                    <a:pt x="24" y="10"/>
                    <a:pt x="24" y="10"/>
                  </a:cubicBezTo>
                  <a:cubicBezTo>
                    <a:pt x="23" y="8"/>
                    <a:pt x="21" y="8"/>
                    <a:pt x="20" y="7"/>
                  </a:cubicBezTo>
                  <a:cubicBezTo>
                    <a:pt x="18" y="7"/>
                    <a:pt x="16" y="6"/>
                    <a:pt x="14" y="6"/>
                  </a:cubicBezTo>
                  <a:cubicBezTo>
                    <a:pt x="13" y="6"/>
                    <a:pt x="11" y="7"/>
                    <a:pt x="10" y="7"/>
                  </a:cubicBezTo>
                  <a:cubicBezTo>
                    <a:pt x="10" y="8"/>
                    <a:pt x="9" y="9"/>
                    <a:pt x="9" y="10"/>
                  </a:cubicBezTo>
                  <a:cubicBezTo>
                    <a:pt x="9" y="10"/>
                    <a:pt x="9" y="11"/>
                    <a:pt x="9" y="11"/>
                  </a:cubicBezTo>
                  <a:cubicBezTo>
                    <a:pt x="10" y="12"/>
                    <a:pt x="10" y="12"/>
                    <a:pt x="11"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4" y="29"/>
                    <a:pt x="4" y="29"/>
                    <a:pt x="4"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2" y="27"/>
                    <a:pt x="21" y="27"/>
                  </a:cubicBezTo>
                  <a:cubicBezTo>
                    <a:pt x="21" y="26"/>
                    <a:pt x="20" y="25"/>
                    <a:pt x="19" y="25"/>
                  </a:cubicBezTo>
                  <a:cubicBezTo>
                    <a:pt x="19" y="25"/>
                    <a:pt x="18" y="24"/>
                    <a:pt x="17" y="24"/>
                  </a:cubicBezTo>
                  <a:cubicBezTo>
                    <a:pt x="15" y="23"/>
                    <a:pt x="14" y="23"/>
                    <a:pt x="13" y="22"/>
                  </a:cubicBezTo>
                  <a:cubicBezTo>
                    <a:pt x="11" y="21"/>
                    <a:pt x="9" y="20"/>
                    <a:pt x="8" y="20"/>
                  </a:cubicBezTo>
                  <a:cubicBezTo>
                    <a:pt x="6" y="19"/>
                    <a:pt x="5" y="18"/>
                    <a:pt x="4" y="17"/>
                  </a:cubicBezTo>
                  <a:cubicBezTo>
                    <a:pt x="3" y="16"/>
                    <a:pt x="3" y="15"/>
                    <a:pt x="2" y="14"/>
                  </a:cubicBezTo>
                  <a:cubicBezTo>
                    <a:pt x="2" y="13"/>
                    <a:pt x="2" y="12"/>
                    <a:pt x="2" y="10"/>
                  </a:cubicBezTo>
                  <a:cubicBezTo>
                    <a:pt x="2"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87" name="Freeform 24">
              <a:extLst>
                <a:ext uri="{FF2B5EF4-FFF2-40B4-BE49-F238E27FC236}">
                  <a16:creationId xmlns:a16="http://schemas.microsoft.com/office/drawing/2014/main" id="{580801ED-9260-41DB-A0B7-5AF24B32272B}"/>
                </a:ext>
              </a:extLst>
            </p:cNvPr>
            <p:cNvSpPr>
              <a:spLocks/>
            </p:cNvSpPr>
            <p:nvPr userDrawn="1"/>
          </p:nvSpPr>
          <p:spPr bwMode="auto">
            <a:xfrm>
              <a:off x="2118027"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88" name="Freeform 25">
              <a:extLst>
                <a:ext uri="{FF2B5EF4-FFF2-40B4-BE49-F238E27FC236}">
                  <a16:creationId xmlns:a16="http://schemas.microsoft.com/office/drawing/2014/main" id="{3A9842FB-6E95-4D11-B5B9-58C4CB82C2FE}"/>
                </a:ext>
              </a:extLst>
            </p:cNvPr>
            <p:cNvSpPr>
              <a:spLocks noEditPoints="1"/>
            </p:cNvSpPr>
            <p:nvPr userDrawn="1"/>
          </p:nvSpPr>
          <p:spPr bwMode="auto">
            <a:xfrm>
              <a:off x="2194750" y="6175958"/>
              <a:ext cx="24412" cy="136010"/>
            </a:xfrm>
            <a:custGeom>
              <a:avLst/>
              <a:gdLst>
                <a:gd name="T0" fmla="*/ 10 w 10"/>
                <a:gd name="T1" fmla="*/ 5 h 53"/>
                <a:gd name="T2" fmla="*/ 9 w 10"/>
                <a:gd name="T3" fmla="*/ 6 h 53"/>
                <a:gd name="T4" fmla="*/ 8 w 10"/>
                <a:gd name="T5" fmla="*/ 8 h 53"/>
                <a:gd name="T6" fmla="*/ 7 w 10"/>
                <a:gd name="T7" fmla="*/ 9 h 53"/>
                <a:gd name="T8" fmla="*/ 5 w 10"/>
                <a:gd name="T9" fmla="*/ 9 h 53"/>
                <a:gd name="T10" fmla="*/ 3 w 10"/>
                <a:gd name="T11" fmla="*/ 9 h 53"/>
                <a:gd name="T12" fmla="*/ 1 w 10"/>
                <a:gd name="T13" fmla="*/ 8 h 53"/>
                <a:gd name="T14" fmla="*/ 0 w 10"/>
                <a:gd name="T15" fmla="*/ 6 h 53"/>
                <a:gd name="T16" fmla="*/ 0 w 10"/>
                <a:gd name="T17" fmla="*/ 5 h 53"/>
                <a:gd name="T18" fmla="*/ 0 w 10"/>
                <a:gd name="T19" fmla="*/ 3 h 53"/>
                <a:gd name="T20" fmla="*/ 1 w 10"/>
                <a:gd name="T21" fmla="*/ 1 h 53"/>
                <a:gd name="T22" fmla="*/ 3 w 10"/>
                <a:gd name="T23" fmla="*/ 0 h 53"/>
                <a:gd name="T24" fmla="*/ 5 w 10"/>
                <a:gd name="T25" fmla="*/ 0 h 53"/>
                <a:gd name="T26" fmla="*/ 7 w 10"/>
                <a:gd name="T27" fmla="*/ 0 h 53"/>
                <a:gd name="T28" fmla="*/ 8 w 10"/>
                <a:gd name="T29" fmla="*/ 1 h 53"/>
                <a:gd name="T30" fmla="*/ 9 w 10"/>
                <a:gd name="T31" fmla="*/ 3 h 53"/>
                <a:gd name="T32" fmla="*/ 10 w 10"/>
                <a:gd name="T33" fmla="*/ 5 h 53"/>
                <a:gd name="T34" fmla="*/ 1 w 10"/>
                <a:gd name="T35" fmla="*/ 53 h 53"/>
                <a:gd name="T36" fmla="*/ 1 w 10"/>
                <a:gd name="T37" fmla="*/ 14 h 53"/>
                <a:gd name="T38" fmla="*/ 9 w 10"/>
                <a:gd name="T39" fmla="*/ 14 h 53"/>
                <a:gd name="T40" fmla="*/ 9 w 10"/>
                <a:gd name="T41" fmla="*/ 53 h 53"/>
                <a:gd name="T42" fmla="*/ 1 w 10"/>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 h="53">
                  <a:moveTo>
                    <a:pt x="10" y="5"/>
                  </a:moveTo>
                  <a:cubicBezTo>
                    <a:pt x="10" y="5"/>
                    <a:pt x="10" y="6"/>
                    <a:pt x="9" y="6"/>
                  </a:cubicBezTo>
                  <a:cubicBezTo>
                    <a:pt x="9" y="7"/>
                    <a:pt x="9" y="8"/>
                    <a:pt x="8" y="8"/>
                  </a:cubicBezTo>
                  <a:cubicBezTo>
                    <a:pt x="8" y="8"/>
                    <a:pt x="7" y="9"/>
                    <a:pt x="7" y="9"/>
                  </a:cubicBezTo>
                  <a:cubicBezTo>
                    <a:pt x="6" y="9"/>
                    <a:pt x="6" y="9"/>
                    <a:pt x="5" y="9"/>
                  </a:cubicBezTo>
                  <a:cubicBezTo>
                    <a:pt x="4" y="9"/>
                    <a:pt x="4" y="9"/>
                    <a:pt x="3" y="9"/>
                  </a:cubicBezTo>
                  <a:cubicBezTo>
                    <a:pt x="2" y="9"/>
                    <a:pt x="2" y="8"/>
                    <a:pt x="1" y="8"/>
                  </a:cubicBezTo>
                  <a:cubicBezTo>
                    <a:pt x="1" y="8"/>
                    <a:pt x="1" y="7"/>
                    <a:pt x="0" y="6"/>
                  </a:cubicBezTo>
                  <a:cubicBezTo>
                    <a:pt x="0" y="6"/>
                    <a:pt x="0" y="5"/>
                    <a:pt x="0" y="5"/>
                  </a:cubicBezTo>
                  <a:cubicBezTo>
                    <a:pt x="0" y="4"/>
                    <a:pt x="0" y="3"/>
                    <a:pt x="0" y="3"/>
                  </a:cubicBezTo>
                  <a:cubicBezTo>
                    <a:pt x="1" y="2"/>
                    <a:pt x="1" y="2"/>
                    <a:pt x="1" y="1"/>
                  </a:cubicBezTo>
                  <a:cubicBezTo>
                    <a:pt x="2" y="1"/>
                    <a:pt x="2" y="0"/>
                    <a:pt x="3" y="0"/>
                  </a:cubicBezTo>
                  <a:cubicBezTo>
                    <a:pt x="4" y="0"/>
                    <a:pt x="4" y="0"/>
                    <a:pt x="5" y="0"/>
                  </a:cubicBezTo>
                  <a:cubicBezTo>
                    <a:pt x="6" y="0"/>
                    <a:pt x="6" y="0"/>
                    <a:pt x="7" y="0"/>
                  </a:cubicBezTo>
                  <a:cubicBezTo>
                    <a:pt x="7" y="0"/>
                    <a:pt x="8" y="1"/>
                    <a:pt x="8" y="1"/>
                  </a:cubicBezTo>
                  <a:cubicBezTo>
                    <a:pt x="9" y="2"/>
                    <a:pt x="9" y="2"/>
                    <a:pt x="9" y="3"/>
                  </a:cubicBezTo>
                  <a:cubicBezTo>
                    <a:pt x="10" y="3"/>
                    <a:pt x="10" y="4"/>
                    <a:pt x="10" y="5"/>
                  </a:cubicBezTo>
                  <a:close/>
                  <a:moveTo>
                    <a:pt x="1" y="53"/>
                  </a:moveTo>
                  <a:cubicBezTo>
                    <a:pt x="1" y="14"/>
                    <a:pt x="1" y="14"/>
                    <a:pt x="1" y="14"/>
                  </a:cubicBezTo>
                  <a:cubicBezTo>
                    <a:pt x="9" y="14"/>
                    <a:pt x="9" y="14"/>
                    <a:pt x="9" y="14"/>
                  </a:cubicBezTo>
                  <a:cubicBezTo>
                    <a:pt x="9" y="53"/>
                    <a:pt x="9" y="53"/>
                    <a:pt x="9" y="53"/>
                  </a:cubicBezTo>
                  <a:lnTo>
                    <a:pt x="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89" name="Freeform 26">
              <a:extLst>
                <a:ext uri="{FF2B5EF4-FFF2-40B4-BE49-F238E27FC236}">
                  <a16:creationId xmlns:a16="http://schemas.microsoft.com/office/drawing/2014/main" id="{076538BB-C266-42BE-916B-458AF9EFB224}"/>
                </a:ext>
              </a:extLst>
            </p:cNvPr>
            <p:cNvSpPr>
              <a:spLocks noEditPoints="1"/>
            </p:cNvSpPr>
            <p:nvPr userDrawn="1"/>
          </p:nvSpPr>
          <p:spPr bwMode="auto">
            <a:xfrm>
              <a:off x="2236599" y="6212575"/>
              <a:ext cx="87186" cy="101135"/>
            </a:xfrm>
            <a:custGeom>
              <a:avLst/>
              <a:gdLst>
                <a:gd name="T0" fmla="*/ 34 w 34"/>
                <a:gd name="T1" fmla="*/ 19 h 40"/>
                <a:gd name="T2" fmla="*/ 33 w 34"/>
                <a:gd name="T3" fmla="*/ 28 h 40"/>
                <a:gd name="T4" fmla="*/ 29 w 34"/>
                <a:gd name="T5" fmla="*/ 34 h 40"/>
                <a:gd name="T6" fmla="*/ 24 w 34"/>
                <a:gd name="T7" fmla="*/ 38 h 40"/>
                <a:gd name="T8" fmla="*/ 17 w 34"/>
                <a:gd name="T9" fmla="*/ 40 h 40"/>
                <a:gd name="T10" fmla="*/ 10 w 34"/>
                <a:gd name="T11" fmla="*/ 38 h 40"/>
                <a:gd name="T12" fmla="*/ 5 w 34"/>
                <a:gd name="T13" fmla="*/ 34 h 40"/>
                <a:gd name="T14" fmla="*/ 1 w 34"/>
                <a:gd name="T15" fmla="*/ 28 h 40"/>
                <a:gd name="T16" fmla="*/ 0 w 34"/>
                <a:gd name="T17" fmla="*/ 20 h 40"/>
                <a:gd name="T18" fmla="*/ 1 w 34"/>
                <a:gd name="T19" fmla="*/ 11 h 40"/>
                <a:gd name="T20" fmla="*/ 5 w 34"/>
                <a:gd name="T21" fmla="*/ 5 h 40"/>
                <a:gd name="T22" fmla="*/ 10 w 34"/>
                <a:gd name="T23" fmla="*/ 1 h 40"/>
                <a:gd name="T24" fmla="*/ 17 w 34"/>
                <a:gd name="T25" fmla="*/ 0 h 40"/>
                <a:gd name="T26" fmla="*/ 24 w 34"/>
                <a:gd name="T27" fmla="*/ 1 h 40"/>
                <a:gd name="T28" fmla="*/ 29 w 34"/>
                <a:gd name="T29" fmla="*/ 5 h 40"/>
                <a:gd name="T30" fmla="*/ 33 w 34"/>
                <a:gd name="T31" fmla="*/ 11 h 40"/>
                <a:gd name="T32" fmla="*/ 34 w 34"/>
                <a:gd name="T33" fmla="*/ 19 h 40"/>
                <a:gd name="T34" fmla="*/ 26 w 34"/>
                <a:gd name="T35" fmla="*/ 20 h 40"/>
                <a:gd name="T36" fmla="*/ 26 w 34"/>
                <a:gd name="T37" fmla="*/ 14 h 40"/>
                <a:gd name="T38" fmla="*/ 24 w 34"/>
                <a:gd name="T39" fmla="*/ 10 h 40"/>
                <a:gd name="T40" fmla="*/ 21 w 34"/>
                <a:gd name="T41" fmla="*/ 8 h 40"/>
                <a:gd name="T42" fmla="*/ 17 w 34"/>
                <a:gd name="T43" fmla="*/ 7 h 40"/>
                <a:gd name="T44" fmla="*/ 13 w 34"/>
                <a:gd name="T45" fmla="*/ 8 h 40"/>
                <a:gd name="T46" fmla="*/ 10 w 34"/>
                <a:gd name="T47" fmla="*/ 10 h 40"/>
                <a:gd name="T48" fmla="*/ 8 w 34"/>
                <a:gd name="T49" fmla="*/ 14 h 40"/>
                <a:gd name="T50" fmla="*/ 7 w 34"/>
                <a:gd name="T51" fmla="*/ 19 h 40"/>
                <a:gd name="T52" fmla="*/ 8 w 34"/>
                <a:gd name="T53" fmla="*/ 25 h 40"/>
                <a:gd name="T54" fmla="*/ 10 w 34"/>
                <a:gd name="T55" fmla="*/ 29 h 40"/>
                <a:gd name="T56" fmla="*/ 13 w 34"/>
                <a:gd name="T57" fmla="*/ 32 h 40"/>
                <a:gd name="T58" fmla="*/ 17 w 34"/>
                <a:gd name="T59" fmla="*/ 32 h 40"/>
                <a:gd name="T60" fmla="*/ 21 w 34"/>
                <a:gd name="T61" fmla="*/ 31 h 40"/>
                <a:gd name="T62" fmla="*/ 24 w 34"/>
                <a:gd name="T63" fmla="*/ 29 h 40"/>
                <a:gd name="T64" fmla="*/ 26 w 34"/>
                <a:gd name="T65" fmla="*/ 25 h 40"/>
                <a:gd name="T66" fmla="*/ 26 w 34"/>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 h="40">
                  <a:moveTo>
                    <a:pt x="34" y="19"/>
                  </a:moveTo>
                  <a:cubicBezTo>
                    <a:pt x="34" y="23"/>
                    <a:pt x="34" y="25"/>
                    <a:pt x="33" y="28"/>
                  </a:cubicBezTo>
                  <a:cubicBezTo>
                    <a:pt x="32" y="30"/>
                    <a:pt x="31" y="33"/>
                    <a:pt x="29" y="34"/>
                  </a:cubicBezTo>
                  <a:cubicBezTo>
                    <a:pt x="28" y="36"/>
                    <a:pt x="26" y="37"/>
                    <a:pt x="24" y="38"/>
                  </a:cubicBezTo>
                  <a:cubicBezTo>
                    <a:pt x="21" y="39"/>
                    <a:pt x="19" y="40"/>
                    <a:pt x="17" y="40"/>
                  </a:cubicBezTo>
                  <a:cubicBezTo>
                    <a:pt x="14" y="40"/>
                    <a:pt x="12" y="39"/>
                    <a:pt x="10" y="38"/>
                  </a:cubicBezTo>
                  <a:cubicBezTo>
                    <a:pt x="8" y="37"/>
                    <a:pt x="6" y="36"/>
                    <a:pt x="5" y="34"/>
                  </a:cubicBezTo>
                  <a:cubicBezTo>
                    <a:pt x="3" y="32"/>
                    <a:pt x="2" y="30"/>
                    <a:pt x="1" y="28"/>
                  </a:cubicBezTo>
                  <a:cubicBezTo>
                    <a:pt x="0" y="25"/>
                    <a:pt x="0" y="23"/>
                    <a:pt x="0" y="20"/>
                  </a:cubicBezTo>
                  <a:cubicBezTo>
                    <a:pt x="0" y="16"/>
                    <a:pt x="0" y="14"/>
                    <a:pt x="1" y="11"/>
                  </a:cubicBezTo>
                  <a:cubicBezTo>
                    <a:pt x="2" y="9"/>
                    <a:pt x="3" y="7"/>
                    <a:pt x="5" y="5"/>
                  </a:cubicBezTo>
                  <a:cubicBezTo>
                    <a:pt x="6" y="3"/>
                    <a:pt x="8" y="2"/>
                    <a:pt x="10" y="1"/>
                  </a:cubicBezTo>
                  <a:cubicBezTo>
                    <a:pt x="12" y="0"/>
                    <a:pt x="14" y="0"/>
                    <a:pt x="17" y="0"/>
                  </a:cubicBezTo>
                  <a:cubicBezTo>
                    <a:pt x="19" y="0"/>
                    <a:pt x="22" y="0"/>
                    <a:pt x="24" y="1"/>
                  </a:cubicBezTo>
                  <a:cubicBezTo>
                    <a:pt x="26" y="2"/>
                    <a:pt x="28" y="3"/>
                    <a:pt x="29" y="5"/>
                  </a:cubicBezTo>
                  <a:cubicBezTo>
                    <a:pt x="31" y="7"/>
                    <a:pt x="32" y="9"/>
                    <a:pt x="33" y="11"/>
                  </a:cubicBezTo>
                  <a:cubicBezTo>
                    <a:pt x="34" y="14"/>
                    <a:pt x="34" y="16"/>
                    <a:pt x="34" y="19"/>
                  </a:cubicBezTo>
                  <a:close/>
                  <a:moveTo>
                    <a:pt x="26" y="20"/>
                  </a:moveTo>
                  <a:cubicBezTo>
                    <a:pt x="26" y="18"/>
                    <a:pt x="26" y="16"/>
                    <a:pt x="26" y="14"/>
                  </a:cubicBezTo>
                  <a:cubicBezTo>
                    <a:pt x="25" y="13"/>
                    <a:pt x="25" y="11"/>
                    <a:pt x="24" y="10"/>
                  </a:cubicBezTo>
                  <a:cubicBezTo>
                    <a:pt x="23" y="9"/>
                    <a:pt x="22" y="8"/>
                    <a:pt x="21" y="8"/>
                  </a:cubicBezTo>
                  <a:cubicBezTo>
                    <a:pt x="19" y="7"/>
                    <a:pt x="18" y="7"/>
                    <a:pt x="17" y="7"/>
                  </a:cubicBezTo>
                  <a:cubicBezTo>
                    <a:pt x="15" y="7"/>
                    <a:pt x="14" y="7"/>
                    <a:pt x="13" y="8"/>
                  </a:cubicBezTo>
                  <a:cubicBezTo>
                    <a:pt x="12" y="8"/>
                    <a:pt x="11" y="9"/>
                    <a:pt x="10" y="10"/>
                  </a:cubicBezTo>
                  <a:cubicBezTo>
                    <a:pt x="9" y="11"/>
                    <a:pt x="8" y="13"/>
                    <a:pt x="8" y="14"/>
                  </a:cubicBezTo>
                  <a:cubicBezTo>
                    <a:pt x="8" y="16"/>
                    <a:pt x="7" y="17"/>
                    <a:pt x="7" y="19"/>
                  </a:cubicBezTo>
                  <a:cubicBezTo>
                    <a:pt x="7" y="21"/>
                    <a:pt x="8" y="23"/>
                    <a:pt x="8" y="25"/>
                  </a:cubicBezTo>
                  <a:cubicBezTo>
                    <a:pt x="9" y="27"/>
                    <a:pt x="9" y="28"/>
                    <a:pt x="10" y="29"/>
                  </a:cubicBezTo>
                  <a:cubicBezTo>
                    <a:pt x="11" y="30"/>
                    <a:pt x="12" y="31"/>
                    <a:pt x="13" y="32"/>
                  </a:cubicBezTo>
                  <a:cubicBezTo>
                    <a:pt x="14" y="32"/>
                    <a:pt x="16" y="32"/>
                    <a:pt x="17" y="32"/>
                  </a:cubicBezTo>
                  <a:cubicBezTo>
                    <a:pt x="18" y="32"/>
                    <a:pt x="20" y="32"/>
                    <a:pt x="21" y="31"/>
                  </a:cubicBezTo>
                  <a:cubicBezTo>
                    <a:pt x="22" y="31"/>
                    <a:pt x="23" y="30"/>
                    <a:pt x="24" y="29"/>
                  </a:cubicBezTo>
                  <a:cubicBezTo>
                    <a:pt x="25" y="27"/>
                    <a:pt x="25" y="26"/>
                    <a:pt x="26" y="25"/>
                  </a:cubicBezTo>
                  <a:cubicBezTo>
                    <a:pt x="26" y="23"/>
                    <a:pt x="26" y="21"/>
                    <a:pt x="26"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90" name="Freeform 27">
              <a:extLst>
                <a:ext uri="{FF2B5EF4-FFF2-40B4-BE49-F238E27FC236}">
                  <a16:creationId xmlns:a16="http://schemas.microsoft.com/office/drawing/2014/main" id="{A7C95C0F-A1E9-46B5-B9DB-284F35C72801}"/>
                </a:ext>
              </a:extLst>
            </p:cNvPr>
            <p:cNvSpPr>
              <a:spLocks/>
            </p:cNvSpPr>
            <p:nvPr userDrawn="1"/>
          </p:nvSpPr>
          <p:spPr bwMode="auto">
            <a:xfrm>
              <a:off x="2344710" y="6212575"/>
              <a:ext cx="78468" cy="99391"/>
            </a:xfrm>
            <a:custGeom>
              <a:avLst/>
              <a:gdLst>
                <a:gd name="T0" fmla="*/ 23 w 31"/>
                <a:gd name="T1" fmla="*/ 39 h 39"/>
                <a:gd name="T2" fmla="*/ 23 w 31"/>
                <a:gd name="T3" fmla="*/ 17 h 39"/>
                <a:gd name="T4" fmla="*/ 21 w 31"/>
                <a:gd name="T5" fmla="*/ 9 h 39"/>
                <a:gd name="T6" fmla="*/ 15 w 31"/>
                <a:gd name="T7" fmla="*/ 7 h 39"/>
                <a:gd name="T8" fmla="*/ 12 w 31"/>
                <a:gd name="T9" fmla="*/ 7 h 39"/>
                <a:gd name="T10" fmla="*/ 9 w 31"/>
                <a:gd name="T11" fmla="*/ 9 h 39"/>
                <a:gd name="T12" fmla="*/ 8 w 31"/>
                <a:gd name="T13" fmla="*/ 12 h 39"/>
                <a:gd name="T14" fmla="*/ 7 w 31"/>
                <a:gd name="T15" fmla="*/ 16 h 39"/>
                <a:gd name="T16" fmla="*/ 7 w 31"/>
                <a:gd name="T17" fmla="*/ 39 h 39"/>
                <a:gd name="T18" fmla="*/ 0 w 31"/>
                <a:gd name="T19" fmla="*/ 39 h 39"/>
                <a:gd name="T20" fmla="*/ 0 w 31"/>
                <a:gd name="T21" fmla="*/ 0 h 39"/>
                <a:gd name="T22" fmla="*/ 7 w 31"/>
                <a:gd name="T23" fmla="*/ 0 h 39"/>
                <a:gd name="T24" fmla="*/ 7 w 31"/>
                <a:gd name="T25" fmla="*/ 4 h 39"/>
                <a:gd name="T26" fmla="*/ 9 w 31"/>
                <a:gd name="T27" fmla="*/ 2 h 39"/>
                <a:gd name="T28" fmla="*/ 11 w 31"/>
                <a:gd name="T29" fmla="*/ 1 h 39"/>
                <a:gd name="T30" fmla="*/ 14 w 31"/>
                <a:gd name="T31" fmla="*/ 0 h 39"/>
                <a:gd name="T32" fmla="*/ 17 w 31"/>
                <a:gd name="T33" fmla="*/ 0 h 39"/>
                <a:gd name="T34" fmla="*/ 23 w 31"/>
                <a:gd name="T35" fmla="*/ 1 h 39"/>
                <a:gd name="T36" fmla="*/ 27 w 31"/>
                <a:gd name="T37" fmla="*/ 4 h 39"/>
                <a:gd name="T38" fmla="*/ 30 w 31"/>
                <a:gd name="T39" fmla="*/ 9 h 39"/>
                <a:gd name="T40" fmla="*/ 31 w 31"/>
                <a:gd name="T41" fmla="*/ 17 h 39"/>
                <a:gd name="T42" fmla="*/ 31 w 31"/>
                <a:gd name="T43" fmla="*/ 39 h 39"/>
                <a:gd name="T44" fmla="*/ 23 w 31"/>
                <a:gd name="T45"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39">
                  <a:moveTo>
                    <a:pt x="23" y="39"/>
                  </a:moveTo>
                  <a:cubicBezTo>
                    <a:pt x="23" y="17"/>
                    <a:pt x="23" y="17"/>
                    <a:pt x="23" y="17"/>
                  </a:cubicBezTo>
                  <a:cubicBezTo>
                    <a:pt x="23" y="14"/>
                    <a:pt x="23" y="11"/>
                    <a:pt x="21" y="9"/>
                  </a:cubicBezTo>
                  <a:cubicBezTo>
                    <a:pt x="20" y="7"/>
                    <a:pt x="18" y="7"/>
                    <a:pt x="15" y="7"/>
                  </a:cubicBezTo>
                  <a:cubicBezTo>
                    <a:pt x="14" y="7"/>
                    <a:pt x="13" y="7"/>
                    <a:pt x="12" y="7"/>
                  </a:cubicBezTo>
                  <a:cubicBezTo>
                    <a:pt x="11" y="8"/>
                    <a:pt x="10" y="8"/>
                    <a:pt x="9" y="9"/>
                  </a:cubicBezTo>
                  <a:cubicBezTo>
                    <a:pt x="9" y="10"/>
                    <a:pt x="8" y="11"/>
                    <a:pt x="8" y="12"/>
                  </a:cubicBezTo>
                  <a:cubicBezTo>
                    <a:pt x="8" y="14"/>
                    <a:pt x="7" y="15"/>
                    <a:pt x="7" y="16"/>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10" y="2"/>
                    <a:pt x="11" y="1"/>
                    <a:pt x="11" y="1"/>
                  </a:cubicBezTo>
                  <a:cubicBezTo>
                    <a:pt x="12" y="0"/>
                    <a:pt x="13" y="0"/>
                    <a:pt x="14" y="0"/>
                  </a:cubicBezTo>
                  <a:cubicBezTo>
                    <a:pt x="15" y="0"/>
                    <a:pt x="16" y="0"/>
                    <a:pt x="17" y="0"/>
                  </a:cubicBezTo>
                  <a:cubicBezTo>
                    <a:pt x="19" y="0"/>
                    <a:pt x="21" y="0"/>
                    <a:pt x="23" y="1"/>
                  </a:cubicBezTo>
                  <a:cubicBezTo>
                    <a:pt x="25" y="1"/>
                    <a:pt x="26" y="2"/>
                    <a:pt x="27" y="4"/>
                  </a:cubicBezTo>
                  <a:cubicBezTo>
                    <a:pt x="28" y="5"/>
                    <a:pt x="29" y="7"/>
                    <a:pt x="30" y="9"/>
                  </a:cubicBezTo>
                  <a:cubicBezTo>
                    <a:pt x="30" y="11"/>
                    <a:pt x="31" y="14"/>
                    <a:pt x="31" y="17"/>
                  </a:cubicBezTo>
                  <a:cubicBezTo>
                    <a:pt x="31" y="39"/>
                    <a:pt x="31" y="39"/>
                    <a:pt x="31" y="39"/>
                  </a:cubicBezTo>
                  <a:lnTo>
                    <a:pt x="23"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91" name="Freeform 28">
              <a:extLst>
                <a:ext uri="{FF2B5EF4-FFF2-40B4-BE49-F238E27FC236}">
                  <a16:creationId xmlns:a16="http://schemas.microsoft.com/office/drawing/2014/main" id="{BEEA6186-B2B9-4E5E-9631-B6332C7FDBA3}"/>
                </a:ext>
              </a:extLst>
            </p:cNvPr>
            <p:cNvSpPr>
              <a:spLocks/>
            </p:cNvSpPr>
            <p:nvPr userDrawn="1"/>
          </p:nvSpPr>
          <p:spPr bwMode="auto">
            <a:xfrm>
              <a:off x="2445845" y="6284068"/>
              <a:ext cx="31387" cy="29643"/>
            </a:xfrm>
            <a:custGeom>
              <a:avLst/>
              <a:gdLst>
                <a:gd name="T0" fmla="*/ 12 w 12"/>
                <a:gd name="T1" fmla="*/ 6 h 12"/>
                <a:gd name="T2" fmla="*/ 11 w 12"/>
                <a:gd name="T3" fmla="*/ 8 h 12"/>
                <a:gd name="T4" fmla="*/ 10 w 12"/>
                <a:gd name="T5" fmla="*/ 10 h 12"/>
                <a:gd name="T6" fmla="*/ 8 w 12"/>
                <a:gd name="T7" fmla="*/ 11 h 12"/>
                <a:gd name="T8" fmla="*/ 6 w 12"/>
                <a:gd name="T9" fmla="*/ 12 h 12"/>
                <a:gd name="T10" fmla="*/ 4 w 12"/>
                <a:gd name="T11" fmla="*/ 11 h 12"/>
                <a:gd name="T12" fmla="*/ 2 w 12"/>
                <a:gd name="T13" fmla="*/ 10 h 12"/>
                <a:gd name="T14" fmla="*/ 1 w 12"/>
                <a:gd name="T15" fmla="*/ 8 h 12"/>
                <a:gd name="T16" fmla="*/ 0 w 12"/>
                <a:gd name="T17" fmla="*/ 6 h 12"/>
                <a:gd name="T18" fmla="*/ 1 w 12"/>
                <a:gd name="T19" fmla="*/ 4 h 12"/>
                <a:gd name="T20" fmla="*/ 2 w 12"/>
                <a:gd name="T21" fmla="*/ 2 h 12"/>
                <a:gd name="T22" fmla="*/ 4 w 12"/>
                <a:gd name="T23" fmla="*/ 0 h 12"/>
                <a:gd name="T24" fmla="*/ 6 w 12"/>
                <a:gd name="T25" fmla="*/ 0 h 12"/>
                <a:gd name="T26" fmla="*/ 8 w 12"/>
                <a:gd name="T27" fmla="*/ 0 h 12"/>
                <a:gd name="T28" fmla="*/ 10 w 12"/>
                <a:gd name="T29" fmla="*/ 2 h 12"/>
                <a:gd name="T30" fmla="*/ 11 w 12"/>
                <a:gd name="T31" fmla="*/ 4 h 12"/>
                <a:gd name="T32" fmla="*/ 12 w 12"/>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2">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4" y="11"/>
                  </a:cubicBezTo>
                  <a:cubicBezTo>
                    <a:pt x="3" y="11"/>
                    <a:pt x="2" y="10"/>
                    <a:pt x="2" y="10"/>
                  </a:cubicBezTo>
                  <a:cubicBezTo>
                    <a:pt x="1" y="9"/>
                    <a:pt x="1" y="9"/>
                    <a:pt x="1" y="8"/>
                  </a:cubicBezTo>
                  <a:cubicBezTo>
                    <a:pt x="0" y="7"/>
                    <a:pt x="0" y="7"/>
                    <a:pt x="0" y="6"/>
                  </a:cubicBezTo>
                  <a:cubicBezTo>
                    <a:pt x="0" y="5"/>
                    <a:pt x="0" y="4"/>
                    <a:pt x="1" y="4"/>
                  </a:cubicBezTo>
                  <a:cubicBezTo>
                    <a:pt x="1" y="3"/>
                    <a:pt x="1" y="2"/>
                    <a:pt x="2" y="2"/>
                  </a:cubicBezTo>
                  <a:cubicBezTo>
                    <a:pt x="2" y="1"/>
                    <a:pt x="3" y="1"/>
                    <a:pt x="4"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92" name="Freeform 29">
              <a:extLst>
                <a:ext uri="{FF2B5EF4-FFF2-40B4-BE49-F238E27FC236}">
                  <a16:creationId xmlns:a16="http://schemas.microsoft.com/office/drawing/2014/main" id="{E9B00A5D-BE04-4D7D-B4A2-204E2D0E0485}"/>
                </a:ext>
              </a:extLst>
            </p:cNvPr>
            <p:cNvSpPr>
              <a:spLocks/>
            </p:cNvSpPr>
            <p:nvPr userDrawn="1"/>
          </p:nvSpPr>
          <p:spPr bwMode="auto">
            <a:xfrm>
              <a:off x="2540006" y="6181188"/>
              <a:ext cx="97648" cy="130778"/>
            </a:xfrm>
            <a:custGeom>
              <a:avLst/>
              <a:gdLst>
                <a:gd name="T0" fmla="*/ 34 w 56"/>
                <a:gd name="T1" fmla="*/ 11 h 75"/>
                <a:gd name="T2" fmla="*/ 34 w 56"/>
                <a:gd name="T3" fmla="*/ 75 h 75"/>
                <a:gd name="T4" fmla="*/ 22 w 56"/>
                <a:gd name="T5" fmla="*/ 75 h 75"/>
                <a:gd name="T6" fmla="*/ 22 w 56"/>
                <a:gd name="T7" fmla="*/ 11 h 75"/>
                <a:gd name="T8" fmla="*/ 0 w 56"/>
                <a:gd name="T9" fmla="*/ 11 h 75"/>
                <a:gd name="T10" fmla="*/ 0 w 56"/>
                <a:gd name="T11" fmla="*/ 0 h 75"/>
                <a:gd name="T12" fmla="*/ 56 w 56"/>
                <a:gd name="T13" fmla="*/ 0 h 75"/>
                <a:gd name="T14" fmla="*/ 56 w 56"/>
                <a:gd name="T15" fmla="*/ 11 h 75"/>
                <a:gd name="T16" fmla="*/ 34 w 56"/>
                <a:gd name="T17" fmla="*/ 1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75">
                  <a:moveTo>
                    <a:pt x="34" y="11"/>
                  </a:moveTo>
                  <a:lnTo>
                    <a:pt x="34" y="75"/>
                  </a:lnTo>
                  <a:lnTo>
                    <a:pt x="22" y="75"/>
                  </a:lnTo>
                  <a:lnTo>
                    <a:pt x="22" y="11"/>
                  </a:lnTo>
                  <a:lnTo>
                    <a:pt x="0" y="11"/>
                  </a:lnTo>
                  <a:lnTo>
                    <a:pt x="0" y="0"/>
                  </a:lnTo>
                  <a:lnTo>
                    <a:pt x="56" y="0"/>
                  </a:lnTo>
                  <a:lnTo>
                    <a:pt x="56" y="11"/>
                  </a:lnTo>
                  <a:lnTo>
                    <a:pt x="34" y="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93" name="Freeform 30">
              <a:extLst>
                <a:ext uri="{FF2B5EF4-FFF2-40B4-BE49-F238E27FC236}">
                  <a16:creationId xmlns:a16="http://schemas.microsoft.com/office/drawing/2014/main" id="{72C85502-C007-49A3-A8AB-2BCC8C53945F}"/>
                </a:ext>
              </a:extLst>
            </p:cNvPr>
            <p:cNvSpPr>
              <a:spLocks/>
            </p:cNvSpPr>
            <p:nvPr userDrawn="1"/>
          </p:nvSpPr>
          <p:spPr bwMode="auto">
            <a:xfrm>
              <a:off x="2651603" y="6174213"/>
              <a:ext cx="80211" cy="137753"/>
            </a:xfrm>
            <a:custGeom>
              <a:avLst/>
              <a:gdLst>
                <a:gd name="T0" fmla="*/ 24 w 31"/>
                <a:gd name="T1" fmla="*/ 54 h 54"/>
                <a:gd name="T2" fmla="*/ 24 w 31"/>
                <a:gd name="T3" fmla="*/ 32 h 54"/>
                <a:gd name="T4" fmla="*/ 22 w 31"/>
                <a:gd name="T5" fmla="*/ 24 h 54"/>
                <a:gd name="T6" fmla="*/ 16 w 31"/>
                <a:gd name="T7" fmla="*/ 22 h 54"/>
                <a:gd name="T8" fmla="*/ 13 w 31"/>
                <a:gd name="T9" fmla="*/ 22 h 54"/>
                <a:gd name="T10" fmla="*/ 10 w 31"/>
                <a:gd name="T11" fmla="*/ 24 h 54"/>
                <a:gd name="T12" fmla="*/ 8 w 31"/>
                <a:gd name="T13" fmla="*/ 27 h 54"/>
                <a:gd name="T14" fmla="*/ 8 w 31"/>
                <a:gd name="T15" fmla="*/ 31 h 54"/>
                <a:gd name="T16" fmla="*/ 8 w 31"/>
                <a:gd name="T17" fmla="*/ 54 h 54"/>
                <a:gd name="T18" fmla="*/ 0 w 31"/>
                <a:gd name="T19" fmla="*/ 54 h 54"/>
                <a:gd name="T20" fmla="*/ 0 w 31"/>
                <a:gd name="T21" fmla="*/ 4 h 54"/>
                <a:gd name="T22" fmla="*/ 8 w 31"/>
                <a:gd name="T23" fmla="*/ 0 h 54"/>
                <a:gd name="T24" fmla="*/ 8 w 31"/>
                <a:gd name="T25" fmla="*/ 19 h 54"/>
                <a:gd name="T26" fmla="*/ 10 w 31"/>
                <a:gd name="T27" fmla="*/ 17 h 54"/>
                <a:gd name="T28" fmla="*/ 12 w 31"/>
                <a:gd name="T29" fmla="*/ 16 h 54"/>
                <a:gd name="T30" fmla="*/ 15 w 31"/>
                <a:gd name="T31" fmla="*/ 15 h 54"/>
                <a:gd name="T32" fmla="*/ 18 w 31"/>
                <a:gd name="T33" fmla="*/ 15 h 54"/>
                <a:gd name="T34" fmla="*/ 24 w 31"/>
                <a:gd name="T35" fmla="*/ 16 h 54"/>
                <a:gd name="T36" fmla="*/ 28 w 31"/>
                <a:gd name="T37" fmla="*/ 19 h 54"/>
                <a:gd name="T38" fmla="*/ 30 w 31"/>
                <a:gd name="T39" fmla="*/ 24 h 54"/>
                <a:gd name="T40" fmla="*/ 31 w 31"/>
                <a:gd name="T41" fmla="*/ 32 h 54"/>
                <a:gd name="T42" fmla="*/ 31 w 31"/>
                <a:gd name="T43" fmla="*/ 54 h 54"/>
                <a:gd name="T44" fmla="*/ 24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4" y="54"/>
                  </a:moveTo>
                  <a:cubicBezTo>
                    <a:pt x="24" y="32"/>
                    <a:pt x="24" y="32"/>
                    <a:pt x="24" y="32"/>
                  </a:cubicBezTo>
                  <a:cubicBezTo>
                    <a:pt x="24" y="28"/>
                    <a:pt x="23" y="26"/>
                    <a:pt x="22" y="24"/>
                  </a:cubicBezTo>
                  <a:cubicBezTo>
                    <a:pt x="21" y="22"/>
                    <a:pt x="19" y="22"/>
                    <a:pt x="16" y="22"/>
                  </a:cubicBezTo>
                  <a:cubicBezTo>
                    <a:pt x="15" y="22"/>
                    <a:pt x="14" y="22"/>
                    <a:pt x="13" y="22"/>
                  </a:cubicBezTo>
                  <a:cubicBezTo>
                    <a:pt x="12" y="22"/>
                    <a:pt x="11" y="23"/>
                    <a:pt x="10" y="24"/>
                  </a:cubicBezTo>
                  <a:cubicBezTo>
                    <a:pt x="9" y="25"/>
                    <a:pt x="9" y="26"/>
                    <a:pt x="8" y="27"/>
                  </a:cubicBezTo>
                  <a:cubicBezTo>
                    <a:pt x="8" y="28"/>
                    <a:pt x="8" y="30"/>
                    <a:pt x="8" y="31"/>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8" y="18"/>
                    <a:pt x="9" y="18"/>
                    <a:pt x="10" y="17"/>
                  </a:cubicBezTo>
                  <a:cubicBezTo>
                    <a:pt x="10" y="17"/>
                    <a:pt x="11" y="16"/>
                    <a:pt x="12" y="16"/>
                  </a:cubicBezTo>
                  <a:cubicBezTo>
                    <a:pt x="13" y="15"/>
                    <a:pt x="14" y="15"/>
                    <a:pt x="15" y="15"/>
                  </a:cubicBezTo>
                  <a:cubicBezTo>
                    <a:pt x="16" y="15"/>
                    <a:pt x="17" y="15"/>
                    <a:pt x="18" y="15"/>
                  </a:cubicBezTo>
                  <a:cubicBezTo>
                    <a:pt x="20" y="15"/>
                    <a:pt x="22" y="15"/>
                    <a:pt x="24" y="16"/>
                  </a:cubicBezTo>
                  <a:cubicBezTo>
                    <a:pt x="25" y="16"/>
                    <a:pt x="27" y="17"/>
                    <a:pt x="28" y="19"/>
                  </a:cubicBezTo>
                  <a:cubicBezTo>
                    <a:pt x="29" y="20"/>
                    <a:pt x="30" y="22"/>
                    <a:pt x="30" y="24"/>
                  </a:cubicBezTo>
                  <a:cubicBezTo>
                    <a:pt x="31" y="27"/>
                    <a:pt x="31" y="29"/>
                    <a:pt x="31" y="32"/>
                  </a:cubicBezTo>
                  <a:cubicBezTo>
                    <a:pt x="31" y="54"/>
                    <a:pt x="31" y="54"/>
                    <a:pt x="31" y="54"/>
                  </a:cubicBezTo>
                  <a:lnTo>
                    <a:pt x="24"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94" name="Freeform 31">
              <a:extLst>
                <a:ext uri="{FF2B5EF4-FFF2-40B4-BE49-F238E27FC236}">
                  <a16:creationId xmlns:a16="http://schemas.microsoft.com/office/drawing/2014/main" id="{9A42586B-B388-4323-82EB-ED3423EDC5DE}"/>
                </a:ext>
              </a:extLst>
            </p:cNvPr>
            <p:cNvSpPr>
              <a:spLocks noEditPoints="1"/>
            </p:cNvSpPr>
            <p:nvPr userDrawn="1"/>
          </p:nvSpPr>
          <p:spPr bwMode="auto">
            <a:xfrm>
              <a:off x="2750996" y="6212575"/>
              <a:ext cx="85443" cy="101135"/>
            </a:xfrm>
            <a:custGeom>
              <a:avLst/>
              <a:gdLst>
                <a:gd name="T0" fmla="*/ 33 w 33"/>
                <a:gd name="T1" fmla="*/ 19 h 40"/>
                <a:gd name="T2" fmla="*/ 33 w 33"/>
                <a:gd name="T3" fmla="*/ 21 h 40"/>
                <a:gd name="T4" fmla="*/ 33 w 33"/>
                <a:gd name="T5" fmla="*/ 22 h 40"/>
                <a:gd name="T6" fmla="*/ 7 w 33"/>
                <a:gd name="T7" fmla="*/ 22 h 40"/>
                <a:gd name="T8" fmla="*/ 8 w 33"/>
                <a:gd name="T9" fmla="*/ 27 h 40"/>
                <a:gd name="T10" fmla="*/ 11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7" y="24"/>
                    <a:pt x="8" y="26"/>
                    <a:pt x="8" y="27"/>
                  </a:cubicBezTo>
                  <a:cubicBezTo>
                    <a:pt x="9" y="28"/>
                    <a:pt x="10" y="29"/>
                    <a:pt x="11" y="30"/>
                  </a:cubicBezTo>
                  <a:cubicBezTo>
                    <a:pt x="11" y="31"/>
                    <a:pt x="12" y="32"/>
                    <a:pt x="13" y="32"/>
                  </a:cubicBezTo>
                  <a:cubicBezTo>
                    <a:pt x="15" y="33"/>
                    <a:pt x="16" y="33"/>
                    <a:pt x="17" y="33"/>
                  </a:cubicBezTo>
                  <a:cubicBezTo>
                    <a:pt x="18" y="33"/>
                    <a:pt x="18" y="33"/>
                    <a:pt x="19" y="33"/>
                  </a:cubicBezTo>
                  <a:cubicBezTo>
                    <a:pt x="20" y="32"/>
                    <a:pt x="21" y="32"/>
                    <a:pt x="21" y="32"/>
                  </a:cubicBezTo>
                  <a:cubicBezTo>
                    <a:pt x="22" y="32"/>
                    <a:pt x="23"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7"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95" name="Freeform 32">
              <a:extLst>
                <a:ext uri="{FF2B5EF4-FFF2-40B4-BE49-F238E27FC236}">
                  <a16:creationId xmlns:a16="http://schemas.microsoft.com/office/drawing/2014/main" id="{558D2F0C-3796-492F-9EBD-4BB822191F30}"/>
                </a:ext>
              </a:extLst>
            </p:cNvPr>
            <p:cNvSpPr>
              <a:spLocks noEditPoints="1"/>
            </p:cNvSpPr>
            <p:nvPr userDrawn="1"/>
          </p:nvSpPr>
          <p:spPr bwMode="auto">
            <a:xfrm>
              <a:off x="2902698" y="6174213"/>
              <a:ext cx="80211" cy="139497"/>
            </a:xfrm>
            <a:custGeom>
              <a:avLst/>
              <a:gdLst>
                <a:gd name="T0" fmla="*/ 32 w 32"/>
                <a:gd name="T1" fmla="*/ 35 h 55"/>
                <a:gd name="T2" fmla="*/ 31 w 32"/>
                <a:gd name="T3" fmla="*/ 44 h 55"/>
                <a:gd name="T4" fmla="*/ 28 w 32"/>
                <a:gd name="T5" fmla="*/ 50 h 55"/>
                <a:gd name="T6" fmla="*/ 23 w 32"/>
                <a:gd name="T7" fmla="*/ 53 h 55"/>
                <a:gd name="T8" fmla="*/ 17 w 32"/>
                <a:gd name="T9" fmla="*/ 55 h 55"/>
                <a:gd name="T10" fmla="*/ 12 w 32"/>
                <a:gd name="T11" fmla="*/ 53 h 55"/>
                <a:gd name="T12" fmla="*/ 7 w 32"/>
                <a:gd name="T13" fmla="*/ 50 h 55"/>
                <a:gd name="T14" fmla="*/ 7 w 32"/>
                <a:gd name="T15" fmla="*/ 54 h 55"/>
                <a:gd name="T16" fmla="*/ 0 w 32"/>
                <a:gd name="T17" fmla="*/ 54 h 55"/>
                <a:gd name="T18" fmla="*/ 0 w 32"/>
                <a:gd name="T19" fmla="*/ 4 h 55"/>
                <a:gd name="T20" fmla="*/ 7 w 32"/>
                <a:gd name="T21" fmla="*/ 0 h 55"/>
                <a:gd name="T22" fmla="*/ 7 w 32"/>
                <a:gd name="T23" fmla="*/ 19 h 55"/>
                <a:gd name="T24" fmla="*/ 10 w 32"/>
                <a:gd name="T25" fmla="*/ 17 h 55"/>
                <a:gd name="T26" fmla="*/ 12 w 32"/>
                <a:gd name="T27" fmla="*/ 16 h 55"/>
                <a:gd name="T28" fmla="*/ 14 w 32"/>
                <a:gd name="T29" fmla="*/ 15 h 55"/>
                <a:gd name="T30" fmla="*/ 17 w 32"/>
                <a:gd name="T31" fmla="*/ 15 h 55"/>
                <a:gd name="T32" fmla="*/ 23 w 32"/>
                <a:gd name="T33" fmla="*/ 16 h 55"/>
                <a:gd name="T34" fmla="*/ 28 w 32"/>
                <a:gd name="T35" fmla="*/ 19 h 55"/>
                <a:gd name="T36" fmla="*/ 31 w 32"/>
                <a:gd name="T37" fmla="*/ 26 h 55"/>
                <a:gd name="T38" fmla="*/ 32 w 32"/>
                <a:gd name="T39" fmla="*/ 35 h 55"/>
                <a:gd name="T40" fmla="*/ 25 w 32"/>
                <a:gd name="T41" fmla="*/ 35 h 55"/>
                <a:gd name="T42" fmla="*/ 23 w 32"/>
                <a:gd name="T43" fmla="*/ 25 h 55"/>
                <a:gd name="T44" fmla="*/ 16 w 32"/>
                <a:gd name="T45" fmla="*/ 22 h 55"/>
                <a:gd name="T46" fmla="*/ 14 w 32"/>
                <a:gd name="T47" fmla="*/ 22 h 55"/>
                <a:gd name="T48" fmla="*/ 11 w 32"/>
                <a:gd name="T49" fmla="*/ 23 h 55"/>
                <a:gd name="T50" fmla="*/ 9 w 32"/>
                <a:gd name="T51" fmla="*/ 25 h 55"/>
                <a:gd name="T52" fmla="*/ 7 w 32"/>
                <a:gd name="T53" fmla="*/ 26 h 55"/>
                <a:gd name="T54" fmla="*/ 7 w 32"/>
                <a:gd name="T55" fmla="*/ 43 h 55"/>
                <a:gd name="T56" fmla="*/ 9 w 32"/>
                <a:gd name="T57" fmla="*/ 44 h 55"/>
                <a:gd name="T58" fmla="*/ 11 w 32"/>
                <a:gd name="T59" fmla="*/ 46 h 55"/>
                <a:gd name="T60" fmla="*/ 14 w 32"/>
                <a:gd name="T61" fmla="*/ 47 h 55"/>
                <a:gd name="T62" fmla="*/ 16 w 32"/>
                <a:gd name="T63" fmla="*/ 48 h 55"/>
                <a:gd name="T64" fmla="*/ 23 w 32"/>
                <a:gd name="T65" fmla="*/ 45 h 55"/>
                <a:gd name="T66" fmla="*/ 25 w 32"/>
                <a:gd name="T67" fmla="*/ 3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2" h="55">
                  <a:moveTo>
                    <a:pt x="32" y="35"/>
                  </a:moveTo>
                  <a:cubicBezTo>
                    <a:pt x="32" y="38"/>
                    <a:pt x="32" y="41"/>
                    <a:pt x="31" y="44"/>
                  </a:cubicBezTo>
                  <a:cubicBezTo>
                    <a:pt x="30" y="46"/>
                    <a:pt x="29" y="48"/>
                    <a:pt x="28" y="50"/>
                  </a:cubicBezTo>
                  <a:cubicBezTo>
                    <a:pt x="26" y="51"/>
                    <a:pt x="25" y="53"/>
                    <a:pt x="23" y="53"/>
                  </a:cubicBezTo>
                  <a:cubicBezTo>
                    <a:pt x="21" y="54"/>
                    <a:pt x="19" y="55"/>
                    <a:pt x="17" y="55"/>
                  </a:cubicBezTo>
                  <a:cubicBezTo>
                    <a:pt x="15" y="55"/>
                    <a:pt x="13" y="54"/>
                    <a:pt x="12" y="53"/>
                  </a:cubicBezTo>
                  <a:cubicBezTo>
                    <a:pt x="10" y="52"/>
                    <a:pt x="9" y="51"/>
                    <a:pt x="7" y="50"/>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10" y="17"/>
                  </a:cubicBezTo>
                  <a:cubicBezTo>
                    <a:pt x="10" y="17"/>
                    <a:pt x="11" y="16"/>
                    <a:pt x="12" y="16"/>
                  </a:cubicBezTo>
                  <a:cubicBezTo>
                    <a:pt x="12" y="16"/>
                    <a:pt x="13" y="15"/>
                    <a:pt x="14" y="15"/>
                  </a:cubicBezTo>
                  <a:cubicBezTo>
                    <a:pt x="15" y="15"/>
                    <a:pt x="16" y="15"/>
                    <a:pt x="17" y="15"/>
                  </a:cubicBezTo>
                  <a:cubicBezTo>
                    <a:pt x="20" y="15"/>
                    <a:pt x="21" y="15"/>
                    <a:pt x="23" y="16"/>
                  </a:cubicBezTo>
                  <a:cubicBezTo>
                    <a:pt x="25" y="16"/>
                    <a:pt x="27" y="18"/>
                    <a:pt x="28" y="19"/>
                  </a:cubicBezTo>
                  <a:cubicBezTo>
                    <a:pt x="29" y="21"/>
                    <a:pt x="30" y="23"/>
                    <a:pt x="31" y="26"/>
                  </a:cubicBezTo>
                  <a:cubicBezTo>
                    <a:pt x="32" y="28"/>
                    <a:pt x="32" y="32"/>
                    <a:pt x="32" y="35"/>
                  </a:cubicBezTo>
                  <a:close/>
                  <a:moveTo>
                    <a:pt x="25" y="35"/>
                  </a:moveTo>
                  <a:cubicBezTo>
                    <a:pt x="25" y="31"/>
                    <a:pt x="24" y="27"/>
                    <a:pt x="23" y="25"/>
                  </a:cubicBezTo>
                  <a:cubicBezTo>
                    <a:pt x="21" y="23"/>
                    <a:pt x="19" y="22"/>
                    <a:pt x="16" y="22"/>
                  </a:cubicBezTo>
                  <a:cubicBezTo>
                    <a:pt x="15" y="22"/>
                    <a:pt x="14" y="22"/>
                    <a:pt x="14" y="22"/>
                  </a:cubicBezTo>
                  <a:cubicBezTo>
                    <a:pt x="13" y="22"/>
                    <a:pt x="12" y="23"/>
                    <a:pt x="11" y="23"/>
                  </a:cubicBezTo>
                  <a:cubicBezTo>
                    <a:pt x="10" y="23"/>
                    <a:pt x="10" y="24"/>
                    <a:pt x="9" y="25"/>
                  </a:cubicBezTo>
                  <a:cubicBezTo>
                    <a:pt x="8" y="25"/>
                    <a:pt x="8" y="26"/>
                    <a:pt x="7" y="26"/>
                  </a:cubicBezTo>
                  <a:cubicBezTo>
                    <a:pt x="7" y="43"/>
                    <a:pt x="7" y="43"/>
                    <a:pt x="7" y="43"/>
                  </a:cubicBezTo>
                  <a:cubicBezTo>
                    <a:pt x="8" y="43"/>
                    <a:pt x="8" y="44"/>
                    <a:pt x="9" y="44"/>
                  </a:cubicBezTo>
                  <a:cubicBezTo>
                    <a:pt x="10" y="45"/>
                    <a:pt x="10" y="45"/>
                    <a:pt x="11" y="46"/>
                  </a:cubicBezTo>
                  <a:cubicBezTo>
                    <a:pt x="12" y="46"/>
                    <a:pt x="13" y="47"/>
                    <a:pt x="14" y="47"/>
                  </a:cubicBezTo>
                  <a:cubicBezTo>
                    <a:pt x="15" y="47"/>
                    <a:pt x="15" y="48"/>
                    <a:pt x="16" y="48"/>
                  </a:cubicBezTo>
                  <a:cubicBezTo>
                    <a:pt x="19" y="48"/>
                    <a:pt x="21" y="47"/>
                    <a:pt x="23" y="45"/>
                  </a:cubicBezTo>
                  <a:cubicBezTo>
                    <a:pt x="24" y="43"/>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96" name="Freeform 33">
              <a:extLst>
                <a:ext uri="{FF2B5EF4-FFF2-40B4-BE49-F238E27FC236}">
                  <a16:creationId xmlns:a16="http://schemas.microsoft.com/office/drawing/2014/main" id="{DE4E3633-17EF-414F-A86D-0B6A9F2F098F}"/>
                </a:ext>
              </a:extLst>
            </p:cNvPr>
            <p:cNvSpPr>
              <a:spLocks noEditPoints="1"/>
            </p:cNvSpPr>
            <p:nvPr userDrawn="1"/>
          </p:nvSpPr>
          <p:spPr bwMode="auto">
            <a:xfrm>
              <a:off x="2998603"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8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8" y="37"/>
                  </a:cubicBezTo>
                  <a:cubicBezTo>
                    <a:pt x="27" y="37"/>
                    <a:pt x="26" y="38"/>
                    <a:pt x="25" y="38"/>
                  </a:cubicBezTo>
                  <a:cubicBezTo>
                    <a:pt x="24" y="39"/>
                    <a:pt x="23"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7"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97" name="Freeform 34">
              <a:extLst>
                <a:ext uri="{FF2B5EF4-FFF2-40B4-BE49-F238E27FC236}">
                  <a16:creationId xmlns:a16="http://schemas.microsoft.com/office/drawing/2014/main" id="{2572AE39-9386-47FC-B6AF-FBCF804BEBF8}"/>
                </a:ext>
              </a:extLst>
            </p:cNvPr>
            <p:cNvSpPr>
              <a:spLocks/>
            </p:cNvSpPr>
            <p:nvPr userDrawn="1"/>
          </p:nvSpPr>
          <p:spPr bwMode="auto">
            <a:xfrm>
              <a:off x="3096251"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3"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98" name="Freeform 35">
              <a:extLst>
                <a:ext uri="{FF2B5EF4-FFF2-40B4-BE49-F238E27FC236}">
                  <a16:creationId xmlns:a16="http://schemas.microsoft.com/office/drawing/2014/main" id="{7096AEC6-B8C0-4212-842F-89677AE7D800}"/>
                </a:ext>
              </a:extLst>
            </p:cNvPr>
            <p:cNvSpPr>
              <a:spLocks/>
            </p:cNvSpPr>
            <p:nvPr userDrawn="1"/>
          </p:nvSpPr>
          <p:spPr bwMode="auto">
            <a:xfrm>
              <a:off x="3164256" y="6174213"/>
              <a:ext cx="55799" cy="139497"/>
            </a:xfrm>
            <a:custGeom>
              <a:avLst/>
              <a:gdLst>
                <a:gd name="T0" fmla="*/ 21 w 22"/>
                <a:gd name="T1" fmla="*/ 53 h 55"/>
                <a:gd name="T2" fmla="*/ 18 w 22"/>
                <a:gd name="T3" fmla="*/ 54 h 55"/>
                <a:gd name="T4" fmla="*/ 14 w 22"/>
                <a:gd name="T5" fmla="*/ 55 h 55"/>
                <a:gd name="T6" fmla="*/ 10 w 22"/>
                <a:gd name="T7" fmla="*/ 54 h 55"/>
                <a:gd name="T8" fmla="*/ 7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6" y="54"/>
                    <a:pt x="15" y="55"/>
                    <a:pt x="14" y="55"/>
                  </a:cubicBezTo>
                  <a:cubicBezTo>
                    <a:pt x="12" y="55"/>
                    <a:pt x="11" y="54"/>
                    <a:pt x="10" y="54"/>
                  </a:cubicBezTo>
                  <a:cubicBezTo>
                    <a:pt x="9" y="54"/>
                    <a:pt x="8" y="53"/>
                    <a:pt x="7"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99" name="Freeform 36">
              <a:extLst>
                <a:ext uri="{FF2B5EF4-FFF2-40B4-BE49-F238E27FC236}">
                  <a16:creationId xmlns:a16="http://schemas.microsoft.com/office/drawing/2014/main" id="{406AD873-E434-40CF-BFBD-6D1D1CA7CB89}"/>
                </a:ext>
              </a:extLst>
            </p:cNvPr>
            <p:cNvSpPr>
              <a:spLocks noEditPoints="1"/>
            </p:cNvSpPr>
            <p:nvPr userDrawn="1"/>
          </p:nvSpPr>
          <p:spPr bwMode="auto">
            <a:xfrm>
              <a:off x="3234004"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7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00" name="Freeform 37">
              <a:extLst>
                <a:ext uri="{FF2B5EF4-FFF2-40B4-BE49-F238E27FC236}">
                  <a16:creationId xmlns:a16="http://schemas.microsoft.com/office/drawing/2014/main" id="{74857EE2-44CC-4E8F-B1BB-355509B3EFE5}"/>
                </a:ext>
              </a:extLst>
            </p:cNvPr>
            <p:cNvSpPr>
              <a:spLocks/>
            </p:cNvSpPr>
            <p:nvPr userDrawn="1"/>
          </p:nvSpPr>
          <p:spPr bwMode="auto">
            <a:xfrm>
              <a:off x="3336884" y="6212575"/>
              <a:ext cx="59286" cy="99391"/>
            </a:xfrm>
            <a:custGeom>
              <a:avLst/>
              <a:gdLst>
                <a:gd name="T0" fmla="*/ 21 w 23"/>
                <a:gd name="T1" fmla="*/ 8 h 39"/>
                <a:gd name="T2" fmla="*/ 19 w 23"/>
                <a:gd name="T3" fmla="*/ 7 h 39"/>
                <a:gd name="T4" fmla="*/ 15 w 23"/>
                <a:gd name="T5" fmla="*/ 7 h 39"/>
                <a:gd name="T6" fmla="*/ 10 w 23"/>
                <a:gd name="T7" fmla="*/ 9 h 39"/>
                <a:gd name="T8" fmla="*/ 8 w 23"/>
                <a:gd name="T9" fmla="*/ 17 h 39"/>
                <a:gd name="T10" fmla="*/ 8 w 23"/>
                <a:gd name="T11" fmla="*/ 39 h 39"/>
                <a:gd name="T12" fmla="*/ 0 w 23"/>
                <a:gd name="T13" fmla="*/ 39 h 39"/>
                <a:gd name="T14" fmla="*/ 0 w 23"/>
                <a:gd name="T15" fmla="*/ 0 h 39"/>
                <a:gd name="T16" fmla="*/ 8 w 23"/>
                <a:gd name="T17" fmla="*/ 0 h 39"/>
                <a:gd name="T18" fmla="*/ 8 w 23"/>
                <a:gd name="T19" fmla="*/ 4 h 39"/>
                <a:gd name="T20" fmla="*/ 9 w 23"/>
                <a:gd name="T21" fmla="*/ 2 h 39"/>
                <a:gd name="T22" fmla="*/ 11 w 23"/>
                <a:gd name="T23" fmla="*/ 1 h 39"/>
                <a:gd name="T24" fmla="*/ 14 w 23"/>
                <a:gd name="T25" fmla="*/ 0 h 39"/>
                <a:gd name="T26" fmla="*/ 17 w 23"/>
                <a:gd name="T27" fmla="*/ 0 h 39"/>
                <a:gd name="T28" fmla="*/ 20 w 23"/>
                <a:gd name="T29" fmla="*/ 0 h 39"/>
                <a:gd name="T30" fmla="*/ 23 w 23"/>
                <a:gd name="T31" fmla="*/ 1 h 39"/>
                <a:gd name="T32" fmla="*/ 21 w 23"/>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8"/>
                  </a:moveTo>
                  <a:cubicBezTo>
                    <a:pt x="20" y="8"/>
                    <a:pt x="19" y="8"/>
                    <a:pt x="19" y="7"/>
                  </a:cubicBezTo>
                  <a:cubicBezTo>
                    <a:pt x="18" y="7"/>
                    <a:pt x="17"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1" y="1"/>
                  </a:cubicBezTo>
                  <a:cubicBezTo>
                    <a:pt x="12" y="0"/>
                    <a:pt x="13" y="0"/>
                    <a:pt x="14" y="0"/>
                  </a:cubicBezTo>
                  <a:cubicBezTo>
                    <a:pt x="15" y="0"/>
                    <a:pt x="16" y="0"/>
                    <a:pt x="17" y="0"/>
                  </a:cubicBezTo>
                  <a:cubicBezTo>
                    <a:pt x="18" y="0"/>
                    <a:pt x="19" y="0"/>
                    <a:pt x="20" y="0"/>
                  </a:cubicBezTo>
                  <a:cubicBezTo>
                    <a:pt x="21" y="0"/>
                    <a:pt x="22" y="1"/>
                    <a:pt x="23" y="1"/>
                  </a:cubicBezTo>
                  <a:lnTo>
                    <a:pt x="21"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01" name="Freeform 38">
              <a:extLst>
                <a:ext uri="{FF2B5EF4-FFF2-40B4-BE49-F238E27FC236}">
                  <a16:creationId xmlns:a16="http://schemas.microsoft.com/office/drawing/2014/main" id="{D39EC8B1-952E-4BF5-9735-6A38584161BC}"/>
                </a:ext>
              </a:extLst>
            </p:cNvPr>
            <p:cNvSpPr>
              <a:spLocks/>
            </p:cNvSpPr>
            <p:nvPr userDrawn="1"/>
          </p:nvSpPr>
          <p:spPr bwMode="auto">
            <a:xfrm>
              <a:off x="3451969"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02" name="Freeform 39">
              <a:extLst>
                <a:ext uri="{FF2B5EF4-FFF2-40B4-BE49-F238E27FC236}">
                  <a16:creationId xmlns:a16="http://schemas.microsoft.com/office/drawing/2014/main" id="{EA37D3DF-3401-44BD-97F4-F423BFC87A10}"/>
                </a:ext>
              </a:extLst>
            </p:cNvPr>
            <p:cNvSpPr>
              <a:spLocks/>
            </p:cNvSpPr>
            <p:nvPr userDrawn="1"/>
          </p:nvSpPr>
          <p:spPr bwMode="auto">
            <a:xfrm>
              <a:off x="3530436" y="6174213"/>
              <a:ext cx="80211"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9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1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03" name="Freeform 40">
              <a:extLst>
                <a:ext uri="{FF2B5EF4-FFF2-40B4-BE49-F238E27FC236}">
                  <a16:creationId xmlns:a16="http://schemas.microsoft.com/office/drawing/2014/main" id="{7DFA4B46-95EA-4D4D-800F-4D2DB7BB66E0}"/>
                </a:ext>
              </a:extLst>
            </p:cNvPr>
            <p:cNvSpPr>
              <a:spLocks noEditPoints="1"/>
            </p:cNvSpPr>
            <p:nvPr userDrawn="1"/>
          </p:nvSpPr>
          <p:spPr bwMode="auto">
            <a:xfrm>
              <a:off x="3628084" y="6212575"/>
              <a:ext cx="83698"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19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04" name="Freeform 41">
              <a:extLst>
                <a:ext uri="{FF2B5EF4-FFF2-40B4-BE49-F238E27FC236}">
                  <a16:creationId xmlns:a16="http://schemas.microsoft.com/office/drawing/2014/main" id="{EF5012BA-3255-4BEF-8F4F-9117A6BEF324}"/>
                </a:ext>
              </a:extLst>
            </p:cNvPr>
            <p:cNvSpPr>
              <a:spLocks noEditPoints="1"/>
            </p:cNvSpPr>
            <p:nvPr userDrawn="1"/>
          </p:nvSpPr>
          <p:spPr bwMode="auto">
            <a:xfrm>
              <a:off x="3772813" y="6212575"/>
              <a:ext cx="81955" cy="101135"/>
            </a:xfrm>
            <a:custGeom>
              <a:avLst/>
              <a:gdLst>
                <a:gd name="T0" fmla="*/ 24 w 32"/>
                <a:gd name="T1" fmla="*/ 39 h 40"/>
                <a:gd name="T2" fmla="*/ 24 w 32"/>
                <a:gd name="T3" fmla="*/ 35 h 40"/>
                <a:gd name="T4" fmla="*/ 22 w 32"/>
                <a:gd name="T5" fmla="*/ 37 h 40"/>
                <a:gd name="T6" fmla="*/ 20 w 32"/>
                <a:gd name="T7" fmla="*/ 38 h 40"/>
                <a:gd name="T8" fmla="*/ 17 w 32"/>
                <a:gd name="T9" fmla="*/ 39 h 40"/>
                <a:gd name="T10" fmla="*/ 14 w 32"/>
                <a:gd name="T11" fmla="*/ 40 h 40"/>
                <a:gd name="T12" fmla="*/ 9 w 32"/>
                <a:gd name="T13" fmla="*/ 39 h 40"/>
                <a:gd name="T14" fmla="*/ 5 w 32"/>
                <a:gd name="T15" fmla="*/ 37 h 40"/>
                <a:gd name="T16" fmla="*/ 2 w 32"/>
                <a:gd name="T17" fmla="*/ 33 h 40"/>
                <a:gd name="T18" fmla="*/ 0 w 32"/>
                <a:gd name="T19" fmla="*/ 27 h 40"/>
                <a:gd name="T20" fmla="*/ 2 w 32"/>
                <a:gd name="T21" fmla="*/ 21 h 40"/>
                <a:gd name="T22" fmla="*/ 5 w 32"/>
                <a:gd name="T23" fmla="*/ 17 h 40"/>
                <a:gd name="T24" fmla="*/ 10 w 32"/>
                <a:gd name="T25" fmla="*/ 15 h 40"/>
                <a:gd name="T26" fmla="*/ 16 w 32"/>
                <a:gd name="T27" fmla="*/ 14 h 40"/>
                <a:gd name="T28" fmla="*/ 21 w 32"/>
                <a:gd name="T29" fmla="*/ 15 h 40"/>
                <a:gd name="T30" fmla="*/ 24 w 32"/>
                <a:gd name="T31" fmla="*/ 16 h 40"/>
                <a:gd name="T32" fmla="*/ 24 w 32"/>
                <a:gd name="T33" fmla="*/ 13 h 40"/>
                <a:gd name="T34" fmla="*/ 22 w 32"/>
                <a:gd name="T35" fmla="*/ 8 h 40"/>
                <a:gd name="T36" fmla="*/ 17 w 32"/>
                <a:gd name="T37" fmla="*/ 6 h 40"/>
                <a:gd name="T38" fmla="*/ 12 w 32"/>
                <a:gd name="T39" fmla="*/ 7 h 40"/>
                <a:gd name="T40" fmla="*/ 7 w 32"/>
                <a:gd name="T41" fmla="*/ 9 h 40"/>
                <a:gd name="T42" fmla="*/ 4 w 32"/>
                <a:gd name="T43" fmla="*/ 3 h 40"/>
                <a:gd name="T44" fmla="*/ 10 w 32"/>
                <a:gd name="T45" fmla="*/ 0 h 40"/>
                <a:gd name="T46" fmla="*/ 17 w 32"/>
                <a:gd name="T47" fmla="*/ 0 h 40"/>
                <a:gd name="T48" fmla="*/ 23 w 32"/>
                <a:gd name="T49" fmla="*/ 0 h 40"/>
                <a:gd name="T50" fmla="*/ 28 w 32"/>
                <a:gd name="T51" fmla="*/ 3 h 40"/>
                <a:gd name="T52" fmla="*/ 31 w 32"/>
                <a:gd name="T53" fmla="*/ 7 h 40"/>
                <a:gd name="T54" fmla="*/ 32 w 32"/>
                <a:gd name="T55" fmla="*/ 12 h 40"/>
                <a:gd name="T56" fmla="*/ 32 w 32"/>
                <a:gd name="T57" fmla="*/ 39 h 40"/>
                <a:gd name="T58" fmla="*/ 24 w 32"/>
                <a:gd name="T59" fmla="*/ 39 h 40"/>
                <a:gd name="T60" fmla="*/ 24 w 32"/>
                <a:gd name="T61" fmla="*/ 22 h 40"/>
                <a:gd name="T62" fmla="*/ 22 w 32"/>
                <a:gd name="T63" fmla="*/ 22 h 40"/>
                <a:gd name="T64" fmla="*/ 21 w 32"/>
                <a:gd name="T65" fmla="*/ 21 h 40"/>
                <a:gd name="T66" fmla="*/ 18 w 32"/>
                <a:gd name="T67" fmla="*/ 21 h 40"/>
                <a:gd name="T68" fmla="*/ 16 w 32"/>
                <a:gd name="T69" fmla="*/ 21 h 40"/>
                <a:gd name="T70" fmla="*/ 10 w 32"/>
                <a:gd name="T71" fmla="*/ 22 h 40"/>
                <a:gd name="T72" fmla="*/ 8 w 32"/>
                <a:gd name="T73" fmla="*/ 26 h 40"/>
                <a:gd name="T74" fmla="*/ 8 w 32"/>
                <a:gd name="T75" fmla="*/ 29 h 40"/>
                <a:gd name="T76" fmla="*/ 10 w 32"/>
                <a:gd name="T77" fmla="*/ 31 h 40"/>
                <a:gd name="T78" fmla="*/ 12 w 32"/>
                <a:gd name="T79" fmla="*/ 32 h 40"/>
                <a:gd name="T80" fmla="*/ 15 w 32"/>
                <a:gd name="T81" fmla="*/ 33 h 40"/>
                <a:gd name="T82" fmla="*/ 18 w 32"/>
                <a:gd name="T83" fmla="*/ 32 h 40"/>
                <a:gd name="T84" fmla="*/ 21 w 32"/>
                <a:gd name="T85" fmla="*/ 31 h 40"/>
                <a:gd name="T86" fmla="*/ 23 w 32"/>
                <a:gd name="T87" fmla="*/ 30 h 40"/>
                <a:gd name="T88" fmla="*/ 24 w 32"/>
                <a:gd name="T89" fmla="*/ 28 h 40"/>
                <a:gd name="T90" fmla="*/ 24 w 32"/>
                <a:gd name="T91" fmla="*/ 2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2" h="40">
                  <a:moveTo>
                    <a:pt x="24" y="39"/>
                  </a:moveTo>
                  <a:cubicBezTo>
                    <a:pt x="24" y="35"/>
                    <a:pt x="24" y="35"/>
                    <a:pt x="24" y="35"/>
                  </a:cubicBezTo>
                  <a:cubicBezTo>
                    <a:pt x="23" y="36"/>
                    <a:pt x="23" y="37"/>
                    <a:pt x="22" y="37"/>
                  </a:cubicBezTo>
                  <a:cubicBezTo>
                    <a:pt x="21" y="37"/>
                    <a:pt x="21" y="38"/>
                    <a:pt x="20" y="38"/>
                  </a:cubicBezTo>
                  <a:cubicBezTo>
                    <a:pt x="19" y="39"/>
                    <a:pt x="18" y="39"/>
                    <a:pt x="17" y="39"/>
                  </a:cubicBezTo>
                  <a:cubicBezTo>
                    <a:pt x="16" y="39"/>
                    <a:pt x="15" y="40"/>
                    <a:pt x="14" y="40"/>
                  </a:cubicBezTo>
                  <a:cubicBezTo>
                    <a:pt x="12" y="40"/>
                    <a:pt x="11" y="39"/>
                    <a:pt x="9" y="39"/>
                  </a:cubicBezTo>
                  <a:cubicBezTo>
                    <a:pt x="7" y="38"/>
                    <a:pt x="6" y="38"/>
                    <a:pt x="5" y="37"/>
                  </a:cubicBezTo>
                  <a:cubicBezTo>
                    <a:pt x="3" y="36"/>
                    <a:pt x="2" y="34"/>
                    <a:pt x="2" y="33"/>
                  </a:cubicBezTo>
                  <a:cubicBezTo>
                    <a:pt x="1" y="31"/>
                    <a:pt x="0" y="29"/>
                    <a:pt x="0" y="27"/>
                  </a:cubicBezTo>
                  <a:cubicBezTo>
                    <a:pt x="0" y="24"/>
                    <a:pt x="1" y="23"/>
                    <a:pt x="2" y="21"/>
                  </a:cubicBezTo>
                  <a:cubicBezTo>
                    <a:pt x="2" y="20"/>
                    <a:pt x="3" y="18"/>
                    <a:pt x="5" y="17"/>
                  </a:cubicBezTo>
                  <a:cubicBezTo>
                    <a:pt x="6" y="16"/>
                    <a:pt x="8" y="15"/>
                    <a:pt x="10" y="15"/>
                  </a:cubicBezTo>
                  <a:cubicBezTo>
                    <a:pt x="12" y="14"/>
                    <a:pt x="14" y="14"/>
                    <a:pt x="16" y="14"/>
                  </a:cubicBezTo>
                  <a:cubicBezTo>
                    <a:pt x="18" y="14"/>
                    <a:pt x="19" y="14"/>
                    <a:pt x="21" y="15"/>
                  </a:cubicBezTo>
                  <a:cubicBezTo>
                    <a:pt x="22" y="15"/>
                    <a:pt x="23" y="15"/>
                    <a:pt x="24" y="16"/>
                  </a:cubicBezTo>
                  <a:cubicBezTo>
                    <a:pt x="24" y="13"/>
                    <a:pt x="24" y="13"/>
                    <a:pt x="24" y="13"/>
                  </a:cubicBezTo>
                  <a:cubicBezTo>
                    <a:pt x="24" y="11"/>
                    <a:pt x="24" y="9"/>
                    <a:pt x="22" y="8"/>
                  </a:cubicBezTo>
                  <a:cubicBezTo>
                    <a:pt x="21" y="7"/>
                    <a:pt x="19" y="6"/>
                    <a:pt x="17" y="6"/>
                  </a:cubicBezTo>
                  <a:cubicBezTo>
                    <a:pt x="15" y="6"/>
                    <a:pt x="13" y="6"/>
                    <a:pt x="12" y="7"/>
                  </a:cubicBezTo>
                  <a:cubicBezTo>
                    <a:pt x="10" y="7"/>
                    <a:pt x="9" y="8"/>
                    <a:pt x="7" y="9"/>
                  </a:cubicBezTo>
                  <a:cubicBezTo>
                    <a:pt x="4" y="3"/>
                    <a:pt x="4" y="3"/>
                    <a:pt x="4" y="3"/>
                  </a:cubicBezTo>
                  <a:cubicBezTo>
                    <a:pt x="6" y="2"/>
                    <a:pt x="8" y="1"/>
                    <a:pt x="10" y="0"/>
                  </a:cubicBezTo>
                  <a:cubicBezTo>
                    <a:pt x="12" y="0"/>
                    <a:pt x="15" y="0"/>
                    <a:pt x="17" y="0"/>
                  </a:cubicBezTo>
                  <a:cubicBezTo>
                    <a:pt x="19" y="0"/>
                    <a:pt x="21" y="0"/>
                    <a:pt x="23" y="0"/>
                  </a:cubicBezTo>
                  <a:cubicBezTo>
                    <a:pt x="25" y="1"/>
                    <a:pt x="26" y="2"/>
                    <a:pt x="28" y="3"/>
                  </a:cubicBezTo>
                  <a:cubicBezTo>
                    <a:pt x="29" y="4"/>
                    <a:pt x="30" y="5"/>
                    <a:pt x="31" y="7"/>
                  </a:cubicBezTo>
                  <a:cubicBezTo>
                    <a:pt x="31" y="8"/>
                    <a:pt x="32" y="10"/>
                    <a:pt x="32" y="12"/>
                  </a:cubicBezTo>
                  <a:cubicBezTo>
                    <a:pt x="32" y="39"/>
                    <a:pt x="32" y="39"/>
                    <a:pt x="32" y="39"/>
                  </a:cubicBezTo>
                  <a:lnTo>
                    <a:pt x="24" y="39"/>
                  </a:lnTo>
                  <a:close/>
                  <a:moveTo>
                    <a:pt x="24" y="22"/>
                  </a:moveTo>
                  <a:cubicBezTo>
                    <a:pt x="24" y="22"/>
                    <a:pt x="23" y="22"/>
                    <a:pt x="22" y="22"/>
                  </a:cubicBezTo>
                  <a:cubicBezTo>
                    <a:pt x="22" y="21"/>
                    <a:pt x="21" y="21"/>
                    <a:pt x="21" y="21"/>
                  </a:cubicBezTo>
                  <a:cubicBezTo>
                    <a:pt x="20" y="21"/>
                    <a:pt x="19" y="21"/>
                    <a:pt x="18" y="21"/>
                  </a:cubicBezTo>
                  <a:cubicBezTo>
                    <a:pt x="17" y="21"/>
                    <a:pt x="17" y="21"/>
                    <a:pt x="16" y="21"/>
                  </a:cubicBezTo>
                  <a:cubicBezTo>
                    <a:pt x="13" y="21"/>
                    <a:pt x="11" y="21"/>
                    <a:pt x="10" y="22"/>
                  </a:cubicBezTo>
                  <a:cubicBezTo>
                    <a:pt x="8" y="23"/>
                    <a:pt x="8" y="25"/>
                    <a:pt x="8" y="26"/>
                  </a:cubicBezTo>
                  <a:cubicBezTo>
                    <a:pt x="8" y="28"/>
                    <a:pt x="8" y="29"/>
                    <a:pt x="8" y="29"/>
                  </a:cubicBezTo>
                  <a:cubicBezTo>
                    <a:pt x="9" y="30"/>
                    <a:pt x="9" y="31"/>
                    <a:pt x="10" y="31"/>
                  </a:cubicBezTo>
                  <a:cubicBezTo>
                    <a:pt x="10" y="32"/>
                    <a:pt x="11" y="32"/>
                    <a:pt x="12" y="32"/>
                  </a:cubicBezTo>
                  <a:cubicBezTo>
                    <a:pt x="13" y="33"/>
                    <a:pt x="14" y="33"/>
                    <a:pt x="15" y="33"/>
                  </a:cubicBezTo>
                  <a:cubicBezTo>
                    <a:pt x="16" y="33"/>
                    <a:pt x="17" y="33"/>
                    <a:pt x="18" y="32"/>
                  </a:cubicBezTo>
                  <a:cubicBezTo>
                    <a:pt x="19" y="32"/>
                    <a:pt x="20" y="32"/>
                    <a:pt x="21" y="31"/>
                  </a:cubicBezTo>
                  <a:cubicBezTo>
                    <a:pt x="21" y="31"/>
                    <a:pt x="22" y="30"/>
                    <a:pt x="23" y="30"/>
                  </a:cubicBezTo>
                  <a:cubicBezTo>
                    <a:pt x="23" y="29"/>
                    <a:pt x="24" y="28"/>
                    <a:pt x="24" y="28"/>
                  </a:cubicBezTo>
                  <a:lnTo>
                    <a:pt x="24" y="2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05" name="Freeform 42">
              <a:extLst>
                <a:ext uri="{FF2B5EF4-FFF2-40B4-BE49-F238E27FC236}">
                  <a16:creationId xmlns:a16="http://schemas.microsoft.com/office/drawing/2014/main" id="{223989A0-E246-4806-AF7E-9D6C2B1DD489}"/>
                </a:ext>
              </a:extLst>
            </p:cNvPr>
            <p:cNvSpPr>
              <a:spLocks/>
            </p:cNvSpPr>
            <p:nvPr userDrawn="1"/>
          </p:nvSpPr>
          <p:spPr bwMode="auto">
            <a:xfrm>
              <a:off x="3877436" y="6212575"/>
              <a:ext cx="78468" cy="99391"/>
            </a:xfrm>
            <a:custGeom>
              <a:avLst/>
              <a:gdLst>
                <a:gd name="T0" fmla="*/ 23 w 31"/>
                <a:gd name="T1" fmla="*/ 39 h 39"/>
                <a:gd name="T2" fmla="*/ 23 w 31"/>
                <a:gd name="T3" fmla="*/ 17 h 39"/>
                <a:gd name="T4" fmla="*/ 22 w 31"/>
                <a:gd name="T5" fmla="*/ 9 h 39"/>
                <a:gd name="T6" fmla="*/ 15 w 31"/>
                <a:gd name="T7" fmla="*/ 7 h 39"/>
                <a:gd name="T8" fmla="*/ 12 w 31"/>
                <a:gd name="T9" fmla="*/ 7 h 39"/>
                <a:gd name="T10" fmla="*/ 10 w 31"/>
                <a:gd name="T11" fmla="*/ 9 h 39"/>
                <a:gd name="T12" fmla="*/ 8 w 31"/>
                <a:gd name="T13" fmla="*/ 12 h 39"/>
                <a:gd name="T14" fmla="*/ 8 w 31"/>
                <a:gd name="T15" fmla="*/ 16 h 39"/>
                <a:gd name="T16" fmla="*/ 8 w 31"/>
                <a:gd name="T17" fmla="*/ 39 h 39"/>
                <a:gd name="T18" fmla="*/ 0 w 31"/>
                <a:gd name="T19" fmla="*/ 39 h 39"/>
                <a:gd name="T20" fmla="*/ 0 w 31"/>
                <a:gd name="T21" fmla="*/ 0 h 39"/>
                <a:gd name="T22" fmla="*/ 8 w 31"/>
                <a:gd name="T23" fmla="*/ 0 h 39"/>
                <a:gd name="T24" fmla="*/ 8 w 31"/>
                <a:gd name="T25" fmla="*/ 4 h 39"/>
                <a:gd name="T26" fmla="*/ 9 w 31"/>
                <a:gd name="T27" fmla="*/ 2 h 39"/>
                <a:gd name="T28" fmla="*/ 12 w 31"/>
                <a:gd name="T29" fmla="*/ 1 h 39"/>
                <a:gd name="T30" fmla="*/ 14 w 31"/>
                <a:gd name="T31" fmla="*/ 0 h 39"/>
                <a:gd name="T32" fmla="*/ 17 w 31"/>
                <a:gd name="T33" fmla="*/ 0 h 39"/>
                <a:gd name="T34" fmla="*/ 23 w 31"/>
                <a:gd name="T35" fmla="*/ 1 h 39"/>
                <a:gd name="T36" fmla="*/ 28 w 31"/>
                <a:gd name="T37" fmla="*/ 4 h 39"/>
                <a:gd name="T38" fmla="*/ 30 w 31"/>
                <a:gd name="T39" fmla="*/ 9 h 39"/>
                <a:gd name="T40" fmla="*/ 31 w 31"/>
                <a:gd name="T41" fmla="*/ 17 h 39"/>
                <a:gd name="T42" fmla="*/ 31 w 31"/>
                <a:gd name="T43" fmla="*/ 39 h 39"/>
                <a:gd name="T44" fmla="*/ 23 w 31"/>
                <a:gd name="T45"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39">
                  <a:moveTo>
                    <a:pt x="23" y="39"/>
                  </a:moveTo>
                  <a:cubicBezTo>
                    <a:pt x="23" y="17"/>
                    <a:pt x="23" y="17"/>
                    <a:pt x="23" y="17"/>
                  </a:cubicBezTo>
                  <a:cubicBezTo>
                    <a:pt x="23" y="14"/>
                    <a:pt x="23" y="11"/>
                    <a:pt x="22" y="9"/>
                  </a:cubicBezTo>
                  <a:cubicBezTo>
                    <a:pt x="20" y="7"/>
                    <a:pt x="18" y="7"/>
                    <a:pt x="15" y="7"/>
                  </a:cubicBezTo>
                  <a:cubicBezTo>
                    <a:pt x="14" y="7"/>
                    <a:pt x="13" y="7"/>
                    <a:pt x="12" y="7"/>
                  </a:cubicBezTo>
                  <a:cubicBezTo>
                    <a:pt x="11" y="8"/>
                    <a:pt x="10" y="8"/>
                    <a:pt x="10" y="9"/>
                  </a:cubicBezTo>
                  <a:cubicBezTo>
                    <a:pt x="9" y="10"/>
                    <a:pt x="8" y="11"/>
                    <a:pt x="8" y="12"/>
                  </a:cubicBezTo>
                  <a:cubicBezTo>
                    <a:pt x="8" y="14"/>
                    <a:pt x="8" y="15"/>
                    <a:pt x="8" y="16"/>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2" y="1"/>
                  </a:cubicBezTo>
                  <a:cubicBezTo>
                    <a:pt x="12" y="0"/>
                    <a:pt x="13" y="0"/>
                    <a:pt x="14" y="0"/>
                  </a:cubicBezTo>
                  <a:cubicBezTo>
                    <a:pt x="15" y="0"/>
                    <a:pt x="16" y="0"/>
                    <a:pt x="17" y="0"/>
                  </a:cubicBezTo>
                  <a:cubicBezTo>
                    <a:pt x="20" y="0"/>
                    <a:pt x="22" y="0"/>
                    <a:pt x="23" y="1"/>
                  </a:cubicBezTo>
                  <a:cubicBezTo>
                    <a:pt x="25" y="1"/>
                    <a:pt x="26" y="2"/>
                    <a:pt x="28" y="4"/>
                  </a:cubicBezTo>
                  <a:cubicBezTo>
                    <a:pt x="29" y="5"/>
                    <a:pt x="29" y="7"/>
                    <a:pt x="30" y="9"/>
                  </a:cubicBezTo>
                  <a:cubicBezTo>
                    <a:pt x="31" y="11"/>
                    <a:pt x="31" y="14"/>
                    <a:pt x="31" y="17"/>
                  </a:cubicBezTo>
                  <a:cubicBezTo>
                    <a:pt x="31" y="39"/>
                    <a:pt x="31" y="39"/>
                    <a:pt x="31" y="39"/>
                  </a:cubicBezTo>
                  <a:lnTo>
                    <a:pt x="23"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06" name="Freeform 43">
              <a:extLst>
                <a:ext uri="{FF2B5EF4-FFF2-40B4-BE49-F238E27FC236}">
                  <a16:creationId xmlns:a16="http://schemas.microsoft.com/office/drawing/2014/main" id="{5FED967A-F1ED-4489-A689-A9A49A278085}"/>
                </a:ext>
              </a:extLst>
            </p:cNvPr>
            <p:cNvSpPr>
              <a:spLocks/>
            </p:cNvSpPr>
            <p:nvPr userDrawn="1"/>
          </p:nvSpPr>
          <p:spPr bwMode="auto">
            <a:xfrm>
              <a:off x="3975084" y="6212575"/>
              <a:ext cx="73236" cy="101135"/>
            </a:xfrm>
            <a:custGeom>
              <a:avLst/>
              <a:gdLst>
                <a:gd name="T0" fmla="*/ 28 w 29"/>
                <a:gd name="T1" fmla="*/ 4 h 40"/>
                <a:gd name="T2" fmla="*/ 24 w 29"/>
                <a:gd name="T3" fmla="*/ 10 h 40"/>
                <a:gd name="T4" fmla="*/ 20 w 29"/>
                <a:gd name="T5" fmla="*/ 7 h 40"/>
                <a:gd name="T6" fmla="*/ 14 w 29"/>
                <a:gd name="T7" fmla="*/ 6 h 40"/>
                <a:gd name="T8" fmla="*/ 10 w 29"/>
                <a:gd name="T9" fmla="*/ 7 h 40"/>
                <a:gd name="T10" fmla="*/ 9 w 29"/>
                <a:gd name="T11" fmla="*/ 10 h 40"/>
                <a:gd name="T12" fmla="*/ 9 w 29"/>
                <a:gd name="T13" fmla="*/ 11 h 40"/>
                <a:gd name="T14" fmla="*/ 10 w 29"/>
                <a:gd name="T15" fmla="*/ 12 h 40"/>
                <a:gd name="T16" fmla="*/ 13 w 29"/>
                <a:gd name="T17" fmla="*/ 14 h 40"/>
                <a:gd name="T18" fmla="*/ 16 w 29"/>
                <a:gd name="T19" fmla="*/ 15 h 40"/>
                <a:gd name="T20" fmla="*/ 22 w 29"/>
                <a:gd name="T21" fmla="*/ 18 h 40"/>
                <a:gd name="T22" fmla="*/ 26 w 29"/>
                <a:gd name="T23" fmla="*/ 20 h 40"/>
                <a:gd name="T24" fmla="*/ 28 w 29"/>
                <a:gd name="T25" fmla="*/ 24 h 40"/>
                <a:gd name="T26" fmla="*/ 29 w 29"/>
                <a:gd name="T27" fmla="*/ 28 h 40"/>
                <a:gd name="T28" fmla="*/ 28 w 29"/>
                <a:gd name="T29" fmla="*/ 34 h 40"/>
                <a:gd name="T30" fmla="*/ 25 w 29"/>
                <a:gd name="T31" fmla="*/ 37 h 40"/>
                <a:gd name="T32" fmla="*/ 20 w 29"/>
                <a:gd name="T33" fmla="*/ 39 h 40"/>
                <a:gd name="T34" fmla="*/ 15 w 29"/>
                <a:gd name="T35" fmla="*/ 40 h 40"/>
                <a:gd name="T36" fmla="*/ 7 w 29"/>
                <a:gd name="T37" fmla="*/ 38 h 40"/>
                <a:gd name="T38" fmla="*/ 0 w 29"/>
                <a:gd name="T39" fmla="*/ 35 h 40"/>
                <a:gd name="T40" fmla="*/ 3 w 29"/>
                <a:gd name="T41" fmla="*/ 29 h 40"/>
                <a:gd name="T42" fmla="*/ 9 w 29"/>
                <a:gd name="T43" fmla="*/ 32 h 40"/>
                <a:gd name="T44" fmla="*/ 15 w 29"/>
                <a:gd name="T45" fmla="*/ 33 h 40"/>
                <a:gd name="T46" fmla="*/ 20 w 29"/>
                <a:gd name="T47" fmla="*/ 32 h 40"/>
                <a:gd name="T48" fmla="*/ 22 w 29"/>
                <a:gd name="T49" fmla="*/ 29 h 40"/>
                <a:gd name="T50" fmla="*/ 21 w 29"/>
                <a:gd name="T51" fmla="*/ 27 h 40"/>
                <a:gd name="T52" fmla="*/ 19 w 29"/>
                <a:gd name="T53" fmla="*/ 25 h 40"/>
                <a:gd name="T54" fmla="*/ 16 w 29"/>
                <a:gd name="T55" fmla="*/ 24 h 40"/>
                <a:gd name="T56" fmla="*/ 13 w 29"/>
                <a:gd name="T57" fmla="*/ 22 h 40"/>
                <a:gd name="T58" fmla="*/ 7 w 29"/>
                <a:gd name="T59" fmla="*/ 20 h 40"/>
                <a:gd name="T60" fmla="*/ 4 w 29"/>
                <a:gd name="T61" fmla="*/ 17 h 40"/>
                <a:gd name="T62" fmla="*/ 2 w 29"/>
                <a:gd name="T63" fmla="*/ 14 h 40"/>
                <a:gd name="T64" fmla="*/ 1 w 29"/>
                <a:gd name="T65" fmla="*/ 10 h 40"/>
                <a:gd name="T66" fmla="*/ 2 w 29"/>
                <a:gd name="T67" fmla="*/ 5 h 40"/>
                <a:gd name="T68" fmla="*/ 5 w 29"/>
                <a:gd name="T69" fmla="*/ 2 h 40"/>
                <a:gd name="T70" fmla="*/ 9 w 29"/>
                <a:gd name="T71" fmla="*/ 0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4" y="10"/>
                    <a:pt x="24" y="10"/>
                    <a:pt x="24" y="10"/>
                  </a:cubicBezTo>
                  <a:cubicBezTo>
                    <a:pt x="23" y="8"/>
                    <a:pt x="21" y="8"/>
                    <a:pt x="20" y="7"/>
                  </a:cubicBezTo>
                  <a:cubicBezTo>
                    <a:pt x="18" y="7"/>
                    <a:pt x="16" y="6"/>
                    <a:pt x="14" y="6"/>
                  </a:cubicBezTo>
                  <a:cubicBezTo>
                    <a:pt x="12" y="6"/>
                    <a:pt x="11" y="7"/>
                    <a:pt x="10" y="7"/>
                  </a:cubicBezTo>
                  <a:cubicBezTo>
                    <a:pt x="9" y="8"/>
                    <a:pt x="9" y="9"/>
                    <a:pt x="9" y="10"/>
                  </a:cubicBezTo>
                  <a:cubicBezTo>
                    <a:pt x="9" y="10"/>
                    <a:pt x="9" y="11"/>
                    <a:pt x="9" y="11"/>
                  </a:cubicBezTo>
                  <a:cubicBezTo>
                    <a:pt x="10" y="12"/>
                    <a:pt x="10" y="12"/>
                    <a:pt x="10"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3" y="29"/>
                    <a:pt x="3" y="29"/>
                    <a:pt x="3"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1" y="27"/>
                    <a:pt x="21" y="27"/>
                  </a:cubicBezTo>
                  <a:cubicBezTo>
                    <a:pt x="21" y="26"/>
                    <a:pt x="20" y="25"/>
                    <a:pt x="19" y="25"/>
                  </a:cubicBezTo>
                  <a:cubicBezTo>
                    <a:pt x="18" y="25"/>
                    <a:pt x="18" y="24"/>
                    <a:pt x="16" y="24"/>
                  </a:cubicBezTo>
                  <a:cubicBezTo>
                    <a:pt x="15" y="23"/>
                    <a:pt x="14" y="23"/>
                    <a:pt x="13" y="22"/>
                  </a:cubicBezTo>
                  <a:cubicBezTo>
                    <a:pt x="11" y="21"/>
                    <a:pt x="9" y="20"/>
                    <a:pt x="7" y="20"/>
                  </a:cubicBezTo>
                  <a:cubicBezTo>
                    <a:pt x="6" y="19"/>
                    <a:pt x="5" y="18"/>
                    <a:pt x="4" y="17"/>
                  </a:cubicBezTo>
                  <a:cubicBezTo>
                    <a:pt x="3" y="16"/>
                    <a:pt x="2" y="15"/>
                    <a:pt x="2" y="14"/>
                  </a:cubicBezTo>
                  <a:cubicBezTo>
                    <a:pt x="2" y="13"/>
                    <a:pt x="1" y="12"/>
                    <a:pt x="1" y="10"/>
                  </a:cubicBezTo>
                  <a:cubicBezTo>
                    <a:pt x="1"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07" name="Freeform 44">
              <a:extLst>
                <a:ext uri="{FF2B5EF4-FFF2-40B4-BE49-F238E27FC236}">
                  <a16:creationId xmlns:a16="http://schemas.microsoft.com/office/drawing/2014/main" id="{DA362954-FE74-40B7-AB98-CC8AC60FFC8D}"/>
                </a:ext>
              </a:extLst>
            </p:cNvPr>
            <p:cNvSpPr>
              <a:spLocks/>
            </p:cNvSpPr>
            <p:nvPr userDrawn="1"/>
          </p:nvSpPr>
          <p:spPr bwMode="auto">
            <a:xfrm>
              <a:off x="4058782" y="6212575"/>
              <a:ext cx="122060" cy="99391"/>
            </a:xfrm>
            <a:custGeom>
              <a:avLst/>
              <a:gdLst>
                <a:gd name="T0" fmla="*/ 55 w 70"/>
                <a:gd name="T1" fmla="*/ 57 h 57"/>
                <a:gd name="T2" fmla="*/ 45 w 70"/>
                <a:gd name="T3" fmla="*/ 57 h 57"/>
                <a:gd name="T4" fmla="*/ 35 w 70"/>
                <a:gd name="T5" fmla="*/ 17 h 57"/>
                <a:gd name="T6" fmla="*/ 25 w 70"/>
                <a:gd name="T7" fmla="*/ 57 h 57"/>
                <a:gd name="T8" fmla="*/ 14 w 70"/>
                <a:gd name="T9" fmla="*/ 57 h 57"/>
                <a:gd name="T10" fmla="*/ 0 w 70"/>
                <a:gd name="T11" fmla="*/ 0 h 57"/>
                <a:gd name="T12" fmla="*/ 10 w 70"/>
                <a:gd name="T13" fmla="*/ 0 h 57"/>
                <a:gd name="T14" fmla="*/ 20 w 70"/>
                <a:gd name="T15" fmla="*/ 39 h 57"/>
                <a:gd name="T16" fmla="*/ 30 w 70"/>
                <a:gd name="T17" fmla="*/ 0 h 57"/>
                <a:gd name="T18" fmla="*/ 39 w 70"/>
                <a:gd name="T19" fmla="*/ 0 h 57"/>
                <a:gd name="T20" fmla="*/ 49 w 70"/>
                <a:gd name="T21" fmla="*/ 39 h 57"/>
                <a:gd name="T22" fmla="*/ 60 w 70"/>
                <a:gd name="T23" fmla="*/ 0 h 57"/>
                <a:gd name="T24" fmla="*/ 70 w 70"/>
                <a:gd name="T25" fmla="*/ 0 h 57"/>
                <a:gd name="T26" fmla="*/ 55 w 70"/>
                <a:gd name="T2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7">
                  <a:moveTo>
                    <a:pt x="55" y="57"/>
                  </a:moveTo>
                  <a:lnTo>
                    <a:pt x="45" y="57"/>
                  </a:lnTo>
                  <a:lnTo>
                    <a:pt x="35" y="17"/>
                  </a:lnTo>
                  <a:lnTo>
                    <a:pt x="25" y="57"/>
                  </a:lnTo>
                  <a:lnTo>
                    <a:pt x="14" y="57"/>
                  </a:lnTo>
                  <a:lnTo>
                    <a:pt x="0" y="0"/>
                  </a:lnTo>
                  <a:lnTo>
                    <a:pt x="10" y="0"/>
                  </a:lnTo>
                  <a:lnTo>
                    <a:pt x="20" y="39"/>
                  </a:lnTo>
                  <a:lnTo>
                    <a:pt x="30" y="0"/>
                  </a:lnTo>
                  <a:lnTo>
                    <a:pt x="39" y="0"/>
                  </a:lnTo>
                  <a:lnTo>
                    <a:pt x="49" y="39"/>
                  </a:lnTo>
                  <a:lnTo>
                    <a:pt x="60" y="0"/>
                  </a:lnTo>
                  <a:lnTo>
                    <a:pt x="70" y="0"/>
                  </a:lnTo>
                  <a:lnTo>
                    <a:pt x="55" y="5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08" name="Freeform 45">
              <a:extLst>
                <a:ext uri="{FF2B5EF4-FFF2-40B4-BE49-F238E27FC236}">
                  <a16:creationId xmlns:a16="http://schemas.microsoft.com/office/drawing/2014/main" id="{C1C7EF3F-CB28-4C69-901C-8F9F09C5B597}"/>
                </a:ext>
              </a:extLst>
            </p:cNvPr>
            <p:cNvSpPr>
              <a:spLocks noEditPoints="1"/>
            </p:cNvSpPr>
            <p:nvPr userDrawn="1"/>
          </p:nvSpPr>
          <p:spPr bwMode="auto">
            <a:xfrm>
              <a:off x="4191304" y="6212575"/>
              <a:ext cx="83698"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09" name="Freeform 46">
              <a:extLst>
                <a:ext uri="{FF2B5EF4-FFF2-40B4-BE49-F238E27FC236}">
                  <a16:creationId xmlns:a16="http://schemas.microsoft.com/office/drawing/2014/main" id="{80D5AA14-D31C-42E8-B89F-2FCABF204007}"/>
                </a:ext>
              </a:extLst>
            </p:cNvPr>
            <p:cNvSpPr>
              <a:spLocks/>
            </p:cNvSpPr>
            <p:nvPr userDrawn="1"/>
          </p:nvSpPr>
          <p:spPr bwMode="auto">
            <a:xfrm>
              <a:off x="4295927" y="6212575"/>
              <a:ext cx="57543" cy="99391"/>
            </a:xfrm>
            <a:custGeom>
              <a:avLst/>
              <a:gdLst>
                <a:gd name="T0" fmla="*/ 21 w 23"/>
                <a:gd name="T1" fmla="*/ 8 h 39"/>
                <a:gd name="T2" fmla="*/ 18 w 23"/>
                <a:gd name="T3" fmla="*/ 7 h 39"/>
                <a:gd name="T4" fmla="*/ 15 w 23"/>
                <a:gd name="T5" fmla="*/ 7 h 39"/>
                <a:gd name="T6" fmla="*/ 10 w 23"/>
                <a:gd name="T7" fmla="*/ 9 h 39"/>
                <a:gd name="T8" fmla="*/ 8 w 23"/>
                <a:gd name="T9" fmla="*/ 17 h 39"/>
                <a:gd name="T10" fmla="*/ 8 w 23"/>
                <a:gd name="T11" fmla="*/ 39 h 39"/>
                <a:gd name="T12" fmla="*/ 0 w 23"/>
                <a:gd name="T13" fmla="*/ 39 h 39"/>
                <a:gd name="T14" fmla="*/ 0 w 23"/>
                <a:gd name="T15" fmla="*/ 0 h 39"/>
                <a:gd name="T16" fmla="*/ 8 w 23"/>
                <a:gd name="T17" fmla="*/ 0 h 39"/>
                <a:gd name="T18" fmla="*/ 8 w 23"/>
                <a:gd name="T19" fmla="*/ 4 h 39"/>
                <a:gd name="T20" fmla="*/ 9 w 23"/>
                <a:gd name="T21" fmla="*/ 2 h 39"/>
                <a:gd name="T22" fmla="*/ 11 w 23"/>
                <a:gd name="T23" fmla="*/ 1 h 39"/>
                <a:gd name="T24" fmla="*/ 14 w 23"/>
                <a:gd name="T25" fmla="*/ 0 h 39"/>
                <a:gd name="T26" fmla="*/ 16 w 23"/>
                <a:gd name="T27" fmla="*/ 0 h 39"/>
                <a:gd name="T28" fmla="*/ 20 w 23"/>
                <a:gd name="T29" fmla="*/ 0 h 39"/>
                <a:gd name="T30" fmla="*/ 23 w 23"/>
                <a:gd name="T31" fmla="*/ 1 h 39"/>
                <a:gd name="T32" fmla="*/ 21 w 23"/>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8"/>
                  </a:moveTo>
                  <a:cubicBezTo>
                    <a:pt x="20" y="8"/>
                    <a:pt x="19" y="8"/>
                    <a:pt x="18" y="7"/>
                  </a:cubicBezTo>
                  <a:cubicBezTo>
                    <a:pt x="17" y="7"/>
                    <a:pt x="16"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0" y="1"/>
                    <a:pt x="11" y="1"/>
                  </a:cubicBezTo>
                  <a:cubicBezTo>
                    <a:pt x="12" y="0"/>
                    <a:pt x="13" y="0"/>
                    <a:pt x="14" y="0"/>
                  </a:cubicBezTo>
                  <a:cubicBezTo>
                    <a:pt x="14" y="0"/>
                    <a:pt x="15" y="0"/>
                    <a:pt x="16" y="0"/>
                  </a:cubicBezTo>
                  <a:cubicBezTo>
                    <a:pt x="18" y="0"/>
                    <a:pt x="19" y="0"/>
                    <a:pt x="20" y="0"/>
                  </a:cubicBezTo>
                  <a:cubicBezTo>
                    <a:pt x="21" y="0"/>
                    <a:pt x="22" y="1"/>
                    <a:pt x="23" y="1"/>
                  </a:cubicBezTo>
                  <a:lnTo>
                    <a:pt x="21"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10" name="Freeform 47">
              <a:extLst>
                <a:ext uri="{FF2B5EF4-FFF2-40B4-BE49-F238E27FC236}">
                  <a16:creationId xmlns:a16="http://schemas.microsoft.com/office/drawing/2014/main" id="{3894EB82-A456-47F8-BB06-FE894AF4B86B}"/>
                </a:ext>
              </a:extLst>
            </p:cNvPr>
            <p:cNvSpPr>
              <a:spLocks/>
            </p:cNvSpPr>
            <p:nvPr userDrawn="1"/>
          </p:nvSpPr>
          <p:spPr bwMode="auto">
            <a:xfrm>
              <a:off x="4346494" y="6284068"/>
              <a:ext cx="29644" cy="29643"/>
            </a:xfrm>
            <a:custGeom>
              <a:avLst/>
              <a:gdLst>
                <a:gd name="T0" fmla="*/ 12 w 12"/>
                <a:gd name="T1" fmla="*/ 6 h 12"/>
                <a:gd name="T2" fmla="*/ 11 w 12"/>
                <a:gd name="T3" fmla="*/ 8 h 12"/>
                <a:gd name="T4" fmla="*/ 10 w 12"/>
                <a:gd name="T5" fmla="*/ 10 h 12"/>
                <a:gd name="T6" fmla="*/ 8 w 12"/>
                <a:gd name="T7" fmla="*/ 11 h 12"/>
                <a:gd name="T8" fmla="*/ 6 w 12"/>
                <a:gd name="T9" fmla="*/ 12 h 12"/>
                <a:gd name="T10" fmla="*/ 3 w 12"/>
                <a:gd name="T11" fmla="*/ 11 h 12"/>
                <a:gd name="T12" fmla="*/ 2 w 12"/>
                <a:gd name="T13" fmla="*/ 10 h 12"/>
                <a:gd name="T14" fmla="*/ 0 w 12"/>
                <a:gd name="T15" fmla="*/ 8 h 12"/>
                <a:gd name="T16" fmla="*/ 0 w 12"/>
                <a:gd name="T17" fmla="*/ 6 h 12"/>
                <a:gd name="T18" fmla="*/ 0 w 12"/>
                <a:gd name="T19" fmla="*/ 4 h 12"/>
                <a:gd name="T20" fmla="*/ 2 w 12"/>
                <a:gd name="T21" fmla="*/ 2 h 12"/>
                <a:gd name="T22" fmla="*/ 3 w 12"/>
                <a:gd name="T23" fmla="*/ 0 h 12"/>
                <a:gd name="T24" fmla="*/ 6 w 12"/>
                <a:gd name="T25" fmla="*/ 0 h 12"/>
                <a:gd name="T26" fmla="*/ 8 w 12"/>
                <a:gd name="T27" fmla="*/ 0 h 12"/>
                <a:gd name="T28" fmla="*/ 10 w 12"/>
                <a:gd name="T29" fmla="*/ 2 h 12"/>
                <a:gd name="T30" fmla="*/ 11 w 12"/>
                <a:gd name="T31" fmla="*/ 4 h 12"/>
                <a:gd name="T32" fmla="*/ 12 w 12"/>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2">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3" y="11"/>
                  </a:cubicBezTo>
                  <a:cubicBezTo>
                    <a:pt x="3" y="11"/>
                    <a:pt x="2" y="10"/>
                    <a:pt x="2" y="10"/>
                  </a:cubicBezTo>
                  <a:cubicBezTo>
                    <a:pt x="1" y="9"/>
                    <a:pt x="1" y="9"/>
                    <a:pt x="0" y="8"/>
                  </a:cubicBezTo>
                  <a:cubicBezTo>
                    <a:pt x="0" y="7"/>
                    <a:pt x="0" y="7"/>
                    <a:pt x="0" y="6"/>
                  </a:cubicBezTo>
                  <a:cubicBezTo>
                    <a:pt x="0" y="5"/>
                    <a:pt x="0" y="4"/>
                    <a:pt x="0" y="4"/>
                  </a:cubicBezTo>
                  <a:cubicBezTo>
                    <a:pt x="1" y="3"/>
                    <a:pt x="1" y="2"/>
                    <a:pt x="2" y="2"/>
                  </a:cubicBezTo>
                  <a:cubicBezTo>
                    <a:pt x="2" y="1"/>
                    <a:pt x="3" y="1"/>
                    <a:pt x="3"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11" name="Freeform 48">
              <a:extLst>
                <a:ext uri="{FF2B5EF4-FFF2-40B4-BE49-F238E27FC236}">
                  <a16:creationId xmlns:a16="http://schemas.microsoft.com/office/drawing/2014/main" id="{A88F5C3F-FAE1-4A50-86D3-E9A1CAA89A96}"/>
                </a:ext>
              </a:extLst>
            </p:cNvPr>
            <p:cNvSpPr>
              <a:spLocks/>
            </p:cNvSpPr>
            <p:nvPr userDrawn="1"/>
          </p:nvSpPr>
          <p:spPr bwMode="auto">
            <a:xfrm>
              <a:off x="498115" y="6388691"/>
              <a:ext cx="94161" cy="130778"/>
            </a:xfrm>
            <a:custGeom>
              <a:avLst/>
              <a:gdLst>
                <a:gd name="T0" fmla="*/ 32 w 54"/>
                <a:gd name="T1" fmla="*/ 12 h 75"/>
                <a:gd name="T2" fmla="*/ 32 w 54"/>
                <a:gd name="T3" fmla="*/ 75 h 75"/>
                <a:gd name="T4" fmla="*/ 22 w 54"/>
                <a:gd name="T5" fmla="*/ 75 h 75"/>
                <a:gd name="T6" fmla="*/ 22 w 54"/>
                <a:gd name="T7" fmla="*/ 12 h 75"/>
                <a:gd name="T8" fmla="*/ 0 w 54"/>
                <a:gd name="T9" fmla="*/ 12 h 75"/>
                <a:gd name="T10" fmla="*/ 0 w 54"/>
                <a:gd name="T11" fmla="*/ 0 h 75"/>
                <a:gd name="T12" fmla="*/ 54 w 54"/>
                <a:gd name="T13" fmla="*/ 0 h 75"/>
                <a:gd name="T14" fmla="*/ 54 w 54"/>
                <a:gd name="T15" fmla="*/ 12 h 75"/>
                <a:gd name="T16" fmla="*/ 32 w 54"/>
                <a:gd name="T17" fmla="*/ 1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75">
                  <a:moveTo>
                    <a:pt x="32" y="12"/>
                  </a:moveTo>
                  <a:lnTo>
                    <a:pt x="32" y="75"/>
                  </a:lnTo>
                  <a:lnTo>
                    <a:pt x="22" y="75"/>
                  </a:lnTo>
                  <a:lnTo>
                    <a:pt x="22" y="12"/>
                  </a:lnTo>
                  <a:lnTo>
                    <a:pt x="0" y="12"/>
                  </a:lnTo>
                  <a:lnTo>
                    <a:pt x="0" y="0"/>
                  </a:lnTo>
                  <a:lnTo>
                    <a:pt x="54" y="0"/>
                  </a:lnTo>
                  <a:lnTo>
                    <a:pt x="54" y="12"/>
                  </a:lnTo>
                  <a:lnTo>
                    <a:pt x="32" y="1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12" name="Freeform 49">
              <a:extLst>
                <a:ext uri="{FF2B5EF4-FFF2-40B4-BE49-F238E27FC236}">
                  <a16:creationId xmlns:a16="http://schemas.microsoft.com/office/drawing/2014/main" id="{1EFCBDA7-FA42-4391-9872-95EB6DDEA684}"/>
                </a:ext>
              </a:extLst>
            </p:cNvPr>
            <p:cNvSpPr>
              <a:spLocks/>
            </p:cNvSpPr>
            <p:nvPr userDrawn="1"/>
          </p:nvSpPr>
          <p:spPr bwMode="auto">
            <a:xfrm>
              <a:off x="609713" y="6383459"/>
              <a:ext cx="78468" cy="136010"/>
            </a:xfrm>
            <a:custGeom>
              <a:avLst/>
              <a:gdLst>
                <a:gd name="T0" fmla="*/ 23 w 31"/>
                <a:gd name="T1" fmla="*/ 53 h 53"/>
                <a:gd name="T2" fmla="*/ 23 w 31"/>
                <a:gd name="T3" fmla="*/ 32 h 53"/>
                <a:gd name="T4" fmla="*/ 21 w 31"/>
                <a:gd name="T5" fmla="*/ 24 h 53"/>
                <a:gd name="T6" fmla="*/ 15 w 31"/>
                <a:gd name="T7" fmla="*/ 21 h 53"/>
                <a:gd name="T8" fmla="*/ 12 w 31"/>
                <a:gd name="T9" fmla="*/ 22 h 53"/>
                <a:gd name="T10" fmla="*/ 9 w 31"/>
                <a:gd name="T11" fmla="*/ 24 h 53"/>
                <a:gd name="T12" fmla="*/ 8 w 31"/>
                <a:gd name="T13" fmla="*/ 27 h 53"/>
                <a:gd name="T14" fmla="*/ 7 w 31"/>
                <a:gd name="T15" fmla="*/ 31 h 53"/>
                <a:gd name="T16" fmla="*/ 7 w 31"/>
                <a:gd name="T17" fmla="*/ 53 h 53"/>
                <a:gd name="T18" fmla="*/ 0 w 31"/>
                <a:gd name="T19" fmla="*/ 53 h 53"/>
                <a:gd name="T20" fmla="*/ 0 w 31"/>
                <a:gd name="T21" fmla="*/ 4 h 53"/>
                <a:gd name="T22" fmla="*/ 7 w 31"/>
                <a:gd name="T23" fmla="*/ 0 h 53"/>
                <a:gd name="T24" fmla="*/ 7 w 31"/>
                <a:gd name="T25" fmla="*/ 19 h 53"/>
                <a:gd name="T26" fmla="*/ 9 w 31"/>
                <a:gd name="T27" fmla="*/ 17 h 53"/>
                <a:gd name="T28" fmla="*/ 11 w 31"/>
                <a:gd name="T29" fmla="*/ 15 h 53"/>
                <a:gd name="T30" fmla="*/ 14 w 31"/>
                <a:gd name="T31" fmla="*/ 14 h 53"/>
                <a:gd name="T32" fmla="*/ 17 w 31"/>
                <a:gd name="T33" fmla="*/ 14 h 53"/>
                <a:gd name="T34" fmla="*/ 23 w 31"/>
                <a:gd name="T35" fmla="*/ 15 h 53"/>
                <a:gd name="T36" fmla="*/ 27 w 31"/>
                <a:gd name="T37" fmla="*/ 18 h 53"/>
                <a:gd name="T38" fmla="*/ 30 w 31"/>
                <a:gd name="T39" fmla="*/ 24 h 53"/>
                <a:gd name="T40" fmla="*/ 31 w 31"/>
                <a:gd name="T41" fmla="*/ 31 h 53"/>
                <a:gd name="T42" fmla="*/ 31 w 31"/>
                <a:gd name="T43" fmla="*/ 53 h 53"/>
                <a:gd name="T44" fmla="*/ 23 w 31"/>
                <a:gd name="T45"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3">
                  <a:moveTo>
                    <a:pt x="23" y="53"/>
                  </a:moveTo>
                  <a:cubicBezTo>
                    <a:pt x="23" y="32"/>
                    <a:pt x="23" y="32"/>
                    <a:pt x="23" y="32"/>
                  </a:cubicBezTo>
                  <a:cubicBezTo>
                    <a:pt x="23" y="28"/>
                    <a:pt x="22" y="25"/>
                    <a:pt x="21" y="24"/>
                  </a:cubicBezTo>
                  <a:cubicBezTo>
                    <a:pt x="20" y="22"/>
                    <a:pt x="18" y="21"/>
                    <a:pt x="15" y="21"/>
                  </a:cubicBezTo>
                  <a:cubicBezTo>
                    <a:pt x="14" y="21"/>
                    <a:pt x="13" y="21"/>
                    <a:pt x="12" y="22"/>
                  </a:cubicBezTo>
                  <a:cubicBezTo>
                    <a:pt x="11" y="22"/>
                    <a:pt x="10" y="23"/>
                    <a:pt x="9" y="24"/>
                  </a:cubicBezTo>
                  <a:cubicBezTo>
                    <a:pt x="9" y="24"/>
                    <a:pt x="8" y="25"/>
                    <a:pt x="8" y="27"/>
                  </a:cubicBezTo>
                  <a:cubicBezTo>
                    <a:pt x="7"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8" y="17"/>
                    <a:pt x="9" y="17"/>
                  </a:cubicBezTo>
                  <a:cubicBezTo>
                    <a:pt x="10" y="16"/>
                    <a:pt x="10" y="16"/>
                    <a:pt x="11" y="15"/>
                  </a:cubicBezTo>
                  <a:cubicBezTo>
                    <a:pt x="12" y="15"/>
                    <a:pt x="13" y="15"/>
                    <a:pt x="14" y="14"/>
                  </a:cubicBezTo>
                  <a:cubicBezTo>
                    <a:pt x="15" y="14"/>
                    <a:pt x="16" y="14"/>
                    <a:pt x="17" y="14"/>
                  </a:cubicBezTo>
                  <a:cubicBezTo>
                    <a:pt x="19" y="14"/>
                    <a:pt x="21" y="14"/>
                    <a:pt x="23" y="15"/>
                  </a:cubicBezTo>
                  <a:cubicBezTo>
                    <a:pt x="25" y="16"/>
                    <a:pt x="26" y="17"/>
                    <a:pt x="27" y="18"/>
                  </a:cubicBezTo>
                  <a:cubicBezTo>
                    <a:pt x="28" y="20"/>
                    <a:pt x="29" y="22"/>
                    <a:pt x="30" y="24"/>
                  </a:cubicBezTo>
                  <a:cubicBezTo>
                    <a:pt x="30" y="26"/>
                    <a:pt x="31" y="29"/>
                    <a:pt x="31" y="31"/>
                  </a:cubicBezTo>
                  <a:cubicBezTo>
                    <a:pt x="31" y="53"/>
                    <a:pt x="31" y="53"/>
                    <a:pt x="31" y="53"/>
                  </a:cubicBezTo>
                  <a:lnTo>
                    <a:pt x="23"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13" name="Freeform 50">
              <a:extLst>
                <a:ext uri="{FF2B5EF4-FFF2-40B4-BE49-F238E27FC236}">
                  <a16:creationId xmlns:a16="http://schemas.microsoft.com/office/drawing/2014/main" id="{721D8C30-DB23-4A0B-8A74-BC467086477D}"/>
                </a:ext>
              </a:extLst>
            </p:cNvPr>
            <p:cNvSpPr>
              <a:spLocks noEditPoints="1"/>
            </p:cNvSpPr>
            <p:nvPr userDrawn="1"/>
          </p:nvSpPr>
          <p:spPr bwMode="auto">
            <a:xfrm>
              <a:off x="705618" y="6418333"/>
              <a:ext cx="85443" cy="102879"/>
            </a:xfrm>
            <a:custGeom>
              <a:avLst/>
              <a:gdLst>
                <a:gd name="T0" fmla="*/ 33 w 33"/>
                <a:gd name="T1" fmla="*/ 19 h 40"/>
                <a:gd name="T2" fmla="*/ 33 w 33"/>
                <a:gd name="T3" fmla="*/ 21 h 40"/>
                <a:gd name="T4" fmla="*/ 33 w 33"/>
                <a:gd name="T5" fmla="*/ 23 h 40"/>
                <a:gd name="T6" fmla="*/ 7 w 33"/>
                <a:gd name="T7" fmla="*/ 23 h 40"/>
                <a:gd name="T8" fmla="*/ 9 w 33"/>
                <a:gd name="T9" fmla="*/ 28 h 40"/>
                <a:gd name="T10" fmla="*/ 11 w 33"/>
                <a:gd name="T11" fmla="*/ 31 h 40"/>
                <a:gd name="T12" fmla="*/ 14 w 33"/>
                <a:gd name="T13" fmla="*/ 33 h 40"/>
                <a:gd name="T14" fmla="*/ 17 w 33"/>
                <a:gd name="T15" fmla="*/ 33 h 40"/>
                <a:gd name="T16" fmla="*/ 19 w 33"/>
                <a:gd name="T17" fmla="*/ 33 h 40"/>
                <a:gd name="T18" fmla="*/ 22 w 33"/>
                <a:gd name="T19" fmla="*/ 32 h 40"/>
                <a:gd name="T20" fmla="*/ 23 w 33"/>
                <a:gd name="T21" fmla="*/ 32 h 40"/>
                <a:gd name="T22" fmla="*/ 25 w 33"/>
                <a:gd name="T23" fmla="*/ 30 h 40"/>
                <a:gd name="T24" fmla="*/ 30 w 33"/>
                <a:gd name="T25" fmla="*/ 35 h 40"/>
                <a:gd name="T26" fmla="*/ 27 w 33"/>
                <a:gd name="T27" fmla="*/ 37 h 40"/>
                <a:gd name="T28" fmla="*/ 24 w 33"/>
                <a:gd name="T29" fmla="*/ 39 h 40"/>
                <a:gd name="T30" fmla="*/ 21 w 33"/>
                <a:gd name="T31" fmla="*/ 40 h 40"/>
                <a:gd name="T32" fmla="*/ 17 w 33"/>
                <a:gd name="T33" fmla="*/ 40 h 40"/>
                <a:gd name="T34" fmla="*/ 12 w 33"/>
                <a:gd name="T35" fmla="*/ 39 h 40"/>
                <a:gd name="T36" fmla="*/ 8 w 33"/>
                <a:gd name="T37" fmla="*/ 38 h 40"/>
                <a:gd name="T38" fmla="*/ 5 w 33"/>
                <a:gd name="T39" fmla="*/ 35 h 40"/>
                <a:gd name="T40" fmla="*/ 3 w 33"/>
                <a:gd name="T41" fmla="*/ 31 h 40"/>
                <a:gd name="T42" fmla="*/ 1 w 33"/>
                <a:gd name="T43" fmla="*/ 26 h 40"/>
                <a:gd name="T44" fmla="*/ 0 w 33"/>
                <a:gd name="T45" fmla="*/ 20 h 40"/>
                <a:gd name="T46" fmla="*/ 1 w 33"/>
                <a:gd name="T47" fmla="*/ 12 h 40"/>
                <a:gd name="T48" fmla="*/ 5 w 33"/>
                <a:gd name="T49" fmla="*/ 5 h 40"/>
                <a:gd name="T50" fmla="*/ 10 w 33"/>
                <a:gd name="T51" fmla="*/ 1 h 40"/>
                <a:gd name="T52" fmla="*/ 17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5 w 33"/>
                <a:gd name="T65" fmla="*/ 13 h 40"/>
                <a:gd name="T66" fmla="*/ 23 w 33"/>
                <a:gd name="T67" fmla="*/ 10 h 40"/>
                <a:gd name="T68" fmla="*/ 20 w 33"/>
                <a:gd name="T69" fmla="*/ 8 h 40"/>
                <a:gd name="T70" fmla="*/ 16 w 33"/>
                <a:gd name="T71" fmla="*/ 7 h 40"/>
                <a:gd name="T72" fmla="*/ 13 w 33"/>
                <a:gd name="T73" fmla="*/ 8 h 40"/>
                <a:gd name="T74" fmla="*/ 10 w 33"/>
                <a:gd name="T75" fmla="*/ 9 h 40"/>
                <a:gd name="T76" fmla="*/ 9 w 33"/>
                <a:gd name="T77" fmla="*/ 12 h 40"/>
                <a:gd name="T78" fmla="*/ 8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3" y="22"/>
                    <a:pt x="33" y="23"/>
                  </a:cubicBezTo>
                  <a:cubicBezTo>
                    <a:pt x="7" y="23"/>
                    <a:pt x="7" y="23"/>
                    <a:pt x="7" y="23"/>
                  </a:cubicBezTo>
                  <a:cubicBezTo>
                    <a:pt x="8" y="25"/>
                    <a:pt x="8" y="26"/>
                    <a:pt x="9" y="28"/>
                  </a:cubicBezTo>
                  <a:cubicBezTo>
                    <a:pt x="9" y="29"/>
                    <a:pt x="10" y="30"/>
                    <a:pt x="11" y="31"/>
                  </a:cubicBezTo>
                  <a:cubicBezTo>
                    <a:pt x="12" y="32"/>
                    <a:pt x="13" y="32"/>
                    <a:pt x="14" y="33"/>
                  </a:cubicBezTo>
                  <a:cubicBezTo>
                    <a:pt x="15" y="33"/>
                    <a:pt x="16" y="33"/>
                    <a:pt x="17" y="33"/>
                  </a:cubicBezTo>
                  <a:cubicBezTo>
                    <a:pt x="18" y="33"/>
                    <a:pt x="19" y="33"/>
                    <a:pt x="19" y="33"/>
                  </a:cubicBezTo>
                  <a:cubicBezTo>
                    <a:pt x="20" y="33"/>
                    <a:pt x="21" y="33"/>
                    <a:pt x="22" y="32"/>
                  </a:cubicBezTo>
                  <a:cubicBezTo>
                    <a:pt x="22" y="32"/>
                    <a:pt x="23" y="32"/>
                    <a:pt x="23" y="32"/>
                  </a:cubicBezTo>
                  <a:cubicBezTo>
                    <a:pt x="24" y="31"/>
                    <a:pt x="25"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20" y="40"/>
                    <a:pt x="18" y="40"/>
                    <a:pt x="17" y="40"/>
                  </a:cubicBezTo>
                  <a:cubicBezTo>
                    <a:pt x="15" y="40"/>
                    <a:pt x="13" y="40"/>
                    <a:pt x="12" y="39"/>
                  </a:cubicBezTo>
                  <a:cubicBezTo>
                    <a:pt x="11" y="39"/>
                    <a:pt x="9" y="38"/>
                    <a:pt x="8" y="38"/>
                  </a:cubicBezTo>
                  <a:cubicBezTo>
                    <a:pt x="7" y="37"/>
                    <a:pt x="6" y="36"/>
                    <a:pt x="5" y="35"/>
                  </a:cubicBezTo>
                  <a:cubicBezTo>
                    <a:pt x="4" y="34"/>
                    <a:pt x="3" y="33"/>
                    <a:pt x="3" y="31"/>
                  </a:cubicBezTo>
                  <a:cubicBezTo>
                    <a:pt x="2" y="30"/>
                    <a:pt x="1" y="28"/>
                    <a:pt x="1" y="26"/>
                  </a:cubicBezTo>
                  <a:cubicBezTo>
                    <a:pt x="0" y="24"/>
                    <a:pt x="0" y="22"/>
                    <a:pt x="0" y="20"/>
                  </a:cubicBezTo>
                  <a:cubicBezTo>
                    <a:pt x="0" y="17"/>
                    <a:pt x="0" y="14"/>
                    <a:pt x="1" y="12"/>
                  </a:cubicBezTo>
                  <a:cubicBezTo>
                    <a:pt x="2" y="9"/>
                    <a:pt x="3" y="7"/>
                    <a:pt x="5" y="5"/>
                  </a:cubicBezTo>
                  <a:cubicBezTo>
                    <a:pt x="6" y="4"/>
                    <a:pt x="8" y="2"/>
                    <a:pt x="10" y="1"/>
                  </a:cubicBezTo>
                  <a:cubicBezTo>
                    <a:pt x="12" y="1"/>
                    <a:pt x="14" y="0"/>
                    <a:pt x="17" y="0"/>
                  </a:cubicBezTo>
                  <a:cubicBezTo>
                    <a:pt x="20" y="0"/>
                    <a:pt x="22" y="1"/>
                    <a:pt x="24" y="2"/>
                  </a:cubicBezTo>
                  <a:cubicBezTo>
                    <a:pt x="26" y="3"/>
                    <a:pt x="28" y="4"/>
                    <a:pt x="29" y="6"/>
                  </a:cubicBezTo>
                  <a:cubicBezTo>
                    <a:pt x="30" y="8"/>
                    <a:pt x="31" y="10"/>
                    <a:pt x="32" y="12"/>
                  </a:cubicBezTo>
                  <a:cubicBezTo>
                    <a:pt x="33" y="14"/>
                    <a:pt x="33" y="17"/>
                    <a:pt x="33" y="19"/>
                  </a:cubicBezTo>
                  <a:close/>
                  <a:moveTo>
                    <a:pt x="25" y="17"/>
                  </a:moveTo>
                  <a:cubicBezTo>
                    <a:pt x="25" y="15"/>
                    <a:pt x="25" y="14"/>
                    <a:pt x="25" y="13"/>
                  </a:cubicBezTo>
                  <a:cubicBezTo>
                    <a:pt x="24" y="12"/>
                    <a:pt x="24" y="11"/>
                    <a:pt x="23" y="10"/>
                  </a:cubicBezTo>
                  <a:cubicBezTo>
                    <a:pt x="22" y="9"/>
                    <a:pt x="21" y="8"/>
                    <a:pt x="20" y="8"/>
                  </a:cubicBezTo>
                  <a:cubicBezTo>
                    <a:pt x="19" y="7"/>
                    <a:pt x="18" y="7"/>
                    <a:pt x="16" y="7"/>
                  </a:cubicBezTo>
                  <a:cubicBezTo>
                    <a:pt x="15" y="7"/>
                    <a:pt x="14" y="7"/>
                    <a:pt x="13" y="8"/>
                  </a:cubicBezTo>
                  <a:cubicBezTo>
                    <a:pt x="12" y="8"/>
                    <a:pt x="11" y="9"/>
                    <a:pt x="10" y="9"/>
                  </a:cubicBezTo>
                  <a:cubicBezTo>
                    <a:pt x="10" y="10"/>
                    <a:pt x="9" y="11"/>
                    <a:pt x="9" y="12"/>
                  </a:cubicBezTo>
                  <a:cubicBezTo>
                    <a:pt x="8" y="14"/>
                    <a:pt x="8" y="15"/>
                    <a:pt x="8"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14" name="Freeform 51">
              <a:extLst>
                <a:ext uri="{FF2B5EF4-FFF2-40B4-BE49-F238E27FC236}">
                  <a16:creationId xmlns:a16="http://schemas.microsoft.com/office/drawing/2014/main" id="{01AD00CA-8BC7-4B62-AC64-03851855A7AE}"/>
                </a:ext>
              </a:extLst>
            </p:cNvPr>
            <p:cNvSpPr>
              <a:spLocks noEditPoints="1"/>
            </p:cNvSpPr>
            <p:nvPr userDrawn="1"/>
          </p:nvSpPr>
          <p:spPr bwMode="auto">
            <a:xfrm>
              <a:off x="857320" y="6383459"/>
              <a:ext cx="83698" cy="137753"/>
            </a:xfrm>
            <a:custGeom>
              <a:avLst/>
              <a:gdLst>
                <a:gd name="T0" fmla="*/ 33 w 33"/>
                <a:gd name="T1" fmla="*/ 35 h 54"/>
                <a:gd name="T2" fmla="*/ 31 w 33"/>
                <a:gd name="T3" fmla="*/ 43 h 54"/>
                <a:gd name="T4" fmla="*/ 28 w 33"/>
                <a:gd name="T5" fmla="*/ 49 h 54"/>
                <a:gd name="T6" fmla="*/ 23 w 33"/>
                <a:gd name="T7" fmla="*/ 53 h 54"/>
                <a:gd name="T8" fmla="*/ 17 w 33"/>
                <a:gd name="T9" fmla="*/ 54 h 54"/>
                <a:gd name="T10" fmla="*/ 12 w 33"/>
                <a:gd name="T11" fmla="*/ 53 h 54"/>
                <a:gd name="T12" fmla="*/ 8 w 33"/>
                <a:gd name="T13" fmla="*/ 50 h 54"/>
                <a:gd name="T14" fmla="*/ 8 w 33"/>
                <a:gd name="T15" fmla="*/ 53 h 54"/>
                <a:gd name="T16" fmla="*/ 0 w 33"/>
                <a:gd name="T17" fmla="*/ 53 h 54"/>
                <a:gd name="T18" fmla="*/ 0 w 33"/>
                <a:gd name="T19" fmla="*/ 4 h 54"/>
                <a:gd name="T20" fmla="*/ 8 w 33"/>
                <a:gd name="T21" fmla="*/ 0 h 54"/>
                <a:gd name="T22" fmla="*/ 8 w 33"/>
                <a:gd name="T23" fmla="*/ 19 h 54"/>
                <a:gd name="T24" fmla="*/ 10 w 33"/>
                <a:gd name="T25" fmla="*/ 17 h 54"/>
                <a:gd name="T26" fmla="*/ 12 w 33"/>
                <a:gd name="T27" fmla="*/ 16 h 54"/>
                <a:gd name="T28" fmla="*/ 14 w 33"/>
                <a:gd name="T29" fmla="*/ 14 h 54"/>
                <a:gd name="T30" fmla="*/ 18 w 33"/>
                <a:gd name="T31" fmla="*/ 14 h 54"/>
                <a:gd name="T32" fmla="*/ 24 w 33"/>
                <a:gd name="T33" fmla="*/ 15 h 54"/>
                <a:gd name="T34" fmla="*/ 28 w 33"/>
                <a:gd name="T35" fmla="*/ 19 h 54"/>
                <a:gd name="T36" fmla="*/ 31 w 33"/>
                <a:gd name="T37" fmla="*/ 25 h 54"/>
                <a:gd name="T38" fmla="*/ 33 w 33"/>
                <a:gd name="T39" fmla="*/ 35 h 54"/>
                <a:gd name="T40" fmla="*/ 25 w 33"/>
                <a:gd name="T41" fmla="*/ 35 h 54"/>
                <a:gd name="T42" fmla="*/ 23 w 33"/>
                <a:gd name="T43" fmla="*/ 24 h 54"/>
                <a:gd name="T44" fmla="*/ 16 w 33"/>
                <a:gd name="T45" fmla="*/ 21 h 54"/>
                <a:gd name="T46" fmla="*/ 14 w 33"/>
                <a:gd name="T47" fmla="*/ 21 h 54"/>
                <a:gd name="T48" fmla="*/ 11 w 33"/>
                <a:gd name="T49" fmla="*/ 23 h 54"/>
                <a:gd name="T50" fmla="*/ 9 w 33"/>
                <a:gd name="T51" fmla="*/ 24 h 54"/>
                <a:gd name="T52" fmla="*/ 8 w 33"/>
                <a:gd name="T53" fmla="*/ 26 h 54"/>
                <a:gd name="T54" fmla="*/ 8 w 33"/>
                <a:gd name="T55" fmla="*/ 42 h 54"/>
                <a:gd name="T56" fmla="*/ 9 w 33"/>
                <a:gd name="T57" fmla="*/ 44 h 54"/>
                <a:gd name="T58" fmla="*/ 11 w 33"/>
                <a:gd name="T59" fmla="*/ 45 h 54"/>
                <a:gd name="T60" fmla="*/ 14 w 33"/>
                <a:gd name="T61" fmla="*/ 47 h 54"/>
                <a:gd name="T62" fmla="*/ 17 w 33"/>
                <a:gd name="T63" fmla="*/ 47 h 54"/>
                <a:gd name="T64" fmla="*/ 23 w 33"/>
                <a:gd name="T65" fmla="*/ 44 h 54"/>
                <a:gd name="T66" fmla="*/ 25 w 33"/>
                <a:gd name="T67" fmla="*/ 3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 h="54">
                  <a:moveTo>
                    <a:pt x="33" y="35"/>
                  </a:moveTo>
                  <a:cubicBezTo>
                    <a:pt x="33" y="38"/>
                    <a:pt x="32" y="41"/>
                    <a:pt x="31" y="43"/>
                  </a:cubicBezTo>
                  <a:cubicBezTo>
                    <a:pt x="30" y="46"/>
                    <a:pt x="29" y="48"/>
                    <a:pt x="28" y="49"/>
                  </a:cubicBezTo>
                  <a:cubicBezTo>
                    <a:pt x="27" y="51"/>
                    <a:pt x="25" y="52"/>
                    <a:pt x="23" y="53"/>
                  </a:cubicBezTo>
                  <a:cubicBezTo>
                    <a:pt x="21" y="54"/>
                    <a:pt x="19" y="54"/>
                    <a:pt x="17" y="54"/>
                  </a:cubicBezTo>
                  <a:cubicBezTo>
                    <a:pt x="16" y="54"/>
                    <a:pt x="14" y="54"/>
                    <a:pt x="12" y="53"/>
                  </a:cubicBezTo>
                  <a:cubicBezTo>
                    <a:pt x="10" y="52"/>
                    <a:pt x="9" y="51"/>
                    <a:pt x="8" y="50"/>
                  </a:cubicBezTo>
                  <a:cubicBezTo>
                    <a:pt x="8" y="53"/>
                    <a:pt x="8" y="53"/>
                    <a:pt x="8" y="53"/>
                  </a:cubicBezTo>
                  <a:cubicBezTo>
                    <a:pt x="0" y="53"/>
                    <a:pt x="0" y="53"/>
                    <a:pt x="0" y="53"/>
                  </a:cubicBezTo>
                  <a:cubicBezTo>
                    <a:pt x="0" y="4"/>
                    <a:pt x="0" y="4"/>
                    <a:pt x="0" y="4"/>
                  </a:cubicBezTo>
                  <a:cubicBezTo>
                    <a:pt x="8" y="0"/>
                    <a:pt x="8" y="0"/>
                    <a:pt x="8" y="0"/>
                  </a:cubicBezTo>
                  <a:cubicBezTo>
                    <a:pt x="8" y="19"/>
                    <a:pt x="8" y="19"/>
                    <a:pt x="8" y="19"/>
                  </a:cubicBezTo>
                  <a:cubicBezTo>
                    <a:pt x="9" y="18"/>
                    <a:pt x="9" y="17"/>
                    <a:pt x="10" y="17"/>
                  </a:cubicBezTo>
                  <a:cubicBezTo>
                    <a:pt x="11" y="16"/>
                    <a:pt x="11" y="16"/>
                    <a:pt x="12" y="16"/>
                  </a:cubicBezTo>
                  <a:cubicBezTo>
                    <a:pt x="13" y="15"/>
                    <a:pt x="13" y="15"/>
                    <a:pt x="14" y="14"/>
                  </a:cubicBezTo>
                  <a:cubicBezTo>
                    <a:pt x="15" y="14"/>
                    <a:pt x="16" y="14"/>
                    <a:pt x="18" y="14"/>
                  </a:cubicBezTo>
                  <a:cubicBezTo>
                    <a:pt x="20" y="14"/>
                    <a:pt x="22" y="14"/>
                    <a:pt x="24" y="15"/>
                  </a:cubicBezTo>
                  <a:cubicBezTo>
                    <a:pt x="25" y="16"/>
                    <a:pt x="27" y="17"/>
                    <a:pt x="28" y="19"/>
                  </a:cubicBezTo>
                  <a:cubicBezTo>
                    <a:pt x="30" y="21"/>
                    <a:pt x="31" y="23"/>
                    <a:pt x="31" y="25"/>
                  </a:cubicBezTo>
                  <a:cubicBezTo>
                    <a:pt x="32" y="28"/>
                    <a:pt x="33" y="31"/>
                    <a:pt x="33" y="35"/>
                  </a:cubicBezTo>
                  <a:close/>
                  <a:moveTo>
                    <a:pt x="25" y="35"/>
                  </a:moveTo>
                  <a:cubicBezTo>
                    <a:pt x="25" y="30"/>
                    <a:pt x="24" y="27"/>
                    <a:pt x="23" y="24"/>
                  </a:cubicBezTo>
                  <a:cubicBezTo>
                    <a:pt x="21" y="22"/>
                    <a:pt x="19" y="21"/>
                    <a:pt x="16" y="21"/>
                  </a:cubicBezTo>
                  <a:cubicBezTo>
                    <a:pt x="15" y="21"/>
                    <a:pt x="15" y="21"/>
                    <a:pt x="14" y="21"/>
                  </a:cubicBezTo>
                  <a:cubicBezTo>
                    <a:pt x="13" y="22"/>
                    <a:pt x="12" y="22"/>
                    <a:pt x="11" y="23"/>
                  </a:cubicBezTo>
                  <a:cubicBezTo>
                    <a:pt x="11" y="23"/>
                    <a:pt x="10" y="24"/>
                    <a:pt x="9" y="24"/>
                  </a:cubicBezTo>
                  <a:cubicBezTo>
                    <a:pt x="9" y="25"/>
                    <a:pt x="8" y="25"/>
                    <a:pt x="8" y="26"/>
                  </a:cubicBezTo>
                  <a:cubicBezTo>
                    <a:pt x="8" y="42"/>
                    <a:pt x="8" y="42"/>
                    <a:pt x="8" y="42"/>
                  </a:cubicBezTo>
                  <a:cubicBezTo>
                    <a:pt x="8" y="43"/>
                    <a:pt x="9" y="43"/>
                    <a:pt x="9" y="44"/>
                  </a:cubicBezTo>
                  <a:cubicBezTo>
                    <a:pt x="10" y="44"/>
                    <a:pt x="11" y="45"/>
                    <a:pt x="11" y="45"/>
                  </a:cubicBezTo>
                  <a:cubicBezTo>
                    <a:pt x="12" y="46"/>
                    <a:pt x="13" y="46"/>
                    <a:pt x="14" y="47"/>
                  </a:cubicBezTo>
                  <a:cubicBezTo>
                    <a:pt x="15" y="47"/>
                    <a:pt x="16" y="47"/>
                    <a:pt x="17" y="47"/>
                  </a:cubicBezTo>
                  <a:cubicBezTo>
                    <a:pt x="19" y="47"/>
                    <a:pt x="21" y="46"/>
                    <a:pt x="23" y="44"/>
                  </a:cubicBezTo>
                  <a:cubicBezTo>
                    <a:pt x="24" y="42"/>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15" name="Freeform 52">
              <a:extLst>
                <a:ext uri="{FF2B5EF4-FFF2-40B4-BE49-F238E27FC236}">
                  <a16:creationId xmlns:a16="http://schemas.microsoft.com/office/drawing/2014/main" id="{BC957590-E3D7-48BF-A1DF-73DCD7673857}"/>
                </a:ext>
              </a:extLst>
            </p:cNvPr>
            <p:cNvSpPr>
              <a:spLocks noEditPoints="1"/>
            </p:cNvSpPr>
            <p:nvPr userDrawn="1"/>
          </p:nvSpPr>
          <p:spPr bwMode="auto">
            <a:xfrm>
              <a:off x="956713" y="6418333"/>
              <a:ext cx="83698" cy="102879"/>
            </a:xfrm>
            <a:custGeom>
              <a:avLst/>
              <a:gdLst>
                <a:gd name="T0" fmla="*/ 33 w 33"/>
                <a:gd name="T1" fmla="*/ 19 h 40"/>
                <a:gd name="T2" fmla="*/ 33 w 33"/>
                <a:gd name="T3" fmla="*/ 21 h 40"/>
                <a:gd name="T4" fmla="*/ 32 w 33"/>
                <a:gd name="T5" fmla="*/ 23 h 40"/>
                <a:gd name="T6" fmla="*/ 7 w 33"/>
                <a:gd name="T7" fmla="*/ 23 h 40"/>
                <a:gd name="T8" fmla="*/ 8 w 33"/>
                <a:gd name="T9" fmla="*/ 28 h 40"/>
                <a:gd name="T10" fmla="*/ 10 w 33"/>
                <a:gd name="T11" fmla="*/ 31 h 40"/>
                <a:gd name="T12" fmla="*/ 13 w 33"/>
                <a:gd name="T13" fmla="*/ 33 h 40"/>
                <a:gd name="T14" fmla="*/ 17 w 33"/>
                <a:gd name="T15" fmla="*/ 33 h 40"/>
                <a:gd name="T16" fmla="*/ 19 w 33"/>
                <a:gd name="T17" fmla="*/ 33 h 40"/>
                <a:gd name="T18" fmla="*/ 21 w 33"/>
                <a:gd name="T19" fmla="*/ 32 h 40"/>
                <a:gd name="T20" fmla="*/ 23 w 33"/>
                <a:gd name="T21" fmla="*/ 32 h 40"/>
                <a:gd name="T22" fmla="*/ 25 w 33"/>
                <a:gd name="T23" fmla="*/ 30 h 40"/>
                <a:gd name="T24" fmla="*/ 30 w 33"/>
                <a:gd name="T25" fmla="*/ 35 h 40"/>
                <a:gd name="T26" fmla="*/ 27 w 33"/>
                <a:gd name="T27" fmla="*/ 37 h 40"/>
                <a:gd name="T28" fmla="*/ 24 w 33"/>
                <a:gd name="T29" fmla="*/ 39 h 40"/>
                <a:gd name="T30" fmla="*/ 21 w 33"/>
                <a:gd name="T31" fmla="*/ 40 h 40"/>
                <a:gd name="T32" fmla="*/ 16 w 33"/>
                <a:gd name="T33" fmla="*/ 40 h 40"/>
                <a:gd name="T34" fmla="*/ 12 w 33"/>
                <a:gd name="T35" fmla="*/ 39 h 40"/>
                <a:gd name="T36" fmla="*/ 8 w 33"/>
                <a:gd name="T37" fmla="*/ 38 h 40"/>
                <a:gd name="T38" fmla="*/ 5 w 33"/>
                <a:gd name="T39" fmla="*/ 35 h 40"/>
                <a:gd name="T40" fmla="*/ 2 w 33"/>
                <a:gd name="T41" fmla="*/ 31 h 40"/>
                <a:gd name="T42" fmla="*/ 0 w 33"/>
                <a:gd name="T43" fmla="*/ 26 h 40"/>
                <a:gd name="T44" fmla="*/ 0 w 33"/>
                <a:gd name="T45" fmla="*/ 20 h 40"/>
                <a:gd name="T46" fmla="*/ 1 w 33"/>
                <a:gd name="T47" fmla="*/ 12 h 40"/>
                <a:gd name="T48" fmla="*/ 4 w 33"/>
                <a:gd name="T49" fmla="*/ 5 h 40"/>
                <a:gd name="T50" fmla="*/ 10 w 33"/>
                <a:gd name="T51" fmla="*/ 1 h 40"/>
                <a:gd name="T52" fmla="*/ 16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4 w 33"/>
                <a:gd name="T65" fmla="*/ 13 h 40"/>
                <a:gd name="T66" fmla="*/ 23 w 33"/>
                <a:gd name="T67" fmla="*/ 10 h 40"/>
                <a:gd name="T68" fmla="*/ 20 w 33"/>
                <a:gd name="T69" fmla="*/ 8 h 40"/>
                <a:gd name="T70" fmla="*/ 16 w 33"/>
                <a:gd name="T71" fmla="*/ 7 h 40"/>
                <a:gd name="T72" fmla="*/ 12 w 33"/>
                <a:gd name="T73" fmla="*/ 8 h 40"/>
                <a:gd name="T74" fmla="*/ 10 w 33"/>
                <a:gd name="T75" fmla="*/ 9 h 40"/>
                <a:gd name="T76" fmla="*/ 8 w 33"/>
                <a:gd name="T77" fmla="*/ 12 h 40"/>
                <a:gd name="T78" fmla="*/ 7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1" y="33"/>
                    <a:pt x="21" y="32"/>
                  </a:cubicBezTo>
                  <a:cubicBezTo>
                    <a:pt x="22" y="32"/>
                    <a:pt x="22" y="32"/>
                    <a:pt x="23" y="32"/>
                  </a:cubicBezTo>
                  <a:cubicBezTo>
                    <a:pt x="24" y="31"/>
                    <a:pt x="24"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8"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16" name="Freeform 53">
              <a:extLst>
                <a:ext uri="{FF2B5EF4-FFF2-40B4-BE49-F238E27FC236}">
                  <a16:creationId xmlns:a16="http://schemas.microsoft.com/office/drawing/2014/main" id="{9BC2125B-AF0E-4411-AFA7-3F79B873BFBA}"/>
                </a:ext>
              </a:extLst>
            </p:cNvPr>
            <p:cNvSpPr>
              <a:spLocks/>
            </p:cNvSpPr>
            <p:nvPr userDrawn="1"/>
          </p:nvSpPr>
          <p:spPr bwMode="auto">
            <a:xfrm>
              <a:off x="1050873" y="6383459"/>
              <a:ext cx="55799" cy="137753"/>
            </a:xfrm>
            <a:custGeom>
              <a:avLst/>
              <a:gdLst>
                <a:gd name="T0" fmla="*/ 21 w 22"/>
                <a:gd name="T1" fmla="*/ 52 h 54"/>
                <a:gd name="T2" fmla="*/ 18 w 22"/>
                <a:gd name="T3" fmla="*/ 54 h 54"/>
                <a:gd name="T4" fmla="*/ 14 w 22"/>
                <a:gd name="T5" fmla="*/ 54 h 54"/>
                <a:gd name="T6" fmla="*/ 11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2" y="54"/>
                    <a:pt x="11" y="54"/>
                  </a:cubicBezTo>
                  <a:cubicBezTo>
                    <a:pt x="10" y="53"/>
                    <a:pt x="9" y="53"/>
                    <a:pt x="8" y="52"/>
                  </a:cubicBezTo>
                  <a:cubicBezTo>
                    <a:pt x="7" y="51"/>
                    <a:pt x="6" y="50"/>
                    <a:pt x="6" y="49"/>
                  </a:cubicBezTo>
                  <a:cubicBezTo>
                    <a:pt x="6"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2"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17" name="Freeform 54">
              <a:extLst>
                <a:ext uri="{FF2B5EF4-FFF2-40B4-BE49-F238E27FC236}">
                  <a16:creationId xmlns:a16="http://schemas.microsoft.com/office/drawing/2014/main" id="{1E5BE33C-9675-423A-802C-0A789DB1851B}"/>
                </a:ext>
              </a:extLst>
            </p:cNvPr>
            <p:cNvSpPr>
              <a:spLocks/>
            </p:cNvSpPr>
            <p:nvPr userDrawn="1"/>
          </p:nvSpPr>
          <p:spPr bwMode="auto">
            <a:xfrm>
              <a:off x="1118877" y="6383459"/>
              <a:ext cx="55799" cy="137753"/>
            </a:xfrm>
            <a:custGeom>
              <a:avLst/>
              <a:gdLst>
                <a:gd name="T0" fmla="*/ 21 w 22"/>
                <a:gd name="T1" fmla="*/ 52 h 54"/>
                <a:gd name="T2" fmla="*/ 18 w 22"/>
                <a:gd name="T3" fmla="*/ 54 h 54"/>
                <a:gd name="T4" fmla="*/ 14 w 22"/>
                <a:gd name="T5" fmla="*/ 54 h 54"/>
                <a:gd name="T6" fmla="*/ 10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18" name="Freeform 55">
              <a:extLst>
                <a:ext uri="{FF2B5EF4-FFF2-40B4-BE49-F238E27FC236}">
                  <a16:creationId xmlns:a16="http://schemas.microsoft.com/office/drawing/2014/main" id="{FB04A8AC-9DA2-4FB3-985A-DD8E6439135C}"/>
                </a:ext>
              </a:extLst>
            </p:cNvPr>
            <p:cNvSpPr>
              <a:spLocks noEditPoints="1"/>
            </p:cNvSpPr>
            <p:nvPr userDrawn="1"/>
          </p:nvSpPr>
          <p:spPr bwMode="auto">
            <a:xfrm>
              <a:off x="1190370" y="6418333"/>
              <a:ext cx="83698" cy="102879"/>
            </a:xfrm>
            <a:custGeom>
              <a:avLst/>
              <a:gdLst>
                <a:gd name="T0" fmla="*/ 33 w 33"/>
                <a:gd name="T1" fmla="*/ 19 h 40"/>
                <a:gd name="T2" fmla="*/ 33 w 33"/>
                <a:gd name="T3" fmla="*/ 21 h 40"/>
                <a:gd name="T4" fmla="*/ 32 w 33"/>
                <a:gd name="T5" fmla="*/ 23 h 40"/>
                <a:gd name="T6" fmla="*/ 7 w 33"/>
                <a:gd name="T7" fmla="*/ 23 h 40"/>
                <a:gd name="T8" fmla="*/ 8 w 33"/>
                <a:gd name="T9" fmla="*/ 28 h 40"/>
                <a:gd name="T10" fmla="*/ 10 w 33"/>
                <a:gd name="T11" fmla="*/ 31 h 40"/>
                <a:gd name="T12" fmla="*/ 13 w 33"/>
                <a:gd name="T13" fmla="*/ 33 h 40"/>
                <a:gd name="T14" fmla="*/ 17 w 33"/>
                <a:gd name="T15" fmla="*/ 33 h 40"/>
                <a:gd name="T16" fmla="*/ 19 w 33"/>
                <a:gd name="T17" fmla="*/ 33 h 40"/>
                <a:gd name="T18" fmla="*/ 21 w 33"/>
                <a:gd name="T19" fmla="*/ 32 h 40"/>
                <a:gd name="T20" fmla="*/ 23 w 33"/>
                <a:gd name="T21" fmla="*/ 32 h 40"/>
                <a:gd name="T22" fmla="*/ 25 w 33"/>
                <a:gd name="T23" fmla="*/ 30 h 40"/>
                <a:gd name="T24" fmla="*/ 29 w 33"/>
                <a:gd name="T25" fmla="*/ 35 h 40"/>
                <a:gd name="T26" fmla="*/ 27 w 33"/>
                <a:gd name="T27" fmla="*/ 37 h 40"/>
                <a:gd name="T28" fmla="*/ 24 w 33"/>
                <a:gd name="T29" fmla="*/ 39 h 40"/>
                <a:gd name="T30" fmla="*/ 20 w 33"/>
                <a:gd name="T31" fmla="*/ 40 h 40"/>
                <a:gd name="T32" fmla="*/ 16 w 33"/>
                <a:gd name="T33" fmla="*/ 40 h 40"/>
                <a:gd name="T34" fmla="*/ 12 w 33"/>
                <a:gd name="T35" fmla="*/ 39 h 40"/>
                <a:gd name="T36" fmla="*/ 8 w 33"/>
                <a:gd name="T37" fmla="*/ 38 h 40"/>
                <a:gd name="T38" fmla="*/ 5 w 33"/>
                <a:gd name="T39" fmla="*/ 35 h 40"/>
                <a:gd name="T40" fmla="*/ 2 w 33"/>
                <a:gd name="T41" fmla="*/ 31 h 40"/>
                <a:gd name="T42" fmla="*/ 0 w 33"/>
                <a:gd name="T43" fmla="*/ 26 h 40"/>
                <a:gd name="T44" fmla="*/ 0 w 33"/>
                <a:gd name="T45" fmla="*/ 20 h 40"/>
                <a:gd name="T46" fmla="*/ 1 w 33"/>
                <a:gd name="T47" fmla="*/ 12 h 40"/>
                <a:gd name="T48" fmla="*/ 4 w 33"/>
                <a:gd name="T49" fmla="*/ 5 h 40"/>
                <a:gd name="T50" fmla="*/ 10 w 33"/>
                <a:gd name="T51" fmla="*/ 1 h 40"/>
                <a:gd name="T52" fmla="*/ 16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4 w 33"/>
                <a:gd name="T65" fmla="*/ 13 h 40"/>
                <a:gd name="T66" fmla="*/ 23 w 33"/>
                <a:gd name="T67" fmla="*/ 10 h 40"/>
                <a:gd name="T68" fmla="*/ 20 w 33"/>
                <a:gd name="T69" fmla="*/ 8 h 40"/>
                <a:gd name="T70" fmla="*/ 16 w 33"/>
                <a:gd name="T71" fmla="*/ 7 h 40"/>
                <a:gd name="T72" fmla="*/ 12 w 33"/>
                <a:gd name="T73" fmla="*/ 8 h 40"/>
                <a:gd name="T74" fmla="*/ 10 w 33"/>
                <a:gd name="T75" fmla="*/ 9 h 40"/>
                <a:gd name="T76" fmla="*/ 8 w 33"/>
                <a:gd name="T77" fmla="*/ 12 h 40"/>
                <a:gd name="T78" fmla="*/ 7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2"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0" y="33"/>
                    <a:pt x="21" y="32"/>
                  </a:cubicBezTo>
                  <a:cubicBezTo>
                    <a:pt x="22" y="32"/>
                    <a:pt x="22" y="32"/>
                    <a:pt x="23" y="32"/>
                  </a:cubicBezTo>
                  <a:cubicBezTo>
                    <a:pt x="23" y="31"/>
                    <a:pt x="24" y="31"/>
                    <a:pt x="25" y="30"/>
                  </a:cubicBezTo>
                  <a:cubicBezTo>
                    <a:pt x="29" y="35"/>
                    <a:pt x="29" y="35"/>
                    <a:pt x="29" y="35"/>
                  </a:cubicBezTo>
                  <a:cubicBezTo>
                    <a:pt x="29" y="36"/>
                    <a:pt x="28" y="37"/>
                    <a:pt x="27" y="37"/>
                  </a:cubicBezTo>
                  <a:cubicBezTo>
                    <a:pt x="26" y="38"/>
                    <a:pt x="25" y="38"/>
                    <a:pt x="24" y="39"/>
                  </a:cubicBezTo>
                  <a:cubicBezTo>
                    <a:pt x="23" y="39"/>
                    <a:pt x="22" y="40"/>
                    <a:pt x="20"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7"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19" name="Freeform 56">
              <a:extLst>
                <a:ext uri="{FF2B5EF4-FFF2-40B4-BE49-F238E27FC236}">
                  <a16:creationId xmlns:a16="http://schemas.microsoft.com/office/drawing/2014/main" id="{F365BB87-C861-4F40-A844-477BAA1EAA55}"/>
                </a:ext>
              </a:extLst>
            </p:cNvPr>
            <p:cNvSpPr>
              <a:spLocks/>
            </p:cNvSpPr>
            <p:nvPr userDrawn="1"/>
          </p:nvSpPr>
          <p:spPr bwMode="auto">
            <a:xfrm>
              <a:off x="1294993" y="6418333"/>
              <a:ext cx="55799" cy="101135"/>
            </a:xfrm>
            <a:custGeom>
              <a:avLst/>
              <a:gdLst>
                <a:gd name="T0" fmla="*/ 20 w 22"/>
                <a:gd name="T1" fmla="*/ 9 h 39"/>
                <a:gd name="T2" fmla="*/ 18 w 22"/>
                <a:gd name="T3" fmla="*/ 8 h 39"/>
                <a:gd name="T4" fmla="*/ 15 w 22"/>
                <a:gd name="T5" fmla="*/ 7 h 39"/>
                <a:gd name="T6" fmla="*/ 9 w 22"/>
                <a:gd name="T7" fmla="*/ 10 h 39"/>
                <a:gd name="T8" fmla="*/ 7 w 22"/>
                <a:gd name="T9" fmla="*/ 17 h 39"/>
                <a:gd name="T10" fmla="*/ 7 w 22"/>
                <a:gd name="T11" fmla="*/ 39 h 39"/>
                <a:gd name="T12" fmla="*/ 0 w 22"/>
                <a:gd name="T13" fmla="*/ 39 h 39"/>
                <a:gd name="T14" fmla="*/ 0 w 22"/>
                <a:gd name="T15" fmla="*/ 1 h 39"/>
                <a:gd name="T16" fmla="*/ 7 w 22"/>
                <a:gd name="T17" fmla="*/ 1 h 39"/>
                <a:gd name="T18" fmla="*/ 7 w 22"/>
                <a:gd name="T19" fmla="*/ 5 h 39"/>
                <a:gd name="T20" fmla="*/ 9 w 22"/>
                <a:gd name="T21" fmla="*/ 3 h 39"/>
                <a:gd name="T22" fmla="*/ 11 w 22"/>
                <a:gd name="T23" fmla="*/ 1 h 39"/>
                <a:gd name="T24" fmla="*/ 13 w 22"/>
                <a:gd name="T25" fmla="*/ 0 h 39"/>
                <a:gd name="T26" fmla="*/ 16 w 22"/>
                <a:gd name="T27" fmla="*/ 0 h 39"/>
                <a:gd name="T28" fmla="*/ 20 w 22"/>
                <a:gd name="T29" fmla="*/ 1 h 39"/>
                <a:gd name="T30" fmla="*/ 22 w 22"/>
                <a:gd name="T31" fmla="*/ 2 h 39"/>
                <a:gd name="T32" fmla="*/ 20 w 22"/>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39">
                  <a:moveTo>
                    <a:pt x="20" y="9"/>
                  </a:moveTo>
                  <a:cubicBezTo>
                    <a:pt x="20" y="8"/>
                    <a:pt x="19" y="8"/>
                    <a:pt x="18" y="8"/>
                  </a:cubicBezTo>
                  <a:cubicBezTo>
                    <a:pt x="17" y="8"/>
                    <a:pt x="16" y="7"/>
                    <a:pt x="15" y="7"/>
                  </a:cubicBezTo>
                  <a:cubicBezTo>
                    <a:pt x="12" y="7"/>
                    <a:pt x="10" y="8"/>
                    <a:pt x="9" y="10"/>
                  </a:cubicBezTo>
                  <a:cubicBezTo>
                    <a:pt x="8" y="12"/>
                    <a:pt x="7" y="14"/>
                    <a:pt x="7" y="17"/>
                  </a:cubicBezTo>
                  <a:cubicBezTo>
                    <a:pt x="7" y="39"/>
                    <a:pt x="7" y="39"/>
                    <a:pt x="7" y="39"/>
                  </a:cubicBezTo>
                  <a:cubicBezTo>
                    <a:pt x="0" y="39"/>
                    <a:pt x="0" y="39"/>
                    <a:pt x="0" y="39"/>
                  </a:cubicBezTo>
                  <a:cubicBezTo>
                    <a:pt x="0" y="1"/>
                    <a:pt x="0" y="1"/>
                    <a:pt x="0" y="1"/>
                  </a:cubicBezTo>
                  <a:cubicBezTo>
                    <a:pt x="7" y="1"/>
                    <a:pt x="7" y="1"/>
                    <a:pt x="7" y="1"/>
                  </a:cubicBezTo>
                  <a:cubicBezTo>
                    <a:pt x="7" y="5"/>
                    <a:pt x="7" y="5"/>
                    <a:pt x="7" y="5"/>
                  </a:cubicBezTo>
                  <a:cubicBezTo>
                    <a:pt x="8" y="4"/>
                    <a:pt x="8" y="3"/>
                    <a:pt x="9" y="3"/>
                  </a:cubicBezTo>
                  <a:cubicBezTo>
                    <a:pt x="9" y="2"/>
                    <a:pt x="10" y="2"/>
                    <a:pt x="11" y="1"/>
                  </a:cubicBezTo>
                  <a:cubicBezTo>
                    <a:pt x="11" y="1"/>
                    <a:pt x="12" y="1"/>
                    <a:pt x="13" y="0"/>
                  </a:cubicBezTo>
                  <a:cubicBezTo>
                    <a:pt x="14" y="0"/>
                    <a:pt x="15" y="0"/>
                    <a:pt x="16" y="0"/>
                  </a:cubicBezTo>
                  <a:cubicBezTo>
                    <a:pt x="17" y="0"/>
                    <a:pt x="19" y="0"/>
                    <a:pt x="20" y="1"/>
                  </a:cubicBezTo>
                  <a:cubicBezTo>
                    <a:pt x="21" y="1"/>
                    <a:pt x="22" y="1"/>
                    <a:pt x="22" y="2"/>
                  </a:cubicBezTo>
                  <a:lnTo>
                    <a:pt x="20"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20" name="Freeform 57">
              <a:extLst>
                <a:ext uri="{FF2B5EF4-FFF2-40B4-BE49-F238E27FC236}">
                  <a16:creationId xmlns:a16="http://schemas.microsoft.com/office/drawing/2014/main" id="{8B7E2806-AAFA-45B5-B801-55C79A927799}"/>
                </a:ext>
              </a:extLst>
            </p:cNvPr>
            <p:cNvSpPr>
              <a:spLocks/>
            </p:cNvSpPr>
            <p:nvPr userDrawn="1"/>
          </p:nvSpPr>
          <p:spPr bwMode="auto">
            <a:xfrm>
              <a:off x="1406591" y="6383459"/>
              <a:ext cx="55799" cy="137753"/>
            </a:xfrm>
            <a:custGeom>
              <a:avLst/>
              <a:gdLst>
                <a:gd name="T0" fmla="*/ 21 w 22"/>
                <a:gd name="T1" fmla="*/ 52 h 54"/>
                <a:gd name="T2" fmla="*/ 18 w 22"/>
                <a:gd name="T3" fmla="*/ 54 h 54"/>
                <a:gd name="T4" fmla="*/ 14 w 22"/>
                <a:gd name="T5" fmla="*/ 54 h 54"/>
                <a:gd name="T6" fmla="*/ 10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21" name="Freeform 58">
              <a:extLst>
                <a:ext uri="{FF2B5EF4-FFF2-40B4-BE49-F238E27FC236}">
                  <a16:creationId xmlns:a16="http://schemas.microsoft.com/office/drawing/2014/main" id="{7A49B80F-B4C0-4F31-9238-8123D3E20D16}"/>
                </a:ext>
              </a:extLst>
            </p:cNvPr>
            <p:cNvSpPr>
              <a:spLocks/>
            </p:cNvSpPr>
            <p:nvPr userDrawn="1"/>
          </p:nvSpPr>
          <p:spPr bwMode="auto">
            <a:xfrm>
              <a:off x="1485058" y="6383459"/>
              <a:ext cx="80211" cy="136010"/>
            </a:xfrm>
            <a:custGeom>
              <a:avLst/>
              <a:gdLst>
                <a:gd name="T0" fmla="*/ 23 w 31"/>
                <a:gd name="T1" fmla="*/ 53 h 53"/>
                <a:gd name="T2" fmla="*/ 23 w 31"/>
                <a:gd name="T3" fmla="*/ 32 h 53"/>
                <a:gd name="T4" fmla="*/ 21 w 31"/>
                <a:gd name="T5" fmla="*/ 24 h 53"/>
                <a:gd name="T6" fmla="*/ 15 w 31"/>
                <a:gd name="T7" fmla="*/ 21 h 53"/>
                <a:gd name="T8" fmla="*/ 12 w 31"/>
                <a:gd name="T9" fmla="*/ 22 h 53"/>
                <a:gd name="T10" fmla="*/ 10 w 31"/>
                <a:gd name="T11" fmla="*/ 24 h 53"/>
                <a:gd name="T12" fmla="*/ 8 w 31"/>
                <a:gd name="T13" fmla="*/ 27 h 53"/>
                <a:gd name="T14" fmla="*/ 7 w 31"/>
                <a:gd name="T15" fmla="*/ 31 h 53"/>
                <a:gd name="T16" fmla="*/ 7 w 31"/>
                <a:gd name="T17" fmla="*/ 53 h 53"/>
                <a:gd name="T18" fmla="*/ 0 w 31"/>
                <a:gd name="T19" fmla="*/ 53 h 53"/>
                <a:gd name="T20" fmla="*/ 0 w 31"/>
                <a:gd name="T21" fmla="*/ 4 h 53"/>
                <a:gd name="T22" fmla="*/ 7 w 31"/>
                <a:gd name="T23" fmla="*/ 0 h 53"/>
                <a:gd name="T24" fmla="*/ 7 w 31"/>
                <a:gd name="T25" fmla="*/ 19 h 53"/>
                <a:gd name="T26" fmla="*/ 9 w 31"/>
                <a:gd name="T27" fmla="*/ 17 h 53"/>
                <a:gd name="T28" fmla="*/ 12 w 31"/>
                <a:gd name="T29" fmla="*/ 15 h 53"/>
                <a:gd name="T30" fmla="*/ 14 w 31"/>
                <a:gd name="T31" fmla="*/ 14 h 53"/>
                <a:gd name="T32" fmla="*/ 17 w 31"/>
                <a:gd name="T33" fmla="*/ 14 h 53"/>
                <a:gd name="T34" fmla="*/ 23 w 31"/>
                <a:gd name="T35" fmla="*/ 15 h 53"/>
                <a:gd name="T36" fmla="*/ 27 w 31"/>
                <a:gd name="T37" fmla="*/ 18 h 53"/>
                <a:gd name="T38" fmla="*/ 30 w 31"/>
                <a:gd name="T39" fmla="*/ 24 h 53"/>
                <a:gd name="T40" fmla="*/ 31 w 31"/>
                <a:gd name="T41" fmla="*/ 31 h 53"/>
                <a:gd name="T42" fmla="*/ 31 w 31"/>
                <a:gd name="T43" fmla="*/ 53 h 53"/>
                <a:gd name="T44" fmla="*/ 23 w 31"/>
                <a:gd name="T45"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3">
                  <a:moveTo>
                    <a:pt x="23" y="53"/>
                  </a:moveTo>
                  <a:cubicBezTo>
                    <a:pt x="23" y="32"/>
                    <a:pt x="23" y="32"/>
                    <a:pt x="23" y="32"/>
                  </a:cubicBezTo>
                  <a:cubicBezTo>
                    <a:pt x="23" y="28"/>
                    <a:pt x="23" y="25"/>
                    <a:pt x="21" y="24"/>
                  </a:cubicBezTo>
                  <a:cubicBezTo>
                    <a:pt x="20" y="22"/>
                    <a:pt x="18" y="21"/>
                    <a:pt x="15" y="21"/>
                  </a:cubicBezTo>
                  <a:cubicBezTo>
                    <a:pt x="14" y="21"/>
                    <a:pt x="13" y="21"/>
                    <a:pt x="12" y="22"/>
                  </a:cubicBezTo>
                  <a:cubicBezTo>
                    <a:pt x="11" y="22"/>
                    <a:pt x="10" y="23"/>
                    <a:pt x="10" y="24"/>
                  </a:cubicBezTo>
                  <a:cubicBezTo>
                    <a:pt x="9" y="24"/>
                    <a:pt x="8" y="25"/>
                    <a:pt x="8" y="27"/>
                  </a:cubicBezTo>
                  <a:cubicBezTo>
                    <a:pt x="8"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9" y="17"/>
                    <a:pt x="9" y="17"/>
                  </a:cubicBezTo>
                  <a:cubicBezTo>
                    <a:pt x="10" y="16"/>
                    <a:pt x="11" y="16"/>
                    <a:pt x="12" y="15"/>
                  </a:cubicBezTo>
                  <a:cubicBezTo>
                    <a:pt x="12" y="15"/>
                    <a:pt x="13" y="15"/>
                    <a:pt x="14" y="14"/>
                  </a:cubicBezTo>
                  <a:cubicBezTo>
                    <a:pt x="15" y="14"/>
                    <a:pt x="16" y="14"/>
                    <a:pt x="17" y="14"/>
                  </a:cubicBezTo>
                  <a:cubicBezTo>
                    <a:pt x="19" y="14"/>
                    <a:pt x="21" y="14"/>
                    <a:pt x="23" y="15"/>
                  </a:cubicBezTo>
                  <a:cubicBezTo>
                    <a:pt x="25" y="16"/>
                    <a:pt x="26" y="17"/>
                    <a:pt x="27" y="18"/>
                  </a:cubicBezTo>
                  <a:cubicBezTo>
                    <a:pt x="29" y="20"/>
                    <a:pt x="29" y="22"/>
                    <a:pt x="30" y="24"/>
                  </a:cubicBezTo>
                  <a:cubicBezTo>
                    <a:pt x="31" y="26"/>
                    <a:pt x="31" y="29"/>
                    <a:pt x="31" y="31"/>
                  </a:cubicBezTo>
                  <a:cubicBezTo>
                    <a:pt x="31" y="53"/>
                    <a:pt x="31" y="53"/>
                    <a:pt x="31" y="53"/>
                  </a:cubicBezTo>
                  <a:lnTo>
                    <a:pt x="23"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22" name="Freeform 59">
              <a:extLst>
                <a:ext uri="{FF2B5EF4-FFF2-40B4-BE49-F238E27FC236}">
                  <a16:creationId xmlns:a16="http://schemas.microsoft.com/office/drawing/2014/main" id="{9C60C45F-865F-4118-A4B0-174C696B472F}"/>
                </a:ext>
              </a:extLst>
            </p:cNvPr>
            <p:cNvSpPr>
              <a:spLocks noEditPoints="1"/>
            </p:cNvSpPr>
            <p:nvPr userDrawn="1"/>
          </p:nvSpPr>
          <p:spPr bwMode="auto">
            <a:xfrm>
              <a:off x="1582706" y="6418333"/>
              <a:ext cx="83698" cy="102879"/>
            </a:xfrm>
            <a:custGeom>
              <a:avLst/>
              <a:gdLst>
                <a:gd name="T0" fmla="*/ 33 w 33"/>
                <a:gd name="T1" fmla="*/ 19 h 40"/>
                <a:gd name="T2" fmla="*/ 33 w 33"/>
                <a:gd name="T3" fmla="*/ 21 h 40"/>
                <a:gd name="T4" fmla="*/ 33 w 33"/>
                <a:gd name="T5" fmla="*/ 23 h 40"/>
                <a:gd name="T6" fmla="*/ 8 w 33"/>
                <a:gd name="T7" fmla="*/ 23 h 40"/>
                <a:gd name="T8" fmla="*/ 9 w 33"/>
                <a:gd name="T9" fmla="*/ 28 h 40"/>
                <a:gd name="T10" fmla="*/ 11 w 33"/>
                <a:gd name="T11" fmla="*/ 31 h 40"/>
                <a:gd name="T12" fmla="*/ 14 w 33"/>
                <a:gd name="T13" fmla="*/ 33 h 40"/>
                <a:gd name="T14" fmla="*/ 17 w 33"/>
                <a:gd name="T15" fmla="*/ 33 h 40"/>
                <a:gd name="T16" fmla="*/ 20 w 33"/>
                <a:gd name="T17" fmla="*/ 33 h 40"/>
                <a:gd name="T18" fmla="*/ 22 w 33"/>
                <a:gd name="T19" fmla="*/ 32 h 40"/>
                <a:gd name="T20" fmla="*/ 24 w 33"/>
                <a:gd name="T21" fmla="*/ 32 h 40"/>
                <a:gd name="T22" fmla="*/ 26 w 33"/>
                <a:gd name="T23" fmla="*/ 30 h 40"/>
                <a:gd name="T24" fmla="*/ 30 w 33"/>
                <a:gd name="T25" fmla="*/ 35 h 40"/>
                <a:gd name="T26" fmla="*/ 27 w 33"/>
                <a:gd name="T27" fmla="*/ 37 h 40"/>
                <a:gd name="T28" fmla="*/ 25 w 33"/>
                <a:gd name="T29" fmla="*/ 39 h 40"/>
                <a:gd name="T30" fmla="*/ 21 w 33"/>
                <a:gd name="T31" fmla="*/ 40 h 40"/>
                <a:gd name="T32" fmla="*/ 17 w 33"/>
                <a:gd name="T33" fmla="*/ 40 h 40"/>
                <a:gd name="T34" fmla="*/ 12 w 33"/>
                <a:gd name="T35" fmla="*/ 39 h 40"/>
                <a:gd name="T36" fmla="*/ 8 w 33"/>
                <a:gd name="T37" fmla="*/ 38 h 40"/>
                <a:gd name="T38" fmla="*/ 5 w 33"/>
                <a:gd name="T39" fmla="*/ 35 h 40"/>
                <a:gd name="T40" fmla="*/ 3 w 33"/>
                <a:gd name="T41" fmla="*/ 31 h 40"/>
                <a:gd name="T42" fmla="*/ 1 w 33"/>
                <a:gd name="T43" fmla="*/ 26 h 40"/>
                <a:gd name="T44" fmla="*/ 0 w 33"/>
                <a:gd name="T45" fmla="*/ 20 h 40"/>
                <a:gd name="T46" fmla="*/ 2 w 33"/>
                <a:gd name="T47" fmla="*/ 12 h 40"/>
                <a:gd name="T48" fmla="*/ 5 w 33"/>
                <a:gd name="T49" fmla="*/ 5 h 40"/>
                <a:gd name="T50" fmla="*/ 10 w 33"/>
                <a:gd name="T51" fmla="*/ 1 h 40"/>
                <a:gd name="T52" fmla="*/ 17 w 33"/>
                <a:gd name="T53" fmla="*/ 0 h 40"/>
                <a:gd name="T54" fmla="*/ 24 w 33"/>
                <a:gd name="T55" fmla="*/ 2 h 40"/>
                <a:gd name="T56" fmla="*/ 29 w 33"/>
                <a:gd name="T57" fmla="*/ 6 h 40"/>
                <a:gd name="T58" fmla="*/ 32 w 33"/>
                <a:gd name="T59" fmla="*/ 12 h 40"/>
                <a:gd name="T60" fmla="*/ 33 w 33"/>
                <a:gd name="T61" fmla="*/ 19 h 40"/>
                <a:gd name="T62" fmla="*/ 26 w 33"/>
                <a:gd name="T63" fmla="*/ 17 h 40"/>
                <a:gd name="T64" fmla="*/ 25 w 33"/>
                <a:gd name="T65" fmla="*/ 13 h 40"/>
                <a:gd name="T66" fmla="*/ 23 w 33"/>
                <a:gd name="T67" fmla="*/ 10 h 40"/>
                <a:gd name="T68" fmla="*/ 21 w 33"/>
                <a:gd name="T69" fmla="*/ 8 h 40"/>
                <a:gd name="T70" fmla="*/ 17 w 33"/>
                <a:gd name="T71" fmla="*/ 7 h 40"/>
                <a:gd name="T72" fmla="*/ 13 w 33"/>
                <a:gd name="T73" fmla="*/ 8 h 40"/>
                <a:gd name="T74" fmla="*/ 11 w 33"/>
                <a:gd name="T75" fmla="*/ 9 h 40"/>
                <a:gd name="T76" fmla="*/ 9 w 33"/>
                <a:gd name="T77" fmla="*/ 12 h 40"/>
                <a:gd name="T78" fmla="*/ 8 w 33"/>
                <a:gd name="T79" fmla="*/ 17 h 40"/>
                <a:gd name="T80" fmla="*/ 26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3" y="22"/>
                    <a:pt x="33" y="23"/>
                  </a:cubicBezTo>
                  <a:cubicBezTo>
                    <a:pt x="8" y="23"/>
                    <a:pt x="8" y="23"/>
                    <a:pt x="8" y="23"/>
                  </a:cubicBezTo>
                  <a:cubicBezTo>
                    <a:pt x="8" y="25"/>
                    <a:pt x="8" y="26"/>
                    <a:pt x="9" y="28"/>
                  </a:cubicBezTo>
                  <a:cubicBezTo>
                    <a:pt x="10" y="29"/>
                    <a:pt x="10" y="30"/>
                    <a:pt x="11" y="31"/>
                  </a:cubicBezTo>
                  <a:cubicBezTo>
                    <a:pt x="12" y="32"/>
                    <a:pt x="13" y="32"/>
                    <a:pt x="14" y="33"/>
                  </a:cubicBezTo>
                  <a:cubicBezTo>
                    <a:pt x="15" y="33"/>
                    <a:pt x="16" y="33"/>
                    <a:pt x="17" y="33"/>
                  </a:cubicBezTo>
                  <a:cubicBezTo>
                    <a:pt x="18" y="33"/>
                    <a:pt x="19" y="33"/>
                    <a:pt x="20" y="33"/>
                  </a:cubicBezTo>
                  <a:cubicBezTo>
                    <a:pt x="20" y="33"/>
                    <a:pt x="21" y="33"/>
                    <a:pt x="22" y="32"/>
                  </a:cubicBezTo>
                  <a:cubicBezTo>
                    <a:pt x="23" y="32"/>
                    <a:pt x="23" y="32"/>
                    <a:pt x="24" y="32"/>
                  </a:cubicBezTo>
                  <a:cubicBezTo>
                    <a:pt x="24" y="31"/>
                    <a:pt x="25" y="31"/>
                    <a:pt x="26" y="30"/>
                  </a:cubicBezTo>
                  <a:cubicBezTo>
                    <a:pt x="30" y="35"/>
                    <a:pt x="30" y="35"/>
                    <a:pt x="30" y="35"/>
                  </a:cubicBezTo>
                  <a:cubicBezTo>
                    <a:pt x="29" y="36"/>
                    <a:pt x="28" y="37"/>
                    <a:pt x="27" y="37"/>
                  </a:cubicBezTo>
                  <a:cubicBezTo>
                    <a:pt x="27" y="38"/>
                    <a:pt x="26" y="38"/>
                    <a:pt x="25" y="39"/>
                  </a:cubicBezTo>
                  <a:cubicBezTo>
                    <a:pt x="24" y="39"/>
                    <a:pt x="22" y="40"/>
                    <a:pt x="21" y="40"/>
                  </a:cubicBezTo>
                  <a:cubicBezTo>
                    <a:pt x="20" y="40"/>
                    <a:pt x="18" y="40"/>
                    <a:pt x="17" y="40"/>
                  </a:cubicBezTo>
                  <a:cubicBezTo>
                    <a:pt x="15" y="40"/>
                    <a:pt x="14" y="40"/>
                    <a:pt x="12" y="39"/>
                  </a:cubicBezTo>
                  <a:cubicBezTo>
                    <a:pt x="11" y="39"/>
                    <a:pt x="10" y="38"/>
                    <a:pt x="8" y="38"/>
                  </a:cubicBezTo>
                  <a:cubicBezTo>
                    <a:pt x="7" y="37"/>
                    <a:pt x="6" y="36"/>
                    <a:pt x="5" y="35"/>
                  </a:cubicBezTo>
                  <a:cubicBezTo>
                    <a:pt x="4" y="34"/>
                    <a:pt x="4" y="33"/>
                    <a:pt x="3" y="31"/>
                  </a:cubicBezTo>
                  <a:cubicBezTo>
                    <a:pt x="2" y="30"/>
                    <a:pt x="1" y="28"/>
                    <a:pt x="1" y="26"/>
                  </a:cubicBezTo>
                  <a:cubicBezTo>
                    <a:pt x="1" y="24"/>
                    <a:pt x="0" y="22"/>
                    <a:pt x="0" y="20"/>
                  </a:cubicBezTo>
                  <a:cubicBezTo>
                    <a:pt x="0" y="17"/>
                    <a:pt x="1" y="14"/>
                    <a:pt x="2" y="12"/>
                  </a:cubicBezTo>
                  <a:cubicBezTo>
                    <a:pt x="2" y="9"/>
                    <a:pt x="4" y="7"/>
                    <a:pt x="5" y="5"/>
                  </a:cubicBezTo>
                  <a:cubicBezTo>
                    <a:pt x="6" y="4"/>
                    <a:pt x="8" y="2"/>
                    <a:pt x="10" y="1"/>
                  </a:cubicBezTo>
                  <a:cubicBezTo>
                    <a:pt x="12" y="1"/>
                    <a:pt x="15" y="0"/>
                    <a:pt x="17" y="0"/>
                  </a:cubicBezTo>
                  <a:cubicBezTo>
                    <a:pt x="20" y="0"/>
                    <a:pt x="22" y="1"/>
                    <a:pt x="24" y="2"/>
                  </a:cubicBezTo>
                  <a:cubicBezTo>
                    <a:pt x="26" y="3"/>
                    <a:pt x="28" y="4"/>
                    <a:pt x="29" y="6"/>
                  </a:cubicBezTo>
                  <a:cubicBezTo>
                    <a:pt x="31" y="8"/>
                    <a:pt x="32" y="10"/>
                    <a:pt x="32" y="12"/>
                  </a:cubicBezTo>
                  <a:cubicBezTo>
                    <a:pt x="33" y="14"/>
                    <a:pt x="33" y="17"/>
                    <a:pt x="33" y="19"/>
                  </a:cubicBezTo>
                  <a:close/>
                  <a:moveTo>
                    <a:pt x="26" y="17"/>
                  </a:moveTo>
                  <a:cubicBezTo>
                    <a:pt x="26" y="15"/>
                    <a:pt x="25" y="14"/>
                    <a:pt x="25" y="13"/>
                  </a:cubicBezTo>
                  <a:cubicBezTo>
                    <a:pt x="25" y="12"/>
                    <a:pt x="24" y="11"/>
                    <a:pt x="23" y="10"/>
                  </a:cubicBezTo>
                  <a:cubicBezTo>
                    <a:pt x="23" y="9"/>
                    <a:pt x="22" y="8"/>
                    <a:pt x="21" y="8"/>
                  </a:cubicBezTo>
                  <a:cubicBezTo>
                    <a:pt x="20" y="7"/>
                    <a:pt x="18" y="7"/>
                    <a:pt x="17" y="7"/>
                  </a:cubicBezTo>
                  <a:cubicBezTo>
                    <a:pt x="15" y="7"/>
                    <a:pt x="14" y="7"/>
                    <a:pt x="13" y="8"/>
                  </a:cubicBezTo>
                  <a:cubicBezTo>
                    <a:pt x="12" y="8"/>
                    <a:pt x="11" y="9"/>
                    <a:pt x="11" y="9"/>
                  </a:cubicBezTo>
                  <a:cubicBezTo>
                    <a:pt x="10" y="10"/>
                    <a:pt x="9" y="11"/>
                    <a:pt x="9" y="12"/>
                  </a:cubicBezTo>
                  <a:cubicBezTo>
                    <a:pt x="8" y="14"/>
                    <a:pt x="8" y="15"/>
                    <a:pt x="8" y="17"/>
                  </a:cubicBezTo>
                  <a:lnTo>
                    <a:pt x="26"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23" name="Freeform 60">
              <a:extLst>
                <a:ext uri="{FF2B5EF4-FFF2-40B4-BE49-F238E27FC236}">
                  <a16:creationId xmlns:a16="http://schemas.microsoft.com/office/drawing/2014/main" id="{15FBF980-B96C-472B-A46B-A731CA164E92}"/>
                </a:ext>
              </a:extLst>
            </p:cNvPr>
            <p:cNvSpPr>
              <a:spLocks/>
            </p:cNvSpPr>
            <p:nvPr userDrawn="1"/>
          </p:nvSpPr>
          <p:spPr bwMode="auto">
            <a:xfrm>
              <a:off x="1727435" y="6421821"/>
              <a:ext cx="122060" cy="97648"/>
            </a:xfrm>
            <a:custGeom>
              <a:avLst/>
              <a:gdLst>
                <a:gd name="T0" fmla="*/ 56 w 70"/>
                <a:gd name="T1" fmla="*/ 56 h 56"/>
                <a:gd name="T2" fmla="*/ 46 w 70"/>
                <a:gd name="T3" fmla="*/ 56 h 56"/>
                <a:gd name="T4" fmla="*/ 35 w 70"/>
                <a:gd name="T5" fmla="*/ 16 h 56"/>
                <a:gd name="T6" fmla="*/ 25 w 70"/>
                <a:gd name="T7" fmla="*/ 56 h 56"/>
                <a:gd name="T8" fmla="*/ 15 w 70"/>
                <a:gd name="T9" fmla="*/ 56 h 56"/>
                <a:gd name="T10" fmla="*/ 0 w 70"/>
                <a:gd name="T11" fmla="*/ 0 h 56"/>
                <a:gd name="T12" fmla="*/ 10 w 70"/>
                <a:gd name="T13" fmla="*/ 0 h 56"/>
                <a:gd name="T14" fmla="*/ 21 w 70"/>
                <a:gd name="T15" fmla="*/ 38 h 56"/>
                <a:gd name="T16" fmla="*/ 31 w 70"/>
                <a:gd name="T17" fmla="*/ 0 h 56"/>
                <a:gd name="T18" fmla="*/ 40 w 70"/>
                <a:gd name="T19" fmla="*/ 0 h 56"/>
                <a:gd name="T20" fmla="*/ 50 w 70"/>
                <a:gd name="T21" fmla="*/ 38 h 56"/>
                <a:gd name="T22" fmla="*/ 60 w 70"/>
                <a:gd name="T23" fmla="*/ 0 h 56"/>
                <a:gd name="T24" fmla="*/ 70 w 70"/>
                <a:gd name="T25" fmla="*/ 0 h 56"/>
                <a:gd name="T26" fmla="*/ 56 w 70"/>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6">
                  <a:moveTo>
                    <a:pt x="56" y="56"/>
                  </a:moveTo>
                  <a:lnTo>
                    <a:pt x="46" y="56"/>
                  </a:lnTo>
                  <a:lnTo>
                    <a:pt x="35" y="16"/>
                  </a:lnTo>
                  <a:lnTo>
                    <a:pt x="25" y="56"/>
                  </a:lnTo>
                  <a:lnTo>
                    <a:pt x="15" y="56"/>
                  </a:lnTo>
                  <a:lnTo>
                    <a:pt x="0" y="0"/>
                  </a:lnTo>
                  <a:lnTo>
                    <a:pt x="10" y="0"/>
                  </a:lnTo>
                  <a:lnTo>
                    <a:pt x="21" y="38"/>
                  </a:lnTo>
                  <a:lnTo>
                    <a:pt x="31" y="0"/>
                  </a:lnTo>
                  <a:lnTo>
                    <a:pt x="40" y="0"/>
                  </a:lnTo>
                  <a:lnTo>
                    <a:pt x="50" y="38"/>
                  </a:lnTo>
                  <a:lnTo>
                    <a:pt x="60" y="0"/>
                  </a:lnTo>
                  <a:lnTo>
                    <a:pt x="70" y="0"/>
                  </a:lnTo>
                  <a:lnTo>
                    <a:pt x="56" y="5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24" name="Freeform 61">
              <a:extLst>
                <a:ext uri="{FF2B5EF4-FFF2-40B4-BE49-F238E27FC236}">
                  <a16:creationId xmlns:a16="http://schemas.microsoft.com/office/drawing/2014/main" id="{64F1DD18-05EE-4F9F-9E6B-E03C4C500F21}"/>
                </a:ext>
              </a:extLst>
            </p:cNvPr>
            <p:cNvSpPr>
              <a:spLocks noEditPoints="1"/>
            </p:cNvSpPr>
            <p:nvPr userDrawn="1"/>
          </p:nvSpPr>
          <p:spPr bwMode="auto">
            <a:xfrm>
              <a:off x="1859957" y="6418333"/>
              <a:ext cx="87186" cy="102879"/>
            </a:xfrm>
            <a:custGeom>
              <a:avLst/>
              <a:gdLst>
                <a:gd name="T0" fmla="*/ 34 w 34"/>
                <a:gd name="T1" fmla="*/ 20 h 40"/>
                <a:gd name="T2" fmla="*/ 33 w 34"/>
                <a:gd name="T3" fmla="*/ 28 h 40"/>
                <a:gd name="T4" fmla="*/ 29 w 34"/>
                <a:gd name="T5" fmla="*/ 35 h 40"/>
                <a:gd name="T6" fmla="*/ 24 w 34"/>
                <a:gd name="T7" fmla="*/ 39 h 40"/>
                <a:gd name="T8" fmla="*/ 17 w 34"/>
                <a:gd name="T9" fmla="*/ 40 h 40"/>
                <a:gd name="T10" fmla="*/ 10 w 34"/>
                <a:gd name="T11" fmla="*/ 39 h 40"/>
                <a:gd name="T12" fmla="*/ 5 w 34"/>
                <a:gd name="T13" fmla="*/ 35 h 40"/>
                <a:gd name="T14" fmla="*/ 1 w 34"/>
                <a:gd name="T15" fmla="*/ 28 h 40"/>
                <a:gd name="T16" fmla="*/ 0 w 34"/>
                <a:gd name="T17" fmla="*/ 20 h 40"/>
                <a:gd name="T18" fmla="*/ 1 w 34"/>
                <a:gd name="T19" fmla="*/ 12 h 40"/>
                <a:gd name="T20" fmla="*/ 5 w 34"/>
                <a:gd name="T21" fmla="*/ 5 h 40"/>
                <a:gd name="T22" fmla="*/ 11 w 34"/>
                <a:gd name="T23" fmla="*/ 1 h 40"/>
                <a:gd name="T24" fmla="*/ 17 w 34"/>
                <a:gd name="T25" fmla="*/ 0 h 40"/>
                <a:gd name="T26" fmla="*/ 24 w 34"/>
                <a:gd name="T27" fmla="*/ 1 h 40"/>
                <a:gd name="T28" fmla="*/ 29 w 34"/>
                <a:gd name="T29" fmla="*/ 5 h 40"/>
                <a:gd name="T30" fmla="*/ 33 w 34"/>
                <a:gd name="T31" fmla="*/ 12 h 40"/>
                <a:gd name="T32" fmla="*/ 34 w 34"/>
                <a:gd name="T33" fmla="*/ 20 h 40"/>
                <a:gd name="T34" fmla="*/ 27 w 34"/>
                <a:gd name="T35" fmla="*/ 20 h 40"/>
                <a:gd name="T36" fmla="*/ 26 w 34"/>
                <a:gd name="T37" fmla="*/ 15 h 40"/>
                <a:gd name="T38" fmla="*/ 24 w 34"/>
                <a:gd name="T39" fmla="*/ 11 h 40"/>
                <a:gd name="T40" fmla="*/ 21 w 34"/>
                <a:gd name="T41" fmla="*/ 8 h 40"/>
                <a:gd name="T42" fmla="*/ 17 w 34"/>
                <a:gd name="T43" fmla="*/ 7 h 40"/>
                <a:gd name="T44" fmla="*/ 13 w 34"/>
                <a:gd name="T45" fmla="*/ 8 h 40"/>
                <a:gd name="T46" fmla="*/ 10 w 34"/>
                <a:gd name="T47" fmla="*/ 11 h 40"/>
                <a:gd name="T48" fmla="*/ 8 w 34"/>
                <a:gd name="T49" fmla="*/ 15 h 40"/>
                <a:gd name="T50" fmla="*/ 8 w 34"/>
                <a:gd name="T51" fmla="*/ 20 h 40"/>
                <a:gd name="T52" fmla="*/ 8 w 34"/>
                <a:gd name="T53" fmla="*/ 26 h 40"/>
                <a:gd name="T54" fmla="*/ 10 w 34"/>
                <a:gd name="T55" fmla="*/ 30 h 40"/>
                <a:gd name="T56" fmla="*/ 13 w 34"/>
                <a:gd name="T57" fmla="*/ 32 h 40"/>
                <a:gd name="T58" fmla="*/ 17 w 34"/>
                <a:gd name="T59" fmla="*/ 33 h 40"/>
                <a:gd name="T60" fmla="*/ 21 w 34"/>
                <a:gd name="T61" fmla="*/ 32 h 40"/>
                <a:gd name="T62" fmla="*/ 24 w 34"/>
                <a:gd name="T63" fmla="*/ 29 h 40"/>
                <a:gd name="T64" fmla="*/ 26 w 34"/>
                <a:gd name="T65" fmla="*/ 25 h 40"/>
                <a:gd name="T66" fmla="*/ 27 w 34"/>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 h="40">
                  <a:moveTo>
                    <a:pt x="34" y="20"/>
                  </a:moveTo>
                  <a:cubicBezTo>
                    <a:pt x="34" y="23"/>
                    <a:pt x="34" y="26"/>
                    <a:pt x="33" y="28"/>
                  </a:cubicBezTo>
                  <a:cubicBezTo>
                    <a:pt x="32" y="31"/>
                    <a:pt x="31" y="33"/>
                    <a:pt x="29" y="35"/>
                  </a:cubicBezTo>
                  <a:cubicBezTo>
                    <a:pt x="28" y="37"/>
                    <a:pt x="26" y="38"/>
                    <a:pt x="24" y="39"/>
                  </a:cubicBezTo>
                  <a:cubicBezTo>
                    <a:pt x="22" y="40"/>
                    <a:pt x="20" y="40"/>
                    <a:pt x="17" y="40"/>
                  </a:cubicBezTo>
                  <a:cubicBezTo>
                    <a:pt x="15" y="40"/>
                    <a:pt x="12" y="40"/>
                    <a:pt x="10" y="39"/>
                  </a:cubicBezTo>
                  <a:cubicBezTo>
                    <a:pt x="8" y="38"/>
                    <a:pt x="6" y="36"/>
                    <a:pt x="5" y="35"/>
                  </a:cubicBezTo>
                  <a:cubicBezTo>
                    <a:pt x="3" y="33"/>
                    <a:pt x="2" y="31"/>
                    <a:pt x="1" y="28"/>
                  </a:cubicBezTo>
                  <a:cubicBezTo>
                    <a:pt x="1" y="26"/>
                    <a:pt x="0" y="23"/>
                    <a:pt x="0" y="20"/>
                  </a:cubicBezTo>
                  <a:cubicBezTo>
                    <a:pt x="0" y="17"/>
                    <a:pt x="1" y="14"/>
                    <a:pt x="1" y="12"/>
                  </a:cubicBezTo>
                  <a:cubicBezTo>
                    <a:pt x="2" y="9"/>
                    <a:pt x="4" y="7"/>
                    <a:pt x="5" y="5"/>
                  </a:cubicBezTo>
                  <a:cubicBezTo>
                    <a:pt x="7" y="4"/>
                    <a:pt x="8" y="2"/>
                    <a:pt x="11" y="1"/>
                  </a:cubicBezTo>
                  <a:cubicBezTo>
                    <a:pt x="13" y="1"/>
                    <a:pt x="15" y="0"/>
                    <a:pt x="17" y="0"/>
                  </a:cubicBezTo>
                  <a:cubicBezTo>
                    <a:pt x="20" y="0"/>
                    <a:pt x="22" y="1"/>
                    <a:pt x="24" y="1"/>
                  </a:cubicBezTo>
                  <a:cubicBezTo>
                    <a:pt x="26" y="2"/>
                    <a:pt x="28" y="4"/>
                    <a:pt x="29" y="5"/>
                  </a:cubicBezTo>
                  <a:cubicBezTo>
                    <a:pt x="31" y="7"/>
                    <a:pt x="32" y="9"/>
                    <a:pt x="33" y="12"/>
                  </a:cubicBezTo>
                  <a:cubicBezTo>
                    <a:pt x="34" y="14"/>
                    <a:pt x="34" y="17"/>
                    <a:pt x="34" y="20"/>
                  </a:cubicBezTo>
                  <a:close/>
                  <a:moveTo>
                    <a:pt x="27" y="20"/>
                  </a:moveTo>
                  <a:cubicBezTo>
                    <a:pt x="27" y="18"/>
                    <a:pt x="27" y="16"/>
                    <a:pt x="26" y="15"/>
                  </a:cubicBezTo>
                  <a:cubicBezTo>
                    <a:pt x="26" y="13"/>
                    <a:pt x="25" y="12"/>
                    <a:pt x="24" y="11"/>
                  </a:cubicBezTo>
                  <a:cubicBezTo>
                    <a:pt x="23" y="10"/>
                    <a:pt x="22" y="9"/>
                    <a:pt x="21" y="8"/>
                  </a:cubicBezTo>
                  <a:cubicBezTo>
                    <a:pt x="20" y="8"/>
                    <a:pt x="18" y="7"/>
                    <a:pt x="17" y="7"/>
                  </a:cubicBezTo>
                  <a:cubicBezTo>
                    <a:pt x="16" y="7"/>
                    <a:pt x="14" y="8"/>
                    <a:pt x="13" y="8"/>
                  </a:cubicBezTo>
                  <a:cubicBezTo>
                    <a:pt x="12" y="9"/>
                    <a:pt x="11" y="10"/>
                    <a:pt x="10" y="11"/>
                  </a:cubicBezTo>
                  <a:cubicBezTo>
                    <a:pt x="9" y="12"/>
                    <a:pt x="9" y="13"/>
                    <a:pt x="8" y="15"/>
                  </a:cubicBezTo>
                  <a:cubicBezTo>
                    <a:pt x="8" y="16"/>
                    <a:pt x="8" y="18"/>
                    <a:pt x="8" y="20"/>
                  </a:cubicBezTo>
                  <a:cubicBezTo>
                    <a:pt x="8" y="22"/>
                    <a:pt x="8" y="24"/>
                    <a:pt x="8" y="26"/>
                  </a:cubicBezTo>
                  <a:cubicBezTo>
                    <a:pt x="9" y="27"/>
                    <a:pt x="10" y="28"/>
                    <a:pt x="10" y="30"/>
                  </a:cubicBezTo>
                  <a:cubicBezTo>
                    <a:pt x="11" y="31"/>
                    <a:pt x="12" y="32"/>
                    <a:pt x="13" y="32"/>
                  </a:cubicBezTo>
                  <a:cubicBezTo>
                    <a:pt x="15" y="33"/>
                    <a:pt x="16" y="33"/>
                    <a:pt x="17" y="33"/>
                  </a:cubicBezTo>
                  <a:cubicBezTo>
                    <a:pt x="19" y="33"/>
                    <a:pt x="20" y="33"/>
                    <a:pt x="21" y="32"/>
                  </a:cubicBezTo>
                  <a:cubicBezTo>
                    <a:pt x="22" y="31"/>
                    <a:pt x="23" y="30"/>
                    <a:pt x="24" y="29"/>
                  </a:cubicBezTo>
                  <a:cubicBezTo>
                    <a:pt x="25" y="28"/>
                    <a:pt x="26" y="27"/>
                    <a:pt x="26" y="25"/>
                  </a:cubicBezTo>
                  <a:cubicBezTo>
                    <a:pt x="27" y="24"/>
                    <a:pt x="27" y="22"/>
                    <a:pt x="27"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25" name="Freeform 62">
              <a:extLst>
                <a:ext uri="{FF2B5EF4-FFF2-40B4-BE49-F238E27FC236}">
                  <a16:creationId xmlns:a16="http://schemas.microsoft.com/office/drawing/2014/main" id="{6051CC00-BFF2-4334-9855-62AD588546F7}"/>
                </a:ext>
              </a:extLst>
            </p:cNvPr>
            <p:cNvSpPr>
              <a:spLocks/>
            </p:cNvSpPr>
            <p:nvPr userDrawn="1"/>
          </p:nvSpPr>
          <p:spPr bwMode="auto">
            <a:xfrm>
              <a:off x="1968067" y="6418333"/>
              <a:ext cx="57543" cy="101135"/>
            </a:xfrm>
            <a:custGeom>
              <a:avLst/>
              <a:gdLst>
                <a:gd name="T0" fmla="*/ 21 w 23"/>
                <a:gd name="T1" fmla="*/ 9 h 39"/>
                <a:gd name="T2" fmla="*/ 18 w 23"/>
                <a:gd name="T3" fmla="*/ 8 h 39"/>
                <a:gd name="T4" fmla="*/ 15 w 23"/>
                <a:gd name="T5" fmla="*/ 7 h 39"/>
                <a:gd name="T6" fmla="*/ 10 w 23"/>
                <a:gd name="T7" fmla="*/ 10 h 39"/>
                <a:gd name="T8" fmla="*/ 8 w 23"/>
                <a:gd name="T9" fmla="*/ 17 h 39"/>
                <a:gd name="T10" fmla="*/ 8 w 23"/>
                <a:gd name="T11" fmla="*/ 39 h 39"/>
                <a:gd name="T12" fmla="*/ 0 w 23"/>
                <a:gd name="T13" fmla="*/ 39 h 39"/>
                <a:gd name="T14" fmla="*/ 0 w 23"/>
                <a:gd name="T15" fmla="*/ 1 h 39"/>
                <a:gd name="T16" fmla="*/ 8 w 23"/>
                <a:gd name="T17" fmla="*/ 1 h 39"/>
                <a:gd name="T18" fmla="*/ 8 w 23"/>
                <a:gd name="T19" fmla="*/ 5 h 39"/>
                <a:gd name="T20" fmla="*/ 9 w 23"/>
                <a:gd name="T21" fmla="*/ 3 h 39"/>
                <a:gd name="T22" fmla="*/ 11 w 23"/>
                <a:gd name="T23" fmla="*/ 1 h 39"/>
                <a:gd name="T24" fmla="*/ 14 w 23"/>
                <a:gd name="T25" fmla="*/ 0 h 39"/>
                <a:gd name="T26" fmla="*/ 17 w 23"/>
                <a:gd name="T27" fmla="*/ 0 h 39"/>
                <a:gd name="T28" fmla="*/ 20 w 23"/>
                <a:gd name="T29" fmla="*/ 1 h 39"/>
                <a:gd name="T30" fmla="*/ 23 w 23"/>
                <a:gd name="T31" fmla="*/ 2 h 39"/>
                <a:gd name="T32" fmla="*/ 21 w 23"/>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9"/>
                  </a:moveTo>
                  <a:cubicBezTo>
                    <a:pt x="20" y="8"/>
                    <a:pt x="19" y="8"/>
                    <a:pt x="18" y="8"/>
                  </a:cubicBezTo>
                  <a:cubicBezTo>
                    <a:pt x="18" y="8"/>
                    <a:pt x="17" y="7"/>
                    <a:pt x="15" y="7"/>
                  </a:cubicBezTo>
                  <a:cubicBezTo>
                    <a:pt x="13" y="7"/>
                    <a:pt x="11" y="8"/>
                    <a:pt x="10" y="10"/>
                  </a:cubicBezTo>
                  <a:cubicBezTo>
                    <a:pt x="8"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9" y="3"/>
                  </a:cubicBezTo>
                  <a:cubicBezTo>
                    <a:pt x="10" y="2"/>
                    <a:pt x="11" y="2"/>
                    <a:pt x="11" y="1"/>
                  </a:cubicBezTo>
                  <a:cubicBezTo>
                    <a:pt x="12" y="1"/>
                    <a:pt x="13" y="1"/>
                    <a:pt x="14" y="0"/>
                  </a:cubicBezTo>
                  <a:cubicBezTo>
                    <a:pt x="15" y="0"/>
                    <a:pt x="16" y="0"/>
                    <a:pt x="17" y="0"/>
                  </a:cubicBezTo>
                  <a:cubicBezTo>
                    <a:pt x="18" y="0"/>
                    <a:pt x="19" y="0"/>
                    <a:pt x="20" y="1"/>
                  </a:cubicBezTo>
                  <a:cubicBezTo>
                    <a:pt x="21" y="1"/>
                    <a:pt x="22" y="1"/>
                    <a:pt x="23" y="2"/>
                  </a:cubicBezTo>
                  <a:lnTo>
                    <a:pt x="21"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26" name="Freeform 63">
              <a:extLst>
                <a:ext uri="{FF2B5EF4-FFF2-40B4-BE49-F238E27FC236}">
                  <a16:creationId xmlns:a16="http://schemas.microsoft.com/office/drawing/2014/main" id="{905DD261-B224-46ED-8CEE-E8D180BA4B72}"/>
                </a:ext>
              </a:extLst>
            </p:cNvPr>
            <p:cNvSpPr>
              <a:spLocks/>
            </p:cNvSpPr>
            <p:nvPr userDrawn="1"/>
          </p:nvSpPr>
          <p:spPr bwMode="auto">
            <a:xfrm>
              <a:off x="2043046" y="6383459"/>
              <a:ext cx="19181" cy="136010"/>
            </a:xfrm>
            <a:custGeom>
              <a:avLst/>
              <a:gdLst>
                <a:gd name="T0" fmla="*/ 0 w 11"/>
                <a:gd name="T1" fmla="*/ 78 h 78"/>
                <a:gd name="T2" fmla="*/ 0 w 11"/>
                <a:gd name="T3" fmla="*/ 6 h 78"/>
                <a:gd name="T4" fmla="*/ 11 w 11"/>
                <a:gd name="T5" fmla="*/ 0 h 78"/>
                <a:gd name="T6" fmla="*/ 11 w 11"/>
                <a:gd name="T7" fmla="*/ 78 h 78"/>
                <a:gd name="T8" fmla="*/ 0 w 11"/>
                <a:gd name="T9" fmla="*/ 78 h 78"/>
              </a:gdLst>
              <a:ahLst/>
              <a:cxnLst>
                <a:cxn ang="0">
                  <a:pos x="T0" y="T1"/>
                </a:cxn>
                <a:cxn ang="0">
                  <a:pos x="T2" y="T3"/>
                </a:cxn>
                <a:cxn ang="0">
                  <a:pos x="T4" y="T5"/>
                </a:cxn>
                <a:cxn ang="0">
                  <a:pos x="T6" y="T7"/>
                </a:cxn>
                <a:cxn ang="0">
                  <a:pos x="T8" y="T9"/>
                </a:cxn>
              </a:cxnLst>
              <a:rect l="0" t="0" r="r" b="b"/>
              <a:pathLst>
                <a:path w="11" h="78">
                  <a:moveTo>
                    <a:pt x="0" y="78"/>
                  </a:moveTo>
                  <a:lnTo>
                    <a:pt x="0" y="6"/>
                  </a:lnTo>
                  <a:lnTo>
                    <a:pt x="11" y="0"/>
                  </a:lnTo>
                  <a:lnTo>
                    <a:pt x="11" y="78"/>
                  </a:lnTo>
                  <a:lnTo>
                    <a:pt x="0" y="7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27" name="Freeform 64">
              <a:extLst>
                <a:ext uri="{FF2B5EF4-FFF2-40B4-BE49-F238E27FC236}">
                  <a16:creationId xmlns:a16="http://schemas.microsoft.com/office/drawing/2014/main" id="{A23129DF-0296-4CA9-9723-124682F0A70E}"/>
                </a:ext>
              </a:extLst>
            </p:cNvPr>
            <p:cNvSpPr>
              <a:spLocks noEditPoints="1"/>
            </p:cNvSpPr>
            <p:nvPr userDrawn="1"/>
          </p:nvSpPr>
          <p:spPr bwMode="auto">
            <a:xfrm>
              <a:off x="2084896" y="6383459"/>
              <a:ext cx="80211" cy="137753"/>
            </a:xfrm>
            <a:custGeom>
              <a:avLst/>
              <a:gdLst>
                <a:gd name="T0" fmla="*/ 24 w 32"/>
                <a:gd name="T1" fmla="*/ 53 h 54"/>
                <a:gd name="T2" fmla="*/ 24 w 32"/>
                <a:gd name="T3" fmla="*/ 50 h 54"/>
                <a:gd name="T4" fmla="*/ 22 w 32"/>
                <a:gd name="T5" fmla="*/ 51 h 54"/>
                <a:gd name="T6" fmla="*/ 20 w 32"/>
                <a:gd name="T7" fmla="*/ 53 h 54"/>
                <a:gd name="T8" fmla="*/ 17 w 32"/>
                <a:gd name="T9" fmla="*/ 54 h 54"/>
                <a:gd name="T10" fmla="*/ 14 w 32"/>
                <a:gd name="T11" fmla="*/ 54 h 54"/>
                <a:gd name="T12" fmla="*/ 9 w 32"/>
                <a:gd name="T13" fmla="*/ 53 h 54"/>
                <a:gd name="T14" fmla="*/ 4 w 32"/>
                <a:gd name="T15" fmla="*/ 49 h 54"/>
                <a:gd name="T16" fmla="*/ 1 w 32"/>
                <a:gd name="T17" fmla="*/ 43 h 54"/>
                <a:gd name="T18" fmla="*/ 0 w 32"/>
                <a:gd name="T19" fmla="*/ 33 h 54"/>
                <a:gd name="T20" fmla="*/ 1 w 32"/>
                <a:gd name="T21" fmla="*/ 25 h 54"/>
                <a:gd name="T22" fmla="*/ 4 w 32"/>
                <a:gd name="T23" fmla="*/ 19 h 54"/>
                <a:gd name="T24" fmla="*/ 9 w 32"/>
                <a:gd name="T25" fmla="*/ 15 h 54"/>
                <a:gd name="T26" fmla="*/ 15 w 32"/>
                <a:gd name="T27" fmla="*/ 14 h 54"/>
                <a:gd name="T28" fmla="*/ 18 w 32"/>
                <a:gd name="T29" fmla="*/ 14 h 54"/>
                <a:gd name="T30" fmla="*/ 20 w 32"/>
                <a:gd name="T31" fmla="*/ 15 h 54"/>
                <a:gd name="T32" fmla="*/ 22 w 32"/>
                <a:gd name="T33" fmla="*/ 17 h 54"/>
                <a:gd name="T34" fmla="*/ 24 w 32"/>
                <a:gd name="T35" fmla="*/ 18 h 54"/>
                <a:gd name="T36" fmla="*/ 24 w 32"/>
                <a:gd name="T37" fmla="*/ 4 h 54"/>
                <a:gd name="T38" fmla="*/ 32 w 32"/>
                <a:gd name="T39" fmla="*/ 0 h 54"/>
                <a:gd name="T40" fmla="*/ 32 w 32"/>
                <a:gd name="T41" fmla="*/ 53 h 54"/>
                <a:gd name="T42" fmla="*/ 24 w 32"/>
                <a:gd name="T43" fmla="*/ 53 h 54"/>
                <a:gd name="T44" fmla="*/ 24 w 32"/>
                <a:gd name="T45" fmla="*/ 26 h 54"/>
                <a:gd name="T46" fmla="*/ 23 w 32"/>
                <a:gd name="T47" fmla="*/ 24 h 54"/>
                <a:gd name="T48" fmla="*/ 21 w 32"/>
                <a:gd name="T49" fmla="*/ 23 h 54"/>
                <a:gd name="T50" fmla="*/ 18 w 32"/>
                <a:gd name="T51" fmla="*/ 22 h 54"/>
                <a:gd name="T52" fmla="*/ 15 w 32"/>
                <a:gd name="T53" fmla="*/ 21 h 54"/>
                <a:gd name="T54" fmla="*/ 9 w 32"/>
                <a:gd name="T55" fmla="*/ 24 h 54"/>
                <a:gd name="T56" fmla="*/ 7 w 32"/>
                <a:gd name="T57" fmla="*/ 33 h 54"/>
                <a:gd name="T58" fmla="*/ 8 w 32"/>
                <a:gd name="T59" fmla="*/ 39 h 54"/>
                <a:gd name="T60" fmla="*/ 9 w 32"/>
                <a:gd name="T61" fmla="*/ 44 h 54"/>
                <a:gd name="T62" fmla="*/ 12 w 32"/>
                <a:gd name="T63" fmla="*/ 46 h 54"/>
                <a:gd name="T64" fmla="*/ 16 w 32"/>
                <a:gd name="T65" fmla="*/ 47 h 54"/>
                <a:gd name="T66" fmla="*/ 18 w 32"/>
                <a:gd name="T67" fmla="*/ 47 h 54"/>
                <a:gd name="T68" fmla="*/ 21 w 32"/>
                <a:gd name="T69" fmla="*/ 46 h 54"/>
                <a:gd name="T70" fmla="*/ 23 w 32"/>
                <a:gd name="T71" fmla="*/ 44 h 54"/>
                <a:gd name="T72" fmla="*/ 24 w 32"/>
                <a:gd name="T73" fmla="*/ 42 h 54"/>
                <a:gd name="T74" fmla="*/ 24 w 32"/>
                <a:gd name="T75" fmla="*/ 26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 h="54">
                  <a:moveTo>
                    <a:pt x="24" y="53"/>
                  </a:moveTo>
                  <a:cubicBezTo>
                    <a:pt x="24" y="50"/>
                    <a:pt x="24" y="50"/>
                    <a:pt x="24" y="50"/>
                  </a:cubicBezTo>
                  <a:cubicBezTo>
                    <a:pt x="24" y="50"/>
                    <a:pt x="23" y="51"/>
                    <a:pt x="22" y="51"/>
                  </a:cubicBezTo>
                  <a:cubicBezTo>
                    <a:pt x="21" y="52"/>
                    <a:pt x="21" y="52"/>
                    <a:pt x="20" y="53"/>
                  </a:cubicBezTo>
                  <a:cubicBezTo>
                    <a:pt x="19" y="53"/>
                    <a:pt x="18" y="54"/>
                    <a:pt x="17" y="54"/>
                  </a:cubicBezTo>
                  <a:cubicBezTo>
                    <a:pt x="16" y="54"/>
                    <a:pt x="15" y="54"/>
                    <a:pt x="14" y="54"/>
                  </a:cubicBezTo>
                  <a:cubicBezTo>
                    <a:pt x="12" y="54"/>
                    <a:pt x="10" y="54"/>
                    <a:pt x="9" y="53"/>
                  </a:cubicBezTo>
                  <a:cubicBezTo>
                    <a:pt x="7" y="52"/>
                    <a:pt x="5" y="51"/>
                    <a:pt x="4" y="49"/>
                  </a:cubicBezTo>
                  <a:cubicBezTo>
                    <a:pt x="3" y="48"/>
                    <a:pt x="1" y="45"/>
                    <a:pt x="1" y="43"/>
                  </a:cubicBezTo>
                  <a:cubicBezTo>
                    <a:pt x="0" y="40"/>
                    <a:pt x="0" y="37"/>
                    <a:pt x="0" y="33"/>
                  </a:cubicBezTo>
                  <a:cubicBezTo>
                    <a:pt x="0" y="30"/>
                    <a:pt x="0" y="27"/>
                    <a:pt x="1" y="25"/>
                  </a:cubicBezTo>
                  <a:cubicBezTo>
                    <a:pt x="2" y="22"/>
                    <a:pt x="3" y="20"/>
                    <a:pt x="4" y="19"/>
                  </a:cubicBezTo>
                  <a:cubicBezTo>
                    <a:pt x="6" y="17"/>
                    <a:pt x="7" y="16"/>
                    <a:pt x="9" y="15"/>
                  </a:cubicBezTo>
                  <a:cubicBezTo>
                    <a:pt x="11" y="14"/>
                    <a:pt x="13" y="14"/>
                    <a:pt x="15" y="14"/>
                  </a:cubicBezTo>
                  <a:cubicBezTo>
                    <a:pt x="16" y="14"/>
                    <a:pt x="17" y="14"/>
                    <a:pt x="18" y="14"/>
                  </a:cubicBezTo>
                  <a:cubicBezTo>
                    <a:pt x="18" y="15"/>
                    <a:pt x="19" y="15"/>
                    <a:pt x="20" y="15"/>
                  </a:cubicBezTo>
                  <a:cubicBezTo>
                    <a:pt x="21" y="16"/>
                    <a:pt x="22" y="16"/>
                    <a:pt x="22" y="17"/>
                  </a:cubicBezTo>
                  <a:cubicBezTo>
                    <a:pt x="23" y="17"/>
                    <a:pt x="24" y="18"/>
                    <a:pt x="24" y="18"/>
                  </a:cubicBezTo>
                  <a:cubicBezTo>
                    <a:pt x="24" y="4"/>
                    <a:pt x="24" y="4"/>
                    <a:pt x="24" y="4"/>
                  </a:cubicBezTo>
                  <a:cubicBezTo>
                    <a:pt x="32" y="0"/>
                    <a:pt x="32" y="0"/>
                    <a:pt x="32" y="0"/>
                  </a:cubicBezTo>
                  <a:cubicBezTo>
                    <a:pt x="32" y="53"/>
                    <a:pt x="32" y="53"/>
                    <a:pt x="32" y="53"/>
                  </a:cubicBezTo>
                  <a:lnTo>
                    <a:pt x="24" y="53"/>
                  </a:lnTo>
                  <a:close/>
                  <a:moveTo>
                    <a:pt x="24" y="26"/>
                  </a:moveTo>
                  <a:cubicBezTo>
                    <a:pt x="24" y="26"/>
                    <a:pt x="23" y="25"/>
                    <a:pt x="23" y="24"/>
                  </a:cubicBezTo>
                  <a:cubicBezTo>
                    <a:pt x="22" y="24"/>
                    <a:pt x="22" y="23"/>
                    <a:pt x="21" y="23"/>
                  </a:cubicBezTo>
                  <a:cubicBezTo>
                    <a:pt x="20" y="22"/>
                    <a:pt x="19" y="22"/>
                    <a:pt x="18" y="22"/>
                  </a:cubicBezTo>
                  <a:cubicBezTo>
                    <a:pt x="17" y="21"/>
                    <a:pt x="16" y="21"/>
                    <a:pt x="15" y="21"/>
                  </a:cubicBezTo>
                  <a:cubicBezTo>
                    <a:pt x="13" y="21"/>
                    <a:pt x="11" y="22"/>
                    <a:pt x="9" y="24"/>
                  </a:cubicBezTo>
                  <a:cubicBezTo>
                    <a:pt x="8" y="26"/>
                    <a:pt x="7" y="29"/>
                    <a:pt x="7" y="33"/>
                  </a:cubicBezTo>
                  <a:cubicBezTo>
                    <a:pt x="7" y="36"/>
                    <a:pt x="7" y="38"/>
                    <a:pt x="8" y="39"/>
                  </a:cubicBezTo>
                  <a:cubicBezTo>
                    <a:pt x="8" y="41"/>
                    <a:pt x="9" y="43"/>
                    <a:pt x="9" y="44"/>
                  </a:cubicBezTo>
                  <a:cubicBezTo>
                    <a:pt x="10" y="45"/>
                    <a:pt x="11" y="46"/>
                    <a:pt x="12" y="46"/>
                  </a:cubicBezTo>
                  <a:cubicBezTo>
                    <a:pt x="13" y="47"/>
                    <a:pt x="14" y="47"/>
                    <a:pt x="16" y="47"/>
                  </a:cubicBezTo>
                  <a:cubicBezTo>
                    <a:pt x="17" y="47"/>
                    <a:pt x="18" y="47"/>
                    <a:pt x="18" y="47"/>
                  </a:cubicBezTo>
                  <a:cubicBezTo>
                    <a:pt x="19" y="46"/>
                    <a:pt x="20" y="46"/>
                    <a:pt x="21" y="46"/>
                  </a:cubicBezTo>
                  <a:cubicBezTo>
                    <a:pt x="21" y="45"/>
                    <a:pt x="22" y="45"/>
                    <a:pt x="23" y="44"/>
                  </a:cubicBezTo>
                  <a:cubicBezTo>
                    <a:pt x="23" y="43"/>
                    <a:pt x="24" y="43"/>
                    <a:pt x="24" y="42"/>
                  </a:cubicBezTo>
                  <a:lnTo>
                    <a:pt x="24" y="2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28" name="Freeform 65">
              <a:extLst>
                <a:ext uri="{FF2B5EF4-FFF2-40B4-BE49-F238E27FC236}">
                  <a16:creationId xmlns:a16="http://schemas.microsoft.com/office/drawing/2014/main" id="{A2A2BF8E-DA3A-4AC0-B7EB-7CAABFC9E699}"/>
                </a:ext>
              </a:extLst>
            </p:cNvPr>
            <p:cNvSpPr>
              <a:spLocks/>
            </p:cNvSpPr>
            <p:nvPr userDrawn="1"/>
          </p:nvSpPr>
          <p:spPr bwMode="auto">
            <a:xfrm>
              <a:off x="2229624" y="6421821"/>
              <a:ext cx="122060" cy="97648"/>
            </a:xfrm>
            <a:custGeom>
              <a:avLst/>
              <a:gdLst>
                <a:gd name="T0" fmla="*/ 55 w 70"/>
                <a:gd name="T1" fmla="*/ 56 h 56"/>
                <a:gd name="T2" fmla="*/ 45 w 70"/>
                <a:gd name="T3" fmla="*/ 56 h 56"/>
                <a:gd name="T4" fmla="*/ 35 w 70"/>
                <a:gd name="T5" fmla="*/ 16 h 56"/>
                <a:gd name="T6" fmla="*/ 25 w 70"/>
                <a:gd name="T7" fmla="*/ 56 h 56"/>
                <a:gd name="T8" fmla="*/ 16 w 70"/>
                <a:gd name="T9" fmla="*/ 56 h 56"/>
                <a:gd name="T10" fmla="*/ 0 w 70"/>
                <a:gd name="T11" fmla="*/ 0 h 56"/>
                <a:gd name="T12" fmla="*/ 12 w 70"/>
                <a:gd name="T13" fmla="*/ 0 h 56"/>
                <a:gd name="T14" fmla="*/ 20 w 70"/>
                <a:gd name="T15" fmla="*/ 38 h 56"/>
                <a:gd name="T16" fmla="*/ 31 w 70"/>
                <a:gd name="T17" fmla="*/ 0 h 56"/>
                <a:gd name="T18" fmla="*/ 39 w 70"/>
                <a:gd name="T19" fmla="*/ 0 h 56"/>
                <a:gd name="T20" fmla="*/ 51 w 70"/>
                <a:gd name="T21" fmla="*/ 38 h 56"/>
                <a:gd name="T22" fmla="*/ 60 w 70"/>
                <a:gd name="T23" fmla="*/ 0 h 56"/>
                <a:gd name="T24" fmla="*/ 70 w 70"/>
                <a:gd name="T25" fmla="*/ 0 h 56"/>
                <a:gd name="T26" fmla="*/ 55 w 70"/>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6">
                  <a:moveTo>
                    <a:pt x="55" y="56"/>
                  </a:moveTo>
                  <a:lnTo>
                    <a:pt x="45" y="56"/>
                  </a:lnTo>
                  <a:lnTo>
                    <a:pt x="35" y="16"/>
                  </a:lnTo>
                  <a:lnTo>
                    <a:pt x="25" y="56"/>
                  </a:lnTo>
                  <a:lnTo>
                    <a:pt x="16" y="56"/>
                  </a:lnTo>
                  <a:lnTo>
                    <a:pt x="0" y="0"/>
                  </a:lnTo>
                  <a:lnTo>
                    <a:pt x="12" y="0"/>
                  </a:lnTo>
                  <a:lnTo>
                    <a:pt x="20" y="38"/>
                  </a:lnTo>
                  <a:lnTo>
                    <a:pt x="31" y="0"/>
                  </a:lnTo>
                  <a:lnTo>
                    <a:pt x="39" y="0"/>
                  </a:lnTo>
                  <a:lnTo>
                    <a:pt x="51" y="38"/>
                  </a:lnTo>
                  <a:lnTo>
                    <a:pt x="60" y="0"/>
                  </a:lnTo>
                  <a:lnTo>
                    <a:pt x="70" y="0"/>
                  </a:lnTo>
                  <a:lnTo>
                    <a:pt x="55" y="5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29" name="Freeform 66">
              <a:extLst>
                <a:ext uri="{FF2B5EF4-FFF2-40B4-BE49-F238E27FC236}">
                  <a16:creationId xmlns:a16="http://schemas.microsoft.com/office/drawing/2014/main" id="{BEBFC1A4-92B9-418F-A0A9-2E210A37BCFF}"/>
                </a:ext>
              </a:extLst>
            </p:cNvPr>
            <p:cNvSpPr>
              <a:spLocks noEditPoints="1"/>
            </p:cNvSpPr>
            <p:nvPr userDrawn="1"/>
          </p:nvSpPr>
          <p:spPr bwMode="auto">
            <a:xfrm>
              <a:off x="2362147" y="6418333"/>
              <a:ext cx="88930" cy="102879"/>
            </a:xfrm>
            <a:custGeom>
              <a:avLst/>
              <a:gdLst>
                <a:gd name="T0" fmla="*/ 35 w 35"/>
                <a:gd name="T1" fmla="*/ 20 h 40"/>
                <a:gd name="T2" fmla="*/ 33 w 35"/>
                <a:gd name="T3" fmla="*/ 28 h 40"/>
                <a:gd name="T4" fmla="*/ 30 w 35"/>
                <a:gd name="T5" fmla="*/ 35 h 40"/>
                <a:gd name="T6" fmla="*/ 24 w 35"/>
                <a:gd name="T7" fmla="*/ 39 h 40"/>
                <a:gd name="T8" fmla="*/ 17 w 35"/>
                <a:gd name="T9" fmla="*/ 40 h 40"/>
                <a:gd name="T10" fmla="*/ 11 w 35"/>
                <a:gd name="T11" fmla="*/ 39 h 40"/>
                <a:gd name="T12" fmla="*/ 5 w 35"/>
                <a:gd name="T13" fmla="*/ 35 h 40"/>
                <a:gd name="T14" fmla="*/ 2 w 35"/>
                <a:gd name="T15" fmla="*/ 28 h 40"/>
                <a:gd name="T16" fmla="*/ 0 w 35"/>
                <a:gd name="T17" fmla="*/ 20 h 40"/>
                <a:gd name="T18" fmla="*/ 2 w 35"/>
                <a:gd name="T19" fmla="*/ 12 h 40"/>
                <a:gd name="T20" fmla="*/ 5 w 35"/>
                <a:gd name="T21" fmla="*/ 5 h 40"/>
                <a:gd name="T22" fmla="*/ 11 w 35"/>
                <a:gd name="T23" fmla="*/ 1 h 40"/>
                <a:gd name="T24" fmla="*/ 18 w 35"/>
                <a:gd name="T25" fmla="*/ 0 h 40"/>
                <a:gd name="T26" fmla="*/ 24 w 35"/>
                <a:gd name="T27" fmla="*/ 1 h 40"/>
                <a:gd name="T28" fmla="*/ 30 w 35"/>
                <a:gd name="T29" fmla="*/ 5 h 40"/>
                <a:gd name="T30" fmla="*/ 33 w 35"/>
                <a:gd name="T31" fmla="*/ 12 h 40"/>
                <a:gd name="T32" fmla="*/ 35 w 35"/>
                <a:gd name="T33" fmla="*/ 20 h 40"/>
                <a:gd name="T34" fmla="*/ 27 w 35"/>
                <a:gd name="T35" fmla="*/ 20 h 40"/>
                <a:gd name="T36" fmla="*/ 26 w 35"/>
                <a:gd name="T37" fmla="*/ 15 h 40"/>
                <a:gd name="T38" fmla="*/ 24 w 35"/>
                <a:gd name="T39" fmla="*/ 11 h 40"/>
                <a:gd name="T40" fmla="*/ 21 w 35"/>
                <a:gd name="T41" fmla="*/ 8 h 40"/>
                <a:gd name="T42" fmla="*/ 17 w 35"/>
                <a:gd name="T43" fmla="*/ 7 h 40"/>
                <a:gd name="T44" fmla="*/ 13 w 35"/>
                <a:gd name="T45" fmla="*/ 8 h 40"/>
                <a:gd name="T46" fmla="*/ 10 w 35"/>
                <a:gd name="T47" fmla="*/ 11 h 40"/>
                <a:gd name="T48" fmla="*/ 9 w 35"/>
                <a:gd name="T49" fmla="*/ 15 h 40"/>
                <a:gd name="T50" fmla="*/ 8 w 35"/>
                <a:gd name="T51" fmla="*/ 20 h 40"/>
                <a:gd name="T52" fmla="*/ 9 w 35"/>
                <a:gd name="T53" fmla="*/ 26 h 40"/>
                <a:gd name="T54" fmla="*/ 11 w 35"/>
                <a:gd name="T55" fmla="*/ 30 h 40"/>
                <a:gd name="T56" fmla="*/ 14 w 35"/>
                <a:gd name="T57" fmla="*/ 32 h 40"/>
                <a:gd name="T58" fmla="*/ 18 w 35"/>
                <a:gd name="T59" fmla="*/ 33 h 40"/>
                <a:gd name="T60" fmla="*/ 21 w 35"/>
                <a:gd name="T61" fmla="*/ 32 h 40"/>
                <a:gd name="T62" fmla="*/ 24 w 35"/>
                <a:gd name="T63" fmla="*/ 29 h 40"/>
                <a:gd name="T64" fmla="*/ 26 w 35"/>
                <a:gd name="T65" fmla="*/ 25 h 40"/>
                <a:gd name="T66" fmla="*/ 27 w 35"/>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 h="40">
                  <a:moveTo>
                    <a:pt x="35" y="20"/>
                  </a:moveTo>
                  <a:cubicBezTo>
                    <a:pt x="35" y="23"/>
                    <a:pt x="34" y="26"/>
                    <a:pt x="33" y="28"/>
                  </a:cubicBezTo>
                  <a:cubicBezTo>
                    <a:pt x="32" y="31"/>
                    <a:pt x="31" y="33"/>
                    <a:pt x="30" y="35"/>
                  </a:cubicBezTo>
                  <a:cubicBezTo>
                    <a:pt x="28" y="37"/>
                    <a:pt x="26" y="38"/>
                    <a:pt x="24" y="39"/>
                  </a:cubicBezTo>
                  <a:cubicBezTo>
                    <a:pt x="22" y="40"/>
                    <a:pt x="20" y="40"/>
                    <a:pt x="17" y="40"/>
                  </a:cubicBezTo>
                  <a:cubicBezTo>
                    <a:pt x="15" y="40"/>
                    <a:pt x="13" y="40"/>
                    <a:pt x="11" y="39"/>
                  </a:cubicBezTo>
                  <a:cubicBezTo>
                    <a:pt x="8" y="38"/>
                    <a:pt x="7" y="36"/>
                    <a:pt x="5" y="35"/>
                  </a:cubicBezTo>
                  <a:cubicBezTo>
                    <a:pt x="4" y="33"/>
                    <a:pt x="2" y="31"/>
                    <a:pt x="2" y="28"/>
                  </a:cubicBezTo>
                  <a:cubicBezTo>
                    <a:pt x="1" y="26"/>
                    <a:pt x="0" y="23"/>
                    <a:pt x="0" y="20"/>
                  </a:cubicBezTo>
                  <a:cubicBezTo>
                    <a:pt x="0" y="17"/>
                    <a:pt x="1" y="14"/>
                    <a:pt x="2" y="12"/>
                  </a:cubicBezTo>
                  <a:cubicBezTo>
                    <a:pt x="3" y="9"/>
                    <a:pt x="4" y="7"/>
                    <a:pt x="5" y="5"/>
                  </a:cubicBezTo>
                  <a:cubicBezTo>
                    <a:pt x="7" y="4"/>
                    <a:pt x="9" y="2"/>
                    <a:pt x="11" y="1"/>
                  </a:cubicBezTo>
                  <a:cubicBezTo>
                    <a:pt x="13" y="1"/>
                    <a:pt x="15" y="0"/>
                    <a:pt x="18" y="0"/>
                  </a:cubicBezTo>
                  <a:cubicBezTo>
                    <a:pt x="20" y="0"/>
                    <a:pt x="22" y="1"/>
                    <a:pt x="24" y="1"/>
                  </a:cubicBezTo>
                  <a:cubicBezTo>
                    <a:pt x="26" y="2"/>
                    <a:pt x="28" y="4"/>
                    <a:pt x="30" y="5"/>
                  </a:cubicBezTo>
                  <a:cubicBezTo>
                    <a:pt x="31" y="7"/>
                    <a:pt x="32" y="9"/>
                    <a:pt x="33" y="12"/>
                  </a:cubicBezTo>
                  <a:cubicBezTo>
                    <a:pt x="34" y="14"/>
                    <a:pt x="35" y="17"/>
                    <a:pt x="35" y="20"/>
                  </a:cubicBezTo>
                  <a:close/>
                  <a:moveTo>
                    <a:pt x="27" y="20"/>
                  </a:moveTo>
                  <a:cubicBezTo>
                    <a:pt x="27" y="18"/>
                    <a:pt x="27" y="16"/>
                    <a:pt x="26" y="15"/>
                  </a:cubicBezTo>
                  <a:cubicBezTo>
                    <a:pt x="26" y="13"/>
                    <a:pt x="25" y="12"/>
                    <a:pt x="24" y="11"/>
                  </a:cubicBezTo>
                  <a:cubicBezTo>
                    <a:pt x="24" y="10"/>
                    <a:pt x="23" y="9"/>
                    <a:pt x="21" y="8"/>
                  </a:cubicBezTo>
                  <a:cubicBezTo>
                    <a:pt x="20" y="8"/>
                    <a:pt x="19" y="7"/>
                    <a:pt x="17" y="7"/>
                  </a:cubicBezTo>
                  <a:cubicBezTo>
                    <a:pt x="16" y="7"/>
                    <a:pt x="14" y="8"/>
                    <a:pt x="13" y="8"/>
                  </a:cubicBezTo>
                  <a:cubicBezTo>
                    <a:pt x="12" y="9"/>
                    <a:pt x="11" y="10"/>
                    <a:pt x="10" y="11"/>
                  </a:cubicBezTo>
                  <a:cubicBezTo>
                    <a:pt x="10" y="12"/>
                    <a:pt x="9" y="13"/>
                    <a:pt x="9" y="15"/>
                  </a:cubicBezTo>
                  <a:cubicBezTo>
                    <a:pt x="8" y="16"/>
                    <a:pt x="8" y="18"/>
                    <a:pt x="8" y="20"/>
                  </a:cubicBezTo>
                  <a:cubicBezTo>
                    <a:pt x="8" y="22"/>
                    <a:pt x="8" y="24"/>
                    <a:pt x="9" y="26"/>
                  </a:cubicBezTo>
                  <a:cubicBezTo>
                    <a:pt x="9" y="27"/>
                    <a:pt x="10" y="28"/>
                    <a:pt x="11" y="30"/>
                  </a:cubicBezTo>
                  <a:cubicBezTo>
                    <a:pt x="11" y="31"/>
                    <a:pt x="12" y="32"/>
                    <a:pt x="14" y="32"/>
                  </a:cubicBezTo>
                  <a:cubicBezTo>
                    <a:pt x="15" y="33"/>
                    <a:pt x="16" y="33"/>
                    <a:pt x="18" y="33"/>
                  </a:cubicBezTo>
                  <a:cubicBezTo>
                    <a:pt x="19" y="33"/>
                    <a:pt x="20" y="33"/>
                    <a:pt x="21" y="32"/>
                  </a:cubicBezTo>
                  <a:cubicBezTo>
                    <a:pt x="23" y="31"/>
                    <a:pt x="24" y="30"/>
                    <a:pt x="24" y="29"/>
                  </a:cubicBezTo>
                  <a:cubicBezTo>
                    <a:pt x="25" y="28"/>
                    <a:pt x="26" y="27"/>
                    <a:pt x="26" y="25"/>
                  </a:cubicBezTo>
                  <a:cubicBezTo>
                    <a:pt x="27" y="24"/>
                    <a:pt x="27" y="22"/>
                    <a:pt x="27"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30" name="Freeform 67">
              <a:extLst>
                <a:ext uri="{FF2B5EF4-FFF2-40B4-BE49-F238E27FC236}">
                  <a16:creationId xmlns:a16="http://schemas.microsoft.com/office/drawing/2014/main" id="{A28B9FD0-8354-4DD6-856A-157C5F8768EB}"/>
                </a:ext>
              </a:extLst>
            </p:cNvPr>
            <p:cNvSpPr>
              <a:spLocks/>
            </p:cNvSpPr>
            <p:nvPr userDrawn="1"/>
          </p:nvSpPr>
          <p:spPr bwMode="auto">
            <a:xfrm>
              <a:off x="2468514" y="6418333"/>
              <a:ext cx="59286" cy="101135"/>
            </a:xfrm>
            <a:custGeom>
              <a:avLst/>
              <a:gdLst>
                <a:gd name="T0" fmla="*/ 21 w 23"/>
                <a:gd name="T1" fmla="*/ 9 h 39"/>
                <a:gd name="T2" fmla="*/ 19 w 23"/>
                <a:gd name="T3" fmla="*/ 8 h 39"/>
                <a:gd name="T4" fmla="*/ 16 w 23"/>
                <a:gd name="T5" fmla="*/ 7 h 39"/>
                <a:gd name="T6" fmla="*/ 10 w 23"/>
                <a:gd name="T7" fmla="*/ 10 h 39"/>
                <a:gd name="T8" fmla="*/ 8 w 23"/>
                <a:gd name="T9" fmla="*/ 17 h 39"/>
                <a:gd name="T10" fmla="*/ 8 w 23"/>
                <a:gd name="T11" fmla="*/ 39 h 39"/>
                <a:gd name="T12" fmla="*/ 0 w 23"/>
                <a:gd name="T13" fmla="*/ 39 h 39"/>
                <a:gd name="T14" fmla="*/ 0 w 23"/>
                <a:gd name="T15" fmla="*/ 1 h 39"/>
                <a:gd name="T16" fmla="*/ 8 w 23"/>
                <a:gd name="T17" fmla="*/ 1 h 39"/>
                <a:gd name="T18" fmla="*/ 8 w 23"/>
                <a:gd name="T19" fmla="*/ 5 h 39"/>
                <a:gd name="T20" fmla="*/ 10 w 23"/>
                <a:gd name="T21" fmla="*/ 3 h 39"/>
                <a:gd name="T22" fmla="*/ 12 w 23"/>
                <a:gd name="T23" fmla="*/ 1 h 39"/>
                <a:gd name="T24" fmla="*/ 14 w 23"/>
                <a:gd name="T25" fmla="*/ 0 h 39"/>
                <a:gd name="T26" fmla="*/ 17 w 23"/>
                <a:gd name="T27" fmla="*/ 0 h 39"/>
                <a:gd name="T28" fmla="*/ 21 w 23"/>
                <a:gd name="T29" fmla="*/ 1 h 39"/>
                <a:gd name="T30" fmla="*/ 23 w 23"/>
                <a:gd name="T31" fmla="*/ 2 h 39"/>
                <a:gd name="T32" fmla="*/ 21 w 23"/>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9"/>
                  </a:moveTo>
                  <a:cubicBezTo>
                    <a:pt x="20" y="8"/>
                    <a:pt x="20" y="8"/>
                    <a:pt x="19" y="8"/>
                  </a:cubicBezTo>
                  <a:cubicBezTo>
                    <a:pt x="18" y="8"/>
                    <a:pt x="17" y="7"/>
                    <a:pt x="16" y="7"/>
                  </a:cubicBezTo>
                  <a:cubicBezTo>
                    <a:pt x="13" y="7"/>
                    <a:pt x="11" y="8"/>
                    <a:pt x="10" y="10"/>
                  </a:cubicBezTo>
                  <a:cubicBezTo>
                    <a:pt x="9"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10" y="3"/>
                  </a:cubicBezTo>
                  <a:cubicBezTo>
                    <a:pt x="10" y="2"/>
                    <a:pt x="11" y="2"/>
                    <a:pt x="12" y="1"/>
                  </a:cubicBezTo>
                  <a:cubicBezTo>
                    <a:pt x="12" y="1"/>
                    <a:pt x="13" y="1"/>
                    <a:pt x="14" y="0"/>
                  </a:cubicBezTo>
                  <a:cubicBezTo>
                    <a:pt x="15" y="0"/>
                    <a:pt x="16" y="0"/>
                    <a:pt x="17" y="0"/>
                  </a:cubicBezTo>
                  <a:cubicBezTo>
                    <a:pt x="18" y="0"/>
                    <a:pt x="20" y="0"/>
                    <a:pt x="21" y="1"/>
                  </a:cubicBezTo>
                  <a:cubicBezTo>
                    <a:pt x="22" y="1"/>
                    <a:pt x="23" y="1"/>
                    <a:pt x="23" y="2"/>
                  </a:cubicBezTo>
                  <a:lnTo>
                    <a:pt x="21"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31" name="Freeform 68">
              <a:extLst>
                <a:ext uri="{FF2B5EF4-FFF2-40B4-BE49-F238E27FC236}">
                  <a16:creationId xmlns:a16="http://schemas.microsoft.com/office/drawing/2014/main" id="{83D3DEEE-A610-48BE-BADD-6BA188B5B86D}"/>
                </a:ext>
              </a:extLst>
            </p:cNvPr>
            <p:cNvSpPr>
              <a:spLocks/>
            </p:cNvSpPr>
            <p:nvPr userDrawn="1"/>
          </p:nvSpPr>
          <p:spPr bwMode="auto">
            <a:xfrm>
              <a:off x="2545237" y="6383459"/>
              <a:ext cx="76723" cy="136010"/>
            </a:xfrm>
            <a:custGeom>
              <a:avLst/>
              <a:gdLst>
                <a:gd name="T0" fmla="*/ 31 w 44"/>
                <a:gd name="T1" fmla="*/ 78 h 78"/>
                <a:gd name="T2" fmla="*/ 19 w 44"/>
                <a:gd name="T3" fmla="*/ 50 h 78"/>
                <a:gd name="T4" fmla="*/ 10 w 44"/>
                <a:gd name="T5" fmla="*/ 61 h 78"/>
                <a:gd name="T6" fmla="*/ 10 w 44"/>
                <a:gd name="T7" fmla="*/ 78 h 78"/>
                <a:gd name="T8" fmla="*/ 0 w 44"/>
                <a:gd name="T9" fmla="*/ 78 h 78"/>
                <a:gd name="T10" fmla="*/ 0 w 44"/>
                <a:gd name="T11" fmla="*/ 6 h 78"/>
                <a:gd name="T12" fmla="*/ 10 w 44"/>
                <a:gd name="T13" fmla="*/ 0 h 78"/>
                <a:gd name="T14" fmla="*/ 10 w 44"/>
                <a:gd name="T15" fmla="*/ 47 h 78"/>
                <a:gd name="T16" fmla="*/ 28 w 44"/>
                <a:gd name="T17" fmla="*/ 22 h 78"/>
                <a:gd name="T18" fmla="*/ 41 w 44"/>
                <a:gd name="T19" fmla="*/ 22 h 78"/>
                <a:gd name="T20" fmla="*/ 26 w 44"/>
                <a:gd name="T21" fmla="*/ 41 h 78"/>
                <a:gd name="T22" fmla="*/ 44 w 44"/>
                <a:gd name="T23" fmla="*/ 78 h 78"/>
                <a:gd name="T24" fmla="*/ 31 w 44"/>
                <a:gd name="T25"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78">
                  <a:moveTo>
                    <a:pt x="31" y="78"/>
                  </a:moveTo>
                  <a:lnTo>
                    <a:pt x="19" y="50"/>
                  </a:lnTo>
                  <a:lnTo>
                    <a:pt x="10" y="61"/>
                  </a:lnTo>
                  <a:lnTo>
                    <a:pt x="10" y="78"/>
                  </a:lnTo>
                  <a:lnTo>
                    <a:pt x="0" y="78"/>
                  </a:lnTo>
                  <a:lnTo>
                    <a:pt x="0" y="6"/>
                  </a:lnTo>
                  <a:lnTo>
                    <a:pt x="10" y="0"/>
                  </a:lnTo>
                  <a:lnTo>
                    <a:pt x="10" y="47"/>
                  </a:lnTo>
                  <a:lnTo>
                    <a:pt x="28" y="22"/>
                  </a:lnTo>
                  <a:lnTo>
                    <a:pt x="41" y="22"/>
                  </a:lnTo>
                  <a:lnTo>
                    <a:pt x="26" y="41"/>
                  </a:lnTo>
                  <a:lnTo>
                    <a:pt x="44" y="78"/>
                  </a:lnTo>
                  <a:lnTo>
                    <a:pt x="31" y="7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32" name="Freeform 69">
              <a:extLst>
                <a:ext uri="{FF2B5EF4-FFF2-40B4-BE49-F238E27FC236}">
                  <a16:creationId xmlns:a16="http://schemas.microsoft.com/office/drawing/2014/main" id="{463C7ADB-C654-4D24-9055-0B6003A770A3}"/>
                </a:ext>
              </a:extLst>
            </p:cNvPr>
            <p:cNvSpPr>
              <a:spLocks/>
            </p:cNvSpPr>
            <p:nvPr userDrawn="1"/>
          </p:nvSpPr>
          <p:spPr bwMode="auto">
            <a:xfrm>
              <a:off x="2628936" y="6418333"/>
              <a:ext cx="74980" cy="102879"/>
            </a:xfrm>
            <a:custGeom>
              <a:avLst/>
              <a:gdLst>
                <a:gd name="T0" fmla="*/ 28 w 29"/>
                <a:gd name="T1" fmla="*/ 4 h 40"/>
                <a:gd name="T2" fmla="*/ 25 w 29"/>
                <a:gd name="T3" fmla="*/ 10 h 40"/>
                <a:gd name="T4" fmla="*/ 20 w 29"/>
                <a:gd name="T5" fmla="*/ 8 h 40"/>
                <a:gd name="T6" fmla="*/ 15 w 29"/>
                <a:gd name="T7" fmla="*/ 7 h 40"/>
                <a:gd name="T8" fmla="*/ 11 w 29"/>
                <a:gd name="T9" fmla="*/ 8 h 40"/>
                <a:gd name="T10" fmla="*/ 9 w 29"/>
                <a:gd name="T11" fmla="*/ 10 h 40"/>
                <a:gd name="T12" fmla="*/ 10 w 29"/>
                <a:gd name="T13" fmla="*/ 12 h 40"/>
                <a:gd name="T14" fmla="*/ 11 w 29"/>
                <a:gd name="T15" fmla="*/ 13 h 40"/>
                <a:gd name="T16" fmla="*/ 13 w 29"/>
                <a:gd name="T17" fmla="*/ 14 h 40"/>
                <a:gd name="T18" fmla="*/ 17 w 29"/>
                <a:gd name="T19" fmla="*/ 16 h 40"/>
                <a:gd name="T20" fmla="*/ 22 w 29"/>
                <a:gd name="T21" fmla="*/ 18 h 40"/>
                <a:gd name="T22" fmla="*/ 26 w 29"/>
                <a:gd name="T23" fmla="*/ 21 h 40"/>
                <a:gd name="T24" fmla="*/ 29 w 29"/>
                <a:gd name="T25" fmla="*/ 24 h 40"/>
                <a:gd name="T26" fmla="*/ 29 w 29"/>
                <a:gd name="T27" fmla="*/ 29 h 40"/>
                <a:gd name="T28" fmla="*/ 28 w 29"/>
                <a:gd name="T29" fmla="*/ 34 h 40"/>
                <a:gd name="T30" fmla="*/ 25 w 29"/>
                <a:gd name="T31" fmla="*/ 38 h 40"/>
                <a:gd name="T32" fmla="*/ 21 w 29"/>
                <a:gd name="T33" fmla="*/ 40 h 40"/>
                <a:gd name="T34" fmla="*/ 15 w 29"/>
                <a:gd name="T35" fmla="*/ 40 h 40"/>
                <a:gd name="T36" fmla="*/ 7 w 29"/>
                <a:gd name="T37" fmla="*/ 39 h 40"/>
                <a:gd name="T38" fmla="*/ 0 w 29"/>
                <a:gd name="T39" fmla="*/ 35 h 40"/>
                <a:gd name="T40" fmla="*/ 4 w 29"/>
                <a:gd name="T41" fmla="*/ 30 h 40"/>
                <a:gd name="T42" fmla="*/ 9 w 29"/>
                <a:gd name="T43" fmla="*/ 32 h 40"/>
                <a:gd name="T44" fmla="*/ 15 w 29"/>
                <a:gd name="T45" fmla="*/ 33 h 40"/>
                <a:gd name="T46" fmla="*/ 20 w 29"/>
                <a:gd name="T47" fmla="*/ 32 h 40"/>
                <a:gd name="T48" fmla="*/ 22 w 29"/>
                <a:gd name="T49" fmla="*/ 29 h 40"/>
                <a:gd name="T50" fmla="*/ 21 w 29"/>
                <a:gd name="T51" fmla="*/ 27 h 40"/>
                <a:gd name="T52" fmla="*/ 20 w 29"/>
                <a:gd name="T53" fmla="*/ 26 h 40"/>
                <a:gd name="T54" fmla="*/ 17 w 29"/>
                <a:gd name="T55" fmla="*/ 24 h 40"/>
                <a:gd name="T56" fmla="*/ 13 w 29"/>
                <a:gd name="T57" fmla="*/ 23 h 40"/>
                <a:gd name="T58" fmla="*/ 8 w 29"/>
                <a:gd name="T59" fmla="*/ 20 h 40"/>
                <a:gd name="T60" fmla="*/ 4 w 29"/>
                <a:gd name="T61" fmla="*/ 18 h 40"/>
                <a:gd name="T62" fmla="*/ 2 w 29"/>
                <a:gd name="T63" fmla="*/ 15 h 40"/>
                <a:gd name="T64" fmla="*/ 2 w 29"/>
                <a:gd name="T65" fmla="*/ 11 h 40"/>
                <a:gd name="T66" fmla="*/ 3 w 29"/>
                <a:gd name="T67" fmla="*/ 6 h 40"/>
                <a:gd name="T68" fmla="*/ 6 w 29"/>
                <a:gd name="T69" fmla="*/ 3 h 40"/>
                <a:gd name="T70" fmla="*/ 10 w 29"/>
                <a:gd name="T71" fmla="*/ 1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5" y="10"/>
                    <a:pt x="25" y="10"/>
                    <a:pt x="25" y="10"/>
                  </a:cubicBezTo>
                  <a:cubicBezTo>
                    <a:pt x="23" y="9"/>
                    <a:pt x="22" y="8"/>
                    <a:pt x="20" y="8"/>
                  </a:cubicBezTo>
                  <a:cubicBezTo>
                    <a:pt x="18" y="7"/>
                    <a:pt x="17" y="7"/>
                    <a:pt x="15" y="7"/>
                  </a:cubicBezTo>
                  <a:cubicBezTo>
                    <a:pt x="13" y="7"/>
                    <a:pt x="12" y="7"/>
                    <a:pt x="11" y="8"/>
                  </a:cubicBezTo>
                  <a:cubicBezTo>
                    <a:pt x="10" y="8"/>
                    <a:pt x="9" y="9"/>
                    <a:pt x="9" y="10"/>
                  </a:cubicBezTo>
                  <a:cubicBezTo>
                    <a:pt x="9" y="11"/>
                    <a:pt x="10" y="11"/>
                    <a:pt x="10" y="12"/>
                  </a:cubicBezTo>
                  <a:cubicBezTo>
                    <a:pt x="10" y="12"/>
                    <a:pt x="10" y="13"/>
                    <a:pt x="11" y="13"/>
                  </a:cubicBezTo>
                  <a:cubicBezTo>
                    <a:pt x="11" y="13"/>
                    <a:pt x="12" y="14"/>
                    <a:pt x="13" y="14"/>
                  </a:cubicBezTo>
                  <a:cubicBezTo>
                    <a:pt x="14" y="15"/>
                    <a:pt x="15" y="15"/>
                    <a:pt x="17" y="16"/>
                  </a:cubicBezTo>
                  <a:cubicBezTo>
                    <a:pt x="19" y="17"/>
                    <a:pt x="21" y="18"/>
                    <a:pt x="22" y="18"/>
                  </a:cubicBezTo>
                  <a:cubicBezTo>
                    <a:pt x="24" y="19"/>
                    <a:pt x="25" y="20"/>
                    <a:pt x="26" y="21"/>
                  </a:cubicBezTo>
                  <a:cubicBezTo>
                    <a:pt x="27" y="22"/>
                    <a:pt x="28" y="23"/>
                    <a:pt x="29" y="24"/>
                  </a:cubicBezTo>
                  <a:cubicBezTo>
                    <a:pt x="29" y="25"/>
                    <a:pt x="29" y="27"/>
                    <a:pt x="29" y="29"/>
                  </a:cubicBezTo>
                  <a:cubicBezTo>
                    <a:pt x="29" y="31"/>
                    <a:pt x="29" y="33"/>
                    <a:pt x="28" y="34"/>
                  </a:cubicBezTo>
                  <a:cubicBezTo>
                    <a:pt x="28" y="36"/>
                    <a:pt x="26" y="37"/>
                    <a:pt x="25" y="38"/>
                  </a:cubicBezTo>
                  <a:cubicBezTo>
                    <a:pt x="24" y="39"/>
                    <a:pt x="22" y="39"/>
                    <a:pt x="21" y="40"/>
                  </a:cubicBezTo>
                  <a:cubicBezTo>
                    <a:pt x="19" y="40"/>
                    <a:pt x="17" y="40"/>
                    <a:pt x="15" y="40"/>
                  </a:cubicBezTo>
                  <a:cubicBezTo>
                    <a:pt x="13" y="40"/>
                    <a:pt x="10" y="40"/>
                    <a:pt x="7" y="39"/>
                  </a:cubicBezTo>
                  <a:cubicBezTo>
                    <a:pt x="5" y="38"/>
                    <a:pt x="2" y="37"/>
                    <a:pt x="0" y="35"/>
                  </a:cubicBezTo>
                  <a:cubicBezTo>
                    <a:pt x="4" y="30"/>
                    <a:pt x="4" y="30"/>
                    <a:pt x="4" y="30"/>
                  </a:cubicBezTo>
                  <a:cubicBezTo>
                    <a:pt x="6" y="31"/>
                    <a:pt x="7" y="32"/>
                    <a:pt x="9" y="32"/>
                  </a:cubicBezTo>
                  <a:cubicBezTo>
                    <a:pt x="11" y="33"/>
                    <a:pt x="13" y="33"/>
                    <a:pt x="15" y="33"/>
                  </a:cubicBezTo>
                  <a:cubicBezTo>
                    <a:pt x="17" y="33"/>
                    <a:pt x="19" y="33"/>
                    <a:pt x="20" y="32"/>
                  </a:cubicBezTo>
                  <a:cubicBezTo>
                    <a:pt x="21" y="31"/>
                    <a:pt x="22" y="30"/>
                    <a:pt x="22" y="29"/>
                  </a:cubicBezTo>
                  <a:cubicBezTo>
                    <a:pt x="22" y="28"/>
                    <a:pt x="22" y="28"/>
                    <a:pt x="21" y="27"/>
                  </a:cubicBezTo>
                  <a:cubicBezTo>
                    <a:pt x="21" y="27"/>
                    <a:pt x="20" y="26"/>
                    <a:pt x="20" y="26"/>
                  </a:cubicBezTo>
                  <a:cubicBezTo>
                    <a:pt x="19" y="25"/>
                    <a:pt x="18" y="25"/>
                    <a:pt x="17" y="24"/>
                  </a:cubicBezTo>
                  <a:cubicBezTo>
                    <a:pt x="16" y="24"/>
                    <a:pt x="15" y="23"/>
                    <a:pt x="13" y="23"/>
                  </a:cubicBezTo>
                  <a:cubicBezTo>
                    <a:pt x="11" y="22"/>
                    <a:pt x="9" y="21"/>
                    <a:pt x="8" y="20"/>
                  </a:cubicBezTo>
                  <a:cubicBezTo>
                    <a:pt x="6" y="19"/>
                    <a:pt x="5" y="19"/>
                    <a:pt x="4" y="18"/>
                  </a:cubicBezTo>
                  <a:cubicBezTo>
                    <a:pt x="3" y="17"/>
                    <a:pt x="3" y="16"/>
                    <a:pt x="2" y="15"/>
                  </a:cubicBezTo>
                  <a:cubicBezTo>
                    <a:pt x="2" y="13"/>
                    <a:pt x="2" y="12"/>
                    <a:pt x="2" y="11"/>
                  </a:cubicBezTo>
                  <a:cubicBezTo>
                    <a:pt x="2" y="9"/>
                    <a:pt x="2" y="7"/>
                    <a:pt x="3" y="6"/>
                  </a:cubicBezTo>
                  <a:cubicBezTo>
                    <a:pt x="3" y="5"/>
                    <a:pt x="4" y="4"/>
                    <a:pt x="6" y="3"/>
                  </a:cubicBezTo>
                  <a:cubicBezTo>
                    <a:pt x="7" y="2"/>
                    <a:pt x="8" y="1"/>
                    <a:pt x="10" y="1"/>
                  </a:cubicBezTo>
                  <a:cubicBezTo>
                    <a:pt x="11" y="0"/>
                    <a:pt x="13" y="0"/>
                    <a:pt x="15" y="0"/>
                  </a:cubicBezTo>
                  <a:cubicBezTo>
                    <a:pt x="17" y="0"/>
                    <a:pt x="20"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33" name="Freeform 70">
              <a:extLst>
                <a:ext uri="{FF2B5EF4-FFF2-40B4-BE49-F238E27FC236}">
                  <a16:creationId xmlns:a16="http://schemas.microsoft.com/office/drawing/2014/main" id="{40CF3793-E792-4DB3-8064-4B43F4706A3D}"/>
                </a:ext>
              </a:extLst>
            </p:cNvPr>
            <p:cNvSpPr>
              <a:spLocks/>
            </p:cNvSpPr>
            <p:nvPr userDrawn="1"/>
          </p:nvSpPr>
          <p:spPr bwMode="auto">
            <a:xfrm>
              <a:off x="2723096" y="6489826"/>
              <a:ext cx="27899" cy="31387"/>
            </a:xfrm>
            <a:custGeom>
              <a:avLst/>
              <a:gdLst>
                <a:gd name="T0" fmla="*/ 11 w 11"/>
                <a:gd name="T1" fmla="*/ 6 h 12"/>
                <a:gd name="T2" fmla="*/ 11 w 11"/>
                <a:gd name="T3" fmla="*/ 9 h 12"/>
                <a:gd name="T4" fmla="*/ 10 w 11"/>
                <a:gd name="T5" fmla="*/ 10 h 12"/>
                <a:gd name="T6" fmla="*/ 8 w 11"/>
                <a:gd name="T7" fmla="*/ 12 h 12"/>
                <a:gd name="T8" fmla="*/ 6 w 11"/>
                <a:gd name="T9" fmla="*/ 12 h 12"/>
                <a:gd name="T10" fmla="*/ 3 w 11"/>
                <a:gd name="T11" fmla="*/ 12 h 12"/>
                <a:gd name="T12" fmla="*/ 1 w 11"/>
                <a:gd name="T13" fmla="*/ 10 h 12"/>
                <a:gd name="T14" fmla="*/ 0 w 11"/>
                <a:gd name="T15" fmla="*/ 9 h 12"/>
                <a:gd name="T16" fmla="*/ 0 w 11"/>
                <a:gd name="T17" fmla="*/ 6 h 12"/>
                <a:gd name="T18" fmla="*/ 0 w 11"/>
                <a:gd name="T19" fmla="*/ 4 h 12"/>
                <a:gd name="T20" fmla="*/ 1 w 11"/>
                <a:gd name="T21" fmla="*/ 2 h 12"/>
                <a:gd name="T22" fmla="*/ 3 w 11"/>
                <a:gd name="T23" fmla="*/ 1 h 12"/>
                <a:gd name="T24" fmla="*/ 6 w 11"/>
                <a:gd name="T25" fmla="*/ 0 h 12"/>
                <a:gd name="T26" fmla="*/ 8 w 11"/>
                <a:gd name="T27" fmla="*/ 1 h 12"/>
                <a:gd name="T28" fmla="*/ 10 w 11"/>
                <a:gd name="T29" fmla="*/ 2 h 12"/>
                <a:gd name="T30" fmla="*/ 11 w 11"/>
                <a:gd name="T31" fmla="*/ 4 h 12"/>
                <a:gd name="T32" fmla="*/ 11 w 11"/>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 h="12">
                  <a:moveTo>
                    <a:pt x="11" y="6"/>
                  </a:moveTo>
                  <a:cubicBezTo>
                    <a:pt x="11" y="7"/>
                    <a:pt x="11" y="8"/>
                    <a:pt x="11" y="9"/>
                  </a:cubicBezTo>
                  <a:cubicBezTo>
                    <a:pt x="11" y="9"/>
                    <a:pt x="10" y="10"/>
                    <a:pt x="10" y="10"/>
                  </a:cubicBezTo>
                  <a:cubicBezTo>
                    <a:pt x="9" y="11"/>
                    <a:pt x="9" y="11"/>
                    <a:pt x="8" y="12"/>
                  </a:cubicBezTo>
                  <a:cubicBezTo>
                    <a:pt x="7" y="12"/>
                    <a:pt x="6" y="12"/>
                    <a:pt x="6" y="12"/>
                  </a:cubicBezTo>
                  <a:cubicBezTo>
                    <a:pt x="5" y="12"/>
                    <a:pt x="4" y="12"/>
                    <a:pt x="3" y="12"/>
                  </a:cubicBezTo>
                  <a:cubicBezTo>
                    <a:pt x="3" y="11"/>
                    <a:pt x="2" y="11"/>
                    <a:pt x="1" y="10"/>
                  </a:cubicBezTo>
                  <a:cubicBezTo>
                    <a:pt x="1" y="10"/>
                    <a:pt x="1" y="9"/>
                    <a:pt x="0" y="9"/>
                  </a:cubicBezTo>
                  <a:cubicBezTo>
                    <a:pt x="0" y="8"/>
                    <a:pt x="0" y="7"/>
                    <a:pt x="0" y="6"/>
                  </a:cubicBezTo>
                  <a:cubicBezTo>
                    <a:pt x="0" y="6"/>
                    <a:pt x="0" y="5"/>
                    <a:pt x="0" y="4"/>
                  </a:cubicBezTo>
                  <a:cubicBezTo>
                    <a:pt x="1" y="3"/>
                    <a:pt x="1" y="3"/>
                    <a:pt x="1" y="2"/>
                  </a:cubicBezTo>
                  <a:cubicBezTo>
                    <a:pt x="2" y="2"/>
                    <a:pt x="3" y="1"/>
                    <a:pt x="3" y="1"/>
                  </a:cubicBezTo>
                  <a:cubicBezTo>
                    <a:pt x="4" y="1"/>
                    <a:pt x="5" y="0"/>
                    <a:pt x="6" y="0"/>
                  </a:cubicBezTo>
                  <a:cubicBezTo>
                    <a:pt x="6" y="0"/>
                    <a:pt x="7" y="1"/>
                    <a:pt x="8" y="1"/>
                  </a:cubicBezTo>
                  <a:cubicBezTo>
                    <a:pt x="9" y="1"/>
                    <a:pt x="9" y="2"/>
                    <a:pt x="10" y="2"/>
                  </a:cubicBezTo>
                  <a:cubicBezTo>
                    <a:pt x="10" y="3"/>
                    <a:pt x="11" y="3"/>
                    <a:pt x="11" y="4"/>
                  </a:cubicBezTo>
                  <a:cubicBezTo>
                    <a:pt x="11" y="5"/>
                    <a:pt x="11" y="6"/>
                    <a:pt x="11"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grpSp>
      <p:sp>
        <p:nvSpPr>
          <p:cNvPr id="18" name="Title 1"/>
          <p:cNvSpPr>
            <a:spLocks noGrp="1"/>
          </p:cNvSpPr>
          <p:nvPr userDrawn="1">
            <p:ph type="ctrTitle"/>
          </p:nvPr>
        </p:nvSpPr>
        <p:spPr>
          <a:xfrm>
            <a:off x="944388" y="2158329"/>
            <a:ext cx="4781392" cy="860400"/>
          </a:xfrm>
          <a:prstGeom prst="rect">
            <a:avLst/>
          </a:prstGeom>
        </p:spPr>
        <p:txBody>
          <a:bodyPr/>
          <a:lstStyle>
            <a:lvl1pPr>
              <a:defRPr sz="2999" b="0">
                <a:solidFill>
                  <a:schemeClr val="bg1"/>
                </a:solidFill>
                <a:latin typeface="EYInterstate Light" panose="02000506000000020004" pitchFamily="2" charset="0"/>
                <a:cs typeface="Arial" pitchFamily="34" charset="0"/>
              </a:defRPr>
            </a:lvl1pPr>
          </a:lstStyle>
          <a:p>
            <a:r>
              <a:rPr lang="en-US"/>
              <a:t>Click to edit Master title style</a:t>
            </a:r>
            <a:endParaRPr lang="en-GB"/>
          </a:p>
        </p:txBody>
      </p:sp>
      <p:sp>
        <p:nvSpPr>
          <p:cNvPr id="19" name="Subtitle 2"/>
          <p:cNvSpPr>
            <a:spLocks noGrp="1"/>
          </p:cNvSpPr>
          <p:nvPr userDrawn="1">
            <p:ph type="subTitle" idx="1"/>
          </p:nvPr>
        </p:nvSpPr>
        <p:spPr>
          <a:xfrm>
            <a:off x="944580" y="3200329"/>
            <a:ext cx="4805525" cy="645742"/>
          </a:xfrm>
          <a:prstGeom prst="rect">
            <a:avLst/>
          </a:prstGeom>
        </p:spPr>
        <p:txBody>
          <a:bodyPr/>
          <a:lstStyle>
            <a:lvl1pPr marL="0" indent="0" algn="l">
              <a:buNone/>
              <a:defRPr sz="1999">
                <a:solidFill>
                  <a:schemeClr val="bg1"/>
                </a:solidFill>
                <a:latin typeface="EYInterstate Light" panose="02000506000000020004" pitchFamily="2" charset="0"/>
                <a:cs typeface="Arial" pitchFamily="34" charset="0"/>
              </a:defRPr>
            </a:lvl1pPr>
            <a:lvl2pPr marL="0" indent="0" algn="l">
              <a:buNone/>
              <a:defRPr sz="1599">
                <a:solidFill>
                  <a:schemeClr val="tx1">
                    <a:lumMod val="75000"/>
                    <a:lumOff val="25000"/>
                  </a:schemeClr>
                </a:solidFill>
              </a:defRPr>
            </a:lvl2pPr>
            <a:lvl3pPr marL="913943" indent="0" algn="ctr">
              <a:buNone/>
              <a:defRPr>
                <a:solidFill>
                  <a:schemeClr val="tx1">
                    <a:tint val="75000"/>
                  </a:schemeClr>
                </a:solidFill>
              </a:defRPr>
            </a:lvl3pPr>
            <a:lvl4pPr marL="1370914" indent="0" algn="ctr">
              <a:buNone/>
              <a:defRPr>
                <a:solidFill>
                  <a:schemeClr val="tx1">
                    <a:tint val="75000"/>
                  </a:schemeClr>
                </a:solidFill>
              </a:defRPr>
            </a:lvl4pPr>
            <a:lvl5pPr marL="1827886" indent="0" algn="ctr">
              <a:buNone/>
              <a:defRPr>
                <a:solidFill>
                  <a:schemeClr val="tx1">
                    <a:tint val="75000"/>
                  </a:schemeClr>
                </a:solidFill>
              </a:defRPr>
            </a:lvl5pPr>
            <a:lvl6pPr marL="2284857" indent="0" algn="ctr">
              <a:buNone/>
              <a:defRPr>
                <a:solidFill>
                  <a:schemeClr val="tx1">
                    <a:tint val="75000"/>
                  </a:schemeClr>
                </a:solidFill>
              </a:defRPr>
            </a:lvl6pPr>
            <a:lvl7pPr marL="2741828" indent="0" algn="ctr">
              <a:buNone/>
              <a:defRPr>
                <a:solidFill>
                  <a:schemeClr val="tx1">
                    <a:tint val="75000"/>
                  </a:schemeClr>
                </a:solidFill>
              </a:defRPr>
            </a:lvl7pPr>
            <a:lvl8pPr marL="3198800" indent="0" algn="ctr">
              <a:buNone/>
              <a:defRPr>
                <a:solidFill>
                  <a:schemeClr val="tx1">
                    <a:tint val="75000"/>
                  </a:schemeClr>
                </a:solidFill>
              </a:defRPr>
            </a:lvl8pPr>
            <a:lvl9pPr marL="3655771" indent="0" algn="ctr">
              <a:buNone/>
              <a:defRPr>
                <a:solidFill>
                  <a:schemeClr val="tx1">
                    <a:tint val="75000"/>
                  </a:schemeClr>
                </a:solidFill>
              </a:defRPr>
            </a:lvl9pPr>
          </a:lstStyle>
          <a:p>
            <a:pPr lvl="0"/>
            <a:r>
              <a:rPr lang="en-US"/>
              <a:t>Click to edit Master subtitle style</a:t>
            </a:r>
            <a:endParaRPr lang="en-GB"/>
          </a:p>
        </p:txBody>
      </p:sp>
      <p:sp>
        <p:nvSpPr>
          <p:cNvPr id="3" name="Freeform: Shape 2">
            <a:extLst>
              <a:ext uri="{FF2B5EF4-FFF2-40B4-BE49-F238E27FC236}">
                <a16:creationId xmlns:a16="http://schemas.microsoft.com/office/drawing/2014/main" id="{44A731D0-020D-4D8E-955D-2354AF0FE452}"/>
              </a:ext>
            </a:extLst>
          </p:cNvPr>
          <p:cNvSpPr/>
          <p:nvPr userDrawn="1"/>
        </p:nvSpPr>
        <p:spPr>
          <a:xfrm>
            <a:off x="489112" y="723658"/>
            <a:ext cx="5677988" cy="3452894"/>
          </a:xfrm>
          <a:custGeom>
            <a:avLst/>
            <a:gdLst>
              <a:gd name="connsiteX0" fmla="*/ 8749 w 5680945"/>
              <a:gd name="connsiteY0" fmla="*/ 1021520 h 3452894"/>
              <a:gd name="connsiteX1" fmla="*/ 8749 w 5680945"/>
              <a:gd name="connsiteY1" fmla="*/ 3164181 h 3452894"/>
              <a:gd name="connsiteX2" fmla="*/ 151414 w 5680945"/>
              <a:gd name="connsiteY2" fmla="*/ 3164181 h 3452894"/>
              <a:gd name="connsiteX3" fmla="*/ 151414 w 5680945"/>
              <a:gd name="connsiteY3" fmla="*/ 1140155 h 3452894"/>
              <a:gd name="connsiteX4" fmla="*/ 5534897 w 5680945"/>
              <a:gd name="connsiteY4" fmla="*/ 179294 h 3452894"/>
              <a:gd name="connsiteX5" fmla="*/ 5534897 w 5680945"/>
              <a:gd name="connsiteY5" fmla="*/ 3306846 h 3452894"/>
              <a:gd name="connsiteX6" fmla="*/ 864624 w 5680945"/>
              <a:gd name="connsiteY6" fmla="*/ 3306846 h 3452894"/>
              <a:gd name="connsiteX7" fmla="*/ 864624 w 5680945"/>
              <a:gd name="connsiteY7" fmla="*/ 3449395 h 3452894"/>
              <a:gd name="connsiteX8" fmla="*/ 5677562 w 5680945"/>
              <a:gd name="connsiteY8" fmla="*/ 3449395 h 3452894"/>
              <a:gd name="connsiteX9" fmla="*/ 5677562 w 5680945"/>
              <a:gd name="connsiteY9" fmla="*/ 8749 h 3452894"/>
              <a:gd name="connsiteX10" fmla="*/ 8749 w 5680945"/>
              <a:gd name="connsiteY10" fmla="*/ 1021520 h 3452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80945" h="3452894">
                <a:moveTo>
                  <a:pt x="8749" y="1021520"/>
                </a:moveTo>
                <a:lnTo>
                  <a:pt x="8749" y="3164181"/>
                </a:lnTo>
                <a:lnTo>
                  <a:pt x="151414" y="3164181"/>
                </a:lnTo>
                <a:lnTo>
                  <a:pt x="151414" y="1140155"/>
                </a:lnTo>
                <a:lnTo>
                  <a:pt x="5534897" y="179294"/>
                </a:lnTo>
                <a:lnTo>
                  <a:pt x="5534897" y="3306846"/>
                </a:lnTo>
                <a:lnTo>
                  <a:pt x="864624" y="3306846"/>
                </a:lnTo>
                <a:lnTo>
                  <a:pt x="864624" y="3449395"/>
                </a:lnTo>
                <a:lnTo>
                  <a:pt x="5677562" y="3449395"/>
                </a:lnTo>
                <a:lnTo>
                  <a:pt x="5677562" y="8749"/>
                </a:lnTo>
                <a:lnTo>
                  <a:pt x="8749" y="1021520"/>
                </a:lnTo>
                <a:close/>
              </a:path>
            </a:pathLst>
          </a:custGeom>
          <a:solidFill>
            <a:schemeClr val="tx2"/>
          </a:solidFill>
          <a:ln w="9525" cap="flat">
            <a:noFill/>
            <a:prstDash val="solid"/>
            <a:miter/>
          </a:ln>
        </p:spPr>
        <p:txBody>
          <a:bodyPr rtlCol="0" anchor="ctr"/>
          <a:lstStyle/>
          <a:p>
            <a:endParaRPr lang="en-IN" sz="1799"/>
          </a:p>
        </p:txBody>
      </p:sp>
      <p:sp>
        <p:nvSpPr>
          <p:cNvPr id="4" name="Freeform: Shape 3">
            <a:extLst>
              <a:ext uri="{FF2B5EF4-FFF2-40B4-BE49-F238E27FC236}">
                <a16:creationId xmlns:a16="http://schemas.microsoft.com/office/drawing/2014/main" id="{15324C54-B75E-4AC0-90C2-FA558C7716F7}"/>
              </a:ext>
            </a:extLst>
          </p:cNvPr>
          <p:cNvSpPr/>
          <p:nvPr/>
        </p:nvSpPr>
        <p:spPr>
          <a:xfrm>
            <a:off x="489112" y="4021756"/>
            <a:ext cx="151568" cy="151647"/>
          </a:xfrm>
          <a:custGeom>
            <a:avLst/>
            <a:gdLst>
              <a:gd name="connsiteX0" fmla="*/ 8749 w 151647"/>
              <a:gd name="connsiteY0" fmla="*/ 8749 h 151647"/>
              <a:gd name="connsiteX1" fmla="*/ 151414 w 151647"/>
              <a:gd name="connsiteY1" fmla="*/ 8749 h 151647"/>
              <a:gd name="connsiteX2" fmla="*/ 151414 w 151647"/>
              <a:gd name="connsiteY2" fmla="*/ 151414 h 151647"/>
              <a:gd name="connsiteX3" fmla="*/ 8749 w 151647"/>
              <a:gd name="connsiteY3" fmla="*/ 151414 h 151647"/>
            </a:gdLst>
            <a:ahLst/>
            <a:cxnLst>
              <a:cxn ang="0">
                <a:pos x="connsiteX0" y="connsiteY0"/>
              </a:cxn>
              <a:cxn ang="0">
                <a:pos x="connsiteX1" y="connsiteY1"/>
              </a:cxn>
              <a:cxn ang="0">
                <a:pos x="connsiteX2" y="connsiteY2"/>
              </a:cxn>
              <a:cxn ang="0">
                <a:pos x="connsiteX3" y="connsiteY3"/>
              </a:cxn>
            </a:cxnLst>
            <a:rect l="l" t="t" r="r" b="b"/>
            <a:pathLst>
              <a:path w="151647" h="151647">
                <a:moveTo>
                  <a:pt x="8749" y="8749"/>
                </a:moveTo>
                <a:lnTo>
                  <a:pt x="151414" y="8749"/>
                </a:lnTo>
                <a:lnTo>
                  <a:pt x="151414" y="151414"/>
                </a:lnTo>
                <a:lnTo>
                  <a:pt x="8749" y="151414"/>
                </a:lnTo>
                <a:close/>
              </a:path>
            </a:pathLst>
          </a:custGeom>
          <a:solidFill>
            <a:schemeClr val="tx2"/>
          </a:solidFill>
          <a:ln w="9525" cap="flat">
            <a:noFill/>
            <a:prstDash val="solid"/>
            <a:miter/>
          </a:ln>
        </p:spPr>
        <p:txBody>
          <a:bodyPr rtlCol="0" anchor="ctr"/>
          <a:lstStyle/>
          <a:p>
            <a:endParaRPr lang="en-IN" sz="1799"/>
          </a:p>
        </p:txBody>
      </p:sp>
      <p:sp>
        <p:nvSpPr>
          <p:cNvPr id="5" name="Freeform: Shape 4">
            <a:extLst>
              <a:ext uri="{FF2B5EF4-FFF2-40B4-BE49-F238E27FC236}">
                <a16:creationId xmlns:a16="http://schemas.microsoft.com/office/drawing/2014/main" id="{CAA95478-C099-485F-AD95-A617656C6C7C}"/>
              </a:ext>
            </a:extLst>
          </p:cNvPr>
          <p:cNvSpPr/>
          <p:nvPr/>
        </p:nvSpPr>
        <p:spPr>
          <a:xfrm>
            <a:off x="774294" y="4021756"/>
            <a:ext cx="151568" cy="151647"/>
          </a:xfrm>
          <a:custGeom>
            <a:avLst/>
            <a:gdLst>
              <a:gd name="connsiteX0" fmla="*/ 8749 w 151647"/>
              <a:gd name="connsiteY0" fmla="*/ 8749 h 151647"/>
              <a:gd name="connsiteX1" fmla="*/ 151414 w 151647"/>
              <a:gd name="connsiteY1" fmla="*/ 8749 h 151647"/>
              <a:gd name="connsiteX2" fmla="*/ 151414 w 151647"/>
              <a:gd name="connsiteY2" fmla="*/ 151414 h 151647"/>
              <a:gd name="connsiteX3" fmla="*/ 8749 w 151647"/>
              <a:gd name="connsiteY3" fmla="*/ 151414 h 151647"/>
            </a:gdLst>
            <a:ahLst/>
            <a:cxnLst>
              <a:cxn ang="0">
                <a:pos x="connsiteX0" y="connsiteY0"/>
              </a:cxn>
              <a:cxn ang="0">
                <a:pos x="connsiteX1" y="connsiteY1"/>
              </a:cxn>
              <a:cxn ang="0">
                <a:pos x="connsiteX2" y="connsiteY2"/>
              </a:cxn>
              <a:cxn ang="0">
                <a:pos x="connsiteX3" y="connsiteY3"/>
              </a:cxn>
            </a:cxnLst>
            <a:rect l="l" t="t" r="r" b="b"/>
            <a:pathLst>
              <a:path w="151647" h="151647">
                <a:moveTo>
                  <a:pt x="8749" y="8749"/>
                </a:moveTo>
                <a:lnTo>
                  <a:pt x="151414" y="8749"/>
                </a:lnTo>
                <a:lnTo>
                  <a:pt x="151414" y="151414"/>
                </a:lnTo>
                <a:lnTo>
                  <a:pt x="8749" y="151414"/>
                </a:lnTo>
                <a:close/>
              </a:path>
            </a:pathLst>
          </a:custGeom>
          <a:solidFill>
            <a:schemeClr val="tx2"/>
          </a:solidFill>
          <a:ln w="9525" cap="flat">
            <a:noFill/>
            <a:prstDash val="solid"/>
            <a:miter/>
          </a:ln>
        </p:spPr>
        <p:txBody>
          <a:bodyPr rtlCol="0" anchor="ctr"/>
          <a:lstStyle/>
          <a:p>
            <a:endParaRPr lang="en-IN" sz="1799"/>
          </a:p>
        </p:txBody>
      </p:sp>
      <p:sp>
        <p:nvSpPr>
          <p:cNvPr id="6" name="Freeform: Shape 5">
            <a:extLst>
              <a:ext uri="{FF2B5EF4-FFF2-40B4-BE49-F238E27FC236}">
                <a16:creationId xmlns:a16="http://schemas.microsoft.com/office/drawing/2014/main" id="{D65680A1-86D1-44C2-AA38-0DF5735F1F26}"/>
              </a:ext>
            </a:extLst>
          </p:cNvPr>
          <p:cNvSpPr/>
          <p:nvPr/>
        </p:nvSpPr>
        <p:spPr>
          <a:xfrm>
            <a:off x="1059359" y="4021756"/>
            <a:ext cx="151568" cy="151647"/>
          </a:xfrm>
          <a:custGeom>
            <a:avLst/>
            <a:gdLst>
              <a:gd name="connsiteX0" fmla="*/ 8749 w 151647"/>
              <a:gd name="connsiteY0" fmla="*/ 8749 h 151647"/>
              <a:gd name="connsiteX1" fmla="*/ 151414 w 151647"/>
              <a:gd name="connsiteY1" fmla="*/ 8749 h 151647"/>
              <a:gd name="connsiteX2" fmla="*/ 151414 w 151647"/>
              <a:gd name="connsiteY2" fmla="*/ 151414 h 151647"/>
              <a:gd name="connsiteX3" fmla="*/ 8749 w 151647"/>
              <a:gd name="connsiteY3" fmla="*/ 151414 h 151647"/>
            </a:gdLst>
            <a:ahLst/>
            <a:cxnLst>
              <a:cxn ang="0">
                <a:pos x="connsiteX0" y="connsiteY0"/>
              </a:cxn>
              <a:cxn ang="0">
                <a:pos x="connsiteX1" y="connsiteY1"/>
              </a:cxn>
              <a:cxn ang="0">
                <a:pos x="connsiteX2" y="connsiteY2"/>
              </a:cxn>
              <a:cxn ang="0">
                <a:pos x="connsiteX3" y="connsiteY3"/>
              </a:cxn>
            </a:cxnLst>
            <a:rect l="l" t="t" r="r" b="b"/>
            <a:pathLst>
              <a:path w="151647" h="151647">
                <a:moveTo>
                  <a:pt x="8749" y="8749"/>
                </a:moveTo>
                <a:lnTo>
                  <a:pt x="151414" y="8749"/>
                </a:lnTo>
                <a:lnTo>
                  <a:pt x="151414" y="151414"/>
                </a:lnTo>
                <a:lnTo>
                  <a:pt x="8749" y="151414"/>
                </a:lnTo>
                <a:close/>
              </a:path>
            </a:pathLst>
          </a:custGeom>
          <a:solidFill>
            <a:schemeClr val="tx2"/>
          </a:solidFill>
          <a:ln w="9525" cap="flat">
            <a:noFill/>
            <a:prstDash val="solid"/>
            <a:miter/>
          </a:ln>
        </p:spPr>
        <p:txBody>
          <a:bodyPr rtlCol="0" anchor="ctr"/>
          <a:lstStyle/>
          <a:p>
            <a:endParaRPr lang="en-IN" sz="1799"/>
          </a:p>
        </p:txBody>
      </p:sp>
      <p:grpSp>
        <p:nvGrpSpPr>
          <p:cNvPr id="104" name="Group 4">
            <a:extLst>
              <a:ext uri="{FF2B5EF4-FFF2-40B4-BE49-F238E27FC236}">
                <a16:creationId xmlns:a16="http://schemas.microsoft.com/office/drawing/2014/main" id="{89402076-F24D-44C5-B8A7-1127F9C4B9B7}"/>
              </a:ext>
            </a:extLst>
          </p:cNvPr>
          <p:cNvGrpSpPr>
            <a:grpSpLocks noChangeAspect="1"/>
          </p:cNvGrpSpPr>
          <p:nvPr userDrawn="1"/>
        </p:nvGrpSpPr>
        <p:grpSpPr bwMode="auto">
          <a:xfrm>
            <a:off x="10359392" y="4960938"/>
            <a:ext cx="1224912" cy="1435100"/>
            <a:chOff x="6529" y="3125"/>
            <a:chExt cx="772" cy="904"/>
          </a:xfrm>
        </p:grpSpPr>
        <p:sp>
          <p:nvSpPr>
            <p:cNvPr id="105" name="Freeform 5">
              <a:extLst>
                <a:ext uri="{FF2B5EF4-FFF2-40B4-BE49-F238E27FC236}">
                  <a16:creationId xmlns:a16="http://schemas.microsoft.com/office/drawing/2014/main" id="{A239DDBF-0740-4B20-9CF3-A05C2A0BF592}"/>
                </a:ext>
              </a:extLst>
            </p:cNvPr>
            <p:cNvSpPr>
              <a:spLocks/>
            </p:cNvSpPr>
            <p:nvPr userDrawn="1"/>
          </p:nvSpPr>
          <p:spPr bwMode="auto">
            <a:xfrm>
              <a:off x="6529" y="3125"/>
              <a:ext cx="619" cy="226"/>
            </a:xfrm>
            <a:custGeom>
              <a:avLst/>
              <a:gdLst>
                <a:gd name="T0" fmla="*/ 2473 w 2473"/>
                <a:gd name="T1" fmla="*/ 0 h 902"/>
                <a:gd name="T2" fmla="*/ 0 w 2473"/>
                <a:gd name="T3" fmla="*/ 902 h 902"/>
                <a:gd name="T4" fmla="*/ 2473 w 2473"/>
                <a:gd name="T5" fmla="*/ 466 h 902"/>
                <a:gd name="T6" fmla="*/ 2473 w 2473"/>
                <a:gd name="T7" fmla="*/ 0 h 902"/>
              </a:gdLst>
              <a:ahLst/>
              <a:cxnLst>
                <a:cxn ang="0">
                  <a:pos x="T0" y="T1"/>
                </a:cxn>
                <a:cxn ang="0">
                  <a:pos x="T2" y="T3"/>
                </a:cxn>
                <a:cxn ang="0">
                  <a:pos x="T4" y="T5"/>
                </a:cxn>
                <a:cxn ang="0">
                  <a:pos x="T6" y="T7"/>
                </a:cxn>
              </a:cxnLst>
              <a:rect l="0" t="0" r="r" b="b"/>
              <a:pathLst>
                <a:path w="2473" h="902">
                  <a:moveTo>
                    <a:pt x="2473" y="0"/>
                  </a:moveTo>
                  <a:lnTo>
                    <a:pt x="0" y="902"/>
                  </a:lnTo>
                  <a:lnTo>
                    <a:pt x="2473" y="466"/>
                  </a:lnTo>
                  <a:lnTo>
                    <a:pt x="247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106" name="Freeform 6">
              <a:extLst>
                <a:ext uri="{FF2B5EF4-FFF2-40B4-BE49-F238E27FC236}">
                  <a16:creationId xmlns:a16="http://schemas.microsoft.com/office/drawing/2014/main" id="{380EECCA-3396-425E-AB04-F11ABB1B5092}"/>
                </a:ext>
              </a:extLst>
            </p:cNvPr>
            <p:cNvSpPr>
              <a:spLocks noEditPoints="1"/>
            </p:cNvSpPr>
            <p:nvPr userDrawn="1"/>
          </p:nvSpPr>
          <p:spPr bwMode="auto">
            <a:xfrm>
              <a:off x="6529" y="3444"/>
              <a:ext cx="772" cy="585"/>
            </a:xfrm>
            <a:custGeom>
              <a:avLst/>
              <a:gdLst>
                <a:gd name="T0" fmla="*/ 233 w 3088"/>
                <a:gd name="T1" fmla="*/ 1588 h 2339"/>
                <a:gd name="T2" fmla="*/ 253 w 3088"/>
                <a:gd name="T3" fmla="*/ 1795 h 2339"/>
                <a:gd name="T4" fmla="*/ 151 w 3088"/>
                <a:gd name="T5" fmla="*/ 1810 h 2339"/>
                <a:gd name="T6" fmla="*/ 351 w 3088"/>
                <a:gd name="T7" fmla="*/ 1761 h 2339"/>
                <a:gd name="T8" fmla="*/ 416 w 3088"/>
                <a:gd name="T9" fmla="*/ 1857 h 2339"/>
                <a:gd name="T10" fmla="*/ 1140 w 3088"/>
                <a:gd name="T11" fmla="*/ 1652 h 2339"/>
                <a:gd name="T12" fmla="*/ 1216 w 3088"/>
                <a:gd name="T13" fmla="*/ 1738 h 2339"/>
                <a:gd name="T14" fmla="*/ 696 w 3088"/>
                <a:gd name="T15" fmla="*/ 1546 h 2339"/>
                <a:gd name="T16" fmla="*/ 738 w 3088"/>
                <a:gd name="T17" fmla="*/ 1710 h 2339"/>
                <a:gd name="T18" fmla="*/ 860 w 3088"/>
                <a:gd name="T19" fmla="*/ 1854 h 2339"/>
                <a:gd name="T20" fmla="*/ 832 w 3088"/>
                <a:gd name="T21" fmla="*/ 1684 h 2339"/>
                <a:gd name="T22" fmla="*/ 2021 w 3088"/>
                <a:gd name="T23" fmla="*/ 1860 h 2339"/>
                <a:gd name="T24" fmla="*/ 2158 w 3088"/>
                <a:gd name="T25" fmla="*/ 1747 h 2339"/>
                <a:gd name="T26" fmla="*/ 2100 w 3088"/>
                <a:gd name="T27" fmla="*/ 1730 h 2339"/>
                <a:gd name="T28" fmla="*/ 2059 w 3088"/>
                <a:gd name="T29" fmla="*/ 1684 h 2339"/>
                <a:gd name="T30" fmla="*/ 1309 w 3088"/>
                <a:gd name="T31" fmla="*/ 1734 h 2339"/>
                <a:gd name="T32" fmla="*/ 1445 w 3088"/>
                <a:gd name="T33" fmla="*/ 1844 h 2339"/>
                <a:gd name="T34" fmla="*/ 1473 w 3088"/>
                <a:gd name="T35" fmla="*/ 1923 h 2339"/>
                <a:gd name="T36" fmla="*/ 1369 w 3088"/>
                <a:gd name="T37" fmla="*/ 1781 h 2339"/>
                <a:gd name="T38" fmla="*/ 1727 w 3088"/>
                <a:gd name="T39" fmla="*/ 1677 h 2339"/>
                <a:gd name="T40" fmla="*/ 1632 w 3088"/>
                <a:gd name="T41" fmla="*/ 1778 h 2339"/>
                <a:gd name="T42" fmla="*/ 1822 w 3088"/>
                <a:gd name="T43" fmla="*/ 1710 h 2339"/>
                <a:gd name="T44" fmla="*/ 1686 w 3088"/>
                <a:gd name="T45" fmla="*/ 1786 h 2339"/>
                <a:gd name="T46" fmla="*/ 1708 w 3088"/>
                <a:gd name="T47" fmla="*/ 1817 h 2339"/>
                <a:gd name="T48" fmla="*/ 2240 w 3088"/>
                <a:gd name="T49" fmla="*/ 1766 h 2339"/>
                <a:gd name="T50" fmla="*/ 2227 w 3088"/>
                <a:gd name="T51" fmla="*/ 1653 h 2339"/>
                <a:gd name="T52" fmla="*/ 2290 w 3088"/>
                <a:gd name="T53" fmla="*/ 1866 h 2339"/>
                <a:gd name="T54" fmla="*/ 2321 w 3088"/>
                <a:gd name="T55" fmla="*/ 1709 h 2339"/>
                <a:gd name="T56" fmla="*/ 2908 w 3088"/>
                <a:gd name="T57" fmla="*/ 1750 h 2339"/>
                <a:gd name="T58" fmla="*/ 2730 w 3088"/>
                <a:gd name="T59" fmla="*/ 1683 h 2339"/>
                <a:gd name="T60" fmla="*/ 2852 w 3088"/>
                <a:gd name="T61" fmla="*/ 1860 h 2339"/>
                <a:gd name="T62" fmla="*/ 2639 w 3088"/>
                <a:gd name="T63" fmla="*/ 1783 h 2339"/>
                <a:gd name="T64" fmla="*/ 2605 w 3088"/>
                <a:gd name="T65" fmla="*/ 1853 h 2339"/>
                <a:gd name="T66" fmla="*/ 2464 w 3088"/>
                <a:gd name="T67" fmla="*/ 1861 h 2339"/>
                <a:gd name="T68" fmla="*/ 2495 w 3088"/>
                <a:gd name="T69" fmla="*/ 1812 h 2339"/>
                <a:gd name="T70" fmla="*/ 2998 w 3088"/>
                <a:gd name="T71" fmla="*/ 1639 h 2339"/>
                <a:gd name="T72" fmla="*/ 975 w 3088"/>
                <a:gd name="T73" fmla="*/ 1860 h 2339"/>
                <a:gd name="T74" fmla="*/ 2416 w 3088"/>
                <a:gd name="T75" fmla="*/ 2069 h 2339"/>
                <a:gd name="T76" fmla="*/ 2510 w 3088"/>
                <a:gd name="T77" fmla="*/ 2251 h 2339"/>
                <a:gd name="T78" fmla="*/ 2485 w 3088"/>
                <a:gd name="T79" fmla="*/ 2074 h 2339"/>
                <a:gd name="T80" fmla="*/ 627 w 3088"/>
                <a:gd name="T81" fmla="*/ 2078 h 2339"/>
                <a:gd name="T82" fmla="*/ 672 w 3088"/>
                <a:gd name="T83" fmla="*/ 2089 h 2339"/>
                <a:gd name="T84" fmla="*/ 202 w 3088"/>
                <a:gd name="T85" fmla="*/ 2135 h 2339"/>
                <a:gd name="T86" fmla="*/ 310 w 3088"/>
                <a:gd name="T87" fmla="*/ 2174 h 2339"/>
                <a:gd name="T88" fmla="*/ 503 w 3088"/>
                <a:gd name="T89" fmla="*/ 2174 h 2339"/>
                <a:gd name="T90" fmla="*/ 374 w 3088"/>
                <a:gd name="T91" fmla="*/ 2185 h 2339"/>
                <a:gd name="T92" fmla="*/ 439 w 3088"/>
                <a:gd name="T93" fmla="*/ 2185 h 2339"/>
                <a:gd name="T94" fmla="*/ 2197 w 3088"/>
                <a:gd name="T95" fmla="*/ 2040 h 2339"/>
                <a:gd name="T96" fmla="*/ 1597 w 3088"/>
                <a:gd name="T97" fmla="*/ 2027 h 2339"/>
                <a:gd name="T98" fmla="*/ 1937 w 3088"/>
                <a:gd name="T99" fmla="*/ 2047 h 2339"/>
                <a:gd name="T100" fmla="*/ 2002 w 3088"/>
                <a:gd name="T101" fmla="*/ 2254 h 2339"/>
                <a:gd name="T102" fmla="*/ 2061 w 3088"/>
                <a:gd name="T103" fmla="*/ 2041 h 2339"/>
                <a:gd name="T104" fmla="*/ 2002 w 3088"/>
                <a:gd name="T105" fmla="*/ 2073 h 2339"/>
                <a:gd name="T106" fmla="*/ 767 w 3088"/>
                <a:gd name="T107" fmla="*/ 1934 h 2339"/>
                <a:gd name="T108" fmla="*/ 1202 w 3088"/>
                <a:gd name="T109" fmla="*/ 2037 h 2339"/>
                <a:gd name="T110" fmla="*/ 1108 w 3088"/>
                <a:gd name="T111" fmla="*/ 2086 h 2339"/>
                <a:gd name="T112" fmla="*/ 1280 w 3088"/>
                <a:gd name="T113" fmla="*/ 2078 h 2339"/>
                <a:gd name="T114" fmla="*/ 1385 w 3088"/>
                <a:gd name="T115" fmla="*/ 2249 h 2339"/>
                <a:gd name="T116" fmla="*/ 1403 w 3088"/>
                <a:gd name="T117" fmla="*/ 2332 h 2339"/>
                <a:gd name="T118" fmla="*/ 1354 w 3088"/>
                <a:gd name="T119" fmla="*/ 2200 h 2339"/>
                <a:gd name="T120" fmla="*/ 993 w 3088"/>
                <a:gd name="T121" fmla="*/ 2123 h 2339"/>
                <a:gd name="T122" fmla="*/ 397 w 3088"/>
                <a:gd name="T123" fmla="*/ 963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88" h="2339">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grpSp>
      <p:sp>
        <p:nvSpPr>
          <p:cNvPr id="78" name="TextBox 77">
            <a:extLst>
              <a:ext uri="{FF2B5EF4-FFF2-40B4-BE49-F238E27FC236}">
                <a16:creationId xmlns:a16="http://schemas.microsoft.com/office/drawing/2014/main" id="{83295A1E-5042-4D83-8BB1-CC4480C31A6D}"/>
              </a:ext>
            </a:extLst>
          </p:cNvPr>
          <p:cNvSpPr txBox="1"/>
          <p:nvPr userDrawn="1"/>
        </p:nvSpPr>
        <p:spPr>
          <a:xfrm rot="20248305">
            <a:off x="2859547" y="3642562"/>
            <a:ext cx="5456232" cy="1292662"/>
          </a:xfrm>
          <a:prstGeom prst="rect">
            <a:avLst/>
          </a:prstGeom>
          <a:noFill/>
        </p:spPr>
        <p:txBody>
          <a:bodyPr wrap="square" lIns="0" tIns="36557" rIns="0" bIns="0" rtlCol="0">
            <a:spAutoFit/>
          </a:bodyPr>
          <a:lstStyle/>
          <a:p>
            <a:pPr marL="0" indent="0" algn="ctr">
              <a:lnSpc>
                <a:spcPct val="85000"/>
              </a:lnSpc>
              <a:spcAft>
                <a:spcPts val="600"/>
              </a:spcAft>
              <a:buClr>
                <a:schemeClr val="accent2"/>
              </a:buClr>
              <a:buSzPct val="70000"/>
              <a:buFont typeface="Arial" pitchFamily="34" charset="0"/>
              <a:buNone/>
            </a:pPr>
            <a:r>
              <a:rPr lang="en-GB" sz="9595">
                <a:solidFill>
                  <a:schemeClr val="bg1">
                    <a:alpha val="35000"/>
                  </a:schemeClr>
                </a:solidFill>
              </a:rPr>
              <a:t>DRAFT</a:t>
            </a:r>
          </a:p>
        </p:txBody>
      </p:sp>
    </p:spTree>
    <p:extLst>
      <p:ext uri="{BB962C8B-B14F-4D97-AF65-F5344CB8AC3E}">
        <p14:creationId xmlns:p14="http://schemas.microsoft.com/office/powerpoint/2010/main" val="627421853"/>
      </p:ext>
    </p:extLst>
  </p:cSld>
  <p:clrMapOvr>
    <a:masterClrMapping/>
  </p:clrMapOvr>
  <p:extLst>
    <p:ext uri="{DCECCB84-F9BA-43D5-87BE-67443E8EF086}">
      <p15:sldGuideLst xmlns:p15="http://schemas.microsoft.com/office/powerpoint/2012/main"/>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pproved question tall">
    <p:spTree>
      <p:nvGrpSpPr>
        <p:cNvPr id="1" name=""/>
        <p:cNvGrpSpPr/>
        <p:nvPr/>
      </p:nvGrpSpPr>
      <p:grpSpPr>
        <a:xfrm>
          <a:off x="0" y="0"/>
          <a:ext cx="0" cy="0"/>
          <a:chOff x="0" y="0"/>
          <a:chExt cx="0" cy="0"/>
        </a:xfrm>
      </p:grpSpPr>
      <p:pic>
        <p:nvPicPr>
          <p:cNvPr id="75" name="Picture 74">
            <a:extLst>
              <a:ext uri="{FF2B5EF4-FFF2-40B4-BE49-F238E27FC236}">
                <a16:creationId xmlns:a16="http://schemas.microsoft.com/office/drawing/2014/main" id="{32889845-07EE-48FB-A972-F8ECF1EF871A}"/>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10644" b="5020"/>
          <a:stretch/>
        </p:blipFill>
        <p:spPr>
          <a:xfrm>
            <a:off x="0" y="0"/>
            <a:ext cx="12192000" cy="6858000"/>
          </a:xfrm>
          <a:prstGeom prst="rect">
            <a:avLst/>
          </a:prstGeom>
        </p:spPr>
      </p:pic>
      <p:pic>
        <p:nvPicPr>
          <p:cNvPr id="85" name="Graphic 84">
            <a:extLst>
              <a:ext uri="{FF2B5EF4-FFF2-40B4-BE49-F238E27FC236}">
                <a16:creationId xmlns:a16="http://schemas.microsoft.com/office/drawing/2014/main" id="{819BCB30-E1AA-4383-BEF0-0BE30C6425DE}"/>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89111" y="869577"/>
            <a:ext cx="4845500" cy="3933825"/>
          </a:xfrm>
          <a:prstGeom prst="rect">
            <a:avLst/>
          </a:prstGeom>
        </p:spPr>
      </p:pic>
      <p:grpSp>
        <p:nvGrpSpPr>
          <p:cNvPr id="186" name="Group 185">
            <a:extLst>
              <a:ext uri="{FF2B5EF4-FFF2-40B4-BE49-F238E27FC236}">
                <a16:creationId xmlns:a16="http://schemas.microsoft.com/office/drawing/2014/main" id="{9CDE954B-B280-441B-9B2D-3DC58AAE3926}"/>
              </a:ext>
            </a:extLst>
          </p:cNvPr>
          <p:cNvGrpSpPr/>
          <p:nvPr userDrawn="1"/>
        </p:nvGrpSpPr>
        <p:grpSpPr>
          <a:xfrm>
            <a:off x="497856" y="5826613"/>
            <a:ext cx="3876004" cy="570195"/>
            <a:chOff x="498115" y="5951018"/>
            <a:chExt cx="3878023" cy="570195"/>
          </a:xfrm>
        </p:grpSpPr>
        <p:sp>
          <p:nvSpPr>
            <p:cNvPr id="187" name="Rectangle 186">
              <a:extLst>
                <a:ext uri="{FF2B5EF4-FFF2-40B4-BE49-F238E27FC236}">
                  <a16:creationId xmlns:a16="http://schemas.microsoft.com/office/drawing/2014/main" id="{93D8FAC8-9530-49D4-8284-D35D1B1509D3}"/>
                </a:ext>
              </a:extLst>
            </p:cNvPr>
            <p:cNvSpPr>
              <a:spLocks noChangeArrowheads="1"/>
            </p:cNvSpPr>
            <p:nvPr userDrawn="1"/>
          </p:nvSpPr>
          <p:spPr bwMode="auto">
            <a:xfrm>
              <a:off x="498115"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188" name="Rectangle 6">
              <a:extLst>
                <a:ext uri="{FF2B5EF4-FFF2-40B4-BE49-F238E27FC236}">
                  <a16:creationId xmlns:a16="http://schemas.microsoft.com/office/drawing/2014/main" id="{FD924F44-93C1-4254-B594-53DB14FD995E}"/>
                </a:ext>
              </a:extLst>
            </p:cNvPr>
            <p:cNvSpPr>
              <a:spLocks noChangeArrowheads="1"/>
            </p:cNvSpPr>
            <p:nvPr userDrawn="1"/>
          </p:nvSpPr>
          <p:spPr bwMode="auto">
            <a:xfrm>
              <a:off x="693411"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189" name="Rectangle 7">
              <a:extLst>
                <a:ext uri="{FF2B5EF4-FFF2-40B4-BE49-F238E27FC236}">
                  <a16:creationId xmlns:a16="http://schemas.microsoft.com/office/drawing/2014/main" id="{2A2DA425-7935-45A1-B63F-2D14CF8D5F9C}"/>
                </a:ext>
              </a:extLst>
            </p:cNvPr>
            <p:cNvSpPr>
              <a:spLocks noChangeArrowheads="1"/>
            </p:cNvSpPr>
            <p:nvPr userDrawn="1"/>
          </p:nvSpPr>
          <p:spPr bwMode="auto">
            <a:xfrm>
              <a:off x="890451"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190" name="Freeform 8">
              <a:extLst>
                <a:ext uri="{FF2B5EF4-FFF2-40B4-BE49-F238E27FC236}">
                  <a16:creationId xmlns:a16="http://schemas.microsoft.com/office/drawing/2014/main" id="{91EFF75E-13E7-4E35-B108-D9FD5E9C802C}"/>
                </a:ext>
              </a:extLst>
            </p:cNvPr>
            <p:cNvSpPr>
              <a:spLocks/>
            </p:cNvSpPr>
            <p:nvPr userDrawn="1"/>
          </p:nvSpPr>
          <p:spPr bwMode="auto">
            <a:xfrm>
              <a:off x="498115" y="6181188"/>
              <a:ext cx="94161" cy="130778"/>
            </a:xfrm>
            <a:custGeom>
              <a:avLst/>
              <a:gdLst>
                <a:gd name="T0" fmla="*/ 32 w 54"/>
                <a:gd name="T1" fmla="*/ 11 h 75"/>
                <a:gd name="T2" fmla="*/ 32 w 54"/>
                <a:gd name="T3" fmla="*/ 75 h 75"/>
                <a:gd name="T4" fmla="*/ 22 w 54"/>
                <a:gd name="T5" fmla="*/ 75 h 75"/>
                <a:gd name="T6" fmla="*/ 22 w 54"/>
                <a:gd name="T7" fmla="*/ 11 h 75"/>
                <a:gd name="T8" fmla="*/ 0 w 54"/>
                <a:gd name="T9" fmla="*/ 11 h 75"/>
                <a:gd name="T10" fmla="*/ 0 w 54"/>
                <a:gd name="T11" fmla="*/ 0 h 75"/>
                <a:gd name="T12" fmla="*/ 54 w 54"/>
                <a:gd name="T13" fmla="*/ 0 h 75"/>
                <a:gd name="T14" fmla="*/ 54 w 54"/>
                <a:gd name="T15" fmla="*/ 11 h 75"/>
                <a:gd name="T16" fmla="*/ 32 w 54"/>
                <a:gd name="T17" fmla="*/ 1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75">
                  <a:moveTo>
                    <a:pt x="32" y="11"/>
                  </a:moveTo>
                  <a:lnTo>
                    <a:pt x="32" y="75"/>
                  </a:lnTo>
                  <a:lnTo>
                    <a:pt x="22" y="75"/>
                  </a:lnTo>
                  <a:lnTo>
                    <a:pt x="22" y="11"/>
                  </a:lnTo>
                  <a:lnTo>
                    <a:pt x="0" y="11"/>
                  </a:lnTo>
                  <a:lnTo>
                    <a:pt x="0" y="0"/>
                  </a:lnTo>
                  <a:lnTo>
                    <a:pt x="54" y="0"/>
                  </a:lnTo>
                  <a:lnTo>
                    <a:pt x="54" y="11"/>
                  </a:lnTo>
                  <a:lnTo>
                    <a:pt x="32" y="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91" name="Freeform 9">
              <a:extLst>
                <a:ext uri="{FF2B5EF4-FFF2-40B4-BE49-F238E27FC236}">
                  <a16:creationId xmlns:a16="http://schemas.microsoft.com/office/drawing/2014/main" id="{4411951F-E009-4FE7-B2EC-47771CA8E178}"/>
                </a:ext>
              </a:extLst>
            </p:cNvPr>
            <p:cNvSpPr>
              <a:spLocks/>
            </p:cNvSpPr>
            <p:nvPr userDrawn="1"/>
          </p:nvSpPr>
          <p:spPr bwMode="auto">
            <a:xfrm>
              <a:off x="609713" y="6174213"/>
              <a:ext cx="78468"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9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1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92" name="Freeform 10">
              <a:extLst>
                <a:ext uri="{FF2B5EF4-FFF2-40B4-BE49-F238E27FC236}">
                  <a16:creationId xmlns:a16="http://schemas.microsoft.com/office/drawing/2014/main" id="{B28EE49C-5F5A-49C6-AEB8-6D12DDF344ED}"/>
                </a:ext>
              </a:extLst>
            </p:cNvPr>
            <p:cNvSpPr>
              <a:spLocks noEditPoints="1"/>
            </p:cNvSpPr>
            <p:nvPr userDrawn="1"/>
          </p:nvSpPr>
          <p:spPr bwMode="auto">
            <a:xfrm>
              <a:off x="705618" y="6212575"/>
              <a:ext cx="85443"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19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93" name="Freeform 11">
              <a:extLst>
                <a:ext uri="{FF2B5EF4-FFF2-40B4-BE49-F238E27FC236}">
                  <a16:creationId xmlns:a16="http://schemas.microsoft.com/office/drawing/2014/main" id="{6E2B7D76-D660-491F-8B04-169C6F138B0A}"/>
                </a:ext>
              </a:extLst>
            </p:cNvPr>
            <p:cNvSpPr>
              <a:spLocks noEditPoints="1"/>
            </p:cNvSpPr>
            <p:nvPr userDrawn="1"/>
          </p:nvSpPr>
          <p:spPr bwMode="auto">
            <a:xfrm>
              <a:off x="857320" y="6174213"/>
              <a:ext cx="83698" cy="139497"/>
            </a:xfrm>
            <a:custGeom>
              <a:avLst/>
              <a:gdLst>
                <a:gd name="T0" fmla="*/ 33 w 33"/>
                <a:gd name="T1" fmla="*/ 35 h 55"/>
                <a:gd name="T2" fmla="*/ 31 w 33"/>
                <a:gd name="T3" fmla="*/ 44 h 55"/>
                <a:gd name="T4" fmla="*/ 28 w 33"/>
                <a:gd name="T5" fmla="*/ 50 h 55"/>
                <a:gd name="T6" fmla="*/ 23 w 33"/>
                <a:gd name="T7" fmla="*/ 53 h 55"/>
                <a:gd name="T8" fmla="*/ 17 w 33"/>
                <a:gd name="T9" fmla="*/ 55 h 55"/>
                <a:gd name="T10" fmla="*/ 12 w 33"/>
                <a:gd name="T11" fmla="*/ 53 h 55"/>
                <a:gd name="T12" fmla="*/ 8 w 33"/>
                <a:gd name="T13" fmla="*/ 50 h 55"/>
                <a:gd name="T14" fmla="*/ 8 w 33"/>
                <a:gd name="T15" fmla="*/ 54 h 55"/>
                <a:gd name="T16" fmla="*/ 0 w 33"/>
                <a:gd name="T17" fmla="*/ 54 h 55"/>
                <a:gd name="T18" fmla="*/ 0 w 33"/>
                <a:gd name="T19" fmla="*/ 4 h 55"/>
                <a:gd name="T20" fmla="*/ 8 w 33"/>
                <a:gd name="T21" fmla="*/ 0 h 55"/>
                <a:gd name="T22" fmla="*/ 8 w 33"/>
                <a:gd name="T23" fmla="*/ 19 h 55"/>
                <a:gd name="T24" fmla="*/ 10 w 33"/>
                <a:gd name="T25" fmla="*/ 17 h 55"/>
                <a:gd name="T26" fmla="*/ 12 w 33"/>
                <a:gd name="T27" fmla="*/ 16 h 55"/>
                <a:gd name="T28" fmla="*/ 14 w 33"/>
                <a:gd name="T29" fmla="*/ 15 h 55"/>
                <a:gd name="T30" fmla="*/ 18 w 33"/>
                <a:gd name="T31" fmla="*/ 15 h 55"/>
                <a:gd name="T32" fmla="*/ 24 w 33"/>
                <a:gd name="T33" fmla="*/ 16 h 55"/>
                <a:gd name="T34" fmla="*/ 28 w 33"/>
                <a:gd name="T35" fmla="*/ 19 h 55"/>
                <a:gd name="T36" fmla="*/ 31 w 33"/>
                <a:gd name="T37" fmla="*/ 26 h 55"/>
                <a:gd name="T38" fmla="*/ 33 w 33"/>
                <a:gd name="T39" fmla="*/ 35 h 55"/>
                <a:gd name="T40" fmla="*/ 25 w 33"/>
                <a:gd name="T41" fmla="*/ 35 h 55"/>
                <a:gd name="T42" fmla="*/ 23 w 33"/>
                <a:gd name="T43" fmla="*/ 25 h 55"/>
                <a:gd name="T44" fmla="*/ 16 w 33"/>
                <a:gd name="T45" fmla="*/ 22 h 55"/>
                <a:gd name="T46" fmla="*/ 14 w 33"/>
                <a:gd name="T47" fmla="*/ 22 h 55"/>
                <a:gd name="T48" fmla="*/ 11 w 33"/>
                <a:gd name="T49" fmla="*/ 23 h 55"/>
                <a:gd name="T50" fmla="*/ 9 w 33"/>
                <a:gd name="T51" fmla="*/ 25 h 55"/>
                <a:gd name="T52" fmla="*/ 8 w 33"/>
                <a:gd name="T53" fmla="*/ 26 h 55"/>
                <a:gd name="T54" fmla="*/ 8 w 33"/>
                <a:gd name="T55" fmla="*/ 43 h 55"/>
                <a:gd name="T56" fmla="*/ 9 w 33"/>
                <a:gd name="T57" fmla="*/ 44 h 55"/>
                <a:gd name="T58" fmla="*/ 11 w 33"/>
                <a:gd name="T59" fmla="*/ 46 h 55"/>
                <a:gd name="T60" fmla="*/ 14 w 33"/>
                <a:gd name="T61" fmla="*/ 47 h 55"/>
                <a:gd name="T62" fmla="*/ 17 w 33"/>
                <a:gd name="T63" fmla="*/ 48 h 55"/>
                <a:gd name="T64" fmla="*/ 23 w 33"/>
                <a:gd name="T65" fmla="*/ 45 h 55"/>
                <a:gd name="T66" fmla="*/ 25 w 33"/>
                <a:gd name="T67" fmla="*/ 3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 h="55">
                  <a:moveTo>
                    <a:pt x="33" y="35"/>
                  </a:moveTo>
                  <a:cubicBezTo>
                    <a:pt x="33" y="38"/>
                    <a:pt x="32" y="41"/>
                    <a:pt x="31" y="44"/>
                  </a:cubicBezTo>
                  <a:cubicBezTo>
                    <a:pt x="30" y="46"/>
                    <a:pt x="29" y="48"/>
                    <a:pt x="28" y="50"/>
                  </a:cubicBezTo>
                  <a:cubicBezTo>
                    <a:pt x="27" y="51"/>
                    <a:pt x="25" y="53"/>
                    <a:pt x="23" y="53"/>
                  </a:cubicBezTo>
                  <a:cubicBezTo>
                    <a:pt x="21" y="54"/>
                    <a:pt x="19" y="55"/>
                    <a:pt x="17" y="55"/>
                  </a:cubicBezTo>
                  <a:cubicBezTo>
                    <a:pt x="16" y="55"/>
                    <a:pt x="14" y="54"/>
                    <a:pt x="12" y="53"/>
                  </a:cubicBezTo>
                  <a:cubicBezTo>
                    <a:pt x="10" y="52"/>
                    <a:pt x="9" y="51"/>
                    <a:pt x="8" y="50"/>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9" y="18"/>
                    <a:pt x="9" y="18"/>
                    <a:pt x="10" y="17"/>
                  </a:cubicBezTo>
                  <a:cubicBezTo>
                    <a:pt x="11" y="17"/>
                    <a:pt x="11" y="16"/>
                    <a:pt x="12" y="16"/>
                  </a:cubicBezTo>
                  <a:cubicBezTo>
                    <a:pt x="13" y="16"/>
                    <a:pt x="13" y="15"/>
                    <a:pt x="14" y="15"/>
                  </a:cubicBezTo>
                  <a:cubicBezTo>
                    <a:pt x="15" y="15"/>
                    <a:pt x="16" y="15"/>
                    <a:pt x="18" y="15"/>
                  </a:cubicBezTo>
                  <a:cubicBezTo>
                    <a:pt x="20" y="15"/>
                    <a:pt x="22" y="15"/>
                    <a:pt x="24" y="16"/>
                  </a:cubicBezTo>
                  <a:cubicBezTo>
                    <a:pt x="25" y="16"/>
                    <a:pt x="27" y="18"/>
                    <a:pt x="28" y="19"/>
                  </a:cubicBezTo>
                  <a:cubicBezTo>
                    <a:pt x="30" y="21"/>
                    <a:pt x="31" y="23"/>
                    <a:pt x="31" y="26"/>
                  </a:cubicBezTo>
                  <a:cubicBezTo>
                    <a:pt x="32" y="28"/>
                    <a:pt x="33" y="32"/>
                    <a:pt x="33" y="35"/>
                  </a:cubicBezTo>
                  <a:close/>
                  <a:moveTo>
                    <a:pt x="25" y="35"/>
                  </a:moveTo>
                  <a:cubicBezTo>
                    <a:pt x="25" y="31"/>
                    <a:pt x="24" y="27"/>
                    <a:pt x="23" y="25"/>
                  </a:cubicBezTo>
                  <a:cubicBezTo>
                    <a:pt x="21" y="23"/>
                    <a:pt x="19" y="22"/>
                    <a:pt x="16" y="22"/>
                  </a:cubicBezTo>
                  <a:cubicBezTo>
                    <a:pt x="15" y="22"/>
                    <a:pt x="15" y="22"/>
                    <a:pt x="14" y="22"/>
                  </a:cubicBezTo>
                  <a:cubicBezTo>
                    <a:pt x="13" y="22"/>
                    <a:pt x="12" y="23"/>
                    <a:pt x="11" y="23"/>
                  </a:cubicBezTo>
                  <a:cubicBezTo>
                    <a:pt x="11" y="23"/>
                    <a:pt x="10" y="24"/>
                    <a:pt x="9" y="25"/>
                  </a:cubicBezTo>
                  <a:cubicBezTo>
                    <a:pt x="9" y="25"/>
                    <a:pt x="8" y="26"/>
                    <a:pt x="8" y="26"/>
                  </a:cubicBezTo>
                  <a:cubicBezTo>
                    <a:pt x="8" y="43"/>
                    <a:pt x="8" y="43"/>
                    <a:pt x="8" y="43"/>
                  </a:cubicBezTo>
                  <a:cubicBezTo>
                    <a:pt x="8" y="43"/>
                    <a:pt x="9" y="44"/>
                    <a:pt x="9" y="44"/>
                  </a:cubicBezTo>
                  <a:cubicBezTo>
                    <a:pt x="10" y="45"/>
                    <a:pt x="11" y="45"/>
                    <a:pt x="11" y="46"/>
                  </a:cubicBezTo>
                  <a:cubicBezTo>
                    <a:pt x="12" y="46"/>
                    <a:pt x="13" y="47"/>
                    <a:pt x="14" y="47"/>
                  </a:cubicBezTo>
                  <a:cubicBezTo>
                    <a:pt x="15" y="47"/>
                    <a:pt x="16" y="48"/>
                    <a:pt x="17" y="48"/>
                  </a:cubicBezTo>
                  <a:cubicBezTo>
                    <a:pt x="19" y="48"/>
                    <a:pt x="21" y="47"/>
                    <a:pt x="23" y="45"/>
                  </a:cubicBezTo>
                  <a:cubicBezTo>
                    <a:pt x="24" y="43"/>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94" name="Freeform 12">
              <a:extLst>
                <a:ext uri="{FF2B5EF4-FFF2-40B4-BE49-F238E27FC236}">
                  <a16:creationId xmlns:a16="http://schemas.microsoft.com/office/drawing/2014/main" id="{41BE51DE-402B-48B5-99C8-D8BB9A32DF35}"/>
                </a:ext>
              </a:extLst>
            </p:cNvPr>
            <p:cNvSpPr>
              <a:spLocks noEditPoints="1"/>
            </p:cNvSpPr>
            <p:nvPr userDrawn="1"/>
          </p:nvSpPr>
          <p:spPr bwMode="auto">
            <a:xfrm>
              <a:off x="956713" y="6212575"/>
              <a:ext cx="83698" cy="101135"/>
            </a:xfrm>
            <a:custGeom>
              <a:avLst/>
              <a:gdLst>
                <a:gd name="T0" fmla="*/ 33 w 33"/>
                <a:gd name="T1" fmla="*/ 19 h 40"/>
                <a:gd name="T2" fmla="*/ 33 w 33"/>
                <a:gd name="T3" fmla="*/ 21 h 40"/>
                <a:gd name="T4" fmla="*/ 32 w 33"/>
                <a:gd name="T5" fmla="*/ 22 h 40"/>
                <a:gd name="T6" fmla="*/ 7 w 33"/>
                <a:gd name="T7" fmla="*/ 22 h 40"/>
                <a:gd name="T8" fmla="*/ 8 w 33"/>
                <a:gd name="T9" fmla="*/ 27 h 40"/>
                <a:gd name="T10" fmla="*/ 10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6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2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1" y="32"/>
                    <a:pt x="21" y="32"/>
                  </a:cubicBezTo>
                  <a:cubicBezTo>
                    <a:pt x="22" y="32"/>
                    <a:pt x="22"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8"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95" name="Freeform 13">
              <a:extLst>
                <a:ext uri="{FF2B5EF4-FFF2-40B4-BE49-F238E27FC236}">
                  <a16:creationId xmlns:a16="http://schemas.microsoft.com/office/drawing/2014/main" id="{8D5E878B-8859-44FA-A69D-DCE630AAB0DC}"/>
                </a:ext>
              </a:extLst>
            </p:cNvPr>
            <p:cNvSpPr>
              <a:spLocks/>
            </p:cNvSpPr>
            <p:nvPr userDrawn="1"/>
          </p:nvSpPr>
          <p:spPr bwMode="auto">
            <a:xfrm>
              <a:off x="1050873" y="6174213"/>
              <a:ext cx="55799" cy="139497"/>
            </a:xfrm>
            <a:custGeom>
              <a:avLst/>
              <a:gdLst>
                <a:gd name="T0" fmla="*/ 21 w 22"/>
                <a:gd name="T1" fmla="*/ 53 h 55"/>
                <a:gd name="T2" fmla="*/ 18 w 22"/>
                <a:gd name="T3" fmla="*/ 54 h 55"/>
                <a:gd name="T4" fmla="*/ 14 w 22"/>
                <a:gd name="T5" fmla="*/ 55 h 55"/>
                <a:gd name="T6" fmla="*/ 11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2" y="54"/>
                    <a:pt x="11" y="54"/>
                  </a:cubicBezTo>
                  <a:cubicBezTo>
                    <a:pt x="10" y="54"/>
                    <a:pt x="9" y="53"/>
                    <a:pt x="8" y="52"/>
                  </a:cubicBezTo>
                  <a:cubicBezTo>
                    <a:pt x="7" y="51"/>
                    <a:pt x="6" y="50"/>
                    <a:pt x="6" y="49"/>
                  </a:cubicBezTo>
                  <a:cubicBezTo>
                    <a:pt x="6"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2"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96" name="Freeform 14">
              <a:extLst>
                <a:ext uri="{FF2B5EF4-FFF2-40B4-BE49-F238E27FC236}">
                  <a16:creationId xmlns:a16="http://schemas.microsoft.com/office/drawing/2014/main" id="{08D55808-ECDC-4E9B-84ED-7301E9E716C2}"/>
                </a:ext>
              </a:extLst>
            </p:cNvPr>
            <p:cNvSpPr>
              <a:spLocks/>
            </p:cNvSpPr>
            <p:nvPr userDrawn="1"/>
          </p:nvSpPr>
          <p:spPr bwMode="auto">
            <a:xfrm>
              <a:off x="1118877"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97" name="Freeform 15">
              <a:extLst>
                <a:ext uri="{FF2B5EF4-FFF2-40B4-BE49-F238E27FC236}">
                  <a16:creationId xmlns:a16="http://schemas.microsoft.com/office/drawing/2014/main" id="{3436B310-313E-4A53-A70D-CA0D0D97FE7A}"/>
                </a:ext>
              </a:extLst>
            </p:cNvPr>
            <p:cNvSpPr>
              <a:spLocks noEditPoints="1"/>
            </p:cNvSpPr>
            <p:nvPr userDrawn="1"/>
          </p:nvSpPr>
          <p:spPr bwMode="auto">
            <a:xfrm>
              <a:off x="1190370" y="6212575"/>
              <a:ext cx="83698" cy="101135"/>
            </a:xfrm>
            <a:custGeom>
              <a:avLst/>
              <a:gdLst>
                <a:gd name="T0" fmla="*/ 33 w 33"/>
                <a:gd name="T1" fmla="*/ 19 h 40"/>
                <a:gd name="T2" fmla="*/ 33 w 33"/>
                <a:gd name="T3" fmla="*/ 21 h 40"/>
                <a:gd name="T4" fmla="*/ 32 w 33"/>
                <a:gd name="T5" fmla="*/ 22 h 40"/>
                <a:gd name="T6" fmla="*/ 7 w 33"/>
                <a:gd name="T7" fmla="*/ 22 h 40"/>
                <a:gd name="T8" fmla="*/ 8 w 33"/>
                <a:gd name="T9" fmla="*/ 27 h 40"/>
                <a:gd name="T10" fmla="*/ 10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29 w 33"/>
                <a:gd name="T25" fmla="*/ 35 h 40"/>
                <a:gd name="T26" fmla="*/ 27 w 33"/>
                <a:gd name="T27" fmla="*/ 37 h 40"/>
                <a:gd name="T28" fmla="*/ 24 w 33"/>
                <a:gd name="T29" fmla="*/ 38 h 40"/>
                <a:gd name="T30" fmla="*/ 20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6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2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2"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0" y="32"/>
                    <a:pt x="21" y="32"/>
                  </a:cubicBezTo>
                  <a:cubicBezTo>
                    <a:pt x="22" y="32"/>
                    <a:pt x="22" y="31"/>
                    <a:pt x="23" y="31"/>
                  </a:cubicBezTo>
                  <a:cubicBezTo>
                    <a:pt x="23" y="31"/>
                    <a:pt x="24" y="30"/>
                    <a:pt x="25" y="30"/>
                  </a:cubicBezTo>
                  <a:cubicBezTo>
                    <a:pt x="29" y="35"/>
                    <a:pt x="29" y="35"/>
                    <a:pt x="29" y="35"/>
                  </a:cubicBezTo>
                  <a:cubicBezTo>
                    <a:pt x="29" y="35"/>
                    <a:pt x="28" y="36"/>
                    <a:pt x="27" y="37"/>
                  </a:cubicBezTo>
                  <a:cubicBezTo>
                    <a:pt x="26" y="37"/>
                    <a:pt x="25" y="38"/>
                    <a:pt x="24" y="38"/>
                  </a:cubicBezTo>
                  <a:cubicBezTo>
                    <a:pt x="23" y="39"/>
                    <a:pt x="22" y="39"/>
                    <a:pt x="20"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7"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98" name="Freeform 16">
              <a:extLst>
                <a:ext uri="{FF2B5EF4-FFF2-40B4-BE49-F238E27FC236}">
                  <a16:creationId xmlns:a16="http://schemas.microsoft.com/office/drawing/2014/main" id="{F3CE55A9-AE55-4169-A58D-8171D9916EC9}"/>
                </a:ext>
              </a:extLst>
            </p:cNvPr>
            <p:cNvSpPr>
              <a:spLocks/>
            </p:cNvSpPr>
            <p:nvPr userDrawn="1"/>
          </p:nvSpPr>
          <p:spPr bwMode="auto">
            <a:xfrm>
              <a:off x="1294993" y="6212575"/>
              <a:ext cx="55799" cy="99391"/>
            </a:xfrm>
            <a:custGeom>
              <a:avLst/>
              <a:gdLst>
                <a:gd name="T0" fmla="*/ 20 w 22"/>
                <a:gd name="T1" fmla="*/ 8 h 39"/>
                <a:gd name="T2" fmla="*/ 18 w 22"/>
                <a:gd name="T3" fmla="*/ 7 h 39"/>
                <a:gd name="T4" fmla="*/ 15 w 22"/>
                <a:gd name="T5" fmla="*/ 7 h 39"/>
                <a:gd name="T6" fmla="*/ 9 w 22"/>
                <a:gd name="T7" fmla="*/ 9 h 39"/>
                <a:gd name="T8" fmla="*/ 7 w 22"/>
                <a:gd name="T9" fmla="*/ 17 h 39"/>
                <a:gd name="T10" fmla="*/ 7 w 22"/>
                <a:gd name="T11" fmla="*/ 39 h 39"/>
                <a:gd name="T12" fmla="*/ 0 w 22"/>
                <a:gd name="T13" fmla="*/ 39 h 39"/>
                <a:gd name="T14" fmla="*/ 0 w 22"/>
                <a:gd name="T15" fmla="*/ 0 h 39"/>
                <a:gd name="T16" fmla="*/ 7 w 22"/>
                <a:gd name="T17" fmla="*/ 0 h 39"/>
                <a:gd name="T18" fmla="*/ 7 w 22"/>
                <a:gd name="T19" fmla="*/ 4 h 39"/>
                <a:gd name="T20" fmla="*/ 9 w 22"/>
                <a:gd name="T21" fmla="*/ 2 h 39"/>
                <a:gd name="T22" fmla="*/ 11 w 22"/>
                <a:gd name="T23" fmla="*/ 1 h 39"/>
                <a:gd name="T24" fmla="*/ 13 w 22"/>
                <a:gd name="T25" fmla="*/ 0 h 39"/>
                <a:gd name="T26" fmla="*/ 16 w 22"/>
                <a:gd name="T27" fmla="*/ 0 h 39"/>
                <a:gd name="T28" fmla="*/ 20 w 22"/>
                <a:gd name="T29" fmla="*/ 0 h 39"/>
                <a:gd name="T30" fmla="*/ 22 w 22"/>
                <a:gd name="T31" fmla="*/ 1 h 39"/>
                <a:gd name="T32" fmla="*/ 20 w 22"/>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39">
                  <a:moveTo>
                    <a:pt x="20" y="8"/>
                  </a:moveTo>
                  <a:cubicBezTo>
                    <a:pt x="20" y="8"/>
                    <a:pt x="19" y="8"/>
                    <a:pt x="18" y="7"/>
                  </a:cubicBezTo>
                  <a:cubicBezTo>
                    <a:pt x="17" y="7"/>
                    <a:pt x="16" y="7"/>
                    <a:pt x="15" y="7"/>
                  </a:cubicBezTo>
                  <a:cubicBezTo>
                    <a:pt x="12" y="7"/>
                    <a:pt x="10" y="8"/>
                    <a:pt x="9" y="9"/>
                  </a:cubicBezTo>
                  <a:cubicBezTo>
                    <a:pt x="8" y="11"/>
                    <a:pt x="7" y="14"/>
                    <a:pt x="7" y="17"/>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9" y="2"/>
                    <a:pt x="10" y="1"/>
                    <a:pt x="11" y="1"/>
                  </a:cubicBezTo>
                  <a:cubicBezTo>
                    <a:pt x="11" y="0"/>
                    <a:pt x="12" y="0"/>
                    <a:pt x="13" y="0"/>
                  </a:cubicBezTo>
                  <a:cubicBezTo>
                    <a:pt x="14" y="0"/>
                    <a:pt x="15" y="0"/>
                    <a:pt x="16" y="0"/>
                  </a:cubicBezTo>
                  <a:cubicBezTo>
                    <a:pt x="17" y="0"/>
                    <a:pt x="19" y="0"/>
                    <a:pt x="20" y="0"/>
                  </a:cubicBezTo>
                  <a:cubicBezTo>
                    <a:pt x="21" y="0"/>
                    <a:pt x="22" y="1"/>
                    <a:pt x="22" y="1"/>
                  </a:cubicBezTo>
                  <a:lnTo>
                    <a:pt x="20"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99" name="Freeform 17">
              <a:extLst>
                <a:ext uri="{FF2B5EF4-FFF2-40B4-BE49-F238E27FC236}">
                  <a16:creationId xmlns:a16="http://schemas.microsoft.com/office/drawing/2014/main" id="{FA01BC48-4605-46FC-A7AC-192C7DBCA046}"/>
                </a:ext>
              </a:extLst>
            </p:cNvPr>
            <p:cNvSpPr>
              <a:spLocks/>
            </p:cNvSpPr>
            <p:nvPr userDrawn="1"/>
          </p:nvSpPr>
          <p:spPr bwMode="auto">
            <a:xfrm>
              <a:off x="1406591"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00" name="Freeform 18">
              <a:extLst>
                <a:ext uri="{FF2B5EF4-FFF2-40B4-BE49-F238E27FC236}">
                  <a16:creationId xmlns:a16="http://schemas.microsoft.com/office/drawing/2014/main" id="{870190F3-472B-4296-B88D-D6904B9F3085}"/>
                </a:ext>
              </a:extLst>
            </p:cNvPr>
            <p:cNvSpPr>
              <a:spLocks/>
            </p:cNvSpPr>
            <p:nvPr userDrawn="1"/>
          </p:nvSpPr>
          <p:spPr bwMode="auto">
            <a:xfrm>
              <a:off x="1485058" y="6174213"/>
              <a:ext cx="80211"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10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2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3" y="26"/>
                    <a:pt x="21" y="24"/>
                  </a:cubicBezTo>
                  <a:cubicBezTo>
                    <a:pt x="20" y="22"/>
                    <a:pt x="18" y="22"/>
                    <a:pt x="15" y="22"/>
                  </a:cubicBezTo>
                  <a:cubicBezTo>
                    <a:pt x="14" y="22"/>
                    <a:pt x="13" y="22"/>
                    <a:pt x="12" y="22"/>
                  </a:cubicBezTo>
                  <a:cubicBezTo>
                    <a:pt x="11" y="22"/>
                    <a:pt x="10" y="23"/>
                    <a:pt x="10" y="24"/>
                  </a:cubicBezTo>
                  <a:cubicBezTo>
                    <a:pt x="9" y="25"/>
                    <a:pt x="8" y="26"/>
                    <a:pt x="8" y="27"/>
                  </a:cubicBezTo>
                  <a:cubicBezTo>
                    <a:pt x="8"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9" y="17"/>
                  </a:cubicBezTo>
                  <a:cubicBezTo>
                    <a:pt x="10" y="17"/>
                    <a:pt x="11" y="16"/>
                    <a:pt x="12" y="16"/>
                  </a:cubicBezTo>
                  <a:cubicBezTo>
                    <a:pt x="12" y="15"/>
                    <a:pt x="13" y="15"/>
                    <a:pt x="14" y="15"/>
                  </a:cubicBezTo>
                  <a:cubicBezTo>
                    <a:pt x="15" y="15"/>
                    <a:pt x="16" y="15"/>
                    <a:pt x="17" y="15"/>
                  </a:cubicBezTo>
                  <a:cubicBezTo>
                    <a:pt x="19" y="15"/>
                    <a:pt x="21" y="15"/>
                    <a:pt x="23" y="16"/>
                  </a:cubicBezTo>
                  <a:cubicBezTo>
                    <a:pt x="25" y="16"/>
                    <a:pt x="26" y="17"/>
                    <a:pt x="27" y="19"/>
                  </a:cubicBezTo>
                  <a:cubicBezTo>
                    <a:pt x="29" y="20"/>
                    <a:pt x="29" y="22"/>
                    <a:pt x="30" y="24"/>
                  </a:cubicBezTo>
                  <a:cubicBezTo>
                    <a:pt x="31"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01" name="Freeform 19">
              <a:extLst>
                <a:ext uri="{FF2B5EF4-FFF2-40B4-BE49-F238E27FC236}">
                  <a16:creationId xmlns:a16="http://schemas.microsoft.com/office/drawing/2014/main" id="{6CEA0F2B-4AAB-4A16-B7F1-CFCB0C0DCEEE}"/>
                </a:ext>
              </a:extLst>
            </p:cNvPr>
            <p:cNvSpPr>
              <a:spLocks noEditPoints="1"/>
            </p:cNvSpPr>
            <p:nvPr userDrawn="1"/>
          </p:nvSpPr>
          <p:spPr bwMode="auto">
            <a:xfrm>
              <a:off x="1582706"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7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8" y="40"/>
                    <a:pt x="17" y="40"/>
                  </a:cubicBezTo>
                  <a:cubicBezTo>
                    <a:pt x="15" y="40"/>
                    <a:pt x="14" y="39"/>
                    <a:pt x="12" y="39"/>
                  </a:cubicBezTo>
                  <a:cubicBezTo>
                    <a:pt x="11" y="38"/>
                    <a:pt x="10" y="38"/>
                    <a:pt x="8" y="37"/>
                  </a:cubicBezTo>
                  <a:cubicBezTo>
                    <a:pt x="7" y="36"/>
                    <a:pt x="6" y="35"/>
                    <a:pt x="5" y="34"/>
                  </a:cubicBezTo>
                  <a:cubicBezTo>
                    <a:pt x="4"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02" name="Freeform 20">
              <a:extLst>
                <a:ext uri="{FF2B5EF4-FFF2-40B4-BE49-F238E27FC236}">
                  <a16:creationId xmlns:a16="http://schemas.microsoft.com/office/drawing/2014/main" id="{CD64F657-7EE7-4AF2-ADE4-160C87E64D6B}"/>
                </a:ext>
              </a:extLst>
            </p:cNvPr>
            <p:cNvSpPr>
              <a:spLocks noEditPoints="1"/>
            </p:cNvSpPr>
            <p:nvPr userDrawn="1"/>
          </p:nvSpPr>
          <p:spPr bwMode="auto">
            <a:xfrm>
              <a:off x="1730922" y="6212575"/>
              <a:ext cx="80211" cy="134265"/>
            </a:xfrm>
            <a:custGeom>
              <a:avLst/>
              <a:gdLst>
                <a:gd name="T0" fmla="*/ 25 w 32"/>
                <a:gd name="T1" fmla="*/ 53 h 53"/>
                <a:gd name="T2" fmla="*/ 25 w 32"/>
                <a:gd name="T3" fmla="*/ 35 h 53"/>
                <a:gd name="T4" fmla="*/ 20 w 32"/>
                <a:gd name="T5" fmla="*/ 38 h 53"/>
                <a:gd name="T6" fmla="*/ 15 w 32"/>
                <a:gd name="T7" fmla="*/ 40 h 53"/>
                <a:gd name="T8" fmla="*/ 9 w 32"/>
                <a:gd name="T9" fmla="*/ 38 h 53"/>
                <a:gd name="T10" fmla="*/ 4 w 32"/>
                <a:gd name="T11" fmla="*/ 35 h 53"/>
                <a:gd name="T12" fmla="*/ 1 w 32"/>
                <a:gd name="T13" fmla="*/ 28 h 53"/>
                <a:gd name="T14" fmla="*/ 0 w 32"/>
                <a:gd name="T15" fmla="*/ 19 h 53"/>
                <a:gd name="T16" fmla="*/ 1 w 32"/>
                <a:gd name="T17" fmla="*/ 10 h 53"/>
                <a:gd name="T18" fmla="*/ 4 w 32"/>
                <a:gd name="T19" fmla="*/ 4 h 53"/>
                <a:gd name="T20" fmla="*/ 9 w 32"/>
                <a:gd name="T21" fmla="*/ 1 h 53"/>
                <a:gd name="T22" fmla="*/ 15 w 32"/>
                <a:gd name="T23" fmla="*/ 0 h 53"/>
                <a:gd name="T24" fmla="*/ 18 w 32"/>
                <a:gd name="T25" fmla="*/ 0 h 53"/>
                <a:gd name="T26" fmla="*/ 20 w 32"/>
                <a:gd name="T27" fmla="*/ 1 h 53"/>
                <a:gd name="T28" fmla="*/ 23 w 32"/>
                <a:gd name="T29" fmla="*/ 2 h 53"/>
                <a:gd name="T30" fmla="*/ 25 w 32"/>
                <a:gd name="T31" fmla="*/ 4 h 53"/>
                <a:gd name="T32" fmla="*/ 25 w 32"/>
                <a:gd name="T33" fmla="*/ 0 h 53"/>
                <a:gd name="T34" fmla="*/ 32 w 32"/>
                <a:gd name="T35" fmla="*/ 0 h 53"/>
                <a:gd name="T36" fmla="*/ 32 w 32"/>
                <a:gd name="T37" fmla="*/ 49 h 53"/>
                <a:gd name="T38" fmla="*/ 25 w 32"/>
                <a:gd name="T39" fmla="*/ 53 h 53"/>
                <a:gd name="T40" fmla="*/ 25 w 32"/>
                <a:gd name="T41" fmla="*/ 12 h 53"/>
                <a:gd name="T42" fmla="*/ 23 w 32"/>
                <a:gd name="T43" fmla="*/ 10 h 53"/>
                <a:gd name="T44" fmla="*/ 21 w 32"/>
                <a:gd name="T45" fmla="*/ 8 h 53"/>
                <a:gd name="T46" fmla="*/ 18 w 32"/>
                <a:gd name="T47" fmla="*/ 7 h 53"/>
                <a:gd name="T48" fmla="*/ 16 w 32"/>
                <a:gd name="T49" fmla="*/ 7 h 53"/>
                <a:gd name="T50" fmla="*/ 9 w 32"/>
                <a:gd name="T51" fmla="*/ 10 h 53"/>
                <a:gd name="T52" fmla="*/ 7 w 32"/>
                <a:gd name="T53" fmla="*/ 19 h 53"/>
                <a:gd name="T54" fmla="*/ 10 w 32"/>
                <a:gd name="T55" fmla="*/ 29 h 53"/>
                <a:gd name="T56" fmla="*/ 16 w 32"/>
                <a:gd name="T57" fmla="*/ 33 h 53"/>
                <a:gd name="T58" fmla="*/ 21 w 32"/>
                <a:gd name="T59" fmla="*/ 31 h 53"/>
                <a:gd name="T60" fmla="*/ 25 w 32"/>
                <a:gd name="T61" fmla="*/ 28 h 53"/>
                <a:gd name="T62" fmla="*/ 25 w 32"/>
                <a:gd name="T63" fmla="*/ 1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 h="53">
                  <a:moveTo>
                    <a:pt x="25" y="53"/>
                  </a:moveTo>
                  <a:cubicBezTo>
                    <a:pt x="25" y="35"/>
                    <a:pt x="25" y="35"/>
                    <a:pt x="25" y="35"/>
                  </a:cubicBezTo>
                  <a:cubicBezTo>
                    <a:pt x="23" y="36"/>
                    <a:pt x="22" y="37"/>
                    <a:pt x="20" y="38"/>
                  </a:cubicBezTo>
                  <a:cubicBezTo>
                    <a:pt x="18" y="39"/>
                    <a:pt x="17" y="40"/>
                    <a:pt x="15" y="40"/>
                  </a:cubicBezTo>
                  <a:cubicBezTo>
                    <a:pt x="13" y="40"/>
                    <a:pt x="11" y="39"/>
                    <a:pt x="9" y="38"/>
                  </a:cubicBezTo>
                  <a:cubicBezTo>
                    <a:pt x="7" y="38"/>
                    <a:pt x="5" y="36"/>
                    <a:pt x="4" y="35"/>
                  </a:cubicBezTo>
                  <a:cubicBezTo>
                    <a:pt x="3" y="33"/>
                    <a:pt x="2" y="31"/>
                    <a:pt x="1" y="28"/>
                  </a:cubicBezTo>
                  <a:cubicBezTo>
                    <a:pt x="0" y="26"/>
                    <a:pt x="0" y="23"/>
                    <a:pt x="0" y="19"/>
                  </a:cubicBezTo>
                  <a:cubicBezTo>
                    <a:pt x="0" y="16"/>
                    <a:pt x="0" y="13"/>
                    <a:pt x="1" y="10"/>
                  </a:cubicBezTo>
                  <a:cubicBezTo>
                    <a:pt x="2" y="8"/>
                    <a:pt x="3" y="6"/>
                    <a:pt x="4" y="4"/>
                  </a:cubicBezTo>
                  <a:cubicBezTo>
                    <a:pt x="6" y="3"/>
                    <a:pt x="7" y="2"/>
                    <a:pt x="9" y="1"/>
                  </a:cubicBezTo>
                  <a:cubicBezTo>
                    <a:pt x="11" y="0"/>
                    <a:pt x="13" y="0"/>
                    <a:pt x="15" y="0"/>
                  </a:cubicBezTo>
                  <a:cubicBezTo>
                    <a:pt x="16" y="0"/>
                    <a:pt x="17" y="0"/>
                    <a:pt x="18" y="0"/>
                  </a:cubicBezTo>
                  <a:cubicBezTo>
                    <a:pt x="19" y="0"/>
                    <a:pt x="20" y="0"/>
                    <a:pt x="20" y="1"/>
                  </a:cubicBezTo>
                  <a:cubicBezTo>
                    <a:pt x="21" y="1"/>
                    <a:pt x="22" y="2"/>
                    <a:pt x="23" y="2"/>
                  </a:cubicBezTo>
                  <a:cubicBezTo>
                    <a:pt x="23" y="3"/>
                    <a:pt x="24" y="3"/>
                    <a:pt x="25" y="4"/>
                  </a:cubicBezTo>
                  <a:cubicBezTo>
                    <a:pt x="25" y="0"/>
                    <a:pt x="25" y="0"/>
                    <a:pt x="25" y="0"/>
                  </a:cubicBezTo>
                  <a:cubicBezTo>
                    <a:pt x="32" y="0"/>
                    <a:pt x="32" y="0"/>
                    <a:pt x="32" y="0"/>
                  </a:cubicBezTo>
                  <a:cubicBezTo>
                    <a:pt x="32" y="49"/>
                    <a:pt x="32" y="49"/>
                    <a:pt x="32" y="49"/>
                  </a:cubicBezTo>
                  <a:lnTo>
                    <a:pt x="25" y="53"/>
                  </a:lnTo>
                  <a:close/>
                  <a:moveTo>
                    <a:pt x="25" y="12"/>
                  </a:moveTo>
                  <a:cubicBezTo>
                    <a:pt x="24" y="11"/>
                    <a:pt x="24" y="10"/>
                    <a:pt x="23" y="10"/>
                  </a:cubicBezTo>
                  <a:cubicBezTo>
                    <a:pt x="23" y="9"/>
                    <a:pt x="22" y="9"/>
                    <a:pt x="21" y="8"/>
                  </a:cubicBezTo>
                  <a:cubicBezTo>
                    <a:pt x="20" y="8"/>
                    <a:pt x="19" y="7"/>
                    <a:pt x="18" y="7"/>
                  </a:cubicBezTo>
                  <a:cubicBezTo>
                    <a:pt x="18" y="7"/>
                    <a:pt x="17" y="7"/>
                    <a:pt x="16" y="7"/>
                  </a:cubicBezTo>
                  <a:cubicBezTo>
                    <a:pt x="13" y="7"/>
                    <a:pt x="11" y="8"/>
                    <a:pt x="9" y="10"/>
                  </a:cubicBezTo>
                  <a:cubicBezTo>
                    <a:pt x="8" y="12"/>
                    <a:pt x="7" y="15"/>
                    <a:pt x="7" y="19"/>
                  </a:cubicBezTo>
                  <a:cubicBezTo>
                    <a:pt x="7" y="23"/>
                    <a:pt x="8" y="27"/>
                    <a:pt x="10" y="29"/>
                  </a:cubicBezTo>
                  <a:cubicBezTo>
                    <a:pt x="11" y="31"/>
                    <a:pt x="13" y="33"/>
                    <a:pt x="16" y="33"/>
                  </a:cubicBezTo>
                  <a:cubicBezTo>
                    <a:pt x="18" y="33"/>
                    <a:pt x="19" y="32"/>
                    <a:pt x="21" y="31"/>
                  </a:cubicBezTo>
                  <a:cubicBezTo>
                    <a:pt x="22" y="30"/>
                    <a:pt x="24" y="29"/>
                    <a:pt x="25" y="28"/>
                  </a:cubicBezTo>
                  <a:lnTo>
                    <a:pt x="25" y="1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03" name="Freeform 21">
              <a:extLst>
                <a:ext uri="{FF2B5EF4-FFF2-40B4-BE49-F238E27FC236}">
                  <a16:creationId xmlns:a16="http://schemas.microsoft.com/office/drawing/2014/main" id="{FA80A690-9084-4519-8D88-A01963C02369}"/>
                </a:ext>
              </a:extLst>
            </p:cNvPr>
            <p:cNvSpPr>
              <a:spLocks/>
            </p:cNvSpPr>
            <p:nvPr userDrawn="1"/>
          </p:nvSpPr>
          <p:spPr bwMode="auto">
            <a:xfrm>
              <a:off x="1835545" y="6212575"/>
              <a:ext cx="78468" cy="101135"/>
            </a:xfrm>
            <a:custGeom>
              <a:avLst/>
              <a:gdLst>
                <a:gd name="T0" fmla="*/ 24 w 31"/>
                <a:gd name="T1" fmla="*/ 39 h 40"/>
                <a:gd name="T2" fmla="*/ 24 w 31"/>
                <a:gd name="T3" fmla="*/ 35 h 40"/>
                <a:gd name="T4" fmla="*/ 20 w 31"/>
                <a:gd name="T5" fmla="*/ 38 h 40"/>
                <a:gd name="T6" fmla="*/ 14 w 31"/>
                <a:gd name="T7" fmla="*/ 40 h 40"/>
                <a:gd name="T8" fmla="*/ 4 w 31"/>
                <a:gd name="T9" fmla="*/ 35 h 40"/>
                <a:gd name="T10" fmla="*/ 0 w 31"/>
                <a:gd name="T11" fmla="*/ 22 h 40"/>
                <a:gd name="T12" fmla="*/ 0 w 31"/>
                <a:gd name="T13" fmla="*/ 0 h 40"/>
                <a:gd name="T14" fmla="*/ 8 w 31"/>
                <a:gd name="T15" fmla="*/ 0 h 40"/>
                <a:gd name="T16" fmla="*/ 8 w 31"/>
                <a:gd name="T17" fmla="*/ 22 h 40"/>
                <a:gd name="T18" fmla="*/ 10 w 31"/>
                <a:gd name="T19" fmla="*/ 30 h 40"/>
                <a:gd name="T20" fmla="*/ 16 w 31"/>
                <a:gd name="T21" fmla="*/ 33 h 40"/>
                <a:gd name="T22" fmla="*/ 22 w 31"/>
                <a:gd name="T23" fmla="*/ 30 h 40"/>
                <a:gd name="T24" fmla="*/ 24 w 31"/>
                <a:gd name="T25" fmla="*/ 23 h 40"/>
                <a:gd name="T26" fmla="*/ 24 w 31"/>
                <a:gd name="T27" fmla="*/ 0 h 40"/>
                <a:gd name="T28" fmla="*/ 31 w 31"/>
                <a:gd name="T29" fmla="*/ 0 h 40"/>
                <a:gd name="T30" fmla="*/ 31 w 31"/>
                <a:gd name="T31" fmla="*/ 39 h 40"/>
                <a:gd name="T32" fmla="*/ 24 w 31"/>
                <a:gd name="T33"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40">
                  <a:moveTo>
                    <a:pt x="24" y="39"/>
                  </a:moveTo>
                  <a:cubicBezTo>
                    <a:pt x="24" y="35"/>
                    <a:pt x="24" y="35"/>
                    <a:pt x="24" y="35"/>
                  </a:cubicBezTo>
                  <a:cubicBezTo>
                    <a:pt x="23" y="36"/>
                    <a:pt x="22" y="38"/>
                    <a:pt x="20" y="38"/>
                  </a:cubicBezTo>
                  <a:cubicBezTo>
                    <a:pt x="18" y="39"/>
                    <a:pt x="16" y="40"/>
                    <a:pt x="14" y="40"/>
                  </a:cubicBezTo>
                  <a:cubicBezTo>
                    <a:pt x="10" y="40"/>
                    <a:pt x="6" y="38"/>
                    <a:pt x="4" y="35"/>
                  </a:cubicBezTo>
                  <a:cubicBezTo>
                    <a:pt x="2" y="32"/>
                    <a:pt x="0" y="28"/>
                    <a:pt x="0" y="22"/>
                  </a:cubicBezTo>
                  <a:cubicBezTo>
                    <a:pt x="0" y="0"/>
                    <a:pt x="0" y="0"/>
                    <a:pt x="0" y="0"/>
                  </a:cubicBezTo>
                  <a:cubicBezTo>
                    <a:pt x="8" y="0"/>
                    <a:pt x="8" y="0"/>
                    <a:pt x="8" y="0"/>
                  </a:cubicBezTo>
                  <a:cubicBezTo>
                    <a:pt x="8" y="22"/>
                    <a:pt x="8" y="22"/>
                    <a:pt x="8" y="22"/>
                  </a:cubicBezTo>
                  <a:cubicBezTo>
                    <a:pt x="8" y="26"/>
                    <a:pt x="9" y="28"/>
                    <a:pt x="10" y="30"/>
                  </a:cubicBezTo>
                  <a:cubicBezTo>
                    <a:pt x="11" y="32"/>
                    <a:pt x="13" y="33"/>
                    <a:pt x="16" y="33"/>
                  </a:cubicBezTo>
                  <a:cubicBezTo>
                    <a:pt x="18" y="33"/>
                    <a:pt x="20" y="32"/>
                    <a:pt x="22" y="30"/>
                  </a:cubicBezTo>
                  <a:cubicBezTo>
                    <a:pt x="23" y="28"/>
                    <a:pt x="24" y="26"/>
                    <a:pt x="24" y="23"/>
                  </a:cubicBezTo>
                  <a:cubicBezTo>
                    <a:pt x="24" y="0"/>
                    <a:pt x="24" y="0"/>
                    <a:pt x="24" y="0"/>
                  </a:cubicBezTo>
                  <a:cubicBezTo>
                    <a:pt x="31" y="0"/>
                    <a:pt x="31" y="0"/>
                    <a:pt x="31" y="0"/>
                  </a:cubicBezTo>
                  <a:cubicBezTo>
                    <a:pt x="31" y="39"/>
                    <a:pt x="31" y="39"/>
                    <a:pt x="31" y="39"/>
                  </a:cubicBezTo>
                  <a:lnTo>
                    <a:pt x="24"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04" name="Freeform 22">
              <a:extLst>
                <a:ext uri="{FF2B5EF4-FFF2-40B4-BE49-F238E27FC236}">
                  <a16:creationId xmlns:a16="http://schemas.microsoft.com/office/drawing/2014/main" id="{E847401D-2482-482A-AC12-D2E83C13546D}"/>
                </a:ext>
              </a:extLst>
            </p:cNvPr>
            <p:cNvSpPr>
              <a:spLocks noEditPoints="1"/>
            </p:cNvSpPr>
            <p:nvPr userDrawn="1"/>
          </p:nvSpPr>
          <p:spPr bwMode="auto">
            <a:xfrm>
              <a:off x="1934936"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3 w 33"/>
                <a:gd name="T21" fmla="*/ 31 h 40"/>
                <a:gd name="T22" fmla="*/ 26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6"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4"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1"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6" y="16"/>
                  </a:moveTo>
                  <a:cubicBezTo>
                    <a:pt x="25" y="15"/>
                    <a:pt x="25" y="13"/>
                    <a:pt x="25" y="12"/>
                  </a:cubicBezTo>
                  <a:cubicBezTo>
                    <a:pt x="24" y="11"/>
                    <a:pt x="24" y="10"/>
                    <a:pt x="23" y="9"/>
                  </a:cubicBezTo>
                  <a:cubicBezTo>
                    <a:pt x="22" y="8"/>
                    <a:pt x="22"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05" name="Freeform 23">
              <a:extLst>
                <a:ext uri="{FF2B5EF4-FFF2-40B4-BE49-F238E27FC236}">
                  <a16:creationId xmlns:a16="http://schemas.microsoft.com/office/drawing/2014/main" id="{86054F72-4509-4465-B9A8-8DAE3EFD35B0}"/>
                </a:ext>
              </a:extLst>
            </p:cNvPr>
            <p:cNvSpPr>
              <a:spLocks/>
            </p:cNvSpPr>
            <p:nvPr userDrawn="1"/>
          </p:nvSpPr>
          <p:spPr bwMode="auto">
            <a:xfrm>
              <a:off x="2030841" y="6212575"/>
              <a:ext cx="73236" cy="101135"/>
            </a:xfrm>
            <a:custGeom>
              <a:avLst/>
              <a:gdLst>
                <a:gd name="T0" fmla="*/ 28 w 29"/>
                <a:gd name="T1" fmla="*/ 4 h 40"/>
                <a:gd name="T2" fmla="*/ 24 w 29"/>
                <a:gd name="T3" fmla="*/ 10 h 40"/>
                <a:gd name="T4" fmla="*/ 20 w 29"/>
                <a:gd name="T5" fmla="*/ 7 h 40"/>
                <a:gd name="T6" fmla="*/ 14 w 29"/>
                <a:gd name="T7" fmla="*/ 6 h 40"/>
                <a:gd name="T8" fmla="*/ 10 w 29"/>
                <a:gd name="T9" fmla="*/ 7 h 40"/>
                <a:gd name="T10" fmla="*/ 9 w 29"/>
                <a:gd name="T11" fmla="*/ 10 h 40"/>
                <a:gd name="T12" fmla="*/ 9 w 29"/>
                <a:gd name="T13" fmla="*/ 11 h 40"/>
                <a:gd name="T14" fmla="*/ 11 w 29"/>
                <a:gd name="T15" fmla="*/ 12 h 40"/>
                <a:gd name="T16" fmla="*/ 13 w 29"/>
                <a:gd name="T17" fmla="*/ 14 h 40"/>
                <a:gd name="T18" fmla="*/ 16 w 29"/>
                <a:gd name="T19" fmla="*/ 15 h 40"/>
                <a:gd name="T20" fmla="*/ 22 w 29"/>
                <a:gd name="T21" fmla="*/ 18 h 40"/>
                <a:gd name="T22" fmla="*/ 26 w 29"/>
                <a:gd name="T23" fmla="*/ 20 h 40"/>
                <a:gd name="T24" fmla="*/ 28 w 29"/>
                <a:gd name="T25" fmla="*/ 24 h 40"/>
                <a:gd name="T26" fmla="*/ 29 w 29"/>
                <a:gd name="T27" fmla="*/ 28 h 40"/>
                <a:gd name="T28" fmla="*/ 28 w 29"/>
                <a:gd name="T29" fmla="*/ 34 h 40"/>
                <a:gd name="T30" fmla="*/ 25 w 29"/>
                <a:gd name="T31" fmla="*/ 37 h 40"/>
                <a:gd name="T32" fmla="*/ 20 w 29"/>
                <a:gd name="T33" fmla="*/ 39 h 40"/>
                <a:gd name="T34" fmla="*/ 15 w 29"/>
                <a:gd name="T35" fmla="*/ 40 h 40"/>
                <a:gd name="T36" fmla="*/ 7 w 29"/>
                <a:gd name="T37" fmla="*/ 38 h 40"/>
                <a:gd name="T38" fmla="*/ 0 w 29"/>
                <a:gd name="T39" fmla="*/ 35 h 40"/>
                <a:gd name="T40" fmla="*/ 4 w 29"/>
                <a:gd name="T41" fmla="*/ 29 h 40"/>
                <a:gd name="T42" fmla="*/ 9 w 29"/>
                <a:gd name="T43" fmla="*/ 32 h 40"/>
                <a:gd name="T44" fmla="*/ 15 w 29"/>
                <a:gd name="T45" fmla="*/ 33 h 40"/>
                <a:gd name="T46" fmla="*/ 20 w 29"/>
                <a:gd name="T47" fmla="*/ 32 h 40"/>
                <a:gd name="T48" fmla="*/ 22 w 29"/>
                <a:gd name="T49" fmla="*/ 29 h 40"/>
                <a:gd name="T50" fmla="*/ 21 w 29"/>
                <a:gd name="T51" fmla="*/ 27 h 40"/>
                <a:gd name="T52" fmla="*/ 19 w 29"/>
                <a:gd name="T53" fmla="*/ 25 h 40"/>
                <a:gd name="T54" fmla="*/ 17 w 29"/>
                <a:gd name="T55" fmla="*/ 24 h 40"/>
                <a:gd name="T56" fmla="*/ 13 w 29"/>
                <a:gd name="T57" fmla="*/ 22 h 40"/>
                <a:gd name="T58" fmla="*/ 8 w 29"/>
                <a:gd name="T59" fmla="*/ 20 h 40"/>
                <a:gd name="T60" fmla="*/ 4 w 29"/>
                <a:gd name="T61" fmla="*/ 17 h 40"/>
                <a:gd name="T62" fmla="*/ 2 w 29"/>
                <a:gd name="T63" fmla="*/ 14 h 40"/>
                <a:gd name="T64" fmla="*/ 2 w 29"/>
                <a:gd name="T65" fmla="*/ 10 h 40"/>
                <a:gd name="T66" fmla="*/ 2 w 29"/>
                <a:gd name="T67" fmla="*/ 5 h 40"/>
                <a:gd name="T68" fmla="*/ 5 w 29"/>
                <a:gd name="T69" fmla="*/ 2 h 40"/>
                <a:gd name="T70" fmla="*/ 9 w 29"/>
                <a:gd name="T71" fmla="*/ 0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4" y="10"/>
                    <a:pt x="24" y="10"/>
                    <a:pt x="24" y="10"/>
                  </a:cubicBezTo>
                  <a:cubicBezTo>
                    <a:pt x="23" y="8"/>
                    <a:pt x="21" y="8"/>
                    <a:pt x="20" y="7"/>
                  </a:cubicBezTo>
                  <a:cubicBezTo>
                    <a:pt x="18" y="7"/>
                    <a:pt x="16" y="6"/>
                    <a:pt x="14" y="6"/>
                  </a:cubicBezTo>
                  <a:cubicBezTo>
                    <a:pt x="13" y="6"/>
                    <a:pt x="11" y="7"/>
                    <a:pt x="10" y="7"/>
                  </a:cubicBezTo>
                  <a:cubicBezTo>
                    <a:pt x="10" y="8"/>
                    <a:pt x="9" y="9"/>
                    <a:pt x="9" y="10"/>
                  </a:cubicBezTo>
                  <a:cubicBezTo>
                    <a:pt x="9" y="10"/>
                    <a:pt x="9" y="11"/>
                    <a:pt x="9" y="11"/>
                  </a:cubicBezTo>
                  <a:cubicBezTo>
                    <a:pt x="10" y="12"/>
                    <a:pt x="10" y="12"/>
                    <a:pt x="11"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4" y="29"/>
                    <a:pt x="4" y="29"/>
                    <a:pt x="4"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2" y="27"/>
                    <a:pt x="21" y="27"/>
                  </a:cubicBezTo>
                  <a:cubicBezTo>
                    <a:pt x="21" y="26"/>
                    <a:pt x="20" y="25"/>
                    <a:pt x="19" y="25"/>
                  </a:cubicBezTo>
                  <a:cubicBezTo>
                    <a:pt x="19" y="25"/>
                    <a:pt x="18" y="24"/>
                    <a:pt x="17" y="24"/>
                  </a:cubicBezTo>
                  <a:cubicBezTo>
                    <a:pt x="15" y="23"/>
                    <a:pt x="14" y="23"/>
                    <a:pt x="13" y="22"/>
                  </a:cubicBezTo>
                  <a:cubicBezTo>
                    <a:pt x="11" y="21"/>
                    <a:pt x="9" y="20"/>
                    <a:pt x="8" y="20"/>
                  </a:cubicBezTo>
                  <a:cubicBezTo>
                    <a:pt x="6" y="19"/>
                    <a:pt x="5" y="18"/>
                    <a:pt x="4" y="17"/>
                  </a:cubicBezTo>
                  <a:cubicBezTo>
                    <a:pt x="3" y="16"/>
                    <a:pt x="3" y="15"/>
                    <a:pt x="2" y="14"/>
                  </a:cubicBezTo>
                  <a:cubicBezTo>
                    <a:pt x="2" y="13"/>
                    <a:pt x="2" y="12"/>
                    <a:pt x="2" y="10"/>
                  </a:cubicBezTo>
                  <a:cubicBezTo>
                    <a:pt x="2"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06" name="Freeform 24">
              <a:extLst>
                <a:ext uri="{FF2B5EF4-FFF2-40B4-BE49-F238E27FC236}">
                  <a16:creationId xmlns:a16="http://schemas.microsoft.com/office/drawing/2014/main" id="{813850E4-4B62-4FDA-ABD6-F5A5AA5E7C28}"/>
                </a:ext>
              </a:extLst>
            </p:cNvPr>
            <p:cNvSpPr>
              <a:spLocks/>
            </p:cNvSpPr>
            <p:nvPr userDrawn="1"/>
          </p:nvSpPr>
          <p:spPr bwMode="auto">
            <a:xfrm>
              <a:off x="2118027"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07" name="Freeform 25">
              <a:extLst>
                <a:ext uri="{FF2B5EF4-FFF2-40B4-BE49-F238E27FC236}">
                  <a16:creationId xmlns:a16="http://schemas.microsoft.com/office/drawing/2014/main" id="{1B4F0124-2FAE-4D54-9ECC-E88A8031BBDE}"/>
                </a:ext>
              </a:extLst>
            </p:cNvPr>
            <p:cNvSpPr>
              <a:spLocks noEditPoints="1"/>
            </p:cNvSpPr>
            <p:nvPr userDrawn="1"/>
          </p:nvSpPr>
          <p:spPr bwMode="auto">
            <a:xfrm>
              <a:off x="2194750" y="6175958"/>
              <a:ext cx="24412" cy="136010"/>
            </a:xfrm>
            <a:custGeom>
              <a:avLst/>
              <a:gdLst>
                <a:gd name="T0" fmla="*/ 10 w 10"/>
                <a:gd name="T1" fmla="*/ 5 h 53"/>
                <a:gd name="T2" fmla="*/ 9 w 10"/>
                <a:gd name="T3" fmla="*/ 6 h 53"/>
                <a:gd name="T4" fmla="*/ 8 w 10"/>
                <a:gd name="T5" fmla="*/ 8 h 53"/>
                <a:gd name="T6" fmla="*/ 7 w 10"/>
                <a:gd name="T7" fmla="*/ 9 h 53"/>
                <a:gd name="T8" fmla="*/ 5 w 10"/>
                <a:gd name="T9" fmla="*/ 9 h 53"/>
                <a:gd name="T10" fmla="*/ 3 w 10"/>
                <a:gd name="T11" fmla="*/ 9 h 53"/>
                <a:gd name="T12" fmla="*/ 1 w 10"/>
                <a:gd name="T13" fmla="*/ 8 h 53"/>
                <a:gd name="T14" fmla="*/ 0 w 10"/>
                <a:gd name="T15" fmla="*/ 6 h 53"/>
                <a:gd name="T16" fmla="*/ 0 w 10"/>
                <a:gd name="T17" fmla="*/ 5 h 53"/>
                <a:gd name="T18" fmla="*/ 0 w 10"/>
                <a:gd name="T19" fmla="*/ 3 h 53"/>
                <a:gd name="T20" fmla="*/ 1 w 10"/>
                <a:gd name="T21" fmla="*/ 1 h 53"/>
                <a:gd name="T22" fmla="*/ 3 w 10"/>
                <a:gd name="T23" fmla="*/ 0 h 53"/>
                <a:gd name="T24" fmla="*/ 5 w 10"/>
                <a:gd name="T25" fmla="*/ 0 h 53"/>
                <a:gd name="T26" fmla="*/ 7 w 10"/>
                <a:gd name="T27" fmla="*/ 0 h 53"/>
                <a:gd name="T28" fmla="*/ 8 w 10"/>
                <a:gd name="T29" fmla="*/ 1 h 53"/>
                <a:gd name="T30" fmla="*/ 9 w 10"/>
                <a:gd name="T31" fmla="*/ 3 h 53"/>
                <a:gd name="T32" fmla="*/ 10 w 10"/>
                <a:gd name="T33" fmla="*/ 5 h 53"/>
                <a:gd name="T34" fmla="*/ 1 w 10"/>
                <a:gd name="T35" fmla="*/ 53 h 53"/>
                <a:gd name="T36" fmla="*/ 1 w 10"/>
                <a:gd name="T37" fmla="*/ 14 h 53"/>
                <a:gd name="T38" fmla="*/ 9 w 10"/>
                <a:gd name="T39" fmla="*/ 14 h 53"/>
                <a:gd name="T40" fmla="*/ 9 w 10"/>
                <a:gd name="T41" fmla="*/ 53 h 53"/>
                <a:gd name="T42" fmla="*/ 1 w 10"/>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 h="53">
                  <a:moveTo>
                    <a:pt x="10" y="5"/>
                  </a:moveTo>
                  <a:cubicBezTo>
                    <a:pt x="10" y="5"/>
                    <a:pt x="10" y="6"/>
                    <a:pt x="9" y="6"/>
                  </a:cubicBezTo>
                  <a:cubicBezTo>
                    <a:pt x="9" y="7"/>
                    <a:pt x="9" y="8"/>
                    <a:pt x="8" y="8"/>
                  </a:cubicBezTo>
                  <a:cubicBezTo>
                    <a:pt x="8" y="8"/>
                    <a:pt x="7" y="9"/>
                    <a:pt x="7" y="9"/>
                  </a:cubicBezTo>
                  <a:cubicBezTo>
                    <a:pt x="6" y="9"/>
                    <a:pt x="6" y="9"/>
                    <a:pt x="5" y="9"/>
                  </a:cubicBezTo>
                  <a:cubicBezTo>
                    <a:pt x="4" y="9"/>
                    <a:pt x="4" y="9"/>
                    <a:pt x="3" y="9"/>
                  </a:cubicBezTo>
                  <a:cubicBezTo>
                    <a:pt x="2" y="9"/>
                    <a:pt x="2" y="8"/>
                    <a:pt x="1" y="8"/>
                  </a:cubicBezTo>
                  <a:cubicBezTo>
                    <a:pt x="1" y="8"/>
                    <a:pt x="1" y="7"/>
                    <a:pt x="0" y="6"/>
                  </a:cubicBezTo>
                  <a:cubicBezTo>
                    <a:pt x="0" y="6"/>
                    <a:pt x="0" y="5"/>
                    <a:pt x="0" y="5"/>
                  </a:cubicBezTo>
                  <a:cubicBezTo>
                    <a:pt x="0" y="4"/>
                    <a:pt x="0" y="3"/>
                    <a:pt x="0" y="3"/>
                  </a:cubicBezTo>
                  <a:cubicBezTo>
                    <a:pt x="1" y="2"/>
                    <a:pt x="1" y="2"/>
                    <a:pt x="1" y="1"/>
                  </a:cubicBezTo>
                  <a:cubicBezTo>
                    <a:pt x="2" y="1"/>
                    <a:pt x="2" y="0"/>
                    <a:pt x="3" y="0"/>
                  </a:cubicBezTo>
                  <a:cubicBezTo>
                    <a:pt x="4" y="0"/>
                    <a:pt x="4" y="0"/>
                    <a:pt x="5" y="0"/>
                  </a:cubicBezTo>
                  <a:cubicBezTo>
                    <a:pt x="6" y="0"/>
                    <a:pt x="6" y="0"/>
                    <a:pt x="7" y="0"/>
                  </a:cubicBezTo>
                  <a:cubicBezTo>
                    <a:pt x="7" y="0"/>
                    <a:pt x="8" y="1"/>
                    <a:pt x="8" y="1"/>
                  </a:cubicBezTo>
                  <a:cubicBezTo>
                    <a:pt x="9" y="2"/>
                    <a:pt x="9" y="2"/>
                    <a:pt x="9" y="3"/>
                  </a:cubicBezTo>
                  <a:cubicBezTo>
                    <a:pt x="10" y="3"/>
                    <a:pt x="10" y="4"/>
                    <a:pt x="10" y="5"/>
                  </a:cubicBezTo>
                  <a:close/>
                  <a:moveTo>
                    <a:pt x="1" y="53"/>
                  </a:moveTo>
                  <a:cubicBezTo>
                    <a:pt x="1" y="14"/>
                    <a:pt x="1" y="14"/>
                    <a:pt x="1" y="14"/>
                  </a:cubicBezTo>
                  <a:cubicBezTo>
                    <a:pt x="9" y="14"/>
                    <a:pt x="9" y="14"/>
                    <a:pt x="9" y="14"/>
                  </a:cubicBezTo>
                  <a:cubicBezTo>
                    <a:pt x="9" y="53"/>
                    <a:pt x="9" y="53"/>
                    <a:pt x="9" y="53"/>
                  </a:cubicBezTo>
                  <a:lnTo>
                    <a:pt x="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08" name="Freeform 26">
              <a:extLst>
                <a:ext uri="{FF2B5EF4-FFF2-40B4-BE49-F238E27FC236}">
                  <a16:creationId xmlns:a16="http://schemas.microsoft.com/office/drawing/2014/main" id="{2A730E5F-DF9C-488E-B4E0-EE9F501529EE}"/>
                </a:ext>
              </a:extLst>
            </p:cNvPr>
            <p:cNvSpPr>
              <a:spLocks noEditPoints="1"/>
            </p:cNvSpPr>
            <p:nvPr userDrawn="1"/>
          </p:nvSpPr>
          <p:spPr bwMode="auto">
            <a:xfrm>
              <a:off x="2236599" y="6212575"/>
              <a:ext cx="87186" cy="101135"/>
            </a:xfrm>
            <a:custGeom>
              <a:avLst/>
              <a:gdLst>
                <a:gd name="T0" fmla="*/ 34 w 34"/>
                <a:gd name="T1" fmla="*/ 19 h 40"/>
                <a:gd name="T2" fmla="*/ 33 w 34"/>
                <a:gd name="T3" fmla="*/ 28 h 40"/>
                <a:gd name="T4" fmla="*/ 29 w 34"/>
                <a:gd name="T5" fmla="*/ 34 h 40"/>
                <a:gd name="T6" fmla="*/ 24 w 34"/>
                <a:gd name="T7" fmla="*/ 38 h 40"/>
                <a:gd name="T8" fmla="*/ 17 w 34"/>
                <a:gd name="T9" fmla="*/ 40 h 40"/>
                <a:gd name="T10" fmla="*/ 10 w 34"/>
                <a:gd name="T11" fmla="*/ 38 h 40"/>
                <a:gd name="T12" fmla="*/ 5 w 34"/>
                <a:gd name="T13" fmla="*/ 34 h 40"/>
                <a:gd name="T14" fmla="*/ 1 w 34"/>
                <a:gd name="T15" fmla="*/ 28 h 40"/>
                <a:gd name="T16" fmla="*/ 0 w 34"/>
                <a:gd name="T17" fmla="*/ 20 h 40"/>
                <a:gd name="T18" fmla="*/ 1 w 34"/>
                <a:gd name="T19" fmla="*/ 11 h 40"/>
                <a:gd name="T20" fmla="*/ 5 w 34"/>
                <a:gd name="T21" fmla="*/ 5 h 40"/>
                <a:gd name="T22" fmla="*/ 10 w 34"/>
                <a:gd name="T23" fmla="*/ 1 h 40"/>
                <a:gd name="T24" fmla="*/ 17 w 34"/>
                <a:gd name="T25" fmla="*/ 0 h 40"/>
                <a:gd name="T26" fmla="*/ 24 w 34"/>
                <a:gd name="T27" fmla="*/ 1 h 40"/>
                <a:gd name="T28" fmla="*/ 29 w 34"/>
                <a:gd name="T29" fmla="*/ 5 h 40"/>
                <a:gd name="T30" fmla="*/ 33 w 34"/>
                <a:gd name="T31" fmla="*/ 11 h 40"/>
                <a:gd name="T32" fmla="*/ 34 w 34"/>
                <a:gd name="T33" fmla="*/ 19 h 40"/>
                <a:gd name="T34" fmla="*/ 26 w 34"/>
                <a:gd name="T35" fmla="*/ 20 h 40"/>
                <a:gd name="T36" fmla="*/ 26 w 34"/>
                <a:gd name="T37" fmla="*/ 14 h 40"/>
                <a:gd name="T38" fmla="*/ 24 w 34"/>
                <a:gd name="T39" fmla="*/ 10 h 40"/>
                <a:gd name="T40" fmla="*/ 21 w 34"/>
                <a:gd name="T41" fmla="*/ 8 h 40"/>
                <a:gd name="T42" fmla="*/ 17 w 34"/>
                <a:gd name="T43" fmla="*/ 7 h 40"/>
                <a:gd name="T44" fmla="*/ 13 w 34"/>
                <a:gd name="T45" fmla="*/ 8 h 40"/>
                <a:gd name="T46" fmla="*/ 10 w 34"/>
                <a:gd name="T47" fmla="*/ 10 h 40"/>
                <a:gd name="T48" fmla="*/ 8 w 34"/>
                <a:gd name="T49" fmla="*/ 14 h 40"/>
                <a:gd name="T50" fmla="*/ 7 w 34"/>
                <a:gd name="T51" fmla="*/ 19 h 40"/>
                <a:gd name="T52" fmla="*/ 8 w 34"/>
                <a:gd name="T53" fmla="*/ 25 h 40"/>
                <a:gd name="T54" fmla="*/ 10 w 34"/>
                <a:gd name="T55" fmla="*/ 29 h 40"/>
                <a:gd name="T56" fmla="*/ 13 w 34"/>
                <a:gd name="T57" fmla="*/ 32 h 40"/>
                <a:gd name="T58" fmla="*/ 17 w 34"/>
                <a:gd name="T59" fmla="*/ 32 h 40"/>
                <a:gd name="T60" fmla="*/ 21 w 34"/>
                <a:gd name="T61" fmla="*/ 31 h 40"/>
                <a:gd name="T62" fmla="*/ 24 w 34"/>
                <a:gd name="T63" fmla="*/ 29 h 40"/>
                <a:gd name="T64" fmla="*/ 26 w 34"/>
                <a:gd name="T65" fmla="*/ 25 h 40"/>
                <a:gd name="T66" fmla="*/ 26 w 34"/>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 h="40">
                  <a:moveTo>
                    <a:pt x="34" y="19"/>
                  </a:moveTo>
                  <a:cubicBezTo>
                    <a:pt x="34" y="23"/>
                    <a:pt x="34" y="25"/>
                    <a:pt x="33" y="28"/>
                  </a:cubicBezTo>
                  <a:cubicBezTo>
                    <a:pt x="32" y="30"/>
                    <a:pt x="31" y="33"/>
                    <a:pt x="29" y="34"/>
                  </a:cubicBezTo>
                  <a:cubicBezTo>
                    <a:pt x="28" y="36"/>
                    <a:pt x="26" y="37"/>
                    <a:pt x="24" y="38"/>
                  </a:cubicBezTo>
                  <a:cubicBezTo>
                    <a:pt x="21" y="39"/>
                    <a:pt x="19" y="40"/>
                    <a:pt x="17" y="40"/>
                  </a:cubicBezTo>
                  <a:cubicBezTo>
                    <a:pt x="14" y="40"/>
                    <a:pt x="12" y="39"/>
                    <a:pt x="10" y="38"/>
                  </a:cubicBezTo>
                  <a:cubicBezTo>
                    <a:pt x="8" y="37"/>
                    <a:pt x="6" y="36"/>
                    <a:pt x="5" y="34"/>
                  </a:cubicBezTo>
                  <a:cubicBezTo>
                    <a:pt x="3" y="32"/>
                    <a:pt x="2" y="30"/>
                    <a:pt x="1" y="28"/>
                  </a:cubicBezTo>
                  <a:cubicBezTo>
                    <a:pt x="0" y="25"/>
                    <a:pt x="0" y="23"/>
                    <a:pt x="0" y="20"/>
                  </a:cubicBezTo>
                  <a:cubicBezTo>
                    <a:pt x="0" y="16"/>
                    <a:pt x="0" y="14"/>
                    <a:pt x="1" y="11"/>
                  </a:cubicBezTo>
                  <a:cubicBezTo>
                    <a:pt x="2" y="9"/>
                    <a:pt x="3" y="7"/>
                    <a:pt x="5" y="5"/>
                  </a:cubicBezTo>
                  <a:cubicBezTo>
                    <a:pt x="6" y="3"/>
                    <a:pt x="8" y="2"/>
                    <a:pt x="10" y="1"/>
                  </a:cubicBezTo>
                  <a:cubicBezTo>
                    <a:pt x="12" y="0"/>
                    <a:pt x="14" y="0"/>
                    <a:pt x="17" y="0"/>
                  </a:cubicBezTo>
                  <a:cubicBezTo>
                    <a:pt x="19" y="0"/>
                    <a:pt x="22" y="0"/>
                    <a:pt x="24" y="1"/>
                  </a:cubicBezTo>
                  <a:cubicBezTo>
                    <a:pt x="26" y="2"/>
                    <a:pt x="28" y="3"/>
                    <a:pt x="29" y="5"/>
                  </a:cubicBezTo>
                  <a:cubicBezTo>
                    <a:pt x="31" y="7"/>
                    <a:pt x="32" y="9"/>
                    <a:pt x="33" y="11"/>
                  </a:cubicBezTo>
                  <a:cubicBezTo>
                    <a:pt x="34" y="14"/>
                    <a:pt x="34" y="16"/>
                    <a:pt x="34" y="19"/>
                  </a:cubicBezTo>
                  <a:close/>
                  <a:moveTo>
                    <a:pt x="26" y="20"/>
                  </a:moveTo>
                  <a:cubicBezTo>
                    <a:pt x="26" y="18"/>
                    <a:pt x="26" y="16"/>
                    <a:pt x="26" y="14"/>
                  </a:cubicBezTo>
                  <a:cubicBezTo>
                    <a:pt x="25" y="13"/>
                    <a:pt x="25" y="11"/>
                    <a:pt x="24" y="10"/>
                  </a:cubicBezTo>
                  <a:cubicBezTo>
                    <a:pt x="23" y="9"/>
                    <a:pt x="22" y="8"/>
                    <a:pt x="21" y="8"/>
                  </a:cubicBezTo>
                  <a:cubicBezTo>
                    <a:pt x="19" y="7"/>
                    <a:pt x="18" y="7"/>
                    <a:pt x="17" y="7"/>
                  </a:cubicBezTo>
                  <a:cubicBezTo>
                    <a:pt x="15" y="7"/>
                    <a:pt x="14" y="7"/>
                    <a:pt x="13" y="8"/>
                  </a:cubicBezTo>
                  <a:cubicBezTo>
                    <a:pt x="12" y="8"/>
                    <a:pt x="11" y="9"/>
                    <a:pt x="10" y="10"/>
                  </a:cubicBezTo>
                  <a:cubicBezTo>
                    <a:pt x="9" y="11"/>
                    <a:pt x="8" y="13"/>
                    <a:pt x="8" y="14"/>
                  </a:cubicBezTo>
                  <a:cubicBezTo>
                    <a:pt x="8" y="16"/>
                    <a:pt x="7" y="17"/>
                    <a:pt x="7" y="19"/>
                  </a:cubicBezTo>
                  <a:cubicBezTo>
                    <a:pt x="7" y="21"/>
                    <a:pt x="8" y="23"/>
                    <a:pt x="8" y="25"/>
                  </a:cubicBezTo>
                  <a:cubicBezTo>
                    <a:pt x="9" y="27"/>
                    <a:pt x="9" y="28"/>
                    <a:pt x="10" y="29"/>
                  </a:cubicBezTo>
                  <a:cubicBezTo>
                    <a:pt x="11" y="30"/>
                    <a:pt x="12" y="31"/>
                    <a:pt x="13" y="32"/>
                  </a:cubicBezTo>
                  <a:cubicBezTo>
                    <a:pt x="14" y="32"/>
                    <a:pt x="16" y="32"/>
                    <a:pt x="17" y="32"/>
                  </a:cubicBezTo>
                  <a:cubicBezTo>
                    <a:pt x="18" y="32"/>
                    <a:pt x="20" y="32"/>
                    <a:pt x="21" y="31"/>
                  </a:cubicBezTo>
                  <a:cubicBezTo>
                    <a:pt x="22" y="31"/>
                    <a:pt x="23" y="30"/>
                    <a:pt x="24" y="29"/>
                  </a:cubicBezTo>
                  <a:cubicBezTo>
                    <a:pt x="25" y="27"/>
                    <a:pt x="25" y="26"/>
                    <a:pt x="26" y="25"/>
                  </a:cubicBezTo>
                  <a:cubicBezTo>
                    <a:pt x="26" y="23"/>
                    <a:pt x="26" y="21"/>
                    <a:pt x="26"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09" name="Freeform 27">
              <a:extLst>
                <a:ext uri="{FF2B5EF4-FFF2-40B4-BE49-F238E27FC236}">
                  <a16:creationId xmlns:a16="http://schemas.microsoft.com/office/drawing/2014/main" id="{39861D7E-D8DA-436F-9E2F-5C08A8BFB4D5}"/>
                </a:ext>
              </a:extLst>
            </p:cNvPr>
            <p:cNvSpPr>
              <a:spLocks/>
            </p:cNvSpPr>
            <p:nvPr userDrawn="1"/>
          </p:nvSpPr>
          <p:spPr bwMode="auto">
            <a:xfrm>
              <a:off x="2344710" y="6212575"/>
              <a:ext cx="78468" cy="99391"/>
            </a:xfrm>
            <a:custGeom>
              <a:avLst/>
              <a:gdLst>
                <a:gd name="T0" fmla="*/ 23 w 31"/>
                <a:gd name="T1" fmla="*/ 39 h 39"/>
                <a:gd name="T2" fmla="*/ 23 w 31"/>
                <a:gd name="T3" fmla="*/ 17 h 39"/>
                <a:gd name="T4" fmla="*/ 21 w 31"/>
                <a:gd name="T5" fmla="*/ 9 h 39"/>
                <a:gd name="T6" fmla="*/ 15 w 31"/>
                <a:gd name="T7" fmla="*/ 7 h 39"/>
                <a:gd name="T8" fmla="*/ 12 w 31"/>
                <a:gd name="T9" fmla="*/ 7 h 39"/>
                <a:gd name="T10" fmla="*/ 9 w 31"/>
                <a:gd name="T11" fmla="*/ 9 h 39"/>
                <a:gd name="T12" fmla="*/ 8 w 31"/>
                <a:gd name="T13" fmla="*/ 12 h 39"/>
                <a:gd name="T14" fmla="*/ 7 w 31"/>
                <a:gd name="T15" fmla="*/ 16 h 39"/>
                <a:gd name="T16" fmla="*/ 7 w 31"/>
                <a:gd name="T17" fmla="*/ 39 h 39"/>
                <a:gd name="T18" fmla="*/ 0 w 31"/>
                <a:gd name="T19" fmla="*/ 39 h 39"/>
                <a:gd name="T20" fmla="*/ 0 w 31"/>
                <a:gd name="T21" fmla="*/ 0 h 39"/>
                <a:gd name="T22" fmla="*/ 7 w 31"/>
                <a:gd name="T23" fmla="*/ 0 h 39"/>
                <a:gd name="T24" fmla="*/ 7 w 31"/>
                <a:gd name="T25" fmla="*/ 4 h 39"/>
                <a:gd name="T26" fmla="*/ 9 w 31"/>
                <a:gd name="T27" fmla="*/ 2 h 39"/>
                <a:gd name="T28" fmla="*/ 11 w 31"/>
                <a:gd name="T29" fmla="*/ 1 h 39"/>
                <a:gd name="T30" fmla="*/ 14 w 31"/>
                <a:gd name="T31" fmla="*/ 0 h 39"/>
                <a:gd name="T32" fmla="*/ 17 w 31"/>
                <a:gd name="T33" fmla="*/ 0 h 39"/>
                <a:gd name="T34" fmla="*/ 23 w 31"/>
                <a:gd name="T35" fmla="*/ 1 h 39"/>
                <a:gd name="T36" fmla="*/ 27 w 31"/>
                <a:gd name="T37" fmla="*/ 4 h 39"/>
                <a:gd name="T38" fmla="*/ 30 w 31"/>
                <a:gd name="T39" fmla="*/ 9 h 39"/>
                <a:gd name="T40" fmla="*/ 31 w 31"/>
                <a:gd name="T41" fmla="*/ 17 h 39"/>
                <a:gd name="T42" fmla="*/ 31 w 31"/>
                <a:gd name="T43" fmla="*/ 39 h 39"/>
                <a:gd name="T44" fmla="*/ 23 w 31"/>
                <a:gd name="T45"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39">
                  <a:moveTo>
                    <a:pt x="23" y="39"/>
                  </a:moveTo>
                  <a:cubicBezTo>
                    <a:pt x="23" y="17"/>
                    <a:pt x="23" y="17"/>
                    <a:pt x="23" y="17"/>
                  </a:cubicBezTo>
                  <a:cubicBezTo>
                    <a:pt x="23" y="14"/>
                    <a:pt x="23" y="11"/>
                    <a:pt x="21" y="9"/>
                  </a:cubicBezTo>
                  <a:cubicBezTo>
                    <a:pt x="20" y="7"/>
                    <a:pt x="18" y="7"/>
                    <a:pt x="15" y="7"/>
                  </a:cubicBezTo>
                  <a:cubicBezTo>
                    <a:pt x="14" y="7"/>
                    <a:pt x="13" y="7"/>
                    <a:pt x="12" y="7"/>
                  </a:cubicBezTo>
                  <a:cubicBezTo>
                    <a:pt x="11" y="8"/>
                    <a:pt x="10" y="8"/>
                    <a:pt x="9" y="9"/>
                  </a:cubicBezTo>
                  <a:cubicBezTo>
                    <a:pt x="9" y="10"/>
                    <a:pt x="8" y="11"/>
                    <a:pt x="8" y="12"/>
                  </a:cubicBezTo>
                  <a:cubicBezTo>
                    <a:pt x="8" y="14"/>
                    <a:pt x="7" y="15"/>
                    <a:pt x="7" y="16"/>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10" y="2"/>
                    <a:pt x="11" y="1"/>
                    <a:pt x="11" y="1"/>
                  </a:cubicBezTo>
                  <a:cubicBezTo>
                    <a:pt x="12" y="0"/>
                    <a:pt x="13" y="0"/>
                    <a:pt x="14" y="0"/>
                  </a:cubicBezTo>
                  <a:cubicBezTo>
                    <a:pt x="15" y="0"/>
                    <a:pt x="16" y="0"/>
                    <a:pt x="17" y="0"/>
                  </a:cubicBezTo>
                  <a:cubicBezTo>
                    <a:pt x="19" y="0"/>
                    <a:pt x="21" y="0"/>
                    <a:pt x="23" y="1"/>
                  </a:cubicBezTo>
                  <a:cubicBezTo>
                    <a:pt x="25" y="1"/>
                    <a:pt x="26" y="2"/>
                    <a:pt x="27" y="4"/>
                  </a:cubicBezTo>
                  <a:cubicBezTo>
                    <a:pt x="28" y="5"/>
                    <a:pt x="29" y="7"/>
                    <a:pt x="30" y="9"/>
                  </a:cubicBezTo>
                  <a:cubicBezTo>
                    <a:pt x="30" y="11"/>
                    <a:pt x="31" y="14"/>
                    <a:pt x="31" y="17"/>
                  </a:cubicBezTo>
                  <a:cubicBezTo>
                    <a:pt x="31" y="39"/>
                    <a:pt x="31" y="39"/>
                    <a:pt x="31" y="39"/>
                  </a:cubicBezTo>
                  <a:lnTo>
                    <a:pt x="23"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10" name="Freeform 28">
              <a:extLst>
                <a:ext uri="{FF2B5EF4-FFF2-40B4-BE49-F238E27FC236}">
                  <a16:creationId xmlns:a16="http://schemas.microsoft.com/office/drawing/2014/main" id="{8B038F9F-6A9C-4E57-A659-0090AF470598}"/>
                </a:ext>
              </a:extLst>
            </p:cNvPr>
            <p:cNvSpPr>
              <a:spLocks/>
            </p:cNvSpPr>
            <p:nvPr userDrawn="1"/>
          </p:nvSpPr>
          <p:spPr bwMode="auto">
            <a:xfrm>
              <a:off x="2445845" y="6284068"/>
              <a:ext cx="31387" cy="29643"/>
            </a:xfrm>
            <a:custGeom>
              <a:avLst/>
              <a:gdLst>
                <a:gd name="T0" fmla="*/ 12 w 12"/>
                <a:gd name="T1" fmla="*/ 6 h 12"/>
                <a:gd name="T2" fmla="*/ 11 w 12"/>
                <a:gd name="T3" fmla="*/ 8 h 12"/>
                <a:gd name="T4" fmla="*/ 10 w 12"/>
                <a:gd name="T5" fmla="*/ 10 h 12"/>
                <a:gd name="T6" fmla="*/ 8 w 12"/>
                <a:gd name="T7" fmla="*/ 11 h 12"/>
                <a:gd name="T8" fmla="*/ 6 w 12"/>
                <a:gd name="T9" fmla="*/ 12 h 12"/>
                <a:gd name="T10" fmla="*/ 4 w 12"/>
                <a:gd name="T11" fmla="*/ 11 h 12"/>
                <a:gd name="T12" fmla="*/ 2 w 12"/>
                <a:gd name="T13" fmla="*/ 10 h 12"/>
                <a:gd name="T14" fmla="*/ 1 w 12"/>
                <a:gd name="T15" fmla="*/ 8 h 12"/>
                <a:gd name="T16" fmla="*/ 0 w 12"/>
                <a:gd name="T17" fmla="*/ 6 h 12"/>
                <a:gd name="T18" fmla="*/ 1 w 12"/>
                <a:gd name="T19" fmla="*/ 4 h 12"/>
                <a:gd name="T20" fmla="*/ 2 w 12"/>
                <a:gd name="T21" fmla="*/ 2 h 12"/>
                <a:gd name="T22" fmla="*/ 4 w 12"/>
                <a:gd name="T23" fmla="*/ 0 h 12"/>
                <a:gd name="T24" fmla="*/ 6 w 12"/>
                <a:gd name="T25" fmla="*/ 0 h 12"/>
                <a:gd name="T26" fmla="*/ 8 w 12"/>
                <a:gd name="T27" fmla="*/ 0 h 12"/>
                <a:gd name="T28" fmla="*/ 10 w 12"/>
                <a:gd name="T29" fmla="*/ 2 h 12"/>
                <a:gd name="T30" fmla="*/ 11 w 12"/>
                <a:gd name="T31" fmla="*/ 4 h 12"/>
                <a:gd name="T32" fmla="*/ 12 w 12"/>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2">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4" y="11"/>
                  </a:cubicBezTo>
                  <a:cubicBezTo>
                    <a:pt x="3" y="11"/>
                    <a:pt x="2" y="10"/>
                    <a:pt x="2" y="10"/>
                  </a:cubicBezTo>
                  <a:cubicBezTo>
                    <a:pt x="1" y="9"/>
                    <a:pt x="1" y="9"/>
                    <a:pt x="1" y="8"/>
                  </a:cubicBezTo>
                  <a:cubicBezTo>
                    <a:pt x="0" y="7"/>
                    <a:pt x="0" y="7"/>
                    <a:pt x="0" y="6"/>
                  </a:cubicBezTo>
                  <a:cubicBezTo>
                    <a:pt x="0" y="5"/>
                    <a:pt x="0" y="4"/>
                    <a:pt x="1" y="4"/>
                  </a:cubicBezTo>
                  <a:cubicBezTo>
                    <a:pt x="1" y="3"/>
                    <a:pt x="1" y="2"/>
                    <a:pt x="2" y="2"/>
                  </a:cubicBezTo>
                  <a:cubicBezTo>
                    <a:pt x="2" y="1"/>
                    <a:pt x="3" y="1"/>
                    <a:pt x="4"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11" name="Freeform 29">
              <a:extLst>
                <a:ext uri="{FF2B5EF4-FFF2-40B4-BE49-F238E27FC236}">
                  <a16:creationId xmlns:a16="http://schemas.microsoft.com/office/drawing/2014/main" id="{15E4EB7D-754D-4053-9A23-596C7CFDA987}"/>
                </a:ext>
              </a:extLst>
            </p:cNvPr>
            <p:cNvSpPr>
              <a:spLocks/>
            </p:cNvSpPr>
            <p:nvPr userDrawn="1"/>
          </p:nvSpPr>
          <p:spPr bwMode="auto">
            <a:xfrm>
              <a:off x="2540006" y="6181188"/>
              <a:ext cx="97648" cy="130778"/>
            </a:xfrm>
            <a:custGeom>
              <a:avLst/>
              <a:gdLst>
                <a:gd name="T0" fmla="*/ 34 w 56"/>
                <a:gd name="T1" fmla="*/ 11 h 75"/>
                <a:gd name="T2" fmla="*/ 34 w 56"/>
                <a:gd name="T3" fmla="*/ 75 h 75"/>
                <a:gd name="T4" fmla="*/ 22 w 56"/>
                <a:gd name="T5" fmla="*/ 75 h 75"/>
                <a:gd name="T6" fmla="*/ 22 w 56"/>
                <a:gd name="T7" fmla="*/ 11 h 75"/>
                <a:gd name="T8" fmla="*/ 0 w 56"/>
                <a:gd name="T9" fmla="*/ 11 h 75"/>
                <a:gd name="T10" fmla="*/ 0 w 56"/>
                <a:gd name="T11" fmla="*/ 0 h 75"/>
                <a:gd name="T12" fmla="*/ 56 w 56"/>
                <a:gd name="T13" fmla="*/ 0 h 75"/>
                <a:gd name="T14" fmla="*/ 56 w 56"/>
                <a:gd name="T15" fmla="*/ 11 h 75"/>
                <a:gd name="T16" fmla="*/ 34 w 56"/>
                <a:gd name="T17" fmla="*/ 1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75">
                  <a:moveTo>
                    <a:pt x="34" y="11"/>
                  </a:moveTo>
                  <a:lnTo>
                    <a:pt x="34" y="75"/>
                  </a:lnTo>
                  <a:lnTo>
                    <a:pt x="22" y="75"/>
                  </a:lnTo>
                  <a:lnTo>
                    <a:pt x="22" y="11"/>
                  </a:lnTo>
                  <a:lnTo>
                    <a:pt x="0" y="11"/>
                  </a:lnTo>
                  <a:lnTo>
                    <a:pt x="0" y="0"/>
                  </a:lnTo>
                  <a:lnTo>
                    <a:pt x="56" y="0"/>
                  </a:lnTo>
                  <a:lnTo>
                    <a:pt x="56" y="11"/>
                  </a:lnTo>
                  <a:lnTo>
                    <a:pt x="34" y="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12" name="Freeform 30">
              <a:extLst>
                <a:ext uri="{FF2B5EF4-FFF2-40B4-BE49-F238E27FC236}">
                  <a16:creationId xmlns:a16="http://schemas.microsoft.com/office/drawing/2014/main" id="{28E147CB-2B8F-497B-B00B-C25E679DC5EB}"/>
                </a:ext>
              </a:extLst>
            </p:cNvPr>
            <p:cNvSpPr>
              <a:spLocks/>
            </p:cNvSpPr>
            <p:nvPr userDrawn="1"/>
          </p:nvSpPr>
          <p:spPr bwMode="auto">
            <a:xfrm>
              <a:off x="2651603" y="6174213"/>
              <a:ext cx="80211" cy="137753"/>
            </a:xfrm>
            <a:custGeom>
              <a:avLst/>
              <a:gdLst>
                <a:gd name="T0" fmla="*/ 24 w 31"/>
                <a:gd name="T1" fmla="*/ 54 h 54"/>
                <a:gd name="T2" fmla="*/ 24 w 31"/>
                <a:gd name="T3" fmla="*/ 32 h 54"/>
                <a:gd name="T4" fmla="*/ 22 w 31"/>
                <a:gd name="T5" fmla="*/ 24 h 54"/>
                <a:gd name="T6" fmla="*/ 16 w 31"/>
                <a:gd name="T7" fmla="*/ 22 h 54"/>
                <a:gd name="T8" fmla="*/ 13 w 31"/>
                <a:gd name="T9" fmla="*/ 22 h 54"/>
                <a:gd name="T10" fmla="*/ 10 w 31"/>
                <a:gd name="T11" fmla="*/ 24 h 54"/>
                <a:gd name="T12" fmla="*/ 8 w 31"/>
                <a:gd name="T13" fmla="*/ 27 h 54"/>
                <a:gd name="T14" fmla="*/ 8 w 31"/>
                <a:gd name="T15" fmla="*/ 31 h 54"/>
                <a:gd name="T16" fmla="*/ 8 w 31"/>
                <a:gd name="T17" fmla="*/ 54 h 54"/>
                <a:gd name="T18" fmla="*/ 0 w 31"/>
                <a:gd name="T19" fmla="*/ 54 h 54"/>
                <a:gd name="T20" fmla="*/ 0 w 31"/>
                <a:gd name="T21" fmla="*/ 4 h 54"/>
                <a:gd name="T22" fmla="*/ 8 w 31"/>
                <a:gd name="T23" fmla="*/ 0 h 54"/>
                <a:gd name="T24" fmla="*/ 8 w 31"/>
                <a:gd name="T25" fmla="*/ 19 h 54"/>
                <a:gd name="T26" fmla="*/ 10 w 31"/>
                <a:gd name="T27" fmla="*/ 17 h 54"/>
                <a:gd name="T28" fmla="*/ 12 w 31"/>
                <a:gd name="T29" fmla="*/ 16 h 54"/>
                <a:gd name="T30" fmla="*/ 15 w 31"/>
                <a:gd name="T31" fmla="*/ 15 h 54"/>
                <a:gd name="T32" fmla="*/ 18 w 31"/>
                <a:gd name="T33" fmla="*/ 15 h 54"/>
                <a:gd name="T34" fmla="*/ 24 w 31"/>
                <a:gd name="T35" fmla="*/ 16 h 54"/>
                <a:gd name="T36" fmla="*/ 28 w 31"/>
                <a:gd name="T37" fmla="*/ 19 h 54"/>
                <a:gd name="T38" fmla="*/ 30 w 31"/>
                <a:gd name="T39" fmla="*/ 24 h 54"/>
                <a:gd name="T40" fmla="*/ 31 w 31"/>
                <a:gd name="T41" fmla="*/ 32 h 54"/>
                <a:gd name="T42" fmla="*/ 31 w 31"/>
                <a:gd name="T43" fmla="*/ 54 h 54"/>
                <a:gd name="T44" fmla="*/ 24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4" y="54"/>
                  </a:moveTo>
                  <a:cubicBezTo>
                    <a:pt x="24" y="32"/>
                    <a:pt x="24" y="32"/>
                    <a:pt x="24" y="32"/>
                  </a:cubicBezTo>
                  <a:cubicBezTo>
                    <a:pt x="24" y="28"/>
                    <a:pt x="23" y="26"/>
                    <a:pt x="22" y="24"/>
                  </a:cubicBezTo>
                  <a:cubicBezTo>
                    <a:pt x="21" y="22"/>
                    <a:pt x="19" y="22"/>
                    <a:pt x="16" y="22"/>
                  </a:cubicBezTo>
                  <a:cubicBezTo>
                    <a:pt x="15" y="22"/>
                    <a:pt x="14" y="22"/>
                    <a:pt x="13" y="22"/>
                  </a:cubicBezTo>
                  <a:cubicBezTo>
                    <a:pt x="12" y="22"/>
                    <a:pt x="11" y="23"/>
                    <a:pt x="10" y="24"/>
                  </a:cubicBezTo>
                  <a:cubicBezTo>
                    <a:pt x="9" y="25"/>
                    <a:pt x="9" y="26"/>
                    <a:pt x="8" y="27"/>
                  </a:cubicBezTo>
                  <a:cubicBezTo>
                    <a:pt x="8" y="28"/>
                    <a:pt x="8" y="30"/>
                    <a:pt x="8" y="31"/>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8" y="18"/>
                    <a:pt x="9" y="18"/>
                    <a:pt x="10" y="17"/>
                  </a:cubicBezTo>
                  <a:cubicBezTo>
                    <a:pt x="10" y="17"/>
                    <a:pt x="11" y="16"/>
                    <a:pt x="12" y="16"/>
                  </a:cubicBezTo>
                  <a:cubicBezTo>
                    <a:pt x="13" y="15"/>
                    <a:pt x="14" y="15"/>
                    <a:pt x="15" y="15"/>
                  </a:cubicBezTo>
                  <a:cubicBezTo>
                    <a:pt x="16" y="15"/>
                    <a:pt x="17" y="15"/>
                    <a:pt x="18" y="15"/>
                  </a:cubicBezTo>
                  <a:cubicBezTo>
                    <a:pt x="20" y="15"/>
                    <a:pt x="22" y="15"/>
                    <a:pt x="24" y="16"/>
                  </a:cubicBezTo>
                  <a:cubicBezTo>
                    <a:pt x="25" y="16"/>
                    <a:pt x="27" y="17"/>
                    <a:pt x="28" y="19"/>
                  </a:cubicBezTo>
                  <a:cubicBezTo>
                    <a:pt x="29" y="20"/>
                    <a:pt x="30" y="22"/>
                    <a:pt x="30" y="24"/>
                  </a:cubicBezTo>
                  <a:cubicBezTo>
                    <a:pt x="31" y="27"/>
                    <a:pt x="31" y="29"/>
                    <a:pt x="31" y="32"/>
                  </a:cubicBezTo>
                  <a:cubicBezTo>
                    <a:pt x="31" y="54"/>
                    <a:pt x="31" y="54"/>
                    <a:pt x="31" y="54"/>
                  </a:cubicBezTo>
                  <a:lnTo>
                    <a:pt x="24"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13" name="Freeform 31">
              <a:extLst>
                <a:ext uri="{FF2B5EF4-FFF2-40B4-BE49-F238E27FC236}">
                  <a16:creationId xmlns:a16="http://schemas.microsoft.com/office/drawing/2014/main" id="{E68BC676-C787-429D-B59B-1A5CE062F78A}"/>
                </a:ext>
              </a:extLst>
            </p:cNvPr>
            <p:cNvSpPr>
              <a:spLocks noEditPoints="1"/>
            </p:cNvSpPr>
            <p:nvPr userDrawn="1"/>
          </p:nvSpPr>
          <p:spPr bwMode="auto">
            <a:xfrm>
              <a:off x="2750996" y="6212575"/>
              <a:ext cx="85443" cy="101135"/>
            </a:xfrm>
            <a:custGeom>
              <a:avLst/>
              <a:gdLst>
                <a:gd name="T0" fmla="*/ 33 w 33"/>
                <a:gd name="T1" fmla="*/ 19 h 40"/>
                <a:gd name="T2" fmla="*/ 33 w 33"/>
                <a:gd name="T3" fmla="*/ 21 h 40"/>
                <a:gd name="T4" fmla="*/ 33 w 33"/>
                <a:gd name="T5" fmla="*/ 22 h 40"/>
                <a:gd name="T6" fmla="*/ 7 w 33"/>
                <a:gd name="T7" fmla="*/ 22 h 40"/>
                <a:gd name="T8" fmla="*/ 8 w 33"/>
                <a:gd name="T9" fmla="*/ 27 h 40"/>
                <a:gd name="T10" fmla="*/ 11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7" y="24"/>
                    <a:pt x="8" y="26"/>
                    <a:pt x="8" y="27"/>
                  </a:cubicBezTo>
                  <a:cubicBezTo>
                    <a:pt x="9" y="28"/>
                    <a:pt x="10" y="29"/>
                    <a:pt x="11" y="30"/>
                  </a:cubicBezTo>
                  <a:cubicBezTo>
                    <a:pt x="11" y="31"/>
                    <a:pt x="12" y="32"/>
                    <a:pt x="13" y="32"/>
                  </a:cubicBezTo>
                  <a:cubicBezTo>
                    <a:pt x="15" y="33"/>
                    <a:pt x="16" y="33"/>
                    <a:pt x="17" y="33"/>
                  </a:cubicBezTo>
                  <a:cubicBezTo>
                    <a:pt x="18" y="33"/>
                    <a:pt x="18" y="33"/>
                    <a:pt x="19" y="33"/>
                  </a:cubicBezTo>
                  <a:cubicBezTo>
                    <a:pt x="20" y="32"/>
                    <a:pt x="21" y="32"/>
                    <a:pt x="21" y="32"/>
                  </a:cubicBezTo>
                  <a:cubicBezTo>
                    <a:pt x="22" y="32"/>
                    <a:pt x="23"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7"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14" name="Freeform 32">
              <a:extLst>
                <a:ext uri="{FF2B5EF4-FFF2-40B4-BE49-F238E27FC236}">
                  <a16:creationId xmlns:a16="http://schemas.microsoft.com/office/drawing/2014/main" id="{71266960-73CB-44B9-9A97-810858989148}"/>
                </a:ext>
              </a:extLst>
            </p:cNvPr>
            <p:cNvSpPr>
              <a:spLocks noEditPoints="1"/>
            </p:cNvSpPr>
            <p:nvPr userDrawn="1"/>
          </p:nvSpPr>
          <p:spPr bwMode="auto">
            <a:xfrm>
              <a:off x="2902698" y="6174213"/>
              <a:ext cx="80211" cy="139497"/>
            </a:xfrm>
            <a:custGeom>
              <a:avLst/>
              <a:gdLst>
                <a:gd name="T0" fmla="*/ 32 w 32"/>
                <a:gd name="T1" fmla="*/ 35 h 55"/>
                <a:gd name="T2" fmla="*/ 31 w 32"/>
                <a:gd name="T3" fmla="*/ 44 h 55"/>
                <a:gd name="T4" fmla="*/ 28 w 32"/>
                <a:gd name="T5" fmla="*/ 50 h 55"/>
                <a:gd name="T6" fmla="*/ 23 w 32"/>
                <a:gd name="T7" fmla="*/ 53 h 55"/>
                <a:gd name="T8" fmla="*/ 17 w 32"/>
                <a:gd name="T9" fmla="*/ 55 h 55"/>
                <a:gd name="T10" fmla="*/ 12 w 32"/>
                <a:gd name="T11" fmla="*/ 53 h 55"/>
                <a:gd name="T12" fmla="*/ 7 w 32"/>
                <a:gd name="T13" fmla="*/ 50 h 55"/>
                <a:gd name="T14" fmla="*/ 7 w 32"/>
                <a:gd name="T15" fmla="*/ 54 h 55"/>
                <a:gd name="T16" fmla="*/ 0 w 32"/>
                <a:gd name="T17" fmla="*/ 54 h 55"/>
                <a:gd name="T18" fmla="*/ 0 w 32"/>
                <a:gd name="T19" fmla="*/ 4 h 55"/>
                <a:gd name="T20" fmla="*/ 7 w 32"/>
                <a:gd name="T21" fmla="*/ 0 h 55"/>
                <a:gd name="T22" fmla="*/ 7 w 32"/>
                <a:gd name="T23" fmla="*/ 19 h 55"/>
                <a:gd name="T24" fmla="*/ 10 w 32"/>
                <a:gd name="T25" fmla="*/ 17 h 55"/>
                <a:gd name="T26" fmla="*/ 12 w 32"/>
                <a:gd name="T27" fmla="*/ 16 h 55"/>
                <a:gd name="T28" fmla="*/ 14 w 32"/>
                <a:gd name="T29" fmla="*/ 15 h 55"/>
                <a:gd name="T30" fmla="*/ 17 w 32"/>
                <a:gd name="T31" fmla="*/ 15 h 55"/>
                <a:gd name="T32" fmla="*/ 23 w 32"/>
                <a:gd name="T33" fmla="*/ 16 h 55"/>
                <a:gd name="T34" fmla="*/ 28 w 32"/>
                <a:gd name="T35" fmla="*/ 19 h 55"/>
                <a:gd name="T36" fmla="*/ 31 w 32"/>
                <a:gd name="T37" fmla="*/ 26 h 55"/>
                <a:gd name="T38" fmla="*/ 32 w 32"/>
                <a:gd name="T39" fmla="*/ 35 h 55"/>
                <a:gd name="T40" fmla="*/ 25 w 32"/>
                <a:gd name="T41" fmla="*/ 35 h 55"/>
                <a:gd name="T42" fmla="*/ 23 w 32"/>
                <a:gd name="T43" fmla="*/ 25 h 55"/>
                <a:gd name="T44" fmla="*/ 16 w 32"/>
                <a:gd name="T45" fmla="*/ 22 h 55"/>
                <a:gd name="T46" fmla="*/ 14 w 32"/>
                <a:gd name="T47" fmla="*/ 22 h 55"/>
                <a:gd name="T48" fmla="*/ 11 w 32"/>
                <a:gd name="T49" fmla="*/ 23 h 55"/>
                <a:gd name="T50" fmla="*/ 9 w 32"/>
                <a:gd name="T51" fmla="*/ 25 h 55"/>
                <a:gd name="T52" fmla="*/ 7 w 32"/>
                <a:gd name="T53" fmla="*/ 26 h 55"/>
                <a:gd name="T54" fmla="*/ 7 w 32"/>
                <a:gd name="T55" fmla="*/ 43 h 55"/>
                <a:gd name="T56" fmla="*/ 9 w 32"/>
                <a:gd name="T57" fmla="*/ 44 h 55"/>
                <a:gd name="T58" fmla="*/ 11 w 32"/>
                <a:gd name="T59" fmla="*/ 46 h 55"/>
                <a:gd name="T60" fmla="*/ 14 w 32"/>
                <a:gd name="T61" fmla="*/ 47 h 55"/>
                <a:gd name="T62" fmla="*/ 16 w 32"/>
                <a:gd name="T63" fmla="*/ 48 h 55"/>
                <a:gd name="T64" fmla="*/ 23 w 32"/>
                <a:gd name="T65" fmla="*/ 45 h 55"/>
                <a:gd name="T66" fmla="*/ 25 w 32"/>
                <a:gd name="T67" fmla="*/ 3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2" h="55">
                  <a:moveTo>
                    <a:pt x="32" y="35"/>
                  </a:moveTo>
                  <a:cubicBezTo>
                    <a:pt x="32" y="38"/>
                    <a:pt x="32" y="41"/>
                    <a:pt x="31" y="44"/>
                  </a:cubicBezTo>
                  <a:cubicBezTo>
                    <a:pt x="30" y="46"/>
                    <a:pt x="29" y="48"/>
                    <a:pt x="28" y="50"/>
                  </a:cubicBezTo>
                  <a:cubicBezTo>
                    <a:pt x="26" y="51"/>
                    <a:pt x="25" y="53"/>
                    <a:pt x="23" y="53"/>
                  </a:cubicBezTo>
                  <a:cubicBezTo>
                    <a:pt x="21" y="54"/>
                    <a:pt x="19" y="55"/>
                    <a:pt x="17" y="55"/>
                  </a:cubicBezTo>
                  <a:cubicBezTo>
                    <a:pt x="15" y="55"/>
                    <a:pt x="13" y="54"/>
                    <a:pt x="12" y="53"/>
                  </a:cubicBezTo>
                  <a:cubicBezTo>
                    <a:pt x="10" y="52"/>
                    <a:pt x="9" y="51"/>
                    <a:pt x="7" y="50"/>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10" y="17"/>
                  </a:cubicBezTo>
                  <a:cubicBezTo>
                    <a:pt x="10" y="17"/>
                    <a:pt x="11" y="16"/>
                    <a:pt x="12" y="16"/>
                  </a:cubicBezTo>
                  <a:cubicBezTo>
                    <a:pt x="12" y="16"/>
                    <a:pt x="13" y="15"/>
                    <a:pt x="14" y="15"/>
                  </a:cubicBezTo>
                  <a:cubicBezTo>
                    <a:pt x="15" y="15"/>
                    <a:pt x="16" y="15"/>
                    <a:pt x="17" y="15"/>
                  </a:cubicBezTo>
                  <a:cubicBezTo>
                    <a:pt x="20" y="15"/>
                    <a:pt x="21" y="15"/>
                    <a:pt x="23" y="16"/>
                  </a:cubicBezTo>
                  <a:cubicBezTo>
                    <a:pt x="25" y="16"/>
                    <a:pt x="27" y="18"/>
                    <a:pt x="28" y="19"/>
                  </a:cubicBezTo>
                  <a:cubicBezTo>
                    <a:pt x="29" y="21"/>
                    <a:pt x="30" y="23"/>
                    <a:pt x="31" y="26"/>
                  </a:cubicBezTo>
                  <a:cubicBezTo>
                    <a:pt x="32" y="28"/>
                    <a:pt x="32" y="32"/>
                    <a:pt x="32" y="35"/>
                  </a:cubicBezTo>
                  <a:close/>
                  <a:moveTo>
                    <a:pt x="25" y="35"/>
                  </a:moveTo>
                  <a:cubicBezTo>
                    <a:pt x="25" y="31"/>
                    <a:pt x="24" y="27"/>
                    <a:pt x="23" y="25"/>
                  </a:cubicBezTo>
                  <a:cubicBezTo>
                    <a:pt x="21" y="23"/>
                    <a:pt x="19" y="22"/>
                    <a:pt x="16" y="22"/>
                  </a:cubicBezTo>
                  <a:cubicBezTo>
                    <a:pt x="15" y="22"/>
                    <a:pt x="14" y="22"/>
                    <a:pt x="14" y="22"/>
                  </a:cubicBezTo>
                  <a:cubicBezTo>
                    <a:pt x="13" y="22"/>
                    <a:pt x="12" y="23"/>
                    <a:pt x="11" y="23"/>
                  </a:cubicBezTo>
                  <a:cubicBezTo>
                    <a:pt x="10" y="23"/>
                    <a:pt x="10" y="24"/>
                    <a:pt x="9" y="25"/>
                  </a:cubicBezTo>
                  <a:cubicBezTo>
                    <a:pt x="8" y="25"/>
                    <a:pt x="8" y="26"/>
                    <a:pt x="7" y="26"/>
                  </a:cubicBezTo>
                  <a:cubicBezTo>
                    <a:pt x="7" y="43"/>
                    <a:pt x="7" y="43"/>
                    <a:pt x="7" y="43"/>
                  </a:cubicBezTo>
                  <a:cubicBezTo>
                    <a:pt x="8" y="43"/>
                    <a:pt x="8" y="44"/>
                    <a:pt x="9" y="44"/>
                  </a:cubicBezTo>
                  <a:cubicBezTo>
                    <a:pt x="10" y="45"/>
                    <a:pt x="10" y="45"/>
                    <a:pt x="11" y="46"/>
                  </a:cubicBezTo>
                  <a:cubicBezTo>
                    <a:pt x="12" y="46"/>
                    <a:pt x="13" y="47"/>
                    <a:pt x="14" y="47"/>
                  </a:cubicBezTo>
                  <a:cubicBezTo>
                    <a:pt x="15" y="47"/>
                    <a:pt x="15" y="48"/>
                    <a:pt x="16" y="48"/>
                  </a:cubicBezTo>
                  <a:cubicBezTo>
                    <a:pt x="19" y="48"/>
                    <a:pt x="21" y="47"/>
                    <a:pt x="23" y="45"/>
                  </a:cubicBezTo>
                  <a:cubicBezTo>
                    <a:pt x="24" y="43"/>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15" name="Freeform 33">
              <a:extLst>
                <a:ext uri="{FF2B5EF4-FFF2-40B4-BE49-F238E27FC236}">
                  <a16:creationId xmlns:a16="http://schemas.microsoft.com/office/drawing/2014/main" id="{3FF3AC5A-B742-4B29-8E04-03A71D82B9A6}"/>
                </a:ext>
              </a:extLst>
            </p:cNvPr>
            <p:cNvSpPr>
              <a:spLocks noEditPoints="1"/>
            </p:cNvSpPr>
            <p:nvPr userDrawn="1"/>
          </p:nvSpPr>
          <p:spPr bwMode="auto">
            <a:xfrm>
              <a:off x="2998603"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8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8" y="37"/>
                  </a:cubicBezTo>
                  <a:cubicBezTo>
                    <a:pt x="27" y="37"/>
                    <a:pt x="26" y="38"/>
                    <a:pt x="25" y="38"/>
                  </a:cubicBezTo>
                  <a:cubicBezTo>
                    <a:pt x="24" y="39"/>
                    <a:pt x="23"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7"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16" name="Freeform 34">
              <a:extLst>
                <a:ext uri="{FF2B5EF4-FFF2-40B4-BE49-F238E27FC236}">
                  <a16:creationId xmlns:a16="http://schemas.microsoft.com/office/drawing/2014/main" id="{0C912743-E24B-4E48-8196-5FBD1ECEE9AD}"/>
                </a:ext>
              </a:extLst>
            </p:cNvPr>
            <p:cNvSpPr>
              <a:spLocks/>
            </p:cNvSpPr>
            <p:nvPr userDrawn="1"/>
          </p:nvSpPr>
          <p:spPr bwMode="auto">
            <a:xfrm>
              <a:off x="3096251"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3"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17" name="Freeform 35">
              <a:extLst>
                <a:ext uri="{FF2B5EF4-FFF2-40B4-BE49-F238E27FC236}">
                  <a16:creationId xmlns:a16="http://schemas.microsoft.com/office/drawing/2014/main" id="{6E2F01F4-1410-4FE1-B043-EA97A1541F32}"/>
                </a:ext>
              </a:extLst>
            </p:cNvPr>
            <p:cNvSpPr>
              <a:spLocks/>
            </p:cNvSpPr>
            <p:nvPr userDrawn="1"/>
          </p:nvSpPr>
          <p:spPr bwMode="auto">
            <a:xfrm>
              <a:off x="3164256" y="6174213"/>
              <a:ext cx="55799" cy="139497"/>
            </a:xfrm>
            <a:custGeom>
              <a:avLst/>
              <a:gdLst>
                <a:gd name="T0" fmla="*/ 21 w 22"/>
                <a:gd name="T1" fmla="*/ 53 h 55"/>
                <a:gd name="T2" fmla="*/ 18 w 22"/>
                <a:gd name="T3" fmla="*/ 54 h 55"/>
                <a:gd name="T4" fmla="*/ 14 w 22"/>
                <a:gd name="T5" fmla="*/ 55 h 55"/>
                <a:gd name="T6" fmla="*/ 10 w 22"/>
                <a:gd name="T7" fmla="*/ 54 h 55"/>
                <a:gd name="T8" fmla="*/ 7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6" y="54"/>
                    <a:pt x="15" y="55"/>
                    <a:pt x="14" y="55"/>
                  </a:cubicBezTo>
                  <a:cubicBezTo>
                    <a:pt x="12" y="55"/>
                    <a:pt x="11" y="54"/>
                    <a:pt x="10" y="54"/>
                  </a:cubicBezTo>
                  <a:cubicBezTo>
                    <a:pt x="9" y="54"/>
                    <a:pt x="8" y="53"/>
                    <a:pt x="7"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18" name="Freeform 36">
              <a:extLst>
                <a:ext uri="{FF2B5EF4-FFF2-40B4-BE49-F238E27FC236}">
                  <a16:creationId xmlns:a16="http://schemas.microsoft.com/office/drawing/2014/main" id="{58ACFF1C-49F0-414E-B9E3-DE4E9FFAA38A}"/>
                </a:ext>
              </a:extLst>
            </p:cNvPr>
            <p:cNvSpPr>
              <a:spLocks noEditPoints="1"/>
            </p:cNvSpPr>
            <p:nvPr userDrawn="1"/>
          </p:nvSpPr>
          <p:spPr bwMode="auto">
            <a:xfrm>
              <a:off x="3234004"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7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19" name="Freeform 37">
              <a:extLst>
                <a:ext uri="{FF2B5EF4-FFF2-40B4-BE49-F238E27FC236}">
                  <a16:creationId xmlns:a16="http://schemas.microsoft.com/office/drawing/2014/main" id="{DACBD04B-22FF-4A4F-8B29-A2F31A05423A}"/>
                </a:ext>
              </a:extLst>
            </p:cNvPr>
            <p:cNvSpPr>
              <a:spLocks/>
            </p:cNvSpPr>
            <p:nvPr userDrawn="1"/>
          </p:nvSpPr>
          <p:spPr bwMode="auto">
            <a:xfrm>
              <a:off x="3336884" y="6212575"/>
              <a:ext cx="59286" cy="99391"/>
            </a:xfrm>
            <a:custGeom>
              <a:avLst/>
              <a:gdLst>
                <a:gd name="T0" fmla="*/ 21 w 23"/>
                <a:gd name="T1" fmla="*/ 8 h 39"/>
                <a:gd name="T2" fmla="*/ 19 w 23"/>
                <a:gd name="T3" fmla="*/ 7 h 39"/>
                <a:gd name="T4" fmla="*/ 15 w 23"/>
                <a:gd name="T5" fmla="*/ 7 h 39"/>
                <a:gd name="T6" fmla="*/ 10 w 23"/>
                <a:gd name="T7" fmla="*/ 9 h 39"/>
                <a:gd name="T8" fmla="*/ 8 w 23"/>
                <a:gd name="T9" fmla="*/ 17 h 39"/>
                <a:gd name="T10" fmla="*/ 8 w 23"/>
                <a:gd name="T11" fmla="*/ 39 h 39"/>
                <a:gd name="T12" fmla="*/ 0 w 23"/>
                <a:gd name="T13" fmla="*/ 39 h 39"/>
                <a:gd name="T14" fmla="*/ 0 w 23"/>
                <a:gd name="T15" fmla="*/ 0 h 39"/>
                <a:gd name="T16" fmla="*/ 8 w 23"/>
                <a:gd name="T17" fmla="*/ 0 h 39"/>
                <a:gd name="T18" fmla="*/ 8 w 23"/>
                <a:gd name="T19" fmla="*/ 4 h 39"/>
                <a:gd name="T20" fmla="*/ 9 w 23"/>
                <a:gd name="T21" fmla="*/ 2 h 39"/>
                <a:gd name="T22" fmla="*/ 11 w 23"/>
                <a:gd name="T23" fmla="*/ 1 h 39"/>
                <a:gd name="T24" fmla="*/ 14 w 23"/>
                <a:gd name="T25" fmla="*/ 0 h 39"/>
                <a:gd name="T26" fmla="*/ 17 w 23"/>
                <a:gd name="T27" fmla="*/ 0 h 39"/>
                <a:gd name="T28" fmla="*/ 20 w 23"/>
                <a:gd name="T29" fmla="*/ 0 h 39"/>
                <a:gd name="T30" fmla="*/ 23 w 23"/>
                <a:gd name="T31" fmla="*/ 1 h 39"/>
                <a:gd name="T32" fmla="*/ 21 w 23"/>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8"/>
                  </a:moveTo>
                  <a:cubicBezTo>
                    <a:pt x="20" y="8"/>
                    <a:pt x="19" y="8"/>
                    <a:pt x="19" y="7"/>
                  </a:cubicBezTo>
                  <a:cubicBezTo>
                    <a:pt x="18" y="7"/>
                    <a:pt x="17"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1" y="1"/>
                  </a:cubicBezTo>
                  <a:cubicBezTo>
                    <a:pt x="12" y="0"/>
                    <a:pt x="13" y="0"/>
                    <a:pt x="14" y="0"/>
                  </a:cubicBezTo>
                  <a:cubicBezTo>
                    <a:pt x="15" y="0"/>
                    <a:pt x="16" y="0"/>
                    <a:pt x="17" y="0"/>
                  </a:cubicBezTo>
                  <a:cubicBezTo>
                    <a:pt x="18" y="0"/>
                    <a:pt x="19" y="0"/>
                    <a:pt x="20" y="0"/>
                  </a:cubicBezTo>
                  <a:cubicBezTo>
                    <a:pt x="21" y="0"/>
                    <a:pt x="22" y="1"/>
                    <a:pt x="23" y="1"/>
                  </a:cubicBezTo>
                  <a:lnTo>
                    <a:pt x="21"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20" name="Freeform 38">
              <a:extLst>
                <a:ext uri="{FF2B5EF4-FFF2-40B4-BE49-F238E27FC236}">
                  <a16:creationId xmlns:a16="http://schemas.microsoft.com/office/drawing/2014/main" id="{A13F6E37-C22B-4FD3-ADFE-9C53ECB44692}"/>
                </a:ext>
              </a:extLst>
            </p:cNvPr>
            <p:cNvSpPr>
              <a:spLocks/>
            </p:cNvSpPr>
            <p:nvPr userDrawn="1"/>
          </p:nvSpPr>
          <p:spPr bwMode="auto">
            <a:xfrm>
              <a:off x="3451969"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21" name="Freeform 39">
              <a:extLst>
                <a:ext uri="{FF2B5EF4-FFF2-40B4-BE49-F238E27FC236}">
                  <a16:creationId xmlns:a16="http://schemas.microsoft.com/office/drawing/2014/main" id="{76256F1D-405A-49F9-8592-A899623F2DB0}"/>
                </a:ext>
              </a:extLst>
            </p:cNvPr>
            <p:cNvSpPr>
              <a:spLocks/>
            </p:cNvSpPr>
            <p:nvPr userDrawn="1"/>
          </p:nvSpPr>
          <p:spPr bwMode="auto">
            <a:xfrm>
              <a:off x="3530436" y="6174213"/>
              <a:ext cx="80211"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9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1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22" name="Freeform 40">
              <a:extLst>
                <a:ext uri="{FF2B5EF4-FFF2-40B4-BE49-F238E27FC236}">
                  <a16:creationId xmlns:a16="http://schemas.microsoft.com/office/drawing/2014/main" id="{2F9CAE14-DB05-4B70-867F-3F6164BDB74F}"/>
                </a:ext>
              </a:extLst>
            </p:cNvPr>
            <p:cNvSpPr>
              <a:spLocks noEditPoints="1"/>
            </p:cNvSpPr>
            <p:nvPr userDrawn="1"/>
          </p:nvSpPr>
          <p:spPr bwMode="auto">
            <a:xfrm>
              <a:off x="3628084" y="6212575"/>
              <a:ext cx="83698"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19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23" name="Freeform 41">
              <a:extLst>
                <a:ext uri="{FF2B5EF4-FFF2-40B4-BE49-F238E27FC236}">
                  <a16:creationId xmlns:a16="http://schemas.microsoft.com/office/drawing/2014/main" id="{30C7B10F-7027-41F9-BEE2-F1575CB690D6}"/>
                </a:ext>
              </a:extLst>
            </p:cNvPr>
            <p:cNvSpPr>
              <a:spLocks noEditPoints="1"/>
            </p:cNvSpPr>
            <p:nvPr userDrawn="1"/>
          </p:nvSpPr>
          <p:spPr bwMode="auto">
            <a:xfrm>
              <a:off x="3772813" y="6212575"/>
              <a:ext cx="81955" cy="101135"/>
            </a:xfrm>
            <a:custGeom>
              <a:avLst/>
              <a:gdLst>
                <a:gd name="T0" fmla="*/ 24 w 32"/>
                <a:gd name="T1" fmla="*/ 39 h 40"/>
                <a:gd name="T2" fmla="*/ 24 w 32"/>
                <a:gd name="T3" fmla="*/ 35 h 40"/>
                <a:gd name="T4" fmla="*/ 22 w 32"/>
                <a:gd name="T5" fmla="*/ 37 h 40"/>
                <a:gd name="T6" fmla="*/ 20 w 32"/>
                <a:gd name="T7" fmla="*/ 38 h 40"/>
                <a:gd name="T8" fmla="*/ 17 w 32"/>
                <a:gd name="T9" fmla="*/ 39 h 40"/>
                <a:gd name="T10" fmla="*/ 14 w 32"/>
                <a:gd name="T11" fmla="*/ 40 h 40"/>
                <a:gd name="T12" fmla="*/ 9 w 32"/>
                <a:gd name="T13" fmla="*/ 39 h 40"/>
                <a:gd name="T14" fmla="*/ 5 w 32"/>
                <a:gd name="T15" fmla="*/ 37 h 40"/>
                <a:gd name="T16" fmla="*/ 2 w 32"/>
                <a:gd name="T17" fmla="*/ 33 h 40"/>
                <a:gd name="T18" fmla="*/ 0 w 32"/>
                <a:gd name="T19" fmla="*/ 27 h 40"/>
                <a:gd name="T20" fmla="*/ 2 w 32"/>
                <a:gd name="T21" fmla="*/ 21 h 40"/>
                <a:gd name="T22" fmla="*/ 5 w 32"/>
                <a:gd name="T23" fmla="*/ 17 h 40"/>
                <a:gd name="T24" fmla="*/ 10 w 32"/>
                <a:gd name="T25" fmla="*/ 15 h 40"/>
                <a:gd name="T26" fmla="*/ 16 w 32"/>
                <a:gd name="T27" fmla="*/ 14 h 40"/>
                <a:gd name="T28" fmla="*/ 21 w 32"/>
                <a:gd name="T29" fmla="*/ 15 h 40"/>
                <a:gd name="T30" fmla="*/ 24 w 32"/>
                <a:gd name="T31" fmla="*/ 16 h 40"/>
                <a:gd name="T32" fmla="*/ 24 w 32"/>
                <a:gd name="T33" fmla="*/ 13 h 40"/>
                <a:gd name="T34" fmla="*/ 22 w 32"/>
                <a:gd name="T35" fmla="*/ 8 h 40"/>
                <a:gd name="T36" fmla="*/ 17 w 32"/>
                <a:gd name="T37" fmla="*/ 6 h 40"/>
                <a:gd name="T38" fmla="*/ 12 w 32"/>
                <a:gd name="T39" fmla="*/ 7 h 40"/>
                <a:gd name="T40" fmla="*/ 7 w 32"/>
                <a:gd name="T41" fmla="*/ 9 h 40"/>
                <a:gd name="T42" fmla="*/ 4 w 32"/>
                <a:gd name="T43" fmla="*/ 3 h 40"/>
                <a:gd name="T44" fmla="*/ 10 w 32"/>
                <a:gd name="T45" fmla="*/ 0 h 40"/>
                <a:gd name="T46" fmla="*/ 17 w 32"/>
                <a:gd name="T47" fmla="*/ 0 h 40"/>
                <a:gd name="T48" fmla="*/ 23 w 32"/>
                <a:gd name="T49" fmla="*/ 0 h 40"/>
                <a:gd name="T50" fmla="*/ 28 w 32"/>
                <a:gd name="T51" fmla="*/ 3 h 40"/>
                <a:gd name="T52" fmla="*/ 31 w 32"/>
                <a:gd name="T53" fmla="*/ 7 h 40"/>
                <a:gd name="T54" fmla="*/ 32 w 32"/>
                <a:gd name="T55" fmla="*/ 12 h 40"/>
                <a:gd name="T56" fmla="*/ 32 w 32"/>
                <a:gd name="T57" fmla="*/ 39 h 40"/>
                <a:gd name="T58" fmla="*/ 24 w 32"/>
                <a:gd name="T59" fmla="*/ 39 h 40"/>
                <a:gd name="T60" fmla="*/ 24 w 32"/>
                <a:gd name="T61" fmla="*/ 22 h 40"/>
                <a:gd name="T62" fmla="*/ 22 w 32"/>
                <a:gd name="T63" fmla="*/ 22 h 40"/>
                <a:gd name="T64" fmla="*/ 21 w 32"/>
                <a:gd name="T65" fmla="*/ 21 h 40"/>
                <a:gd name="T66" fmla="*/ 18 w 32"/>
                <a:gd name="T67" fmla="*/ 21 h 40"/>
                <a:gd name="T68" fmla="*/ 16 w 32"/>
                <a:gd name="T69" fmla="*/ 21 h 40"/>
                <a:gd name="T70" fmla="*/ 10 w 32"/>
                <a:gd name="T71" fmla="*/ 22 h 40"/>
                <a:gd name="T72" fmla="*/ 8 w 32"/>
                <a:gd name="T73" fmla="*/ 26 h 40"/>
                <a:gd name="T74" fmla="*/ 8 w 32"/>
                <a:gd name="T75" fmla="*/ 29 h 40"/>
                <a:gd name="T76" fmla="*/ 10 w 32"/>
                <a:gd name="T77" fmla="*/ 31 h 40"/>
                <a:gd name="T78" fmla="*/ 12 w 32"/>
                <a:gd name="T79" fmla="*/ 32 h 40"/>
                <a:gd name="T80" fmla="*/ 15 w 32"/>
                <a:gd name="T81" fmla="*/ 33 h 40"/>
                <a:gd name="T82" fmla="*/ 18 w 32"/>
                <a:gd name="T83" fmla="*/ 32 h 40"/>
                <a:gd name="T84" fmla="*/ 21 w 32"/>
                <a:gd name="T85" fmla="*/ 31 h 40"/>
                <a:gd name="T86" fmla="*/ 23 w 32"/>
                <a:gd name="T87" fmla="*/ 30 h 40"/>
                <a:gd name="T88" fmla="*/ 24 w 32"/>
                <a:gd name="T89" fmla="*/ 28 h 40"/>
                <a:gd name="T90" fmla="*/ 24 w 32"/>
                <a:gd name="T91" fmla="*/ 2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2" h="40">
                  <a:moveTo>
                    <a:pt x="24" y="39"/>
                  </a:moveTo>
                  <a:cubicBezTo>
                    <a:pt x="24" y="35"/>
                    <a:pt x="24" y="35"/>
                    <a:pt x="24" y="35"/>
                  </a:cubicBezTo>
                  <a:cubicBezTo>
                    <a:pt x="23" y="36"/>
                    <a:pt x="23" y="37"/>
                    <a:pt x="22" y="37"/>
                  </a:cubicBezTo>
                  <a:cubicBezTo>
                    <a:pt x="21" y="37"/>
                    <a:pt x="21" y="38"/>
                    <a:pt x="20" y="38"/>
                  </a:cubicBezTo>
                  <a:cubicBezTo>
                    <a:pt x="19" y="39"/>
                    <a:pt x="18" y="39"/>
                    <a:pt x="17" y="39"/>
                  </a:cubicBezTo>
                  <a:cubicBezTo>
                    <a:pt x="16" y="39"/>
                    <a:pt x="15" y="40"/>
                    <a:pt x="14" y="40"/>
                  </a:cubicBezTo>
                  <a:cubicBezTo>
                    <a:pt x="12" y="40"/>
                    <a:pt x="11" y="39"/>
                    <a:pt x="9" y="39"/>
                  </a:cubicBezTo>
                  <a:cubicBezTo>
                    <a:pt x="7" y="38"/>
                    <a:pt x="6" y="38"/>
                    <a:pt x="5" y="37"/>
                  </a:cubicBezTo>
                  <a:cubicBezTo>
                    <a:pt x="3" y="36"/>
                    <a:pt x="2" y="34"/>
                    <a:pt x="2" y="33"/>
                  </a:cubicBezTo>
                  <a:cubicBezTo>
                    <a:pt x="1" y="31"/>
                    <a:pt x="0" y="29"/>
                    <a:pt x="0" y="27"/>
                  </a:cubicBezTo>
                  <a:cubicBezTo>
                    <a:pt x="0" y="24"/>
                    <a:pt x="1" y="23"/>
                    <a:pt x="2" y="21"/>
                  </a:cubicBezTo>
                  <a:cubicBezTo>
                    <a:pt x="2" y="20"/>
                    <a:pt x="3" y="18"/>
                    <a:pt x="5" y="17"/>
                  </a:cubicBezTo>
                  <a:cubicBezTo>
                    <a:pt x="6" y="16"/>
                    <a:pt x="8" y="15"/>
                    <a:pt x="10" y="15"/>
                  </a:cubicBezTo>
                  <a:cubicBezTo>
                    <a:pt x="12" y="14"/>
                    <a:pt x="14" y="14"/>
                    <a:pt x="16" y="14"/>
                  </a:cubicBezTo>
                  <a:cubicBezTo>
                    <a:pt x="18" y="14"/>
                    <a:pt x="19" y="14"/>
                    <a:pt x="21" y="15"/>
                  </a:cubicBezTo>
                  <a:cubicBezTo>
                    <a:pt x="22" y="15"/>
                    <a:pt x="23" y="15"/>
                    <a:pt x="24" y="16"/>
                  </a:cubicBezTo>
                  <a:cubicBezTo>
                    <a:pt x="24" y="13"/>
                    <a:pt x="24" y="13"/>
                    <a:pt x="24" y="13"/>
                  </a:cubicBezTo>
                  <a:cubicBezTo>
                    <a:pt x="24" y="11"/>
                    <a:pt x="24" y="9"/>
                    <a:pt x="22" y="8"/>
                  </a:cubicBezTo>
                  <a:cubicBezTo>
                    <a:pt x="21" y="7"/>
                    <a:pt x="19" y="6"/>
                    <a:pt x="17" y="6"/>
                  </a:cubicBezTo>
                  <a:cubicBezTo>
                    <a:pt x="15" y="6"/>
                    <a:pt x="13" y="6"/>
                    <a:pt x="12" y="7"/>
                  </a:cubicBezTo>
                  <a:cubicBezTo>
                    <a:pt x="10" y="7"/>
                    <a:pt x="9" y="8"/>
                    <a:pt x="7" y="9"/>
                  </a:cubicBezTo>
                  <a:cubicBezTo>
                    <a:pt x="4" y="3"/>
                    <a:pt x="4" y="3"/>
                    <a:pt x="4" y="3"/>
                  </a:cubicBezTo>
                  <a:cubicBezTo>
                    <a:pt x="6" y="2"/>
                    <a:pt x="8" y="1"/>
                    <a:pt x="10" y="0"/>
                  </a:cubicBezTo>
                  <a:cubicBezTo>
                    <a:pt x="12" y="0"/>
                    <a:pt x="15" y="0"/>
                    <a:pt x="17" y="0"/>
                  </a:cubicBezTo>
                  <a:cubicBezTo>
                    <a:pt x="19" y="0"/>
                    <a:pt x="21" y="0"/>
                    <a:pt x="23" y="0"/>
                  </a:cubicBezTo>
                  <a:cubicBezTo>
                    <a:pt x="25" y="1"/>
                    <a:pt x="26" y="2"/>
                    <a:pt x="28" y="3"/>
                  </a:cubicBezTo>
                  <a:cubicBezTo>
                    <a:pt x="29" y="4"/>
                    <a:pt x="30" y="5"/>
                    <a:pt x="31" y="7"/>
                  </a:cubicBezTo>
                  <a:cubicBezTo>
                    <a:pt x="31" y="8"/>
                    <a:pt x="32" y="10"/>
                    <a:pt x="32" y="12"/>
                  </a:cubicBezTo>
                  <a:cubicBezTo>
                    <a:pt x="32" y="39"/>
                    <a:pt x="32" y="39"/>
                    <a:pt x="32" y="39"/>
                  </a:cubicBezTo>
                  <a:lnTo>
                    <a:pt x="24" y="39"/>
                  </a:lnTo>
                  <a:close/>
                  <a:moveTo>
                    <a:pt x="24" y="22"/>
                  </a:moveTo>
                  <a:cubicBezTo>
                    <a:pt x="24" y="22"/>
                    <a:pt x="23" y="22"/>
                    <a:pt x="22" y="22"/>
                  </a:cubicBezTo>
                  <a:cubicBezTo>
                    <a:pt x="22" y="21"/>
                    <a:pt x="21" y="21"/>
                    <a:pt x="21" y="21"/>
                  </a:cubicBezTo>
                  <a:cubicBezTo>
                    <a:pt x="20" y="21"/>
                    <a:pt x="19" y="21"/>
                    <a:pt x="18" y="21"/>
                  </a:cubicBezTo>
                  <a:cubicBezTo>
                    <a:pt x="17" y="21"/>
                    <a:pt x="17" y="21"/>
                    <a:pt x="16" y="21"/>
                  </a:cubicBezTo>
                  <a:cubicBezTo>
                    <a:pt x="13" y="21"/>
                    <a:pt x="11" y="21"/>
                    <a:pt x="10" y="22"/>
                  </a:cubicBezTo>
                  <a:cubicBezTo>
                    <a:pt x="8" y="23"/>
                    <a:pt x="8" y="25"/>
                    <a:pt x="8" y="26"/>
                  </a:cubicBezTo>
                  <a:cubicBezTo>
                    <a:pt x="8" y="28"/>
                    <a:pt x="8" y="29"/>
                    <a:pt x="8" y="29"/>
                  </a:cubicBezTo>
                  <a:cubicBezTo>
                    <a:pt x="9" y="30"/>
                    <a:pt x="9" y="31"/>
                    <a:pt x="10" y="31"/>
                  </a:cubicBezTo>
                  <a:cubicBezTo>
                    <a:pt x="10" y="32"/>
                    <a:pt x="11" y="32"/>
                    <a:pt x="12" y="32"/>
                  </a:cubicBezTo>
                  <a:cubicBezTo>
                    <a:pt x="13" y="33"/>
                    <a:pt x="14" y="33"/>
                    <a:pt x="15" y="33"/>
                  </a:cubicBezTo>
                  <a:cubicBezTo>
                    <a:pt x="16" y="33"/>
                    <a:pt x="17" y="33"/>
                    <a:pt x="18" y="32"/>
                  </a:cubicBezTo>
                  <a:cubicBezTo>
                    <a:pt x="19" y="32"/>
                    <a:pt x="20" y="32"/>
                    <a:pt x="21" y="31"/>
                  </a:cubicBezTo>
                  <a:cubicBezTo>
                    <a:pt x="21" y="31"/>
                    <a:pt x="22" y="30"/>
                    <a:pt x="23" y="30"/>
                  </a:cubicBezTo>
                  <a:cubicBezTo>
                    <a:pt x="23" y="29"/>
                    <a:pt x="24" y="28"/>
                    <a:pt x="24" y="28"/>
                  </a:cubicBezTo>
                  <a:lnTo>
                    <a:pt x="24" y="2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24" name="Freeform 42">
              <a:extLst>
                <a:ext uri="{FF2B5EF4-FFF2-40B4-BE49-F238E27FC236}">
                  <a16:creationId xmlns:a16="http://schemas.microsoft.com/office/drawing/2014/main" id="{16B384B2-A2D9-4CB4-AF87-AF1004852B5B}"/>
                </a:ext>
              </a:extLst>
            </p:cNvPr>
            <p:cNvSpPr>
              <a:spLocks/>
            </p:cNvSpPr>
            <p:nvPr userDrawn="1"/>
          </p:nvSpPr>
          <p:spPr bwMode="auto">
            <a:xfrm>
              <a:off x="3877436" y="6212575"/>
              <a:ext cx="78468" cy="99391"/>
            </a:xfrm>
            <a:custGeom>
              <a:avLst/>
              <a:gdLst>
                <a:gd name="T0" fmla="*/ 23 w 31"/>
                <a:gd name="T1" fmla="*/ 39 h 39"/>
                <a:gd name="T2" fmla="*/ 23 w 31"/>
                <a:gd name="T3" fmla="*/ 17 h 39"/>
                <a:gd name="T4" fmla="*/ 22 w 31"/>
                <a:gd name="T5" fmla="*/ 9 h 39"/>
                <a:gd name="T6" fmla="*/ 15 w 31"/>
                <a:gd name="T7" fmla="*/ 7 h 39"/>
                <a:gd name="T8" fmla="*/ 12 w 31"/>
                <a:gd name="T9" fmla="*/ 7 h 39"/>
                <a:gd name="T10" fmla="*/ 10 w 31"/>
                <a:gd name="T11" fmla="*/ 9 h 39"/>
                <a:gd name="T12" fmla="*/ 8 w 31"/>
                <a:gd name="T13" fmla="*/ 12 h 39"/>
                <a:gd name="T14" fmla="*/ 8 w 31"/>
                <a:gd name="T15" fmla="*/ 16 h 39"/>
                <a:gd name="T16" fmla="*/ 8 w 31"/>
                <a:gd name="T17" fmla="*/ 39 h 39"/>
                <a:gd name="T18" fmla="*/ 0 w 31"/>
                <a:gd name="T19" fmla="*/ 39 h 39"/>
                <a:gd name="T20" fmla="*/ 0 w 31"/>
                <a:gd name="T21" fmla="*/ 0 h 39"/>
                <a:gd name="T22" fmla="*/ 8 w 31"/>
                <a:gd name="T23" fmla="*/ 0 h 39"/>
                <a:gd name="T24" fmla="*/ 8 w 31"/>
                <a:gd name="T25" fmla="*/ 4 h 39"/>
                <a:gd name="T26" fmla="*/ 9 w 31"/>
                <a:gd name="T27" fmla="*/ 2 h 39"/>
                <a:gd name="T28" fmla="*/ 12 w 31"/>
                <a:gd name="T29" fmla="*/ 1 h 39"/>
                <a:gd name="T30" fmla="*/ 14 w 31"/>
                <a:gd name="T31" fmla="*/ 0 h 39"/>
                <a:gd name="T32" fmla="*/ 17 w 31"/>
                <a:gd name="T33" fmla="*/ 0 h 39"/>
                <a:gd name="T34" fmla="*/ 23 w 31"/>
                <a:gd name="T35" fmla="*/ 1 h 39"/>
                <a:gd name="T36" fmla="*/ 28 w 31"/>
                <a:gd name="T37" fmla="*/ 4 h 39"/>
                <a:gd name="T38" fmla="*/ 30 w 31"/>
                <a:gd name="T39" fmla="*/ 9 h 39"/>
                <a:gd name="T40" fmla="*/ 31 w 31"/>
                <a:gd name="T41" fmla="*/ 17 h 39"/>
                <a:gd name="T42" fmla="*/ 31 w 31"/>
                <a:gd name="T43" fmla="*/ 39 h 39"/>
                <a:gd name="T44" fmla="*/ 23 w 31"/>
                <a:gd name="T45"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39">
                  <a:moveTo>
                    <a:pt x="23" y="39"/>
                  </a:moveTo>
                  <a:cubicBezTo>
                    <a:pt x="23" y="17"/>
                    <a:pt x="23" y="17"/>
                    <a:pt x="23" y="17"/>
                  </a:cubicBezTo>
                  <a:cubicBezTo>
                    <a:pt x="23" y="14"/>
                    <a:pt x="23" y="11"/>
                    <a:pt x="22" y="9"/>
                  </a:cubicBezTo>
                  <a:cubicBezTo>
                    <a:pt x="20" y="7"/>
                    <a:pt x="18" y="7"/>
                    <a:pt x="15" y="7"/>
                  </a:cubicBezTo>
                  <a:cubicBezTo>
                    <a:pt x="14" y="7"/>
                    <a:pt x="13" y="7"/>
                    <a:pt x="12" y="7"/>
                  </a:cubicBezTo>
                  <a:cubicBezTo>
                    <a:pt x="11" y="8"/>
                    <a:pt x="10" y="8"/>
                    <a:pt x="10" y="9"/>
                  </a:cubicBezTo>
                  <a:cubicBezTo>
                    <a:pt x="9" y="10"/>
                    <a:pt x="8" y="11"/>
                    <a:pt x="8" y="12"/>
                  </a:cubicBezTo>
                  <a:cubicBezTo>
                    <a:pt x="8" y="14"/>
                    <a:pt x="8" y="15"/>
                    <a:pt x="8" y="16"/>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2" y="1"/>
                  </a:cubicBezTo>
                  <a:cubicBezTo>
                    <a:pt x="12" y="0"/>
                    <a:pt x="13" y="0"/>
                    <a:pt x="14" y="0"/>
                  </a:cubicBezTo>
                  <a:cubicBezTo>
                    <a:pt x="15" y="0"/>
                    <a:pt x="16" y="0"/>
                    <a:pt x="17" y="0"/>
                  </a:cubicBezTo>
                  <a:cubicBezTo>
                    <a:pt x="20" y="0"/>
                    <a:pt x="22" y="0"/>
                    <a:pt x="23" y="1"/>
                  </a:cubicBezTo>
                  <a:cubicBezTo>
                    <a:pt x="25" y="1"/>
                    <a:pt x="26" y="2"/>
                    <a:pt x="28" y="4"/>
                  </a:cubicBezTo>
                  <a:cubicBezTo>
                    <a:pt x="29" y="5"/>
                    <a:pt x="29" y="7"/>
                    <a:pt x="30" y="9"/>
                  </a:cubicBezTo>
                  <a:cubicBezTo>
                    <a:pt x="31" y="11"/>
                    <a:pt x="31" y="14"/>
                    <a:pt x="31" y="17"/>
                  </a:cubicBezTo>
                  <a:cubicBezTo>
                    <a:pt x="31" y="39"/>
                    <a:pt x="31" y="39"/>
                    <a:pt x="31" y="39"/>
                  </a:cubicBezTo>
                  <a:lnTo>
                    <a:pt x="23"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25" name="Freeform 43">
              <a:extLst>
                <a:ext uri="{FF2B5EF4-FFF2-40B4-BE49-F238E27FC236}">
                  <a16:creationId xmlns:a16="http://schemas.microsoft.com/office/drawing/2014/main" id="{DC309D60-84B9-4652-BEF1-F71EFAD3A402}"/>
                </a:ext>
              </a:extLst>
            </p:cNvPr>
            <p:cNvSpPr>
              <a:spLocks/>
            </p:cNvSpPr>
            <p:nvPr userDrawn="1"/>
          </p:nvSpPr>
          <p:spPr bwMode="auto">
            <a:xfrm>
              <a:off x="3975084" y="6212575"/>
              <a:ext cx="73236" cy="101135"/>
            </a:xfrm>
            <a:custGeom>
              <a:avLst/>
              <a:gdLst>
                <a:gd name="T0" fmla="*/ 28 w 29"/>
                <a:gd name="T1" fmla="*/ 4 h 40"/>
                <a:gd name="T2" fmla="*/ 24 w 29"/>
                <a:gd name="T3" fmla="*/ 10 h 40"/>
                <a:gd name="T4" fmla="*/ 20 w 29"/>
                <a:gd name="T5" fmla="*/ 7 h 40"/>
                <a:gd name="T6" fmla="*/ 14 w 29"/>
                <a:gd name="T7" fmla="*/ 6 h 40"/>
                <a:gd name="T8" fmla="*/ 10 w 29"/>
                <a:gd name="T9" fmla="*/ 7 h 40"/>
                <a:gd name="T10" fmla="*/ 9 w 29"/>
                <a:gd name="T11" fmla="*/ 10 h 40"/>
                <a:gd name="T12" fmla="*/ 9 w 29"/>
                <a:gd name="T13" fmla="*/ 11 h 40"/>
                <a:gd name="T14" fmla="*/ 10 w 29"/>
                <a:gd name="T15" fmla="*/ 12 h 40"/>
                <a:gd name="T16" fmla="*/ 13 w 29"/>
                <a:gd name="T17" fmla="*/ 14 h 40"/>
                <a:gd name="T18" fmla="*/ 16 w 29"/>
                <a:gd name="T19" fmla="*/ 15 h 40"/>
                <a:gd name="T20" fmla="*/ 22 w 29"/>
                <a:gd name="T21" fmla="*/ 18 h 40"/>
                <a:gd name="T22" fmla="*/ 26 w 29"/>
                <a:gd name="T23" fmla="*/ 20 h 40"/>
                <a:gd name="T24" fmla="*/ 28 w 29"/>
                <a:gd name="T25" fmla="*/ 24 h 40"/>
                <a:gd name="T26" fmla="*/ 29 w 29"/>
                <a:gd name="T27" fmla="*/ 28 h 40"/>
                <a:gd name="T28" fmla="*/ 28 w 29"/>
                <a:gd name="T29" fmla="*/ 34 h 40"/>
                <a:gd name="T30" fmla="*/ 25 w 29"/>
                <a:gd name="T31" fmla="*/ 37 h 40"/>
                <a:gd name="T32" fmla="*/ 20 w 29"/>
                <a:gd name="T33" fmla="*/ 39 h 40"/>
                <a:gd name="T34" fmla="*/ 15 w 29"/>
                <a:gd name="T35" fmla="*/ 40 h 40"/>
                <a:gd name="T36" fmla="*/ 7 w 29"/>
                <a:gd name="T37" fmla="*/ 38 h 40"/>
                <a:gd name="T38" fmla="*/ 0 w 29"/>
                <a:gd name="T39" fmla="*/ 35 h 40"/>
                <a:gd name="T40" fmla="*/ 3 w 29"/>
                <a:gd name="T41" fmla="*/ 29 h 40"/>
                <a:gd name="T42" fmla="*/ 9 w 29"/>
                <a:gd name="T43" fmla="*/ 32 h 40"/>
                <a:gd name="T44" fmla="*/ 15 w 29"/>
                <a:gd name="T45" fmla="*/ 33 h 40"/>
                <a:gd name="T46" fmla="*/ 20 w 29"/>
                <a:gd name="T47" fmla="*/ 32 h 40"/>
                <a:gd name="T48" fmla="*/ 22 w 29"/>
                <a:gd name="T49" fmla="*/ 29 h 40"/>
                <a:gd name="T50" fmla="*/ 21 w 29"/>
                <a:gd name="T51" fmla="*/ 27 h 40"/>
                <a:gd name="T52" fmla="*/ 19 w 29"/>
                <a:gd name="T53" fmla="*/ 25 h 40"/>
                <a:gd name="T54" fmla="*/ 16 w 29"/>
                <a:gd name="T55" fmla="*/ 24 h 40"/>
                <a:gd name="T56" fmla="*/ 13 w 29"/>
                <a:gd name="T57" fmla="*/ 22 h 40"/>
                <a:gd name="T58" fmla="*/ 7 w 29"/>
                <a:gd name="T59" fmla="*/ 20 h 40"/>
                <a:gd name="T60" fmla="*/ 4 w 29"/>
                <a:gd name="T61" fmla="*/ 17 h 40"/>
                <a:gd name="T62" fmla="*/ 2 w 29"/>
                <a:gd name="T63" fmla="*/ 14 h 40"/>
                <a:gd name="T64" fmla="*/ 1 w 29"/>
                <a:gd name="T65" fmla="*/ 10 h 40"/>
                <a:gd name="T66" fmla="*/ 2 w 29"/>
                <a:gd name="T67" fmla="*/ 5 h 40"/>
                <a:gd name="T68" fmla="*/ 5 w 29"/>
                <a:gd name="T69" fmla="*/ 2 h 40"/>
                <a:gd name="T70" fmla="*/ 9 w 29"/>
                <a:gd name="T71" fmla="*/ 0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4" y="10"/>
                    <a:pt x="24" y="10"/>
                    <a:pt x="24" y="10"/>
                  </a:cubicBezTo>
                  <a:cubicBezTo>
                    <a:pt x="23" y="8"/>
                    <a:pt x="21" y="8"/>
                    <a:pt x="20" y="7"/>
                  </a:cubicBezTo>
                  <a:cubicBezTo>
                    <a:pt x="18" y="7"/>
                    <a:pt x="16" y="6"/>
                    <a:pt x="14" y="6"/>
                  </a:cubicBezTo>
                  <a:cubicBezTo>
                    <a:pt x="12" y="6"/>
                    <a:pt x="11" y="7"/>
                    <a:pt x="10" y="7"/>
                  </a:cubicBezTo>
                  <a:cubicBezTo>
                    <a:pt x="9" y="8"/>
                    <a:pt x="9" y="9"/>
                    <a:pt x="9" y="10"/>
                  </a:cubicBezTo>
                  <a:cubicBezTo>
                    <a:pt x="9" y="10"/>
                    <a:pt x="9" y="11"/>
                    <a:pt x="9" y="11"/>
                  </a:cubicBezTo>
                  <a:cubicBezTo>
                    <a:pt x="10" y="12"/>
                    <a:pt x="10" y="12"/>
                    <a:pt x="10"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3" y="29"/>
                    <a:pt x="3" y="29"/>
                    <a:pt x="3"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1" y="27"/>
                    <a:pt x="21" y="27"/>
                  </a:cubicBezTo>
                  <a:cubicBezTo>
                    <a:pt x="21" y="26"/>
                    <a:pt x="20" y="25"/>
                    <a:pt x="19" y="25"/>
                  </a:cubicBezTo>
                  <a:cubicBezTo>
                    <a:pt x="18" y="25"/>
                    <a:pt x="18" y="24"/>
                    <a:pt x="16" y="24"/>
                  </a:cubicBezTo>
                  <a:cubicBezTo>
                    <a:pt x="15" y="23"/>
                    <a:pt x="14" y="23"/>
                    <a:pt x="13" y="22"/>
                  </a:cubicBezTo>
                  <a:cubicBezTo>
                    <a:pt x="11" y="21"/>
                    <a:pt x="9" y="20"/>
                    <a:pt x="7" y="20"/>
                  </a:cubicBezTo>
                  <a:cubicBezTo>
                    <a:pt x="6" y="19"/>
                    <a:pt x="5" y="18"/>
                    <a:pt x="4" y="17"/>
                  </a:cubicBezTo>
                  <a:cubicBezTo>
                    <a:pt x="3" y="16"/>
                    <a:pt x="2" y="15"/>
                    <a:pt x="2" y="14"/>
                  </a:cubicBezTo>
                  <a:cubicBezTo>
                    <a:pt x="2" y="13"/>
                    <a:pt x="1" y="12"/>
                    <a:pt x="1" y="10"/>
                  </a:cubicBezTo>
                  <a:cubicBezTo>
                    <a:pt x="1"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26" name="Freeform 44">
              <a:extLst>
                <a:ext uri="{FF2B5EF4-FFF2-40B4-BE49-F238E27FC236}">
                  <a16:creationId xmlns:a16="http://schemas.microsoft.com/office/drawing/2014/main" id="{A4440044-5486-483F-B652-7EE3849461B3}"/>
                </a:ext>
              </a:extLst>
            </p:cNvPr>
            <p:cNvSpPr>
              <a:spLocks/>
            </p:cNvSpPr>
            <p:nvPr userDrawn="1"/>
          </p:nvSpPr>
          <p:spPr bwMode="auto">
            <a:xfrm>
              <a:off x="4058782" y="6212575"/>
              <a:ext cx="122060" cy="99391"/>
            </a:xfrm>
            <a:custGeom>
              <a:avLst/>
              <a:gdLst>
                <a:gd name="T0" fmla="*/ 55 w 70"/>
                <a:gd name="T1" fmla="*/ 57 h 57"/>
                <a:gd name="T2" fmla="*/ 45 w 70"/>
                <a:gd name="T3" fmla="*/ 57 h 57"/>
                <a:gd name="T4" fmla="*/ 35 w 70"/>
                <a:gd name="T5" fmla="*/ 17 h 57"/>
                <a:gd name="T6" fmla="*/ 25 w 70"/>
                <a:gd name="T7" fmla="*/ 57 h 57"/>
                <a:gd name="T8" fmla="*/ 14 w 70"/>
                <a:gd name="T9" fmla="*/ 57 h 57"/>
                <a:gd name="T10" fmla="*/ 0 w 70"/>
                <a:gd name="T11" fmla="*/ 0 h 57"/>
                <a:gd name="T12" fmla="*/ 10 w 70"/>
                <a:gd name="T13" fmla="*/ 0 h 57"/>
                <a:gd name="T14" fmla="*/ 20 w 70"/>
                <a:gd name="T15" fmla="*/ 39 h 57"/>
                <a:gd name="T16" fmla="*/ 30 w 70"/>
                <a:gd name="T17" fmla="*/ 0 h 57"/>
                <a:gd name="T18" fmla="*/ 39 w 70"/>
                <a:gd name="T19" fmla="*/ 0 h 57"/>
                <a:gd name="T20" fmla="*/ 49 w 70"/>
                <a:gd name="T21" fmla="*/ 39 h 57"/>
                <a:gd name="T22" fmla="*/ 60 w 70"/>
                <a:gd name="T23" fmla="*/ 0 h 57"/>
                <a:gd name="T24" fmla="*/ 70 w 70"/>
                <a:gd name="T25" fmla="*/ 0 h 57"/>
                <a:gd name="T26" fmla="*/ 55 w 70"/>
                <a:gd name="T2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7">
                  <a:moveTo>
                    <a:pt x="55" y="57"/>
                  </a:moveTo>
                  <a:lnTo>
                    <a:pt x="45" y="57"/>
                  </a:lnTo>
                  <a:lnTo>
                    <a:pt x="35" y="17"/>
                  </a:lnTo>
                  <a:lnTo>
                    <a:pt x="25" y="57"/>
                  </a:lnTo>
                  <a:lnTo>
                    <a:pt x="14" y="57"/>
                  </a:lnTo>
                  <a:lnTo>
                    <a:pt x="0" y="0"/>
                  </a:lnTo>
                  <a:lnTo>
                    <a:pt x="10" y="0"/>
                  </a:lnTo>
                  <a:lnTo>
                    <a:pt x="20" y="39"/>
                  </a:lnTo>
                  <a:lnTo>
                    <a:pt x="30" y="0"/>
                  </a:lnTo>
                  <a:lnTo>
                    <a:pt x="39" y="0"/>
                  </a:lnTo>
                  <a:lnTo>
                    <a:pt x="49" y="39"/>
                  </a:lnTo>
                  <a:lnTo>
                    <a:pt x="60" y="0"/>
                  </a:lnTo>
                  <a:lnTo>
                    <a:pt x="70" y="0"/>
                  </a:lnTo>
                  <a:lnTo>
                    <a:pt x="55" y="5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27" name="Freeform 45">
              <a:extLst>
                <a:ext uri="{FF2B5EF4-FFF2-40B4-BE49-F238E27FC236}">
                  <a16:creationId xmlns:a16="http://schemas.microsoft.com/office/drawing/2014/main" id="{446771E9-EA09-4256-8955-FE392C07AFC4}"/>
                </a:ext>
              </a:extLst>
            </p:cNvPr>
            <p:cNvSpPr>
              <a:spLocks noEditPoints="1"/>
            </p:cNvSpPr>
            <p:nvPr userDrawn="1"/>
          </p:nvSpPr>
          <p:spPr bwMode="auto">
            <a:xfrm>
              <a:off x="4191304" y="6212575"/>
              <a:ext cx="83698"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28" name="Freeform 46">
              <a:extLst>
                <a:ext uri="{FF2B5EF4-FFF2-40B4-BE49-F238E27FC236}">
                  <a16:creationId xmlns:a16="http://schemas.microsoft.com/office/drawing/2014/main" id="{FE985025-CAA5-44F2-9174-87CD1D8BA182}"/>
                </a:ext>
              </a:extLst>
            </p:cNvPr>
            <p:cNvSpPr>
              <a:spLocks/>
            </p:cNvSpPr>
            <p:nvPr userDrawn="1"/>
          </p:nvSpPr>
          <p:spPr bwMode="auto">
            <a:xfrm>
              <a:off x="4295927" y="6212575"/>
              <a:ext cx="57543" cy="99391"/>
            </a:xfrm>
            <a:custGeom>
              <a:avLst/>
              <a:gdLst>
                <a:gd name="T0" fmla="*/ 21 w 23"/>
                <a:gd name="T1" fmla="*/ 8 h 39"/>
                <a:gd name="T2" fmla="*/ 18 w 23"/>
                <a:gd name="T3" fmla="*/ 7 h 39"/>
                <a:gd name="T4" fmla="*/ 15 w 23"/>
                <a:gd name="T5" fmla="*/ 7 h 39"/>
                <a:gd name="T6" fmla="*/ 10 w 23"/>
                <a:gd name="T7" fmla="*/ 9 h 39"/>
                <a:gd name="T8" fmla="*/ 8 w 23"/>
                <a:gd name="T9" fmla="*/ 17 h 39"/>
                <a:gd name="T10" fmla="*/ 8 w 23"/>
                <a:gd name="T11" fmla="*/ 39 h 39"/>
                <a:gd name="T12" fmla="*/ 0 w 23"/>
                <a:gd name="T13" fmla="*/ 39 h 39"/>
                <a:gd name="T14" fmla="*/ 0 w 23"/>
                <a:gd name="T15" fmla="*/ 0 h 39"/>
                <a:gd name="T16" fmla="*/ 8 w 23"/>
                <a:gd name="T17" fmla="*/ 0 h 39"/>
                <a:gd name="T18" fmla="*/ 8 w 23"/>
                <a:gd name="T19" fmla="*/ 4 h 39"/>
                <a:gd name="T20" fmla="*/ 9 w 23"/>
                <a:gd name="T21" fmla="*/ 2 h 39"/>
                <a:gd name="T22" fmla="*/ 11 w 23"/>
                <a:gd name="T23" fmla="*/ 1 h 39"/>
                <a:gd name="T24" fmla="*/ 14 w 23"/>
                <a:gd name="T25" fmla="*/ 0 h 39"/>
                <a:gd name="T26" fmla="*/ 16 w 23"/>
                <a:gd name="T27" fmla="*/ 0 h 39"/>
                <a:gd name="T28" fmla="*/ 20 w 23"/>
                <a:gd name="T29" fmla="*/ 0 h 39"/>
                <a:gd name="T30" fmla="*/ 23 w 23"/>
                <a:gd name="T31" fmla="*/ 1 h 39"/>
                <a:gd name="T32" fmla="*/ 21 w 23"/>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8"/>
                  </a:moveTo>
                  <a:cubicBezTo>
                    <a:pt x="20" y="8"/>
                    <a:pt x="19" y="8"/>
                    <a:pt x="18" y="7"/>
                  </a:cubicBezTo>
                  <a:cubicBezTo>
                    <a:pt x="17" y="7"/>
                    <a:pt x="16"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0" y="1"/>
                    <a:pt x="11" y="1"/>
                  </a:cubicBezTo>
                  <a:cubicBezTo>
                    <a:pt x="12" y="0"/>
                    <a:pt x="13" y="0"/>
                    <a:pt x="14" y="0"/>
                  </a:cubicBezTo>
                  <a:cubicBezTo>
                    <a:pt x="14" y="0"/>
                    <a:pt x="15" y="0"/>
                    <a:pt x="16" y="0"/>
                  </a:cubicBezTo>
                  <a:cubicBezTo>
                    <a:pt x="18" y="0"/>
                    <a:pt x="19" y="0"/>
                    <a:pt x="20" y="0"/>
                  </a:cubicBezTo>
                  <a:cubicBezTo>
                    <a:pt x="21" y="0"/>
                    <a:pt x="22" y="1"/>
                    <a:pt x="23" y="1"/>
                  </a:cubicBezTo>
                  <a:lnTo>
                    <a:pt x="21"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29" name="Freeform 47">
              <a:extLst>
                <a:ext uri="{FF2B5EF4-FFF2-40B4-BE49-F238E27FC236}">
                  <a16:creationId xmlns:a16="http://schemas.microsoft.com/office/drawing/2014/main" id="{1105FBBE-AD06-4F22-94D8-E2E98185FAA9}"/>
                </a:ext>
              </a:extLst>
            </p:cNvPr>
            <p:cNvSpPr>
              <a:spLocks/>
            </p:cNvSpPr>
            <p:nvPr userDrawn="1"/>
          </p:nvSpPr>
          <p:spPr bwMode="auto">
            <a:xfrm>
              <a:off x="4346494" y="6284068"/>
              <a:ext cx="29644" cy="29643"/>
            </a:xfrm>
            <a:custGeom>
              <a:avLst/>
              <a:gdLst>
                <a:gd name="T0" fmla="*/ 12 w 12"/>
                <a:gd name="T1" fmla="*/ 6 h 12"/>
                <a:gd name="T2" fmla="*/ 11 w 12"/>
                <a:gd name="T3" fmla="*/ 8 h 12"/>
                <a:gd name="T4" fmla="*/ 10 w 12"/>
                <a:gd name="T5" fmla="*/ 10 h 12"/>
                <a:gd name="T6" fmla="*/ 8 w 12"/>
                <a:gd name="T7" fmla="*/ 11 h 12"/>
                <a:gd name="T8" fmla="*/ 6 w 12"/>
                <a:gd name="T9" fmla="*/ 12 h 12"/>
                <a:gd name="T10" fmla="*/ 3 w 12"/>
                <a:gd name="T11" fmla="*/ 11 h 12"/>
                <a:gd name="T12" fmla="*/ 2 w 12"/>
                <a:gd name="T13" fmla="*/ 10 h 12"/>
                <a:gd name="T14" fmla="*/ 0 w 12"/>
                <a:gd name="T15" fmla="*/ 8 h 12"/>
                <a:gd name="T16" fmla="*/ 0 w 12"/>
                <a:gd name="T17" fmla="*/ 6 h 12"/>
                <a:gd name="T18" fmla="*/ 0 w 12"/>
                <a:gd name="T19" fmla="*/ 4 h 12"/>
                <a:gd name="T20" fmla="*/ 2 w 12"/>
                <a:gd name="T21" fmla="*/ 2 h 12"/>
                <a:gd name="T22" fmla="*/ 3 w 12"/>
                <a:gd name="T23" fmla="*/ 0 h 12"/>
                <a:gd name="T24" fmla="*/ 6 w 12"/>
                <a:gd name="T25" fmla="*/ 0 h 12"/>
                <a:gd name="T26" fmla="*/ 8 w 12"/>
                <a:gd name="T27" fmla="*/ 0 h 12"/>
                <a:gd name="T28" fmla="*/ 10 w 12"/>
                <a:gd name="T29" fmla="*/ 2 h 12"/>
                <a:gd name="T30" fmla="*/ 11 w 12"/>
                <a:gd name="T31" fmla="*/ 4 h 12"/>
                <a:gd name="T32" fmla="*/ 12 w 12"/>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2">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3" y="11"/>
                  </a:cubicBezTo>
                  <a:cubicBezTo>
                    <a:pt x="3" y="11"/>
                    <a:pt x="2" y="10"/>
                    <a:pt x="2" y="10"/>
                  </a:cubicBezTo>
                  <a:cubicBezTo>
                    <a:pt x="1" y="9"/>
                    <a:pt x="1" y="9"/>
                    <a:pt x="0" y="8"/>
                  </a:cubicBezTo>
                  <a:cubicBezTo>
                    <a:pt x="0" y="7"/>
                    <a:pt x="0" y="7"/>
                    <a:pt x="0" y="6"/>
                  </a:cubicBezTo>
                  <a:cubicBezTo>
                    <a:pt x="0" y="5"/>
                    <a:pt x="0" y="4"/>
                    <a:pt x="0" y="4"/>
                  </a:cubicBezTo>
                  <a:cubicBezTo>
                    <a:pt x="1" y="3"/>
                    <a:pt x="1" y="2"/>
                    <a:pt x="2" y="2"/>
                  </a:cubicBezTo>
                  <a:cubicBezTo>
                    <a:pt x="2" y="1"/>
                    <a:pt x="3" y="1"/>
                    <a:pt x="3"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30" name="Freeform 48">
              <a:extLst>
                <a:ext uri="{FF2B5EF4-FFF2-40B4-BE49-F238E27FC236}">
                  <a16:creationId xmlns:a16="http://schemas.microsoft.com/office/drawing/2014/main" id="{8141824A-6AD4-4B53-B837-71461DD538CC}"/>
                </a:ext>
              </a:extLst>
            </p:cNvPr>
            <p:cNvSpPr>
              <a:spLocks/>
            </p:cNvSpPr>
            <p:nvPr userDrawn="1"/>
          </p:nvSpPr>
          <p:spPr bwMode="auto">
            <a:xfrm>
              <a:off x="498115" y="6388691"/>
              <a:ext cx="94161" cy="130778"/>
            </a:xfrm>
            <a:custGeom>
              <a:avLst/>
              <a:gdLst>
                <a:gd name="T0" fmla="*/ 32 w 54"/>
                <a:gd name="T1" fmla="*/ 12 h 75"/>
                <a:gd name="T2" fmla="*/ 32 w 54"/>
                <a:gd name="T3" fmla="*/ 75 h 75"/>
                <a:gd name="T4" fmla="*/ 22 w 54"/>
                <a:gd name="T5" fmla="*/ 75 h 75"/>
                <a:gd name="T6" fmla="*/ 22 w 54"/>
                <a:gd name="T7" fmla="*/ 12 h 75"/>
                <a:gd name="T8" fmla="*/ 0 w 54"/>
                <a:gd name="T9" fmla="*/ 12 h 75"/>
                <a:gd name="T10" fmla="*/ 0 w 54"/>
                <a:gd name="T11" fmla="*/ 0 h 75"/>
                <a:gd name="T12" fmla="*/ 54 w 54"/>
                <a:gd name="T13" fmla="*/ 0 h 75"/>
                <a:gd name="T14" fmla="*/ 54 w 54"/>
                <a:gd name="T15" fmla="*/ 12 h 75"/>
                <a:gd name="T16" fmla="*/ 32 w 54"/>
                <a:gd name="T17" fmla="*/ 1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75">
                  <a:moveTo>
                    <a:pt x="32" y="12"/>
                  </a:moveTo>
                  <a:lnTo>
                    <a:pt x="32" y="75"/>
                  </a:lnTo>
                  <a:lnTo>
                    <a:pt x="22" y="75"/>
                  </a:lnTo>
                  <a:lnTo>
                    <a:pt x="22" y="12"/>
                  </a:lnTo>
                  <a:lnTo>
                    <a:pt x="0" y="12"/>
                  </a:lnTo>
                  <a:lnTo>
                    <a:pt x="0" y="0"/>
                  </a:lnTo>
                  <a:lnTo>
                    <a:pt x="54" y="0"/>
                  </a:lnTo>
                  <a:lnTo>
                    <a:pt x="54" y="12"/>
                  </a:lnTo>
                  <a:lnTo>
                    <a:pt x="32" y="1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31" name="Freeform 49">
              <a:extLst>
                <a:ext uri="{FF2B5EF4-FFF2-40B4-BE49-F238E27FC236}">
                  <a16:creationId xmlns:a16="http://schemas.microsoft.com/office/drawing/2014/main" id="{1CEF1D95-CD6C-417A-9539-CB4DBAA5E07D}"/>
                </a:ext>
              </a:extLst>
            </p:cNvPr>
            <p:cNvSpPr>
              <a:spLocks/>
            </p:cNvSpPr>
            <p:nvPr userDrawn="1"/>
          </p:nvSpPr>
          <p:spPr bwMode="auto">
            <a:xfrm>
              <a:off x="609713" y="6383459"/>
              <a:ext cx="78468" cy="136010"/>
            </a:xfrm>
            <a:custGeom>
              <a:avLst/>
              <a:gdLst>
                <a:gd name="T0" fmla="*/ 23 w 31"/>
                <a:gd name="T1" fmla="*/ 53 h 53"/>
                <a:gd name="T2" fmla="*/ 23 w 31"/>
                <a:gd name="T3" fmla="*/ 32 h 53"/>
                <a:gd name="T4" fmla="*/ 21 w 31"/>
                <a:gd name="T5" fmla="*/ 24 h 53"/>
                <a:gd name="T6" fmla="*/ 15 w 31"/>
                <a:gd name="T7" fmla="*/ 21 h 53"/>
                <a:gd name="T8" fmla="*/ 12 w 31"/>
                <a:gd name="T9" fmla="*/ 22 h 53"/>
                <a:gd name="T10" fmla="*/ 9 w 31"/>
                <a:gd name="T11" fmla="*/ 24 h 53"/>
                <a:gd name="T12" fmla="*/ 8 w 31"/>
                <a:gd name="T13" fmla="*/ 27 h 53"/>
                <a:gd name="T14" fmla="*/ 7 w 31"/>
                <a:gd name="T15" fmla="*/ 31 h 53"/>
                <a:gd name="T16" fmla="*/ 7 w 31"/>
                <a:gd name="T17" fmla="*/ 53 h 53"/>
                <a:gd name="T18" fmla="*/ 0 w 31"/>
                <a:gd name="T19" fmla="*/ 53 h 53"/>
                <a:gd name="T20" fmla="*/ 0 w 31"/>
                <a:gd name="T21" fmla="*/ 4 h 53"/>
                <a:gd name="T22" fmla="*/ 7 w 31"/>
                <a:gd name="T23" fmla="*/ 0 h 53"/>
                <a:gd name="T24" fmla="*/ 7 w 31"/>
                <a:gd name="T25" fmla="*/ 19 h 53"/>
                <a:gd name="T26" fmla="*/ 9 w 31"/>
                <a:gd name="T27" fmla="*/ 17 h 53"/>
                <a:gd name="T28" fmla="*/ 11 w 31"/>
                <a:gd name="T29" fmla="*/ 15 h 53"/>
                <a:gd name="T30" fmla="*/ 14 w 31"/>
                <a:gd name="T31" fmla="*/ 14 h 53"/>
                <a:gd name="T32" fmla="*/ 17 w 31"/>
                <a:gd name="T33" fmla="*/ 14 h 53"/>
                <a:gd name="T34" fmla="*/ 23 w 31"/>
                <a:gd name="T35" fmla="*/ 15 h 53"/>
                <a:gd name="T36" fmla="*/ 27 w 31"/>
                <a:gd name="T37" fmla="*/ 18 h 53"/>
                <a:gd name="T38" fmla="*/ 30 w 31"/>
                <a:gd name="T39" fmla="*/ 24 h 53"/>
                <a:gd name="T40" fmla="*/ 31 w 31"/>
                <a:gd name="T41" fmla="*/ 31 h 53"/>
                <a:gd name="T42" fmla="*/ 31 w 31"/>
                <a:gd name="T43" fmla="*/ 53 h 53"/>
                <a:gd name="T44" fmla="*/ 23 w 31"/>
                <a:gd name="T45"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3">
                  <a:moveTo>
                    <a:pt x="23" y="53"/>
                  </a:moveTo>
                  <a:cubicBezTo>
                    <a:pt x="23" y="32"/>
                    <a:pt x="23" y="32"/>
                    <a:pt x="23" y="32"/>
                  </a:cubicBezTo>
                  <a:cubicBezTo>
                    <a:pt x="23" y="28"/>
                    <a:pt x="22" y="25"/>
                    <a:pt x="21" y="24"/>
                  </a:cubicBezTo>
                  <a:cubicBezTo>
                    <a:pt x="20" y="22"/>
                    <a:pt x="18" y="21"/>
                    <a:pt x="15" y="21"/>
                  </a:cubicBezTo>
                  <a:cubicBezTo>
                    <a:pt x="14" y="21"/>
                    <a:pt x="13" y="21"/>
                    <a:pt x="12" y="22"/>
                  </a:cubicBezTo>
                  <a:cubicBezTo>
                    <a:pt x="11" y="22"/>
                    <a:pt x="10" y="23"/>
                    <a:pt x="9" y="24"/>
                  </a:cubicBezTo>
                  <a:cubicBezTo>
                    <a:pt x="9" y="24"/>
                    <a:pt x="8" y="25"/>
                    <a:pt x="8" y="27"/>
                  </a:cubicBezTo>
                  <a:cubicBezTo>
                    <a:pt x="7"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8" y="17"/>
                    <a:pt x="9" y="17"/>
                  </a:cubicBezTo>
                  <a:cubicBezTo>
                    <a:pt x="10" y="16"/>
                    <a:pt x="10" y="16"/>
                    <a:pt x="11" y="15"/>
                  </a:cubicBezTo>
                  <a:cubicBezTo>
                    <a:pt x="12" y="15"/>
                    <a:pt x="13" y="15"/>
                    <a:pt x="14" y="14"/>
                  </a:cubicBezTo>
                  <a:cubicBezTo>
                    <a:pt x="15" y="14"/>
                    <a:pt x="16" y="14"/>
                    <a:pt x="17" y="14"/>
                  </a:cubicBezTo>
                  <a:cubicBezTo>
                    <a:pt x="19" y="14"/>
                    <a:pt x="21" y="14"/>
                    <a:pt x="23" y="15"/>
                  </a:cubicBezTo>
                  <a:cubicBezTo>
                    <a:pt x="25" y="16"/>
                    <a:pt x="26" y="17"/>
                    <a:pt x="27" y="18"/>
                  </a:cubicBezTo>
                  <a:cubicBezTo>
                    <a:pt x="28" y="20"/>
                    <a:pt x="29" y="22"/>
                    <a:pt x="30" y="24"/>
                  </a:cubicBezTo>
                  <a:cubicBezTo>
                    <a:pt x="30" y="26"/>
                    <a:pt x="31" y="29"/>
                    <a:pt x="31" y="31"/>
                  </a:cubicBezTo>
                  <a:cubicBezTo>
                    <a:pt x="31" y="53"/>
                    <a:pt x="31" y="53"/>
                    <a:pt x="31" y="53"/>
                  </a:cubicBezTo>
                  <a:lnTo>
                    <a:pt x="23"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32" name="Freeform 50">
              <a:extLst>
                <a:ext uri="{FF2B5EF4-FFF2-40B4-BE49-F238E27FC236}">
                  <a16:creationId xmlns:a16="http://schemas.microsoft.com/office/drawing/2014/main" id="{BF6CB5D3-9648-4D73-AB7C-5374814E5BA2}"/>
                </a:ext>
              </a:extLst>
            </p:cNvPr>
            <p:cNvSpPr>
              <a:spLocks noEditPoints="1"/>
            </p:cNvSpPr>
            <p:nvPr userDrawn="1"/>
          </p:nvSpPr>
          <p:spPr bwMode="auto">
            <a:xfrm>
              <a:off x="705618" y="6418333"/>
              <a:ext cx="85443" cy="102879"/>
            </a:xfrm>
            <a:custGeom>
              <a:avLst/>
              <a:gdLst>
                <a:gd name="T0" fmla="*/ 33 w 33"/>
                <a:gd name="T1" fmla="*/ 19 h 40"/>
                <a:gd name="T2" fmla="*/ 33 w 33"/>
                <a:gd name="T3" fmla="*/ 21 h 40"/>
                <a:gd name="T4" fmla="*/ 33 w 33"/>
                <a:gd name="T5" fmla="*/ 23 h 40"/>
                <a:gd name="T6" fmla="*/ 7 w 33"/>
                <a:gd name="T7" fmla="*/ 23 h 40"/>
                <a:gd name="T8" fmla="*/ 9 w 33"/>
                <a:gd name="T9" fmla="*/ 28 h 40"/>
                <a:gd name="T10" fmla="*/ 11 w 33"/>
                <a:gd name="T11" fmla="*/ 31 h 40"/>
                <a:gd name="T12" fmla="*/ 14 w 33"/>
                <a:gd name="T13" fmla="*/ 33 h 40"/>
                <a:gd name="T14" fmla="*/ 17 w 33"/>
                <a:gd name="T15" fmla="*/ 33 h 40"/>
                <a:gd name="T16" fmla="*/ 19 w 33"/>
                <a:gd name="T17" fmla="*/ 33 h 40"/>
                <a:gd name="T18" fmla="*/ 22 w 33"/>
                <a:gd name="T19" fmla="*/ 32 h 40"/>
                <a:gd name="T20" fmla="*/ 23 w 33"/>
                <a:gd name="T21" fmla="*/ 32 h 40"/>
                <a:gd name="T22" fmla="*/ 25 w 33"/>
                <a:gd name="T23" fmla="*/ 30 h 40"/>
                <a:gd name="T24" fmla="*/ 30 w 33"/>
                <a:gd name="T25" fmla="*/ 35 h 40"/>
                <a:gd name="T26" fmla="*/ 27 w 33"/>
                <a:gd name="T27" fmla="*/ 37 h 40"/>
                <a:gd name="T28" fmla="*/ 24 w 33"/>
                <a:gd name="T29" fmla="*/ 39 h 40"/>
                <a:gd name="T30" fmla="*/ 21 w 33"/>
                <a:gd name="T31" fmla="*/ 40 h 40"/>
                <a:gd name="T32" fmla="*/ 17 w 33"/>
                <a:gd name="T33" fmla="*/ 40 h 40"/>
                <a:gd name="T34" fmla="*/ 12 w 33"/>
                <a:gd name="T35" fmla="*/ 39 h 40"/>
                <a:gd name="T36" fmla="*/ 8 w 33"/>
                <a:gd name="T37" fmla="*/ 38 h 40"/>
                <a:gd name="T38" fmla="*/ 5 w 33"/>
                <a:gd name="T39" fmla="*/ 35 h 40"/>
                <a:gd name="T40" fmla="*/ 3 w 33"/>
                <a:gd name="T41" fmla="*/ 31 h 40"/>
                <a:gd name="T42" fmla="*/ 1 w 33"/>
                <a:gd name="T43" fmla="*/ 26 h 40"/>
                <a:gd name="T44" fmla="*/ 0 w 33"/>
                <a:gd name="T45" fmla="*/ 20 h 40"/>
                <a:gd name="T46" fmla="*/ 1 w 33"/>
                <a:gd name="T47" fmla="*/ 12 h 40"/>
                <a:gd name="T48" fmla="*/ 5 w 33"/>
                <a:gd name="T49" fmla="*/ 5 h 40"/>
                <a:gd name="T50" fmla="*/ 10 w 33"/>
                <a:gd name="T51" fmla="*/ 1 h 40"/>
                <a:gd name="T52" fmla="*/ 17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5 w 33"/>
                <a:gd name="T65" fmla="*/ 13 h 40"/>
                <a:gd name="T66" fmla="*/ 23 w 33"/>
                <a:gd name="T67" fmla="*/ 10 h 40"/>
                <a:gd name="T68" fmla="*/ 20 w 33"/>
                <a:gd name="T69" fmla="*/ 8 h 40"/>
                <a:gd name="T70" fmla="*/ 16 w 33"/>
                <a:gd name="T71" fmla="*/ 7 h 40"/>
                <a:gd name="T72" fmla="*/ 13 w 33"/>
                <a:gd name="T73" fmla="*/ 8 h 40"/>
                <a:gd name="T74" fmla="*/ 10 w 33"/>
                <a:gd name="T75" fmla="*/ 9 h 40"/>
                <a:gd name="T76" fmla="*/ 9 w 33"/>
                <a:gd name="T77" fmla="*/ 12 h 40"/>
                <a:gd name="T78" fmla="*/ 8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3" y="22"/>
                    <a:pt x="33" y="23"/>
                  </a:cubicBezTo>
                  <a:cubicBezTo>
                    <a:pt x="7" y="23"/>
                    <a:pt x="7" y="23"/>
                    <a:pt x="7" y="23"/>
                  </a:cubicBezTo>
                  <a:cubicBezTo>
                    <a:pt x="8" y="25"/>
                    <a:pt x="8" y="26"/>
                    <a:pt x="9" y="28"/>
                  </a:cubicBezTo>
                  <a:cubicBezTo>
                    <a:pt x="9" y="29"/>
                    <a:pt x="10" y="30"/>
                    <a:pt x="11" y="31"/>
                  </a:cubicBezTo>
                  <a:cubicBezTo>
                    <a:pt x="12" y="32"/>
                    <a:pt x="13" y="32"/>
                    <a:pt x="14" y="33"/>
                  </a:cubicBezTo>
                  <a:cubicBezTo>
                    <a:pt x="15" y="33"/>
                    <a:pt x="16" y="33"/>
                    <a:pt x="17" y="33"/>
                  </a:cubicBezTo>
                  <a:cubicBezTo>
                    <a:pt x="18" y="33"/>
                    <a:pt x="19" y="33"/>
                    <a:pt x="19" y="33"/>
                  </a:cubicBezTo>
                  <a:cubicBezTo>
                    <a:pt x="20" y="33"/>
                    <a:pt x="21" y="33"/>
                    <a:pt x="22" y="32"/>
                  </a:cubicBezTo>
                  <a:cubicBezTo>
                    <a:pt x="22" y="32"/>
                    <a:pt x="23" y="32"/>
                    <a:pt x="23" y="32"/>
                  </a:cubicBezTo>
                  <a:cubicBezTo>
                    <a:pt x="24" y="31"/>
                    <a:pt x="25"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20" y="40"/>
                    <a:pt x="18" y="40"/>
                    <a:pt x="17" y="40"/>
                  </a:cubicBezTo>
                  <a:cubicBezTo>
                    <a:pt x="15" y="40"/>
                    <a:pt x="13" y="40"/>
                    <a:pt x="12" y="39"/>
                  </a:cubicBezTo>
                  <a:cubicBezTo>
                    <a:pt x="11" y="39"/>
                    <a:pt x="9" y="38"/>
                    <a:pt x="8" y="38"/>
                  </a:cubicBezTo>
                  <a:cubicBezTo>
                    <a:pt x="7" y="37"/>
                    <a:pt x="6" y="36"/>
                    <a:pt x="5" y="35"/>
                  </a:cubicBezTo>
                  <a:cubicBezTo>
                    <a:pt x="4" y="34"/>
                    <a:pt x="3" y="33"/>
                    <a:pt x="3" y="31"/>
                  </a:cubicBezTo>
                  <a:cubicBezTo>
                    <a:pt x="2" y="30"/>
                    <a:pt x="1" y="28"/>
                    <a:pt x="1" y="26"/>
                  </a:cubicBezTo>
                  <a:cubicBezTo>
                    <a:pt x="0" y="24"/>
                    <a:pt x="0" y="22"/>
                    <a:pt x="0" y="20"/>
                  </a:cubicBezTo>
                  <a:cubicBezTo>
                    <a:pt x="0" y="17"/>
                    <a:pt x="0" y="14"/>
                    <a:pt x="1" y="12"/>
                  </a:cubicBezTo>
                  <a:cubicBezTo>
                    <a:pt x="2" y="9"/>
                    <a:pt x="3" y="7"/>
                    <a:pt x="5" y="5"/>
                  </a:cubicBezTo>
                  <a:cubicBezTo>
                    <a:pt x="6" y="4"/>
                    <a:pt x="8" y="2"/>
                    <a:pt x="10" y="1"/>
                  </a:cubicBezTo>
                  <a:cubicBezTo>
                    <a:pt x="12" y="1"/>
                    <a:pt x="14" y="0"/>
                    <a:pt x="17" y="0"/>
                  </a:cubicBezTo>
                  <a:cubicBezTo>
                    <a:pt x="20" y="0"/>
                    <a:pt x="22" y="1"/>
                    <a:pt x="24" y="2"/>
                  </a:cubicBezTo>
                  <a:cubicBezTo>
                    <a:pt x="26" y="3"/>
                    <a:pt x="28" y="4"/>
                    <a:pt x="29" y="6"/>
                  </a:cubicBezTo>
                  <a:cubicBezTo>
                    <a:pt x="30" y="8"/>
                    <a:pt x="31" y="10"/>
                    <a:pt x="32" y="12"/>
                  </a:cubicBezTo>
                  <a:cubicBezTo>
                    <a:pt x="33" y="14"/>
                    <a:pt x="33" y="17"/>
                    <a:pt x="33" y="19"/>
                  </a:cubicBezTo>
                  <a:close/>
                  <a:moveTo>
                    <a:pt x="25" y="17"/>
                  </a:moveTo>
                  <a:cubicBezTo>
                    <a:pt x="25" y="15"/>
                    <a:pt x="25" y="14"/>
                    <a:pt x="25" y="13"/>
                  </a:cubicBezTo>
                  <a:cubicBezTo>
                    <a:pt x="24" y="12"/>
                    <a:pt x="24" y="11"/>
                    <a:pt x="23" y="10"/>
                  </a:cubicBezTo>
                  <a:cubicBezTo>
                    <a:pt x="22" y="9"/>
                    <a:pt x="21" y="8"/>
                    <a:pt x="20" y="8"/>
                  </a:cubicBezTo>
                  <a:cubicBezTo>
                    <a:pt x="19" y="7"/>
                    <a:pt x="18" y="7"/>
                    <a:pt x="16" y="7"/>
                  </a:cubicBezTo>
                  <a:cubicBezTo>
                    <a:pt x="15" y="7"/>
                    <a:pt x="14" y="7"/>
                    <a:pt x="13" y="8"/>
                  </a:cubicBezTo>
                  <a:cubicBezTo>
                    <a:pt x="12" y="8"/>
                    <a:pt x="11" y="9"/>
                    <a:pt x="10" y="9"/>
                  </a:cubicBezTo>
                  <a:cubicBezTo>
                    <a:pt x="10" y="10"/>
                    <a:pt x="9" y="11"/>
                    <a:pt x="9" y="12"/>
                  </a:cubicBezTo>
                  <a:cubicBezTo>
                    <a:pt x="8" y="14"/>
                    <a:pt x="8" y="15"/>
                    <a:pt x="8"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33" name="Freeform 51">
              <a:extLst>
                <a:ext uri="{FF2B5EF4-FFF2-40B4-BE49-F238E27FC236}">
                  <a16:creationId xmlns:a16="http://schemas.microsoft.com/office/drawing/2014/main" id="{55F0E322-3AEE-482E-8E59-9FB04FACA931}"/>
                </a:ext>
              </a:extLst>
            </p:cNvPr>
            <p:cNvSpPr>
              <a:spLocks noEditPoints="1"/>
            </p:cNvSpPr>
            <p:nvPr userDrawn="1"/>
          </p:nvSpPr>
          <p:spPr bwMode="auto">
            <a:xfrm>
              <a:off x="857320" y="6383459"/>
              <a:ext cx="83698" cy="137753"/>
            </a:xfrm>
            <a:custGeom>
              <a:avLst/>
              <a:gdLst>
                <a:gd name="T0" fmla="*/ 33 w 33"/>
                <a:gd name="T1" fmla="*/ 35 h 54"/>
                <a:gd name="T2" fmla="*/ 31 w 33"/>
                <a:gd name="T3" fmla="*/ 43 h 54"/>
                <a:gd name="T4" fmla="*/ 28 w 33"/>
                <a:gd name="T5" fmla="*/ 49 h 54"/>
                <a:gd name="T6" fmla="*/ 23 w 33"/>
                <a:gd name="T7" fmla="*/ 53 h 54"/>
                <a:gd name="T8" fmla="*/ 17 w 33"/>
                <a:gd name="T9" fmla="*/ 54 h 54"/>
                <a:gd name="T10" fmla="*/ 12 w 33"/>
                <a:gd name="T11" fmla="*/ 53 h 54"/>
                <a:gd name="T12" fmla="*/ 8 w 33"/>
                <a:gd name="T13" fmla="*/ 50 h 54"/>
                <a:gd name="T14" fmla="*/ 8 w 33"/>
                <a:gd name="T15" fmla="*/ 53 h 54"/>
                <a:gd name="T16" fmla="*/ 0 w 33"/>
                <a:gd name="T17" fmla="*/ 53 h 54"/>
                <a:gd name="T18" fmla="*/ 0 w 33"/>
                <a:gd name="T19" fmla="*/ 4 h 54"/>
                <a:gd name="T20" fmla="*/ 8 w 33"/>
                <a:gd name="T21" fmla="*/ 0 h 54"/>
                <a:gd name="T22" fmla="*/ 8 w 33"/>
                <a:gd name="T23" fmla="*/ 19 h 54"/>
                <a:gd name="T24" fmla="*/ 10 w 33"/>
                <a:gd name="T25" fmla="*/ 17 h 54"/>
                <a:gd name="T26" fmla="*/ 12 w 33"/>
                <a:gd name="T27" fmla="*/ 16 h 54"/>
                <a:gd name="T28" fmla="*/ 14 w 33"/>
                <a:gd name="T29" fmla="*/ 14 h 54"/>
                <a:gd name="T30" fmla="*/ 18 w 33"/>
                <a:gd name="T31" fmla="*/ 14 h 54"/>
                <a:gd name="T32" fmla="*/ 24 w 33"/>
                <a:gd name="T33" fmla="*/ 15 h 54"/>
                <a:gd name="T34" fmla="*/ 28 w 33"/>
                <a:gd name="T35" fmla="*/ 19 h 54"/>
                <a:gd name="T36" fmla="*/ 31 w 33"/>
                <a:gd name="T37" fmla="*/ 25 h 54"/>
                <a:gd name="T38" fmla="*/ 33 w 33"/>
                <a:gd name="T39" fmla="*/ 35 h 54"/>
                <a:gd name="T40" fmla="*/ 25 w 33"/>
                <a:gd name="T41" fmla="*/ 35 h 54"/>
                <a:gd name="T42" fmla="*/ 23 w 33"/>
                <a:gd name="T43" fmla="*/ 24 h 54"/>
                <a:gd name="T44" fmla="*/ 16 w 33"/>
                <a:gd name="T45" fmla="*/ 21 h 54"/>
                <a:gd name="T46" fmla="*/ 14 w 33"/>
                <a:gd name="T47" fmla="*/ 21 h 54"/>
                <a:gd name="T48" fmla="*/ 11 w 33"/>
                <a:gd name="T49" fmla="*/ 23 h 54"/>
                <a:gd name="T50" fmla="*/ 9 w 33"/>
                <a:gd name="T51" fmla="*/ 24 h 54"/>
                <a:gd name="T52" fmla="*/ 8 w 33"/>
                <a:gd name="T53" fmla="*/ 26 h 54"/>
                <a:gd name="T54" fmla="*/ 8 w 33"/>
                <a:gd name="T55" fmla="*/ 42 h 54"/>
                <a:gd name="T56" fmla="*/ 9 w 33"/>
                <a:gd name="T57" fmla="*/ 44 h 54"/>
                <a:gd name="T58" fmla="*/ 11 w 33"/>
                <a:gd name="T59" fmla="*/ 45 h 54"/>
                <a:gd name="T60" fmla="*/ 14 w 33"/>
                <a:gd name="T61" fmla="*/ 47 h 54"/>
                <a:gd name="T62" fmla="*/ 17 w 33"/>
                <a:gd name="T63" fmla="*/ 47 h 54"/>
                <a:gd name="T64" fmla="*/ 23 w 33"/>
                <a:gd name="T65" fmla="*/ 44 h 54"/>
                <a:gd name="T66" fmla="*/ 25 w 33"/>
                <a:gd name="T67" fmla="*/ 3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 h="54">
                  <a:moveTo>
                    <a:pt x="33" y="35"/>
                  </a:moveTo>
                  <a:cubicBezTo>
                    <a:pt x="33" y="38"/>
                    <a:pt x="32" y="41"/>
                    <a:pt x="31" y="43"/>
                  </a:cubicBezTo>
                  <a:cubicBezTo>
                    <a:pt x="30" y="46"/>
                    <a:pt x="29" y="48"/>
                    <a:pt x="28" y="49"/>
                  </a:cubicBezTo>
                  <a:cubicBezTo>
                    <a:pt x="27" y="51"/>
                    <a:pt x="25" y="52"/>
                    <a:pt x="23" y="53"/>
                  </a:cubicBezTo>
                  <a:cubicBezTo>
                    <a:pt x="21" y="54"/>
                    <a:pt x="19" y="54"/>
                    <a:pt x="17" y="54"/>
                  </a:cubicBezTo>
                  <a:cubicBezTo>
                    <a:pt x="16" y="54"/>
                    <a:pt x="14" y="54"/>
                    <a:pt x="12" y="53"/>
                  </a:cubicBezTo>
                  <a:cubicBezTo>
                    <a:pt x="10" y="52"/>
                    <a:pt x="9" y="51"/>
                    <a:pt x="8" y="50"/>
                  </a:cubicBezTo>
                  <a:cubicBezTo>
                    <a:pt x="8" y="53"/>
                    <a:pt x="8" y="53"/>
                    <a:pt x="8" y="53"/>
                  </a:cubicBezTo>
                  <a:cubicBezTo>
                    <a:pt x="0" y="53"/>
                    <a:pt x="0" y="53"/>
                    <a:pt x="0" y="53"/>
                  </a:cubicBezTo>
                  <a:cubicBezTo>
                    <a:pt x="0" y="4"/>
                    <a:pt x="0" y="4"/>
                    <a:pt x="0" y="4"/>
                  </a:cubicBezTo>
                  <a:cubicBezTo>
                    <a:pt x="8" y="0"/>
                    <a:pt x="8" y="0"/>
                    <a:pt x="8" y="0"/>
                  </a:cubicBezTo>
                  <a:cubicBezTo>
                    <a:pt x="8" y="19"/>
                    <a:pt x="8" y="19"/>
                    <a:pt x="8" y="19"/>
                  </a:cubicBezTo>
                  <a:cubicBezTo>
                    <a:pt x="9" y="18"/>
                    <a:pt x="9" y="17"/>
                    <a:pt x="10" y="17"/>
                  </a:cubicBezTo>
                  <a:cubicBezTo>
                    <a:pt x="11" y="16"/>
                    <a:pt x="11" y="16"/>
                    <a:pt x="12" y="16"/>
                  </a:cubicBezTo>
                  <a:cubicBezTo>
                    <a:pt x="13" y="15"/>
                    <a:pt x="13" y="15"/>
                    <a:pt x="14" y="14"/>
                  </a:cubicBezTo>
                  <a:cubicBezTo>
                    <a:pt x="15" y="14"/>
                    <a:pt x="16" y="14"/>
                    <a:pt x="18" y="14"/>
                  </a:cubicBezTo>
                  <a:cubicBezTo>
                    <a:pt x="20" y="14"/>
                    <a:pt x="22" y="14"/>
                    <a:pt x="24" y="15"/>
                  </a:cubicBezTo>
                  <a:cubicBezTo>
                    <a:pt x="25" y="16"/>
                    <a:pt x="27" y="17"/>
                    <a:pt x="28" y="19"/>
                  </a:cubicBezTo>
                  <a:cubicBezTo>
                    <a:pt x="30" y="21"/>
                    <a:pt x="31" y="23"/>
                    <a:pt x="31" y="25"/>
                  </a:cubicBezTo>
                  <a:cubicBezTo>
                    <a:pt x="32" y="28"/>
                    <a:pt x="33" y="31"/>
                    <a:pt x="33" y="35"/>
                  </a:cubicBezTo>
                  <a:close/>
                  <a:moveTo>
                    <a:pt x="25" y="35"/>
                  </a:moveTo>
                  <a:cubicBezTo>
                    <a:pt x="25" y="30"/>
                    <a:pt x="24" y="27"/>
                    <a:pt x="23" y="24"/>
                  </a:cubicBezTo>
                  <a:cubicBezTo>
                    <a:pt x="21" y="22"/>
                    <a:pt x="19" y="21"/>
                    <a:pt x="16" y="21"/>
                  </a:cubicBezTo>
                  <a:cubicBezTo>
                    <a:pt x="15" y="21"/>
                    <a:pt x="15" y="21"/>
                    <a:pt x="14" y="21"/>
                  </a:cubicBezTo>
                  <a:cubicBezTo>
                    <a:pt x="13" y="22"/>
                    <a:pt x="12" y="22"/>
                    <a:pt x="11" y="23"/>
                  </a:cubicBezTo>
                  <a:cubicBezTo>
                    <a:pt x="11" y="23"/>
                    <a:pt x="10" y="24"/>
                    <a:pt x="9" y="24"/>
                  </a:cubicBezTo>
                  <a:cubicBezTo>
                    <a:pt x="9" y="25"/>
                    <a:pt x="8" y="25"/>
                    <a:pt x="8" y="26"/>
                  </a:cubicBezTo>
                  <a:cubicBezTo>
                    <a:pt x="8" y="42"/>
                    <a:pt x="8" y="42"/>
                    <a:pt x="8" y="42"/>
                  </a:cubicBezTo>
                  <a:cubicBezTo>
                    <a:pt x="8" y="43"/>
                    <a:pt x="9" y="43"/>
                    <a:pt x="9" y="44"/>
                  </a:cubicBezTo>
                  <a:cubicBezTo>
                    <a:pt x="10" y="44"/>
                    <a:pt x="11" y="45"/>
                    <a:pt x="11" y="45"/>
                  </a:cubicBezTo>
                  <a:cubicBezTo>
                    <a:pt x="12" y="46"/>
                    <a:pt x="13" y="46"/>
                    <a:pt x="14" y="47"/>
                  </a:cubicBezTo>
                  <a:cubicBezTo>
                    <a:pt x="15" y="47"/>
                    <a:pt x="16" y="47"/>
                    <a:pt x="17" y="47"/>
                  </a:cubicBezTo>
                  <a:cubicBezTo>
                    <a:pt x="19" y="47"/>
                    <a:pt x="21" y="46"/>
                    <a:pt x="23" y="44"/>
                  </a:cubicBezTo>
                  <a:cubicBezTo>
                    <a:pt x="24" y="42"/>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34" name="Freeform 52">
              <a:extLst>
                <a:ext uri="{FF2B5EF4-FFF2-40B4-BE49-F238E27FC236}">
                  <a16:creationId xmlns:a16="http://schemas.microsoft.com/office/drawing/2014/main" id="{0D3C59AD-7CCF-4166-9D21-3C3484889312}"/>
                </a:ext>
              </a:extLst>
            </p:cNvPr>
            <p:cNvSpPr>
              <a:spLocks noEditPoints="1"/>
            </p:cNvSpPr>
            <p:nvPr userDrawn="1"/>
          </p:nvSpPr>
          <p:spPr bwMode="auto">
            <a:xfrm>
              <a:off x="956713" y="6418333"/>
              <a:ext cx="83698" cy="102879"/>
            </a:xfrm>
            <a:custGeom>
              <a:avLst/>
              <a:gdLst>
                <a:gd name="T0" fmla="*/ 33 w 33"/>
                <a:gd name="T1" fmla="*/ 19 h 40"/>
                <a:gd name="T2" fmla="*/ 33 w 33"/>
                <a:gd name="T3" fmla="*/ 21 h 40"/>
                <a:gd name="T4" fmla="*/ 32 w 33"/>
                <a:gd name="T5" fmla="*/ 23 h 40"/>
                <a:gd name="T6" fmla="*/ 7 w 33"/>
                <a:gd name="T7" fmla="*/ 23 h 40"/>
                <a:gd name="T8" fmla="*/ 8 w 33"/>
                <a:gd name="T9" fmla="*/ 28 h 40"/>
                <a:gd name="T10" fmla="*/ 10 w 33"/>
                <a:gd name="T11" fmla="*/ 31 h 40"/>
                <a:gd name="T12" fmla="*/ 13 w 33"/>
                <a:gd name="T13" fmla="*/ 33 h 40"/>
                <a:gd name="T14" fmla="*/ 17 w 33"/>
                <a:gd name="T15" fmla="*/ 33 h 40"/>
                <a:gd name="T16" fmla="*/ 19 w 33"/>
                <a:gd name="T17" fmla="*/ 33 h 40"/>
                <a:gd name="T18" fmla="*/ 21 w 33"/>
                <a:gd name="T19" fmla="*/ 32 h 40"/>
                <a:gd name="T20" fmla="*/ 23 w 33"/>
                <a:gd name="T21" fmla="*/ 32 h 40"/>
                <a:gd name="T22" fmla="*/ 25 w 33"/>
                <a:gd name="T23" fmla="*/ 30 h 40"/>
                <a:gd name="T24" fmla="*/ 30 w 33"/>
                <a:gd name="T25" fmla="*/ 35 h 40"/>
                <a:gd name="T26" fmla="*/ 27 w 33"/>
                <a:gd name="T27" fmla="*/ 37 h 40"/>
                <a:gd name="T28" fmla="*/ 24 w 33"/>
                <a:gd name="T29" fmla="*/ 39 h 40"/>
                <a:gd name="T30" fmla="*/ 21 w 33"/>
                <a:gd name="T31" fmla="*/ 40 h 40"/>
                <a:gd name="T32" fmla="*/ 16 w 33"/>
                <a:gd name="T33" fmla="*/ 40 h 40"/>
                <a:gd name="T34" fmla="*/ 12 w 33"/>
                <a:gd name="T35" fmla="*/ 39 h 40"/>
                <a:gd name="T36" fmla="*/ 8 w 33"/>
                <a:gd name="T37" fmla="*/ 38 h 40"/>
                <a:gd name="T38" fmla="*/ 5 w 33"/>
                <a:gd name="T39" fmla="*/ 35 h 40"/>
                <a:gd name="T40" fmla="*/ 2 w 33"/>
                <a:gd name="T41" fmla="*/ 31 h 40"/>
                <a:gd name="T42" fmla="*/ 0 w 33"/>
                <a:gd name="T43" fmla="*/ 26 h 40"/>
                <a:gd name="T44" fmla="*/ 0 w 33"/>
                <a:gd name="T45" fmla="*/ 20 h 40"/>
                <a:gd name="T46" fmla="*/ 1 w 33"/>
                <a:gd name="T47" fmla="*/ 12 h 40"/>
                <a:gd name="T48" fmla="*/ 4 w 33"/>
                <a:gd name="T49" fmla="*/ 5 h 40"/>
                <a:gd name="T50" fmla="*/ 10 w 33"/>
                <a:gd name="T51" fmla="*/ 1 h 40"/>
                <a:gd name="T52" fmla="*/ 16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4 w 33"/>
                <a:gd name="T65" fmla="*/ 13 h 40"/>
                <a:gd name="T66" fmla="*/ 23 w 33"/>
                <a:gd name="T67" fmla="*/ 10 h 40"/>
                <a:gd name="T68" fmla="*/ 20 w 33"/>
                <a:gd name="T69" fmla="*/ 8 h 40"/>
                <a:gd name="T70" fmla="*/ 16 w 33"/>
                <a:gd name="T71" fmla="*/ 7 h 40"/>
                <a:gd name="T72" fmla="*/ 12 w 33"/>
                <a:gd name="T73" fmla="*/ 8 h 40"/>
                <a:gd name="T74" fmla="*/ 10 w 33"/>
                <a:gd name="T75" fmla="*/ 9 h 40"/>
                <a:gd name="T76" fmla="*/ 8 w 33"/>
                <a:gd name="T77" fmla="*/ 12 h 40"/>
                <a:gd name="T78" fmla="*/ 7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1" y="33"/>
                    <a:pt x="21" y="32"/>
                  </a:cubicBezTo>
                  <a:cubicBezTo>
                    <a:pt x="22" y="32"/>
                    <a:pt x="22" y="32"/>
                    <a:pt x="23" y="32"/>
                  </a:cubicBezTo>
                  <a:cubicBezTo>
                    <a:pt x="24" y="31"/>
                    <a:pt x="24"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8"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35" name="Freeform 53">
              <a:extLst>
                <a:ext uri="{FF2B5EF4-FFF2-40B4-BE49-F238E27FC236}">
                  <a16:creationId xmlns:a16="http://schemas.microsoft.com/office/drawing/2014/main" id="{9C9DA4CE-7B4D-42AE-9264-92B7D7757DD8}"/>
                </a:ext>
              </a:extLst>
            </p:cNvPr>
            <p:cNvSpPr>
              <a:spLocks/>
            </p:cNvSpPr>
            <p:nvPr userDrawn="1"/>
          </p:nvSpPr>
          <p:spPr bwMode="auto">
            <a:xfrm>
              <a:off x="1050873" y="6383459"/>
              <a:ext cx="55799" cy="137753"/>
            </a:xfrm>
            <a:custGeom>
              <a:avLst/>
              <a:gdLst>
                <a:gd name="T0" fmla="*/ 21 w 22"/>
                <a:gd name="T1" fmla="*/ 52 h 54"/>
                <a:gd name="T2" fmla="*/ 18 w 22"/>
                <a:gd name="T3" fmla="*/ 54 h 54"/>
                <a:gd name="T4" fmla="*/ 14 w 22"/>
                <a:gd name="T5" fmla="*/ 54 h 54"/>
                <a:gd name="T6" fmla="*/ 11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2" y="54"/>
                    <a:pt x="11" y="54"/>
                  </a:cubicBezTo>
                  <a:cubicBezTo>
                    <a:pt x="10" y="53"/>
                    <a:pt x="9" y="53"/>
                    <a:pt x="8" y="52"/>
                  </a:cubicBezTo>
                  <a:cubicBezTo>
                    <a:pt x="7" y="51"/>
                    <a:pt x="6" y="50"/>
                    <a:pt x="6" y="49"/>
                  </a:cubicBezTo>
                  <a:cubicBezTo>
                    <a:pt x="6"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2"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36" name="Freeform 54">
              <a:extLst>
                <a:ext uri="{FF2B5EF4-FFF2-40B4-BE49-F238E27FC236}">
                  <a16:creationId xmlns:a16="http://schemas.microsoft.com/office/drawing/2014/main" id="{DBCBD0D2-5C9C-4B12-8CF8-9CA320825ED7}"/>
                </a:ext>
              </a:extLst>
            </p:cNvPr>
            <p:cNvSpPr>
              <a:spLocks/>
            </p:cNvSpPr>
            <p:nvPr userDrawn="1"/>
          </p:nvSpPr>
          <p:spPr bwMode="auto">
            <a:xfrm>
              <a:off x="1118877" y="6383459"/>
              <a:ext cx="55799" cy="137753"/>
            </a:xfrm>
            <a:custGeom>
              <a:avLst/>
              <a:gdLst>
                <a:gd name="T0" fmla="*/ 21 w 22"/>
                <a:gd name="T1" fmla="*/ 52 h 54"/>
                <a:gd name="T2" fmla="*/ 18 w 22"/>
                <a:gd name="T3" fmla="*/ 54 h 54"/>
                <a:gd name="T4" fmla="*/ 14 w 22"/>
                <a:gd name="T5" fmla="*/ 54 h 54"/>
                <a:gd name="T6" fmla="*/ 10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37" name="Freeform 55">
              <a:extLst>
                <a:ext uri="{FF2B5EF4-FFF2-40B4-BE49-F238E27FC236}">
                  <a16:creationId xmlns:a16="http://schemas.microsoft.com/office/drawing/2014/main" id="{CDCFBD31-7961-4587-876E-1FAFC4E74AB8}"/>
                </a:ext>
              </a:extLst>
            </p:cNvPr>
            <p:cNvSpPr>
              <a:spLocks noEditPoints="1"/>
            </p:cNvSpPr>
            <p:nvPr userDrawn="1"/>
          </p:nvSpPr>
          <p:spPr bwMode="auto">
            <a:xfrm>
              <a:off x="1190370" y="6418333"/>
              <a:ext cx="83698" cy="102879"/>
            </a:xfrm>
            <a:custGeom>
              <a:avLst/>
              <a:gdLst>
                <a:gd name="T0" fmla="*/ 33 w 33"/>
                <a:gd name="T1" fmla="*/ 19 h 40"/>
                <a:gd name="T2" fmla="*/ 33 w 33"/>
                <a:gd name="T3" fmla="*/ 21 h 40"/>
                <a:gd name="T4" fmla="*/ 32 w 33"/>
                <a:gd name="T5" fmla="*/ 23 h 40"/>
                <a:gd name="T6" fmla="*/ 7 w 33"/>
                <a:gd name="T7" fmla="*/ 23 h 40"/>
                <a:gd name="T8" fmla="*/ 8 w 33"/>
                <a:gd name="T9" fmla="*/ 28 h 40"/>
                <a:gd name="T10" fmla="*/ 10 w 33"/>
                <a:gd name="T11" fmla="*/ 31 h 40"/>
                <a:gd name="T12" fmla="*/ 13 w 33"/>
                <a:gd name="T13" fmla="*/ 33 h 40"/>
                <a:gd name="T14" fmla="*/ 17 w 33"/>
                <a:gd name="T15" fmla="*/ 33 h 40"/>
                <a:gd name="T16" fmla="*/ 19 w 33"/>
                <a:gd name="T17" fmla="*/ 33 h 40"/>
                <a:gd name="T18" fmla="*/ 21 w 33"/>
                <a:gd name="T19" fmla="*/ 32 h 40"/>
                <a:gd name="T20" fmla="*/ 23 w 33"/>
                <a:gd name="T21" fmla="*/ 32 h 40"/>
                <a:gd name="T22" fmla="*/ 25 w 33"/>
                <a:gd name="T23" fmla="*/ 30 h 40"/>
                <a:gd name="T24" fmla="*/ 29 w 33"/>
                <a:gd name="T25" fmla="*/ 35 h 40"/>
                <a:gd name="T26" fmla="*/ 27 w 33"/>
                <a:gd name="T27" fmla="*/ 37 h 40"/>
                <a:gd name="T28" fmla="*/ 24 w 33"/>
                <a:gd name="T29" fmla="*/ 39 h 40"/>
                <a:gd name="T30" fmla="*/ 20 w 33"/>
                <a:gd name="T31" fmla="*/ 40 h 40"/>
                <a:gd name="T32" fmla="*/ 16 w 33"/>
                <a:gd name="T33" fmla="*/ 40 h 40"/>
                <a:gd name="T34" fmla="*/ 12 w 33"/>
                <a:gd name="T35" fmla="*/ 39 h 40"/>
                <a:gd name="T36" fmla="*/ 8 w 33"/>
                <a:gd name="T37" fmla="*/ 38 h 40"/>
                <a:gd name="T38" fmla="*/ 5 w 33"/>
                <a:gd name="T39" fmla="*/ 35 h 40"/>
                <a:gd name="T40" fmla="*/ 2 w 33"/>
                <a:gd name="T41" fmla="*/ 31 h 40"/>
                <a:gd name="T42" fmla="*/ 0 w 33"/>
                <a:gd name="T43" fmla="*/ 26 h 40"/>
                <a:gd name="T44" fmla="*/ 0 w 33"/>
                <a:gd name="T45" fmla="*/ 20 h 40"/>
                <a:gd name="T46" fmla="*/ 1 w 33"/>
                <a:gd name="T47" fmla="*/ 12 h 40"/>
                <a:gd name="T48" fmla="*/ 4 w 33"/>
                <a:gd name="T49" fmla="*/ 5 h 40"/>
                <a:gd name="T50" fmla="*/ 10 w 33"/>
                <a:gd name="T51" fmla="*/ 1 h 40"/>
                <a:gd name="T52" fmla="*/ 16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4 w 33"/>
                <a:gd name="T65" fmla="*/ 13 h 40"/>
                <a:gd name="T66" fmla="*/ 23 w 33"/>
                <a:gd name="T67" fmla="*/ 10 h 40"/>
                <a:gd name="T68" fmla="*/ 20 w 33"/>
                <a:gd name="T69" fmla="*/ 8 h 40"/>
                <a:gd name="T70" fmla="*/ 16 w 33"/>
                <a:gd name="T71" fmla="*/ 7 h 40"/>
                <a:gd name="T72" fmla="*/ 12 w 33"/>
                <a:gd name="T73" fmla="*/ 8 h 40"/>
                <a:gd name="T74" fmla="*/ 10 w 33"/>
                <a:gd name="T75" fmla="*/ 9 h 40"/>
                <a:gd name="T76" fmla="*/ 8 w 33"/>
                <a:gd name="T77" fmla="*/ 12 h 40"/>
                <a:gd name="T78" fmla="*/ 7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2"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0" y="33"/>
                    <a:pt x="21" y="32"/>
                  </a:cubicBezTo>
                  <a:cubicBezTo>
                    <a:pt x="22" y="32"/>
                    <a:pt x="22" y="32"/>
                    <a:pt x="23" y="32"/>
                  </a:cubicBezTo>
                  <a:cubicBezTo>
                    <a:pt x="23" y="31"/>
                    <a:pt x="24" y="31"/>
                    <a:pt x="25" y="30"/>
                  </a:cubicBezTo>
                  <a:cubicBezTo>
                    <a:pt x="29" y="35"/>
                    <a:pt x="29" y="35"/>
                    <a:pt x="29" y="35"/>
                  </a:cubicBezTo>
                  <a:cubicBezTo>
                    <a:pt x="29" y="36"/>
                    <a:pt x="28" y="37"/>
                    <a:pt x="27" y="37"/>
                  </a:cubicBezTo>
                  <a:cubicBezTo>
                    <a:pt x="26" y="38"/>
                    <a:pt x="25" y="38"/>
                    <a:pt x="24" y="39"/>
                  </a:cubicBezTo>
                  <a:cubicBezTo>
                    <a:pt x="23" y="39"/>
                    <a:pt x="22" y="40"/>
                    <a:pt x="20"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7"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38" name="Freeform 56">
              <a:extLst>
                <a:ext uri="{FF2B5EF4-FFF2-40B4-BE49-F238E27FC236}">
                  <a16:creationId xmlns:a16="http://schemas.microsoft.com/office/drawing/2014/main" id="{52482C08-723A-4738-9787-3516B3C17145}"/>
                </a:ext>
              </a:extLst>
            </p:cNvPr>
            <p:cNvSpPr>
              <a:spLocks/>
            </p:cNvSpPr>
            <p:nvPr userDrawn="1"/>
          </p:nvSpPr>
          <p:spPr bwMode="auto">
            <a:xfrm>
              <a:off x="1294993" y="6418333"/>
              <a:ext cx="55799" cy="101135"/>
            </a:xfrm>
            <a:custGeom>
              <a:avLst/>
              <a:gdLst>
                <a:gd name="T0" fmla="*/ 20 w 22"/>
                <a:gd name="T1" fmla="*/ 9 h 39"/>
                <a:gd name="T2" fmla="*/ 18 w 22"/>
                <a:gd name="T3" fmla="*/ 8 h 39"/>
                <a:gd name="T4" fmla="*/ 15 w 22"/>
                <a:gd name="T5" fmla="*/ 7 h 39"/>
                <a:gd name="T6" fmla="*/ 9 w 22"/>
                <a:gd name="T7" fmla="*/ 10 h 39"/>
                <a:gd name="T8" fmla="*/ 7 w 22"/>
                <a:gd name="T9" fmla="*/ 17 h 39"/>
                <a:gd name="T10" fmla="*/ 7 w 22"/>
                <a:gd name="T11" fmla="*/ 39 h 39"/>
                <a:gd name="T12" fmla="*/ 0 w 22"/>
                <a:gd name="T13" fmla="*/ 39 h 39"/>
                <a:gd name="T14" fmla="*/ 0 w 22"/>
                <a:gd name="T15" fmla="*/ 1 h 39"/>
                <a:gd name="T16" fmla="*/ 7 w 22"/>
                <a:gd name="T17" fmla="*/ 1 h 39"/>
                <a:gd name="T18" fmla="*/ 7 w 22"/>
                <a:gd name="T19" fmla="*/ 5 h 39"/>
                <a:gd name="T20" fmla="*/ 9 w 22"/>
                <a:gd name="T21" fmla="*/ 3 h 39"/>
                <a:gd name="T22" fmla="*/ 11 w 22"/>
                <a:gd name="T23" fmla="*/ 1 h 39"/>
                <a:gd name="T24" fmla="*/ 13 w 22"/>
                <a:gd name="T25" fmla="*/ 0 h 39"/>
                <a:gd name="T26" fmla="*/ 16 w 22"/>
                <a:gd name="T27" fmla="*/ 0 h 39"/>
                <a:gd name="T28" fmla="*/ 20 w 22"/>
                <a:gd name="T29" fmla="*/ 1 h 39"/>
                <a:gd name="T30" fmla="*/ 22 w 22"/>
                <a:gd name="T31" fmla="*/ 2 h 39"/>
                <a:gd name="T32" fmla="*/ 20 w 22"/>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39">
                  <a:moveTo>
                    <a:pt x="20" y="9"/>
                  </a:moveTo>
                  <a:cubicBezTo>
                    <a:pt x="20" y="8"/>
                    <a:pt x="19" y="8"/>
                    <a:pt x="18" y="8"/>
                  </a:cubicBezTo>
                  <a:cubicBezTo>
                    <a:pt x="17" y="8"/>
                    <a:pt x="16" y="7"/>
                    <a:pt x="15" y="7"/>
                  </a:cubicBezTo>
                  <a:cubicBezTo>
                    <a:pt x="12" y="7"/>
                    <a:pt x="10" y="8"/>
                    <a:pt x="9" y="10"/>
                  </a:cubicBezTo>
                  <a:cubicBezTo>
                    <a:pt x="8" y="12"/>
                    <a:pt x="7" y="14"/>
                    <a:pt x="7" y="17"/>
                  </a:cubicBezTo>
                  <a:cubicBezTo>
                    <a:pt x="7" y="39"/>
                    <a:pt x="7" y="39"/>
                    <a:pt x="7" y="39"/>
                  </a:cubicBezTo>
                  <a:cubicBezTo>
                    <a:pt x="0" y="39"/>
                    <a:pt x="0" y="39"/>
                    <a:pt x="0" y="39"/>
                  </a:cubicBezTo>
                  <a:cubicBezTo>
                    <a:pt x="0" y="1"/>
                    <a:pt x="0" y="1"/>
                    <a:pt x="0" y="1"/>
                  </a:cubicBezTo>
                  <a:cubicBezTo>
                    <a:pt x="7" y="1"/>
                    <a:pt x="7" y="1"/>
                    <a:pt x="7" y="1"/>
                  </a:cubicBezTo>
                  <a:cubicBezTo>
                    <a:pt x="7" y="5"/>
                    <a:pt x="7" y="5"/>
                    <a:pt x="7" y="5"/>
                  </a:cubicBezTo>
                  <a:cubicBezTo>
                    <a:pt x="8" y="4"/>
                    <a:pt x="8" y="3"/>
                    <a:pt x="9" y="3"/>
                  </a:cubicBezTo>
                  <a:cubicBezTo>
                    <a:pt x="9" y="2"/>
                    <a:pt x="10" y="2"/>
                    <a:pt x="11" y="1"/>
                  </a:cubicBezTo>
                  <a:cubicBezTo>
                    <a:pt x="11" y="1"/>
                    <a:pt x="12" y="1"/>
                    <a:pt x="13" y="0"/>
                  </a:cubicBezTo>
                  <a:cubicBezTo>
                    <a:pt x="14" y="0"/>
                    <a:pt x="15" y="0"/>
                    <a:pt x="16" y="0"/>
                  </a:cubicBezTo>
                  <a:cubicBezTo>
                    <a:pt x="17" y="0"/>
                    <a:pt x="19" y="0"/>
                    <a:pt x="20" y="1"/>
                  </a:cubicBezTo>
                  <a:cubicBezTo>
                    <a:pt x="21" y="1"/>
                    <a:pt x="22" y="1"/>
                    <a:pt x="22" y="2"/>
                  </a:cubicBezTo>
                  <a:lnTo>
                    <a:pt x="20"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39" name="Freeform 57">
              <a:extLst>
                <a:ext uri="{FF2B5EF4-FFF2-40B4-BE49-F238E27FC236}">
                  <a16:creationId xmlns:a16="http://schemas.microsoft.com/office/drawing/2014/main" id="{5B72A8F0-33E3-42CD-88C2-C35BEC0E9833}"/>
                </a:ext>
              </a:extLst>
            </p:cNvPr>
            <p:cNvSpPr>
              <a:spLocks/>
            </p:cNvSpPr>
            <p:nvPr userDrawn="1"/>
          </p:nvSpPr>
          <p:spPr bwMode="auto">
            <a:xfrm>
              <a:off x="1406591" y="6383459"/>
              <a:ext cx="55799" cy="137753"/>
            </a:xfrm>
            <a:custGeom>
              <a:avLst/>
              <a:gdLst>
                <a:gd name="T0" fmla="*/ 21 w 22"/>
                <a:gd name="T1" fmla="*/ 52 h 54"/>
                <a:gd name="T2" fmla="*/ 18 w 22"/>
                <a:gd name="T3" fmla="*/ 54 h 54"/>
                <a:gd name="T4" fmla="*/ 14 w 22"/>
                <a:gd name="T5" fmla="*/ 54 h 54"/>
                <a:gd name="T6" fmla="*/ 10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40" name="Freeform 58">
              <a:extLst>
                <a:ext uri="{FF2B5EF4-FFF2-40B4-BE49-F238E27FC236}">
                  <a16:creationId xmlns:a16="http://schemas.microsoft.com/office/drawing/2014/main" id="{73FC54A2-6588-499B-968A-79F4CA9CF5F3}"/>
                </a:ext>
              </a:extLst>
            </p:cNvPr>
            <p:cNvSpPr>
              <a:spLocks/>
            </p:cNvSpPr>
            <p:nvPr userDrawn="1"/>
          </p:nvSpPr>
          <p:spPr bwMode="auto">
            <a:xfrm>
              <a:off x="1485058" y="6383459"/>
              <a:ext cx="80211" cy="136010"/>
            </a:xfrm>
            <a:custGeom>
              <a:avLst/>
              <a:gdLst>
                <a:gd name="T0" fmla="*/ 23 w 31"/>
                <a:gd name="T1" fmla="*/ 53 h 53"/>
                <a:gd name="T2" fmla="*/ 23 w 31"/>
                <a:gd name="T3" fmla="*/ 32 h 53"/>
                <a:gd name="T4" fmla="*/ 21 w 31"/>
                <a:gd name="T5" fmla="*/ 24 h 53"/>
                <a:gd name="T6" fmla="*/ 15 w 31"/>
                <a:gd name="T7" fmla="*/ 21 h 53"/>
                <a:gd name="T8" fmla="*/ 12 w 31"/>
                <a:gd name="T9" fmla="*/ 22 h 53"/>
                <a:gd name="T10" fmla="*/ 10 w 31"/>
                <a:gd name="T11" fmla="*/ 24 h 53"/>
                <a:gd name="T12" fmla="*/ 8 w 31"/>
                <a:gd name="T13" fmla="*/ 27 h 53"/>
                <a:gd name="T14" fmla="*/ 7 w 31"/>
                <a:gd name="T15" fmla="*/ 31 h 53"/>
                <a:gd name="T16" fmla="*/ 7 w 31"/>
                <a:gd name="T17" fmla="*/ 53 h 53"/>
                <a:gd name="T18" fmla="*/ 0 w 31"/>
                <a:gd name="T19" fmla="*/ 53 h 53"/>
                <a:gd name="T20" fmla="*/ 0 w 31"/>
                <a:gd name="T21" fmla="*/ 4 h 53"/>
                <a:gd name="T22" fmla="*/ 7 w 31"/>
                <a:gd name="T23" fmla="*/ 0 h 53"/>
                <a:gd name="T24" fmla="*/ 7 w 31"/>
                <a:gd name="T25" fmla="*/ 19 h 53"/>
                <a:gd name="T26" fmla="*/ 9 w 31"/>
                <a:gd name="T27" fmla="*/ 17 h 53"/>
                <a:gd name="T28" fmla="*/ 12 w 31"/>
                <a:gd name="T29" fmla="*/ 15 h 53"/>
                <a:gd name="T30" fmla="*/ 14 w 31"/>
                <a:gd name="T31" fmla="*/ 14 h 53"/>
                <a:gd name="T32" fmla="*/ 17 w 31"/>
                <a:gd name="T33" fmla="*/ 14 h 53"/>
                <a:gd name="T34" fmla="*/ 23 w 31"/>
                <a:gd name="T35" fmla="*/ 15 h 53"/>
                <a:gd name="T36" fmla="*/ 27 w 31"/>
                <a:gd name="T37" fmla="*/ 18 h 53"/>
                <a:gd name="T38" fmla="*/ 30 w 31"/>
                <a:gd name="T39" fmla="*/ 24 h 53"/>
                <a:gd name="T40" fmla="*/ 31 w 31"/>
                <a:gd name="T41" fmla="*/ 31 h 53"/>
                <a:gd name="T42" fmla="*/ 31 w 31"/>
                <a:gd name="T43" fmla="*/ 53 h 53"/>
                <a:gd name="T44" fmla="*/ 23 w 31"/>
                <a:gd name="T45"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3">
                  <a:moveTo>
                    <a:pt x="23" y="53"/>
                  </a:moveTo>
                  <a:cubicBezTo>
                    <a:pt x="23" y="32"/>
                    <a:pt x="23" y="32"/>
                    <a:pt x="23" y="32"/>
                  </a:cubicBezTo>
                  <a:cubicBezTo>
                    <a:pt x="23" y="28"/>
                    <a:pt x="23" y="25"/>
                    <a:pt x="21" y="24"/>
                  </a:cubicBezTo>
                  <a:cubicBezTo>
                    <a:pt x="20" y="22"/>
                    <a:pt x="18" y="21"/>
                    <a:pt x="15" y="21"/>
                  </a:cubicBezTo>
                  <a:cubicBezTo>
                    <a:pt x="14" y="21"/>
                    <a:pt x="13" y="21"/>
                    <a:pt x="12" y="22"/>
                  </a:cubicBezTo>
                  <a:cubicBezTo>
                    <a:pt x="11" y="22"/>
                    <a:pt x="10" y="23"/>
                    <a:pt x="10" y="24"/>
                  </a:cubicBezTo>
                  <a:cubicBezTo>
                    <a:pt x="9" y="24"/>
                    <a:pt x="8" y="25"/>
                    <a:pt x="8" y="27"/>
                  </a:cubicBezTo>
                  <a:cubicBezTo>
                    <a:pt x="8"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9" y="17"/>
                    <a:pt x="9" y="17"/>
                  </a:cubicBezTo>
                  <a:cubicBezTo>
                    <a:pt x="10" y="16"/>
                    <a:pt x="11" y="16"/>
                    <a:pt x="12" y="15"/>
                  </a:cubicBezTo>
                  <a:cubicBezTo>
                    <a:pt x="12" y="15"/>
                    <a:pt x="13" y="15"/>
                    <a:pt x="14" y="14"/>
                  </a:cubicBezTo>
                  <a:cubicBezTo>
                    <a:pt x="15" y="14"/>
                    <a:pt x="16" y="14"/>
                    <a:pt x="17" y="14"/>
                  </a:cubicBezTo>
                  <a:cubicBezTo>
                    <a:pt x="19" y="14"/>
                    <a:pt x="21" y="14"/>
                    <a:pt x="23" y="15"/>
                  </a:cubicBezTo>
                  <a:cubicBezTo>
                    <a:pt x="25" y="16"/>
                    <a:pt x="26" y="17"/>
                    <a:pt x="27" y="18"/>
                  </a:cubicBezTo>
                  <a:cubicBezTo>
                    <a:pt x="29" y="20"/>
                    <a:pt x="29" y="22"/>
                    <a:pt x="30" y="24"/>
                  </a:cubicBezTo>
                  <a:cubicBezTo>
                    <a:pt x="31" y="26"/>
                    <a:pt x="31" y="29"/>
                    <a:pt x="31" y="31"/>
                  </a:cubicBezTo>
                  <a:cubicBezTo>
                    <a:pt x="31" y="53"/>
                    <a:pt x="31" y="53"/>
                    <a:pt x="31" y="53"/>
                  </a:cubicBezTo>
                  <a:lnTo>
                    <a:pt x="23"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41" name="Freeform 59">
              <a:extLst>
                <a:ext uri="{FF2B5EF4-FFF2-40B4-BE49-F238E27FC236}">
                  <a16:creationId xmlns:a16="http://schemas.microsoft.com/office/drawing/2014/main" id="{1E6AB002-C130-4648-A18E-BA496FF1756C}"/>
                </a:ext>
              </a:extLst>
            </p:cNvPr>
            <p:cNvSpPr>
              <a:spLocks noEditPoints="1"/>
            </p:cNvSpPr>
            <p:nvPr userDrawn="1"/>
          </p:nvSpPr>
          <p:spPr bwMode="auto">
            <a:xfrm>
              <a:off x="1582706" y="6418333"/>
              <a:ext cx="83698" cy="102879"/>
            </a:xfrm>
            <a:custGeom>
              <a:avLst/>
              <a:gdLst>
                <a:gd name="T0" fmla="*/ 33 w 33"/>
                <a:gd name="T1" fmla="*/ 19 h 40"/>
                <a:gd name="T2" fmla="*/ 33 w 33"/>
                <a:gd name="T3" fmla="*/ 21 h 40"/>
                <a:gd name="T4" fmla="*/ 33 w 33"/>
                <a:gd name="T5" fmla="*/ 23 h 40"/>
                <a:gd name="T6" fmla="*/ 8 w 33"/>
                <a:gd name="T7" fmla="*/ 23 h 40"/>
                <a:gd name="T8" fmla="*/ 9 w 33"/>
                <a:gd name="T9" fmla="*/ 28 h 40"/>
                <a:gd name="T10" fmla="*/ 11 w 33"/>
                <a:gd name="T11" fmla="*/ 31 h 40"/>
                <a:gd name="T12" fmla="*/ 14 w 33"/>
                <a:gd name="T13" fmla="*/ 33 h 40"/>
                <a:gd name="T14" fmla="*/ 17 w 33"/>
                <a:gd name="T15" fmla="*/ 33 h 40"/>
                <a:gd name="T16" fmla="*/ 20 w 33"/>
                <a:gd name="T17" fmla="*/ 33 h 40"/>
                <a:gd name="T18" fmla="*/ 22 w 33"/>
                <a:gd name="T19" fmla="*/ 32 h 40"/>
                <a:gd name="T20" fmla="*/ 24 w 33"/>
                <a:gd name="T21" fmla="*/ 32 h 40"/>
                <a:gd name="T22" fmla="*/ 26 w 33"/>
                <a:gd name="T23" fmla="*/ 30 h 40"/>
                <a:gd name="T24" fmla="*/ 30 w 33"/>
                <a:gd name="T25" fmla="*/ 35 h 40"/>
                <a:gd name="T26" fmla="*/ 27 w 33"/>
                <a:gd name="T27" fmla="*/ 37 h 40"/>
                <a:gd name="T28" fmla="*/ 25 w 33"/>
                <a:gd name="T29" fmla="*/ 39 h 40"/>
                <a:gd name="T30" fmla="*/ 21 w 33"/>
                <a:gd name="T31" fmla="*/ 40 h 40"/>
                <a:gd name="T32" fmla="*/ 17 w 33"/>
                <a:gd name="T33" fmla="*/ 40 h 40"/>
                <a:gd name="T34" fmla="*/ 12 w 33"/>
                <a:gd name="T35" fmla="*/ 39 h 40"/>
                <a:gd name="T36" fmla="*/ 8 w 33"/>
                <a:gd name="T37" fmla="*/ 38 h 40"/>
                <a:gd name="T38" fmla="*/ 5 w 33"/>
                <a:gd name="T39" fmla="*/ 35 h 40"/>
                <a:gd name="T40" fmla="*/ 3 w 33"/>
                <a:gd name="T41" fmla="*/ 31 h 40"/>
                <a:gd name="T42" fmla="*/ 1 w 33"/>
                <a:gd name="T43" fmla="*/ 26 h 40"/>
                <a:gd name="T44" fmla="*/ 0 w 33"/>
                <a:gd name="T45" fmla="*/ 20 h 40"/>
                <a:gd name="T46" fmla="*/ 2 w 33"/>
                <a:gd name="T47" fmla="*/ 12 h 40"/>
                <a:gd name="T48" fmla="*/ 5 w 33"/>
                <a:gd name="T49" fmla="*/ 5 h 40"/>
                <a:gd name="T50" fmla="*/ 10 w 33"/>
                <a:gd name="T51" fmla="*/ 1 h 40"/>
                <a:gd name="T52" fmla="*/ 17 w 33"/>
                <a:gd name="T53" fmla="*/ 0 h 40"/>
                <a:gd name="T54" fmla="*/ 24 w 33"/>
                <a:gd name="T55" fmla="*/ 2 h 40"/>
                <a:gd name="T56" fmla="*/ 29 w 33"/>
                <a:gd name="T57" fmla="*/ 6 h 40"/>
                <a:gd name="T58" fmla="*/ 32 w 33"/>
                <a:gd name="T59" fmla="*/ 12 h 40"/>
                <a:gd name="T60" fmla="*/ 33 w 33"/>
                <a:gd name="T61" fmla="*/ 19 h 40"/>
                <a:gd name="T62" fmla="*/ 26 w 33"/>
                <a:gd name="T63" fmla="*/ 17 h 40"/>
                <a:gd name="T64" fmla="*/ 25 w 33"/>
                <a:gd name="T65" fmla="*/ 13 h 40"/>
                <a:gd name="T66" fmla="*/ 23 w 33"/>
                <a:gd name="T67" fmla="*/ 10 h 40"/>
                <a:gd name="T68" fmla="*/ 21 w 33"/>
                <a:gd name="T69" fmla="*/ 8 h 40"/>
                <a:gd name="T70" fmla="*/ 17 w 33"/>
                <a:gd name="T71" fmla="*/ 7 h 40"/>
                <a:gd name="T72" fmla="*/ 13 w 33"/>
                <a:gd name="T73" fmla="*/ 8 h 40"/>
                <a:gd name="T74" fmla="*/ 11 w 33"/>
                <a:gd name="T75" fmla="*/ 9 h 40"/>
                <a:gd name="T76" fmla="*/ 9 w 33"/>
                <a:gd name="T77" fmla="*/ 12 h 40"/>
                <a:gd name="T78" fmla="*/ 8 w 33"/>
                <a:gd name="T79" fmla="*/ 17 h 40"/>
                <a:gd name="T80" fmla="*/ 26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3" y="22"/>
                    <a:pt x="33" y="23"/>
                  </a:cubicBezTo>
                  <a:cubicBezTo>
                    <a:pt x="8" y="23"/>
                    <a:pt x="8" y="23"/>
                    <a:pt x="8" y="23"/>
                  </a:cubicBezTo>
                  <a:cubicBezTo>
                    <a:pt x="8" y="25"/>
                    <a:pt x="8" y="26"/>
                    <a:pt x="9" y="28"/>
                  </a:cubicBezTo>
                  <a:cubicBezTo>
                    <a:pt x="10" y="29"/>
                    <a:pt x="10" y="30"/>
                    <a:pt x="11" y="31"/>
                  </a:cubicBezTo>
                  <a:cubicBezTo>
                    <a:pt x="12" y="32"/>
                    <a:pt x="13" y="32"/>
                    <a:pt x="14" y="33"/>
                  </a:cubicBezTo>
                  <a:cubicBezTo>
                    <a:pt x="15" y="33"/>
                    <a:pt x="16" y="33"/>
                    <a:pt x="17" y="33"/>
                  </a:cubicBezTo>
                  <a:cubicBezTo>
                    <a:pt x="18" y="33"/>
                    <a:pt x="19" y="33"/>
                    <a:pt x="20" y="33"/>
                  </a:cubicBezTo>
                  <a:cubicBezTo>
                    <a:pt x="20" y="33"/>
                    <a:pt x="21" y="33"/>
                    <a:pt x="22" y="32"/>
                  </a:cubicBezTo>
                  <a:cubicBezTo>
                    <a:pt x="23" y="32"/>
                    <a:pt x="23" y="32"/>
                    <a:pt x="24" y="32"/>
                  </a:cubicBezTo>
                  <a:cubicBezTo>
                    <a:pt x="24" y="31"/>
                    <a:pt x="25" y="31"/>
                    <a:pt x="26" y="30"/>
                  </a:cubicBezTo>
                  <a:cubicBezTo>
                    <a:pt x="30" y="35"/>
                    <a:pt x="30" y="35"/>
                    <a:pt x="30" y="35"/>
                  </a:cubicBezTo>
                  <a:cubicBezTo>
                    <a:pt x="29" y="36"/>
                    <a:pt x="28" y="37"/>
                    <a:pt x="27" y="37"/>
                  </a:cubicBezTo>
                  <a:cubicBezTo>
                    <a:pt x="27" y="38"/>
                    <a:pt x="26" y="38"/>
                    <a:pt x="25" y="39"/>
                  </a:cubicBezTo>
                  <a:cubicBezTo>
                    <a:pt x="24" y="39"/>
                    <a:pt x="22" y="40"/>
                    <a:pt x="21" y="40"/>
                  </a:cubicBezTo>
                  <a:cubicBezTo>
                    <a:pt x="20" y="40"/>
                    <a:pt x="18" y="40"/>
                    <a:pt x="17" y="40"/>
                  </a:cubicBezTo>
                  <a:cubicBezTo>
                    <a:pt x="15" y="40"/>
                    <a:pt x="14" y="40"/>
                    <a:pt x="12" y="39"/>
                  </a:cubicBezTo>
                  <a:cubicBezTo>
                    <a:pt x="11" y="39"/>
                    <a:pt x="10" y="38"/>
                    <a:pt x="8" y="38"/>
                  </a:cubicBezTo>
                  <a:cubicBezTo>
                    <a:pt x="7" y="37"/>
                    <a:pt x="6" y="36"/>
                    <a:pt x="5" y="35"/>
                  </a:cubicBezTo>
                  <a:cubicBezTo>
                    <a:pt x="4" y="34"/>
                    <a:pt x="4" y="33"/>
                    <a:pt x="3" y="31"/>
                  </a:cubicBezTo>
                  <a:cubicBezTo>
                    <a:pt x="2" y="30"/>
                    <a:pt x="1" y="28"/>
                    <a:pt x="1" y="26"/>
                  </a:cubicBezTo>
                  <a:cubicBezTo>
                    <a:pt x="1" y="24"/>
                    <a:pt x="0" y="22"/>
                    <a:pt x="0" y="20"/>
                  </a:cubicBezTo>
                  <a:cubicBezTo>
                    <a:pt x="0" y="17"/>
                    <a:pt x="1" y="14"/>
                    <a:pt x="2" y="12"/>
                  </a:cubicBezTo>
                  <a:cubicBezTo>
                    <a:pt x="2" y="9"/>
                    <a:pt x="4" y="7"/>
                    <a:pt x="5" y="5"/>
                  </a:cubicBezTo>
                  <a:cubicBezTo>
                    <a:pt x="6" y="4"/>
                    <a:pt x="8" y="2"/>
                    <a:pt x="10" y="1"/>
                  </a:cubicBezTo>
                  <a:cubicBezTo>
                    <a:pt x="12" y="1"/>
                    <a:pt x="15" y="0"/>
                    <a:pt x="17" y="0"/>
                  </a:cubicBezTo>
                  <a:cubicBezTo>
                    <a:pt x="20" y="0"/>
                    <a:pt x="22" y="1"/>
                    <a:pt x="24" y="2"/>
                  </a:cubicBezTo>
                  <a:cubicBezTo>
                    <a:pt x="26" y="3"/>
                    <a:pt x="28" y="4"/>
                    <a:pt x="29" y="6"/>
                  </a:cubicBezTo>
                  <a:cubicBezTo>
                    <a:pt x="31" y="8"/>
                    <a:pt x="32" y="10"/>
                    <a:pt x="32" y="12"/>
                  </a:cubicBezTo>
                  <a:cubicBezTo>
                    <a:pt x="33" y="14"/>
                    <a:pt x="33" y="17"/>
                    <a:pt x="33" y="19"/>
                  </a:cubicBezTo>
                  <a:close/>
                  <a:moveTo>
                    <a:pt x="26" y="17"/>
                  </a:moveTo>
                  <a:cubicBezTo>
                    <a:pt x="26" y="15"/>
                    <a:pt x="25" y="14"/>
                    <a:pt x="25" y="13"/>
                  </a:cubicBezTo>
                  <a:cubicBezTo>
                    <a:pt x="25" y="12"/>
                    <a:pt x="24" y="11"/>
                    <a:pt x="23" y="10"/>
                  </a:cubicBezTo>
                  <a:cubicBezTo>
                    <a:pt x="23" y="9"/>
                    <a:pt x="22" y="8"/>
                    <a:pt x="21" y="8"/>
                  </a:cubicBezTo>
                  <a:cubicBezTo>
                    <a:pt x="20" y="7"/>
                    <a:pt x="18" y="7"/>
                    <a:pt x="17" y="7"/>
                  </a:cubicBezTo>
                  <a:cubicBezTo>
                    <a:pt x="15" y="7"/>
                    <a:pt x="14" y="7"/>
                    <a:pt x="13" y="8"/>
                  </a:cubicBezTo>
                  <a:cubicBezTo>
                    <a:pt x="12" y="8"/>
                    <a:pt x="11" y="9"/>
                    <a:pt x="11" y="9"/>
                  </a:cubicBezTo>
                  <a:cubicBezTo>
                    <a:pt x="10" y="10"/>
                    <a:pt x="9" y="11"/>
                    <a:pt x="9" y="12"/>
                  </a:cubicBezTo>
                  <a:cubicBezTo>
                    <a:pt x="8" y="14"/>
                    <a:pt x="8" y="15"/>
                    <a:pt x="8" y="17"/>
                  </a:cubicBezTo>
                  <a:lnTo>
                    <a:pt x="26"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42" name="Freeform 60">
              <a:extLst>
                <a:ext uri="{FF2B5EF4-FFF2-40B4-BE49-F238E27FC236}">
                  <a16:creationId xmlns:a16="http://schemas.microsoft.com/office/drawing/2014/main" id="{B0044278-9F7F-4596-96D2-ACFBE0DEC0B1}"/>
                </a:ext>
              </a:extLst>
            </p:cNvPr>
            <p:cNvSpPr>
              <a:spLocks/>
            </p:cNvSpPr>
            <p:nvPr userDrawn="1"/>
          </p:nvSpPr>
          <p:spPr bwMode="auto">
            <a:xfrm>
              <a:off x="1727435" y="6421821"/>
              <a:ext cx="122060" cy="97648"/>
            </a:xfrm>
            <a:custGeom>
              <a:avLst/>
              <a:gdLst>
                <a:gd name="T0" fmla="*/ 56 w 70"/>
                <a:gd name="T1" fmla="*/ 56 h 56"/>
                <a:gd name="T2" fmla="*/ 46 w 70"/>
                <a:gd name="T3" fmla="*/ 56 h 56"/>
                <a:gd name="T4" fmla="*/ 35 w 70"/>
                <a:gd name="T5" fmla="*/ 16 h 56"/>
                <a:gd name="T6" fmla="*/ 25 w 70"/>
                <a:gd name="T7" fmla="*/ 56 h 56"/>
                <a:gd name="T8" fmla="*/ 15 w 70"/>
                <a:gd name="T9" fmla="*/ 56 h 56"/>
                <a:gd name="T10" fmla="*/ 0 w 70"/>
                <a:gd name="T11" fmla="*/ 0 h 56"/>
                <a:gd name="T12" fmla="*/ 10 w 70"/>
                <a:gd name="T13" fmla="*/ 0 h 56"/>
                <a:gd name="T14" fmla="*/ 21 w 70"/>
                <a:gd name="T15" fmla="*/ 38 h 56"/>
                <a:gd name="T16" fmla="*/ 31 w 70"/>
                <a:gd name="T17" fmla="*/ 0 h 56"/>
                <a:gd name="T18" fmla="*/ 40 w 70"/>
                <a:gd name="T19" fmla="*/ 0 h 56"/>
                <a:gd name="T20" fmla="*/ 50 w 70"/>
                <a:gd name="T21" fmla="*/ 38 h 56"/>
                <a:gd name="T22" fmla="*/ 60 w 70"/>
                <a:gd name="T23" fmla="*/ 0 h 56"/>
                <a:gd name="T24" fmla="*/ 70 w 70"/>
                <a:gd name="T25" fmla="*/ 0 h 56"/>
                <a:gd name="T26" fmla="*/ 56 w 70"/>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6">
                  <a:moveTo>
                    <a:pt x="56" y="56"/>
                  </a:moveTo>
                  <a:lnTo>
                    <a:pt x="46" y="56"/>
                  </a:lnTo>
                  <a:lnTo>
                    <a:pt x="35" y="16"/>
                  </a:lnTo>
                  <a:lnTo>
                    <a:pt x="25" y="56"/>
                  </a:lnTo>
                  <a:lnTo>
                    <a:pt x="15" y="56"/>
                  </a:lnTo>
                  <a:lnTo>
                    <a:pt x="0" y="0"/>
                  </a:lnTo>
                  <a:lnTo>
                    <a:pt x="10" y="0"/>
                  </a:lnTo>
                  <a:lnTo>
                    <a:pt x="21" y="38"/>
                  </a:lnTo>
                  <a:lnTo>
                    <a:pt x="31" y="0"/>
                  </a:lnTo>
                  <a:lnTo>
                    <a:pt x="40" y="0"/>
                  </a:lnTo>
                  <a:lnTo>
                    <a:pt x="50" y="38"/>
                  </a:lnTo>
                  <a:lnTo>
                    <a:pt x="60" y="0"/>
                  </a:lnTo>
                  <a:lnTo>
                    <a:pt x="70" y="0"/>
                  </a:lnTo>
                  <a:lnTo>
                    <a:pt x="56" y="5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43" name="Freeform 61">
              <a:extLst>
                <a:ext uri="{FF2B5EF4-FFF2-40B4-BE49-F238E27FC236}">
                  <a16:creationId xmlns:a16="http://schemas.microsoft.com/office/drawing/2014/main" id="{79F75E0D-27A7-44C1-BF19-495F4768F995}"/>
                </a:ext>
              </a:extLst>
            </p:cNvPr>
            <p:cNvSpPr>
              <a:spLocks noEditPoints="1"/>
            </p:cNvSpPr>
            <p:nvPr userDrawn="1"/>
          </p:nvSpPr>
          <p:spPr bwMode="auto">
            <a:xfrm>
              <a:off x="1859957" y="6418333"/>
              <a:ext cx="87186" cy="102879"/>
            </a:xfrm>
            <a:custGeom>
              <a:avLst/>
              <a:gdLst>
                <a:gd name="T0" fmla="*/ 34 w 34"/>
                <a:gd name="T1" fmla="*/ 20 h 40"/>
                <a:gd name="T2" fmla="*/ 33 w 34"/>
                <a:gd name="T3" fmla="*/ 28 h 40"/>
                <a:gd name="T4" fmla="*/ 29 w 34"/>
                <a:gd name="T5" fmla="*/ 35 h 40"/>
                <a:gd name="T6" fmla="*/ 24 w 34"/>
                <a:gd name="T7" fmla="*/ 39 h 40"/>
                <a:gd name="T8" fmla="*/ 17 w 34"/>
                <a:gd name="T9" fmla="*/ 40 h 40"/>
                <a:gd name="T10" fmla="*/ 10 w 34"/>
                <a:gd name="T11" fmla="*/ 39 h 40"/>
                <a:gd name="T12" fmla="*/ 5 w 34"/>
                <a:gd name="T13" fmla="*/ 35 h 40"/>
                <a:gd name="T14" fmla="*/ 1 w 34"/>
                <a:gd name="T15" fmla="*/ 28 h 40"/>
                <a:gd name="T16" fmla="*/ 0 w 34"/>
                <a:gd name="T17" fmla="*/ 20 h 40"/>
                <a:gd name="T18" fmla="*/ 1 w 34"/>
                <a:gd name="T19" fmla="*/ 12 h 40"/>
                <a:gd name="T20" fmla="*/ 5 w 34"/>
                <a:gd name="T21" fmla="*/ 5 h 40"/>
                <a:gd name="T22" fmla="*/ 11 w 34"/>
                <a:gd name="T23" fmla="*/ 1 h 40"/>
                <a:gd name="T24" fmla="*/ 17 w 34"/>
                <a:gd name="T25" fmla="*/ 0 h 40"/>
                <a:gd name="T26" fmla="*/ 24 w 34"/>
                <a:gd name="T27" fmla="*/ 1 h 40"/>
                <a:gd name="T28" fmla="*/ 29 w 34"/>
                <a:gd name="T29" fmla="*/ 5 h 40"/>
                <a:gd name="T30" fmla="*/ 33 w 34"/>
                <a:gd name="T31" fmla="*/ 12 h 40"/>
                <a:gd name="T32" fmla="*/ 34 w 34"/>
                <a:gd name="T33" fmla="*/ 20 h 40"/>
                <a:gd name="T34" fmla="*/ 27 w 34"/>
                <a:gd name="T35" fmla="*/ 20 h 40"/>
                <a:gd name="T36" fmla="*/ 26 w 34"/>
                <a:gd name="T37" fmla="*/ 15 h 40"/>
                <a:gd name="T38" fmla="*/ 24 w 34"/>
                <a:gd name="T39" fmla="*/ 11 h 40"/>
                <a:gd name="T40" fmla="*/ 21 w 34"/>
                <a:gd name="T41" fmla="*/ 8 h 40"/>
                <a:gd name="T42" fmla="*/ 17 w 34"/>
                <a:gd name="T43" fmla="*/ 7 h 40"/>
                <a:gd name="T44" fmla="*/ 13 w 34"/>
                <a:gd name="T45" fmla="*/ 8 h 40"/>
                <a:gd name="T46" fmla="*/ 10 w 34"/>
                <a:gd name="T47" fmla="*/ 11 h 40"/>
                <a:gd name="T48" fmla="*/ 8 w 34"/>
                <a:gd name="T49" fmla="*/ 15 h 40"/>
                <a:gd name="T50" fmla="*/ 8 w 34"/>
                <a:gd name="T51" fmla="*/ 20 h 40"/>
                <a:gd name="T52" fmla="*/ 8 w 34"/>
                <a:gd name="T53" fmla="*/ 26 h 40"/>
                <a:gd name="T54" fmla="*/ 10 w 34"/>
                <a:gd name="T55" fmla="*/ 30 h 40"/>
                <a:gd name="T56" fmla="*/ 13 w 34"/>
                <a:gd name="T57" fmla="*/ 32 h 40"/>
                <a:gd name="T58" fmla="*/ 17 w 34"/>
                <a:gd name="T59" fmla="*/ 33 h 40"/>
                <a:gd name="T60" fmla="*/ 21 w 34"/>
                <a:gd name="T61" fmla="*/ 32 h 40"/>
                <a:gd name="T62" fmla="*/ 24 w 34"/>
                <a:gd name="T63" fmla="*/ 29 h 40"/>
                <a:gd name="T64" fmla="*/ 26 w 34"/>
                <a:gd name="T65" fmla="*/ 25 h 40"/>
                <a:gd name="T66" fmla="*/ 27 w 34"/>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 h="40">
                  <a:moveTo>
                    <a:pt x="34" y="20"/>
                  </a:moveTo>
                  <a:cubicBezTo>
                    <a:pt x="34" y="23"/>
                    <a:pt x="34" y="26"/>
                    <a:pt x="33" y="28"/>
                  </a:cubicBezTo>
                  <a:cubicBezTo>
                    <a:pt x="32" y="31"/>
                    <a:pt x="31" y="33"/>
                    <a:pt x="29" y="35"/>
                  </a:cubicBezTo>
                  <a:cubicBezTo>
                    <a:pt x="28" y="37"/>
                    <a:pt x="26" y="38"/>
                    <a:pt x="24" y="39"/>
                  </a:cubicBezTo>
                  <a:cubicBezTo>
                    <a:pt x="22" y="40"/>
                    <a:pt x="20" y="40"/>
                    <a:pt x="17" y="40"/>
                  </a:cubicBezTo>
                  <a:cubicBezTo>
                    <a:pt x="15" y="40"/>
                    <a:pt x="12" y="40"/>
                    <a:pt x="10" y="39"/>
                  </a:cubicBezTo>
                  <a:cubicBezTo>
                    <a:pt x="8" y="38"/>
                    <a:pt x="6" y="36"/>
                    <a:pt x="5" y="35"/>
                  </a:cubicBezTo>
                  <a:cubicBezTo>
                    <a:pt x="3" y="33"/>
                    <a:pt x="2" y="31"/>
                    <a:pt x="1" y="28"/>
                  </a:cubicBezTo>
                  <a:cubicBezTo>
                    <a:pt x="1" y="26"/>
                    <a:pt x="0" y="23"/>
                    <a:pt x="0" y="20"/>
                  </a:cubicBezTo>
                  <a:cubicBezTo>
                    <a:pt x="0" y="17"/>
                    <a:pt x="1" y="14"/>
                    <a:pt x="1" y="12"/>
                  </a:cubicBezTo>
                  <a:cubicBezTo>
                    <a:pt x="2" y="9"/>
                    <a:pt x="4" y="7"/>
                    <a:pt x="5" y="5"/>
                  </a:cubicBezTo>
                  <a:cubicBezTo>
                    <a:pt x="7" y="4"/>
                    <a:pt x="8" y="2"/>
                    <a:pt x="11" y="1"/>
                  </a:cubicBezTo>
                  <a:cubicBezTo>
                    <a:pt x="13" y="1"/>
                    <a:pt x="15" y="0"/>
                    <a:pt x="17" y="0"/>
                  </a:cubicBezTo>
                  <a:cubicBezTo>
                    <a:pt x="20" y="0"/>
                    <a:pt x="22" y="1"/>
                    <a:pt x="24" y="1"/>
                  </a:cubicBezTo>
                  <a:cubicBezTo>
                    <a:pt x="26" y="2"/>
                    <a:pt x="28" y="4"/>
                    <a:pt x="29" y="5"/>
                  </a:cubicBezTo>
                  <a:cubicBezTo>
                    <a:pt x="31" y="7"/>
                    <a:pt x="32" y="9"/>
                    <a:pt x="33" y="12"/>
                  </a:cubicBezTo>
                  <a:cubicBezTo>
                    <a:pt x="34" y="14"/>
                    <a:pt x="34" y="17"/>
                    <a:pt x="34" y="20"/>
                  </a:cubicBezTo>
                  <a:close/>
                  <a:moveTo>
                    <a:pt x="27" y="20"/>
                  </a:moveTo>
                  <a:cubicBezTo>
                    <a:pt x="27" y="18"/>
                    <a:pt x="27" y="16"/>
                    <a:pt x="26" y="15"/>
                  </a:cubicBezTo>
                  <a:cubicBezTo>
                    <a:pt x="26" y="13"/>
                    <a:pt x="25" y="12"/>
                    <a:pt x="24" y="11"/>
                  </a:cubicBezTo>
                  <a:cubicBezTo>
                    <a:pt x="23" y="10"/>
                    <a:pt x="22" y="9"/>
                    <a:pt x="21" y="8"/>
                  </a:cubicBezTo>
                  <a:cubicBezTo>
                    <a:pt x="20" y="8"/>
                    <a:pt x="18" y="7"/>
                    <a:pt x="17" y="7"/>
                  </a:cubicBezTo>
                  <a:cubicBezTo>
                    <a:pt x="16" y="7"/>
                    <a:pt x="14" y="8"/>
                    <a:pt x="13" y="8"/>
                  </a:cubicBezTo>
                  <a:cubicBezTo>
                    <a:pt x="12" y="9"/>
                    <a:pt x="11" y="10"/>
                    <a:pt x="10" y="11"/>
                  </a:cubicBezTo>
                  <a:cubicBezTo>
                    <a:pt x="9" y="12"/>
                    <a:pt x="9" y="13"/>
                    <a:pt x="8" y="15"/>
                  </a:cubicBezTo>
                  <a:cubicBezTo>
                    <a:pt x="8" y="16"/>
                    <a:pt x="8" y="18"/>
                    <a:pt x="8" y="20"/>
                  </a:cubicBezTo>
                  <a:cubicBezTo>
                    <a:pt x="8" y="22"/>
                    <a:pt x="8" y="24"/>
                    <a:pt x="8" y="26"/>
                  </a:cubicBezTo>
                  <a:cubicBezTo>
                    <a:pt x="9" y="27"/>
                    <a:pt x="10" y="28"/>
                    <a:pt x="10" y="30"/>
                  </a:cubicBezTo>
                  <a:cubicBezTo>
                    <a:pt x="11" y="31"/>
                    <a:pt x="12" y="32"/>
                    <a:pt x="13" y="32"/>
                  </a:cubicBezTo>
                  <a:cubicBezTo>
                    <a:pt x="15" y="33"/>
                    <a:pt x="16" y="33"/>
                    <a:pt x="17" y="33"/>
                  </a:cubicBezTo>
                  <a:cubicBezTo>
                    <a:pt x="19" y="33"/>
                    <a:pt x="20" y="33"/>
                    <a:pt x="21" y="32"/>
                  </a:cubicBezTo>
                  <a:cubicBezTo>
                    <a:pt x="22" y="31"/>
                    <a:pt x="23" y="30"/>
                    <a:pt x="24" y="29"/>
                  </a:cubicBezTo>
                  <a:cubicBezTo>
                    <a:pt x="25" y="28"/>
                    <a:pt x="26" y="27"/>
                    <a:pt x="26" y="25"/>
                  </a:cubicBezTo>
                  <a:cubicBezTo>
                    <a:pt x="27" y="24"/>
                    <a:pt x="27" y="22"/>
                    <a:pt x="27"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44" name="Freeform 62">
              <a:extLst>
                <a:ext uri="{FF2B5EF4-FFF2-40B4-BE49-F238E27FC236}">
                  <a16:creationId xmlns:a16="http://schemas.microsoft.com/office/drawing/2014/main" id="{E5B9E395-C74C-4D98-8911-EE2C765D8BEB}"/>
                </a:ext>
              </a:extLst>
            </p:cNvPr>
            <p:cNvSpPr>
              <a:spLocks/>
            </p:cNvSpPr>
            <p:nvPr userDrawn="1"/>
          </p:nvSpPr>
          <p:spPr bwMode="auto">
            <a:xfrm>
              <a:off x="1968067" y="6418333"/>
              <a:ext cx="57543" cy="101135"/>
            </a:xfrm>
            <a:custGeom>
              <a:avLst/>
              <a:gdLst>
                <a:gd name="T0" fmla="*/ 21 w 23"/>
                <a:gd name="T1" fmla="*/ 9 h 39"/>
                <a:gd name="T2" fmla="*/ 18 w 23"/>
                <a:gd name="T3" fmla="*/ 8 h 39"/>
                <a:gd name="T4" fmla="*/ 15 w 23"/>
                <a:gd name="T5" fmla="*/ 7 h 39"/>
                <a:gd name="T6" fmla="*/ 10 w 23"/>
                <a:gd name="T7" fmla="*/ 10 h 39"/>
                <a:gd name="T8" fmla="*/ 8 w 23"/>
                <a:gd name="T9" fmla="*/ 17 h 39"/>
                <a:gd name="T10" fmla="*/ 8 w 23"/>
                <a:gd name="T11" fmla="*/ 39 h 39"/>
                <a:gd name="T12" fmla="*/ 0 w 23"/>
                <a:gd name="T13" fmla="*/ 39 h 39"/>
                <a:gd name="T14" fmla="*/ 0 w 23"/>
                <a:gd name="T15" fmla="*/ 1 h 39"/>
                <a:gd name="T16" fmla="*/ 8 w 23"/>
                <a:gd name="T17" fmla="*/ 1 h 39"/>
                <a:gd name="T18" fmla="*/ 8 w 23"/>
                <a:gd name="T19" fmla="*/ 5 h 39"/>
                <a:gd name="T20" fmla="*/ 9 w 23"/>
                <a:gd name="T21" fmla="*/ 3 h 39"/>
                <a:gd name="T22" fmla="*/ 11 w 23"/>
                <a:gd name="T23" fmla="*/ 1 h 39"/>
                <a:gd name="T24" fmla="*/ 14 w 23"/>
                <a:gd name="T25" fmla="*/ 0 h 39"/>
                <a:gd name="T26" fmla="*/ 17 w 23"/>
                <a:gd name="T27" fmla="*/ 0 h 39"/>
                <a:gd name="T28" fmla="*/ 20 w 23"/>
                <a:gd name="T29" fmla="*/ 1 h 39"/>
                <a:gd name="T30" fmla="*/ 23 w 23"/>
                <a:gd name="T31" fmla="*/ 2 h 39"/>
                <a:gd name="T32" fmla="*/ 21 w 23"/>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9"/>
                  </a:moveTo>
                  <a:cubicBezTo>
                    <a:pt x="20" y="8"/>
                    <a:pt x="19" y="8"/>
                    <a:pt x="18" y="8"/>
                  </a:cubicBezTo>
                  <a:cubicBezTo>
                    <a:pt x="18" y="8"/>
                    <a:pt x="17" y="7"/>
                    <a:pt x="15" y="7"/>
                  </a:cubicBezTo>
                  <a:cubicBezTo>
                    <a:pt x="13" y="7"/>
                    <a:pt x="11" y="8"/>
                    <a:pt x="10" y="10"/>
                  </a:cubicBezTo>
                  <a:cubicBezTo>
                    <a:pt x="8"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9" y="3"/>
                  </a:cubicBezTo>
                  <a:cubicBezTo>
                    <a:pt x="10" y="2"/>
                    <a:pt x="11" y="2"/>
                    <a:pt x="11" y="1"/>
                  </a:cubicBezTo>
                  <a:cubicBezTo>
                    <a:pt x="12" y="1"/>
                    <a:pt x="13" y="1"/>
                    <a:pt x="14" y="0"/>
                  </a:cubicBezTo>
                  <a:cubicBezTo>
                    <a:pt x="15" y="0"/>
                    <a:pt x="16" y="0"/>
                    <a:pt x="17" y="0"/>
                  </a:cubicBezTo>
                  <a:cubicBezTo>
                    <a:pt x="18" y="0"/>
                    <a:pt x="19" y="0"/>
                    <a:pt x="20" y="1"/>
                  </a:cubicBezTo>
                  <a:cubicBezTo>
                    <a:pt x="21" y="1"/>
                    <a:pt x="22" y="1"/>
                    <a:pt x="23" y="2"/>
                  </a:cubicBezTo>
                  <a:lnTo>
                    <a:pt x="21"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45" name="Freeform 63">
              <a:extLst>
                <a:ext uri="{FF2B5EF4-FFF2-40B4-BE49-F238E27FC236}">
                  <a16:creationId xmlns:a16="http://schemas.microsoft.com/office/drawing/2014/main" id="{53BB8418-388C-4142-9A80-8BF00A87F7B0}"/>
                </a:ext>
              </a:extLst>
            </p:cNvPr>
            <p:cNvSpPr>
              <a:spLocks/>
            </p:cNvSpPr>
            <p:nvPr userDrawn="1"/>
          </p:nvSpPr>
          <p:spPr bwMode="auto">
            <a:xfrm>
              <a:off x="2043046" y="6383459"/>
              <a:ext cx="19181" cy="136010"/>
            </a:xfrm>
            <a:custGeom>
              <a:avLst/>
              <a:gdLst>
                <a:gd name="T0" fmla="*/ 0 w 11"/>
                <a:gd name="T1" fmla="*/ 78 h 78"/>
                <a:gd name="T2" fmla="*/ 0 w 11"/>
                <a:gd name="T3" fmla="*/ 6 h 78"/>
                <a:gd name="T4" fmla="*/ 11 w 11"/>
                <a:gd name="T5" fmla="*/ 0 h 78"/>
                <a:gd name="T6" fmla="*/ 11 w 11"/>
                <a:gd name="T7" fmla="*/ 78 h 78"/>
                <a:gd name="T8" fmla="*/ 0 w 11"/>
                <a:gd name="T9" fmla="*/ 78 h 78"/>
              </a:gdLst>
              <a:ahLst/>
              <a:cxnLst>
                <a:cxn ang="0">
                  <a:pos x="T0" y="T1"/>
                </a:cxn>
                <a:cxn ang="0">
                  <a:pos x="T2" y="T3"/>
                </a:cxn>
                <a:cxn ang="0">
                  <a:pos x="T4" y="T5"/>
                </a:cxn>
                <a:cxn ang="0">
                  <a:pos x="T6" y="T7"/>
                </a:cxn>
                <a:cxn ang="0">
                  <a:pos x="T8" y="T9"/>
                </a:cxn>
              </a:cxnLst>
              <a:rect l="0" t="0" r="r" b="b"/>
              <a:pathLst>
                <a:path w="11" h="78">
                  <a:moveTo>
                    <a:pt x="0" y="78"/>
                  </a:moveTo>
                  <a:lnTo>
                    <a:pt x="0" y="6"/>
                  </a:lnTo>
                  <a:lnTo>
                    <a:pt x="11" y="0"/>
                  </a:lnTo>
                  <a:lnTo>
                    <a:pt x="11" y="78"/>
                  </a:lnTo>
                  <a:lnTo>
                    <a:pt x="0" y="7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46" name="Freeform 64">
              <a:extLst>
                <a:ext uri="{FF2B5EF4-FFF2-40B4-BE49-F238E27FC236}">
                  <a16:creationId xmlns:a16="http://schemas.microsoft.com/office/drawing/2014/main" id="{0256DB41-B3C1-4FEB-B394-9762C00E7F70}"/>
                </a:ext>
              </a:extLst>
            </p:cNvPr>
            <p:cNvSpPr>
              <a:spLocks noEditPoints="1"/>
            </p:cNvSpPr>
            <p:nvPr userDrawn="1"/>
          </p:nvSpPr>
          <p:spPr bwMode="auto">
            <a:xfrm>
              <a:off x="2084896" y="6383459"/>
              <a:ext cx="80211" cy="137753"/>
            </a:xfrm>
            <a:custGeom>
              <a:avLst/>
              <a:gdLst>
                <a:gd name="T0" fmla="*/ 24 w 32"/>
                <a:gd name="T1" fmla="*/ 53 h 54"/>
                <a:gd name="T2" fmla="*/ 24 w 32"/>
                <a:gd name="T3" fmla="*/ 50 h 54"/>
                <a:gd name="T4" fmla="*/ 22 w 32"/>
                <a:gd name="T5" fmla="*/ 51 h 54"/>
                <a:gd name="T6" fmla="*/ 20 w 32"/>
                <a:gd name="T7" fmla="*/ 53 h 54"/>
                <a:gd name="T8" fmla="*/ 17 w 32"/>
                <a:gd name="T9" fmla="*/ 54 h 54"/>
                <a:gd name="T10" fmla="*/ 14 w 32"/>
                <a:gd name="T11" fmla="*/ 54 h 54"/>
                <a:gd name="T12" fmla="*/ 9 w 32"/>
                <a:gd name="T13" fmla="*/ 53 h 54"/>
                <a:gd name="T14" fmla="*/ 4 w 32"/>
                <a:gd name="T15" fmla="*/ 49 h 54"/>
                <a:gd name="T16" fmla="*/ 1 w 32"/>
                <a:gd name="T17" fmla="*/ 43 h 54"/>
                <a:gd name="T18" fmla="*/ 0 w 32"/>
                <a:gd name="T19" fmla="*/ 33 h 54"/>
                <a:gd name="T20" fmla="*/ 1 w 32"/>
                <a:gd name="T21" fmla="*/ 25 h 54"/>
                <a:gd name="T22" fmla="*/ 4 w 32"/>
                <a:gd name="T23" fmla="*/ 19 h 54"/>
                <a:gd name="T24" fmla="*/ 9 w 32"/>
                <a:gd name="T25" fmla="*/ 15 h 54"/>
                <a:gd name="T26" fmla="*/ 15 w 32"/>
                <a:gd name="T27" fmla="*/ 14 h 54"/>
                <a:gd name="T28" fmla="*/ 18 w 32"/>
                <a:gd name="T29" fmla="*/ 14 h 54"/>
                <a:gd name="T30" fmla="*/ 20 w 32"/>
                <a:gd name="T31" fmla="*/ 15 h 54"/>
                <a:gd name="T32" fmla="*/ 22 w 32"/>
                <a:gd name="T33" fmla="*/ 17 h 54"/>
                <a:gd name="T34" fmla="*/ 24 w 32"/>
                <a:gd name="T35" fmla="*/ 18 h 54"/>
                <a:gd name="T36" fmla="*/ 24 w 32"/>
                <a:gd name="T37" fmla="*/ 4 h 54"/>
                <a:gd name="T38" fmla="*/ 32 w 32"/>
                <a:gd name="T39" fmla="*/ 0 h 54"/>
                <a:gd name="T40" fmla="*/ 32 w 32"/>
                <a:gd name="T41" fmla="*/ 53 h 54"/>
                <a:gd name="T42" fmla="*/ 24 w 32"/>
                <a:gd name="T43" fmla="*/ 53 h 54"/>
                <a:gd name="T44" fmla="*/ 24 w 32"/>
                <a:gd name="T45" fmla="*/ 26 h 54"/>
                <a:gd name="T46" fmla="*/ 23 w 32"/>
                <a:gd name="T47" fmla="*/ 24 h 54"/>
                <a:gd name="T48" fmla="*/ 21 w 32"/>
                <a:gd name="T49" fmla="*/ 23 h 54"/>
                <a:gd name="T50" fmla="*/ 18 w 32"/>
                <a:gd name="T51" fmla="*/ 22 h 54"/>
                <a:gd name="T52" fmla="*/ 15 w 32"/>
                <a:gd name="T53" fmla="*/ 21 h 54"/>
                <a:gd name="T54" fmla="*/ 9 w 32"/>
                <a:gd name="T55" fmla="*/ 24 h 54"/>
                <a:gd name="T56" fmla="*/ 7 w 32"/>
                <a:gd name="T57" fmla="*/ 33 h 54"/>
                <a:gd name="T58" fmla="*/ 8 w 32"/>
                <a:gd name="T59" fmla="*/ 39 h 54"/>
                <a:gd name="T60" fmla="*/ 9 w 32"/>
                <a:gd name="T61" fmla="*/ 44 h 54"/>
                <a:gd name="T62" fmla="*/ 12 w 32"/>
                <a:gd name="T63" fmla="*/ 46 h 54"/>
                <a:gd name="T64" fmla="*/ 16 w 32"/>
                <a:gd name="T65" fmla="*/ 47 h 54"/>
                <a:gd name="T66" fmla="*/ 18 w 32"/>
                <a:gd name="T67" fmla="*/ 47 h 54"/>
                <a:gd name="T68" fmla="*/ 21 w 32"/>
                <a:gd name="T69" fmla="*/ 46 h 54"/>
                <a:gd name="T70" fmla="*/ 23 w 32"/>
                <a:gd name="T71" fmla="*/ 44 h 54"/>
                <a:gd name="T72" fmla="*/ 24 w 32"/>
                <a:gd name="T73" fmla="*/ 42 h 54"/>
                <a:gd name="T74" fmla="*/ 24 w 32"/>
                <a:gd name="T75" fmla="*/ 26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 h="54">
                  <a:moveTo>
                    <a:pt x="24" y="53"/>
                  </a:moveTo>
                  <a:cubicBezTo>
                    <a:pt x="24" y="50"/>
                    <a:pt x="24" y="50"/>
                    <a:pt x="24" y="50"/>
                  </a:cubicBezTo>
                  <a:cubicBezTo>
                    <a:pt x="24" y="50"/>
                    <a:pt x="23" y="51"/>
                    <a:pt x="22" y="51"/>
                  </a:cubicBezTo>
                  <a:cubicBezTo>
                    <a:pt x="21" y="52"/>
                    <a:pt x="21" y="52"/>
                    <a:pt x="20" y="53"/>
                  </a:cubicBezTo>
                  <a:cubicBezTo>
                    <a:pt x="19" y="53"/>
                    <a:pt x="18" y="54"/>
                    <a:pt x="17" y="54"/>
                  </a:cubicBezTo>
                  <a:cubicBezTo>
                    <a:pt x="16" y="54"/>
                    <a:pt x="15" y="54"/>
                    <a:pt x="14" y="54"/>
                  </a:cubicBezTo>
                  <a:cubicBezTo>
                    <a:pt x="12" y="54"/>
                    <a:pt x="10" y="54"/>
                    <a:pt x="9" y="53"/>
                  </a:cubicBezTo>
                  <a:cubicBezTo>
                    <a:pt x="7" y="52"/>
                    <a:pt x="5" y="51"/>
                    <a:pt x="4" y="49"/>
                  </a:cubicBezTo>
                  <a:cubicBezTo>
                    <a:pt x="3" y="48"/>
                    <a:pt x="1" y="45"/>
                    <a:pt x="1" y="43"/>
                  </a:cubicBezTo>
                  <a:cubicBezTo>
                    <a:pt x="0" y="40"/>
                    <a:pt x="0" y="37"/>
                    <a:pt x="0" y="33"/>
                  </a:cubicBezTo>
                  <a:cubicBezTo>
                    <a:pt x="0" y="30"/>
                    <a:pt x="0" y="27"/>
                    <a:pt x="1" y="25"/>
                  </a:cubicBezTo>
                  <a:cubicBezTo>
                    <a:pt x="2" y="22"/>
                    <a:pt x="3" y="20"/>
                    <a:pt x="4" y="19"/>
                  </a:cubicBezTo>
                  <a:cubicBezTo>
                    <a:pt x="6" y="17"/>
                    <a:pt x="7" y="16"/>
                    <a:pt x="9" y="15"/>
                  </a:cubicBezTo>
                  <a:cubicBezTo>
                    <a:pt x="11" y="14"/>
                    <a:pt x="13" y="14"/>
                    <a:pt x="15" y="14"/>
                  </a:cubicBezTo>
                  <a:cubicBezTo>
                    <a:pt x="16" y="14"/>
                    <a:pt x="17" y="14"/>
                    <a:pt x="18" y="14"/>
                  </a:cubicBezTo>
                  <a:cubicBezTo>
                    <a:pt x="18" y="15"/>
                    <a:pt x="19" y="15"/>
                    <a:pt x="20" y="15"/>
                  </a:cubicBezTo>
                  <a:cubicBezTo>
                    <a:pt x="21" y="16"/>
                    <a:pt x="22" y="16"/>
                    <a:pt x="22" y="17"/>
                  </a:cubicBezTo>
                  <a:cubicBezTo>
                    <a:pt x="23" y="17"/>
                    <a:pt x="24" y="18"/>
                    <a:pt x="24" y="18"/>
                  </a:cubicBezTo>
                  <a:cubicBezTo>
                    <a:pt x="24" y="4"/>
                    <a:pt x="24" y="4"/>
                    <a:pt x="24" y="4"/>
                  </a:cubicBezTo>
                  <a:cubicBezTo>
                    <a:pt x="32" y="0"/>
                    <a:pt x="32" y="0"/>
                    <a:pt x="32" y="0"/>
                  </a:cubicBezTo>
                  <a:cubicBezTo>
                    <a:pt x="32" y="53"/>
                    <a:pt x="32" y="53"/>
                    <a:pt x="32" y="53"/>
                  </a:cubicBezTo>
                  <a:lnTo>
                    <a:pt x="24" y="53"/>
                  </a:lnTo>
                  <a:close/>
                  <a:moveTo>
                    <a:pt x="24" y="26"/>
                  </a:moveTo>
                  <a:cubicBezTo>
                    <a:pt x="24" y="26"/>
                    <a:pt x="23" y="25"/>
                    <a:pt x="23" y="24"/>
                  </a:cubicBezTo>
                  <a:cubicBezTo>
                    <a:pt x="22" y="24"/>
                    <a:pt x="22" y="23"/>
                    <a:pt x="21" y="23"/>
                  </a:cubicBezTo>
                  <a:cubicBezTo>
                    <a:pt x="20" y="22"/>
                    <a:pt x="19" y="22"/>
                    <a:pt x="18" y="22"/>
                  </a:cubicBezTo>
                  <a:cubicBezTo>
                    <a:pt x="17" y="21"/>
                    <a:pt x="16" y="21"/>
                    <a:pt x="15" y="21"/>
                  </a:cubicBezTo>
                  <a:cubicBezTo>
                    <a:pt x="13" y="21"/>
                    <a:pt x="11" y="22"/>
                    <a:pt x="9" y="24"/>
                  </a:cubicBezTo>
                  <a:cubicBezTo>
                    <a:pt x="8" y="26"/>
                    <a:pt x="7" y="29"/>
                    <a:pt x="7" y="33"/>
                  </a:cubicBezTo>
                  <a:cubicBezTo>
                    <a:pt x="7" y="36"/>
                    <a:pt x="7" y="38"/>
                    <a:pt x="8" y="39"/>
                  </a:cubicBezTo>
                  <a:cubicBezTo>
                    <a:pt x="8" y="41"/>
                    <a:pt x="9" y="43"/>
                    <a:pt x="9" y="44"/>
                  </a:cubicBezTo>
                  <a:cubicBezTo>
                    <a:pt x="10" y="45"/>
                    <a:pt x="11" y="46"/>
                    <a:pt x="12" y="46"/>
                  </a:cubicBezTo>
                  <a:cubicBezTo>
                    <a:pt x="13" y="47"/>
                    <a:pt x="14" y="47"/>
                    <a:pt x="16" y="47"/>
                  </a:cubicBezTo>
                  <a:cubicBezTo>
                    <a:pt x="17" y="47"/>
                    <a:pt x="18" y="47"/>
                    <a:pt x="18" y="47"/>
                  </a:cubicBezTo>
                  <a:cubicBezTo>
                    <a:pt x="19" y="46"/>
                    <a:pt x="20" y="46"/>
                    <a:pt x="21" y="46"/>
                  </a:cubicBezTo>
                  <a:cubicBezTo>
                    <a:pt x="21" y="45"/>
                    <a:pt x="22" y="45"/>
                    <a:pt x="23" y="44"/>
                  </a:cubicBezTo>
                  <a:cubicBezTo>
                    <a:pt x="23" y="43"/>
                    <a:pt x="24" y="43"/>
                    <a:pt x="24" y="42"/>
                  </a:cubicBezTo>
                  <a:lnTo>
                    <a:pt x="24" y="2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47" name="Freeform 65">
              <a:extLst>
                <a:ext uri="{FF2B5EF4-FFF2-40B4-BE49-F238E27FC236}">
                  <a16:creationId xmlns:a16="http://schemas.microsoft.com/office/drawing/2014/main" id="{F2BC9C1F-3F30-47A6-B503-20FB179B7F3A}"/>
                </a:ext>
              </a:extLst>
            </p:cNvPr>
            <p:cNvSpPr>
              <a:spLocks/>
            </p:cNvSpPr>
            <p:nvPr userDrawn="1"/>
          </p:nvSpPr>
          <p:spPr bwMode="auto">
            <a:xfrm>
              <a:off x="2229624" y="6421821"/>
              <a:ext cx="122060" cy="97648"/>
            </a:xfrm>
            <a:custGeom>
              <a:avLst/>
              <a:gdLst>
                <a:gd name="T0" fmla="*/ 55 w 70"/>
                <a:gd name="T1" fmla="*/ 56 h 56"/>
                <a:gd name="T2" fmla="*/ 45 w 70"/>
                <a:gd name="T3" fmla="*/ 56 h 56"/>
                <a:gd name="T4" fmla="*/ 35 w 70"/>
                <a:gd name="T5" fmla="*/ 16 h 56"/>
                <a:gd name="T6" fmla="*/ 25 w 70"/>
                <a:gd name="T7" fmla="*/ 56 h 56"/>
                <a:gd name="T8" fmla="*/ 16 w 70"/>
                <a:gd name="T9" fmla="*/ 56 h 56"/>
                <a:gd name="T10" fmla="*/ 0 w 70"/>
                <a:gd name="T11" fmla="*/ 0 h 56"/>
                <a:gd name="T12" fmla="*/ 12 w 70"/>
                <a:gd name="T13" fmla="*/ 0 h 56"/>
                <a:gd name="T14" fmla="*/ 20 w 70"/>
                <a:gd name="T15" fmla="*/ 38 h 56"/>
                <a:gd name="T16" fmla="*/ 31 w 70"/>
                <a:gd name="T17" fmla="*/ 0 h 56"/>
                <a:gd name="T18" fmla="*/ 39 w 70"/>
                <a:gd name="T19" fmla="*/ 0 h 56"/>
                <a:gd name="T20" fmla="*/ 51 w 70"/>
                <a:gd name="T21" fmla="*/ 38 h 56"/>
                <a:gd name="T22" fmla="*/ 60 w 70"/>
                <a:gd name="T23" fmla="*/ 0 h 56"/>
                <a:gd name="T24" fmla="*/ 70 w 70"/>
                <a:gd name="T25" fmla="*/ 0 h 56"/>
                <a:gd name="T26" fmla="*/ 55 w 70"/>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6">
                  <a:moveTo>
                    <a:pt x="55" y="56"/>
                  </a:moveTo>
                  <a:lnTo>
                    <a:pt x="45" y="56"/>
                  </a:lnTo>
                  <a:lnTo>
                    <a:pt x="35" y="16"/>
                  </a:lnTo>
                  <a:lnTo>
                    <a:pt x="25" y="56"/>
                  </a:lnTo>
                  <a:lnTo>
                    <a:pt x="16" y="56"/>
                  </a:lnTo>
                  <a:lnTo>
                    <a:pt x="0" y="0"/>
                  </a:lnTo>
                  <a:lnTo>
                    <a:pt x="12" y="0"/>
                  </a:lnTo>
                  <a:lnTo>
                    <a:pt x="20" y="38"/>
                  </a:lnTo>
                  <a:lnTo>
                    <a:pt x="31" y="0"/>
                  </a:lnTo>
                  <a:lnTo>
                    <a:pt x="39" y="0"/>
                  </a:lnTo>
                  <a:lnTo>
                    <a:pt x="51" y="38"/>
                  </a:lnTo>
                  <a:lnTo>
                    <a:pt x="60" y="0"/>
                  </a:lnTo>
                  <a:lnTo>
                    <a:pt x="70" y="0"/>
                  </a:lnTo>
                  <a:lnTo>
                    <a:pt x="55" y="5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48" name="Freeform 66">
              <a:extLst>
                <a:ext uri="{FF2B5EF4-FFF2-40B4-BE49-F238E27FC236}">
                  <a16:creationId xmlns:a16="http://schemas.microsoft.com/office/drawing/2014/main" id="{F2E1921C-CA0E-4886-93CA-956A6497CF03}"/>
                </a:ext>
              </a:extLst>
            </p:cNvPr>
            <p:cNvSpPr>
              <a:spLocks noEditPoints="1"/>
            </p:cNvSpPr>
            <p:nvPr userDrawn="1"/>
          </p:nvSpPr>
          <p:spPr bwMode="auto">
            <a:xfrm>
              <a:off x="2362147" y="6418333"/>
              <a:ext cx="88930" cy="102879"/>
            </a:xfrm>
            <a:custGeom>
              <a:avLst/>
              <a:gdLst>
                <a:gd name="T0" fmla="*/ 35 w 35"/>
                <a:gd name="T1" fmla="*/ 20 h 40"/>
                <a:gd name="T2" fmla="*/ 33 w 35"/>
                <a:gd name="T3" fmla="*/ 28 h 40"/>
                <a:gd name="T4" fmla="*/ 30 w 35"/>
                <a:gd name="T5" fmla="*/ 35 h 40"/>
                <a:gd name="T6" fmla="*/ 24 w 35"/>
                <a:gd name="T7" fmla="*/ 39 h 40"/>
                <a:gd name="T8" fmla="*/ 17 w 35"/>
                <a:gd name="T9" fmla="*/ 40 h 40"/>
                <a:gd name="T10" fmla="*/ 11 w 35"/>
                <a:gd name="T11" fmla="*/ 39 h 40"/>
                <a:gd name="T12" fmla="*/ 5 w 35"/>
                <a:gd name="T13" fmla="*/ 35 h 40"/>
                <a:gd name="T14" fmla="*/ 2 w 35"/>
                <a:gd name="T15" fmla="*/ 28 h 40"/>
                <a:gd name="T16" fmla="*/ 0 w 35"/>
                <a:gd name="T17" fmla="*/ 20 h 40"/>
                <a:gd name="T18" fmla="*/ 2 w 35"/>
                <a:gd name="T19" fmla="*/ 12 h 40"/>
                <a:gd name="T20" fmla="*/ 5 w 35"/>
                <a:gd name="T21" fmla="*/ 5 h 40"/>
                <a:gd name="T22" fmla="*/ 11 w 35"/>
                <a:gd name="T23" fmla="*/ 1 h 40"/>
                <a:gd name="T24" fmla="*/ 18 w 35"/>
                <a:gd name="T25" fmla="*/ 0 h 40"/>
                <a:gd name="T26" fmla="*/ 24 w 35"/>
                <a:gd name="T27" fmla="*/ 1 h 40"/>
                <a:gd name="T28" fmla="*/ 30 w 35"/>
                <a:gd name="T29" fmla="*/ 5 h 40"/>
                <a:gd name="T30" fmla="*/ 33 w 35"/>
                <a:gd name="T31" fmla="*/ 12 h 40"/>
                <a:gd name="T32" fmla="*/ 35 w 35"/>
                <a:gd name="T33" fmla="*/ 20 h 40"/>
                <a:gd name="T34" fmla="*/ 27 w 35"/>
                <a:gd name="T35" fmla="*/ 20 h 40"/>
                <a:gd name="T36" fmla="*/ 26 w 35"/>
                <a:gd name="T37" fmla="*/ 15 h 40"/>
                <a:gd name="T38" fmla="*/ 24 w 35"/>
                <a:gd name="T39" fmla="*/ 11 h 40"/>
                <a:gd name="T40" fmla="*/ 21 w 35"/>
                <a:gd name="T41" fmla="*/ 8 h 40"/>
                <a:gd name="T42" fmla="*/ 17 w 35"/>
                <a:gd name="T43" fmla="*/ 7 h 40"/>
                <a:gd name="T44" fmla="*/ 13 w 35"/>
                <a:gd name="T45" fmla="*/ 8 h 40"/>
                <a:gd name="T46" fmla="*/ 10 w 35"/>
                <a:gd name="T47" fmla="*/ 11 h 40"/>
                <a:gd name="T48" fmla="*/ 9 w 35"/>
                <a:gd name="T49" fmla="*/ 15 h 40"/>
                <a:gd name="T50" fmla="*/ 8 w 35"/>
                <a:gd name="T51" fmla="*/ 20 h 40"/>
                <a:gd name="T52" fmla="*/ 9 w 35"/>
                <a:gd name="T53" fmla="*/ 26 h 40"/>
                <a:gd name="T54" fmla="*/ 11 w 35"/>
                <a:gd name="T55" fmla="*/ 30 h 40"/>
                <a:gd name="T56" fmla="*/ 14 w 35"/>
                <a:gd name="T57" fmla="*/ 32 h 40"/>
                <a:gd name="T58" fmla="*/ 18 w 35"/>
                <a:gd name="T59" fmla="*/ 33 h 40"/>
                <a:gd name="T60" fmla="*/ 21 w 35"/>
                <a:gd name="T61" fmla="*/ 32 h 40"/>
                <a:gd name="T62" fmla="*/ 24 w 35"/>
                <a:gd name="T63" fmla="*/ 29 h 40"/>
                <a:gd name="T64" fmla="*/ 26 w 35"/>
                <a:gd name="T65" fmla="*/ 25 h 40"/>
                <a:gd name="T66" fmla="*/ 27 w 35"/>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 h="40">
                  <a:moveTo>
                    <a:pt x="35" y="20"/>
                  </a:moveTo>
                  <a:cubicBezTo>
                    <a:pt x="35" y="23"/>
                    <a:pt x="34" y="26"/>
                    <a:pt x="33" y="28"/>
                  </a:cubicBezTo>
                  <a:cubicBezTo>
                    <a:pt x="32" y="31"/>
                    <a:pt x="31" y="33"/>
                    <a:pt x="30" y="35"/>
                  </a:cubicBezTo>
                  <a:cubicBezTo>
                    <a:pt x="28" y="37"/>
                    <a:pt x="26" y="38"/>
                    <a:pt x="24" y="39"/>
                  </a:cubicBezTo>
                  <a:cubicBezTo>
                    <a:pt x="22" y="40"/>
                    <a:pt x="20" y="40"/>
                    <a:pt x="17" y="40"/>
                  </a:cubicBezTo>
                  <a:cubicBezTo>
                    <a:pt x="15" y="40"/>
                    <a:pt x="13" y="40"/>
                    <a:pt x="11" y="39"/>
                  </a:cubicBezTo>
                  <a:cubicBezTo>
                    <a:pt x="8" y="38"/>
                    <a:pt x="7" y="36"/>
                    <a:pt x="5" y="35"/>
                  </a:cubicBezTo>
                  <a:cubicBezTo>
                    <a:pt x="4" y="33"/>
                    <a:pt x="2" y="31"/>
                    <a:pt x="2" y="28"/>
                  </a:cubicBezTo>
                  <a:cubicBezTo>
                    <a:pt x="1" y="26"/>
                    <a:pt x="0" y="23"/>
                    <a:pt x="0" y="20"/>
                  </a:cubicBezTo>
                  <a:cubicBezTo>
                    <a:pt x="0" y="17"/>
                    <a:pt x="1" y="14"/>
                    <a:pt x="2" y="12"/>
                  </a:cubicBezTo>
                  <a:cubicBezTo>
                    <a:pt x="3" y="9"/>
                    <a:pt x="4" y="7"/>
                    <a:pt x="5" y="5"/>
                  </a:cubicBezTo>
                  <a:cubicBezTo>
                    <a:pt x="7" y="4"/>
                    <a:pt x="9" y="2"/>
                    <a:pt x="11" y="1"/>
                  </a:cubicBezTo>
                  <a:cubicBezTo>
                    <a:pt x="13" y="1"/>
                    <a:pt x="15" y="0"/>
                    <a:pt x="18" y="0"/>
                  </a:cubicBezTo>
                  <a:cubicBezTo>
                    <a:pt x="20" y="0"/>
                    <a:pt x="22" y="1"/>
                    <a:pt x="24" y="1"/>
                  </a:cubicBezTo>
                  <a:cubicBezTo>
                    <a:pt x="26" y="2"/>
                    <a:pt x="28" y="4"/>
                    <a:pt x="30" y="5"/>
                  </a:cubicBezTo>
                  <a:cubicBezTo>
                    <a:pt x="31" y="7"/>
                    <a:pt x="32" y="9"/>
                    <a:pt x="33" y="12"/>
                  </a:cubicBezTo>
                  <a:cubicBezTo>
                    <a:pt x="34" y="14"/>
                    <a:pt x="35" y="17"/>
                    <a:pt x="35" y="20"/>
                  </a:cubicBezTo>
                  <a:close/>
                  <a:moveTo>
                    <a:pt x="27" y="20"/>
                  </a:moveTo>
                  <a:cubicBezTo>
                    <a:pt x="27" y="18"/>
                    <a:pt x="27" y="16"/>
                    <a:pt x="26" y="15"/>
                  </a:cubicBezTo>
                  <a:cubicBezTo>
                    <a:pt x="26" y="13"/>
                    <a:pt x="25" y="12"/>
                    <a:pt x="24" y="11"/>
                  </a:cubicBezTo>
                  <a:cubicBezTo>
                    <a:pt x="24" y="10"/>
                    <a:pt x="23" y="9"/>
                    <a:pt x="21" y="8"/>
                  </a:cubicBezTo>
                  <a:cubicBezTo>
                    <a:pt x="20" y="8"/>
                    <a:pt x="19" y="7"/>
                    <a:pt x="17" y="7"/>
                  </a:cubicBezTo>
                  <a:cubicBezTo>
                    <a:pt x="16" y="7"/>
                    <a:pt x="14" y="8"/>
                    <a:pt x="13" y="8"/>
                  </a:cubicBezTo>
                  <a:cubicBezTo>
                    <a:pt x="12" y="9"/>
                    <a:pt x="11" y="10"/>
                    <a:pt x="10" y="11"/>
                  </a:cubicBezTo>
                  <a:cubicBezTo>
                    <a:pt x="10" y="12"/>
                    <a:pt x="9" y="13"/>
                    <a:pt x="9" y="15"/>
                  </a:cubicBezTo>
                  <a:cubicBezTo>
                    <a:pt x="8" y="16"/>
                    <a:pt x="8" y="18"/>
                    <a:pt x="8" y="20"/>
                  </a:cubicBezTo>
                  <a:cubicBezTo>
                    <a:pt x="8" y="22"/>
                    <a:pt x="8" y="24"/>
                    <a:pt x="9" y="26"/>
                  </a:cubicBezTo>
                  <a:cubicBezTo>
                    <a:pt x="9" y="27"/>
                    <a:pt x="10" y="28"/>
                    <a:pt x="11" y="30"/>
                  </a:cubicBezTo>
                  <a:cubicBezTo>
                    <a:pt x="11" y="31"/>
                    <a:pt x="12" y="32"/>
                    <a:pt x="14" y="32"/>
                  </a:cubicBezTo>
                  <a:cubicBezTo>
                    <a:pt x="15" y="33"/>
                    <a:pt x="16" y="33"/>
                    <a:pt x="18" y="33"/>
                  </a:cubicBezTo>
                  <a:cubicBezTo>
                    <a:pt x="19" y="33"/>
                    <a:pt x="20" y="33"/>
                    <a:pt x="21" y="32"/>
                  </a:cubicBezTo>
                  <a:cubicBezTo>
                    <a:pt x="23" y="31"/>
                    <a:pt x="24" y="30"/>
                    <a:pt x="24" y="29"/>
                  </a:cubicBezTo>
                  <a:cubicBezTo>
                    <a:pt x="25" y="28"/>
                    <a:pt x="26" y="27"/>
                    <a:pt x="26" y="25"/>
                  </a:cubicBezTo>
                  <a:cubicBezTo>
                    <a:pt x="27" y="24"/>
                    <a:pt x="27" y="22"/>
                    <a:pt x="27"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49" name="Freeform 67">
              <a:extLst>
                <a:ext uri="{FF2B5EF4-FFF2-40B4-BE49-F238E27FC236}">
                  <a16:creationId xmlns:a16="http://schemas.microsoft.com/office/drawing/2014/main" id="{33147323-CD74-4B45-8B3D-9FC2D6ABC4D5}"/>
                </a:ext>
              </a:extLst>
            </p:cNvPr>
            <p:cNvSpPr>
              <a:spLocks/>
            </p:cNvSpPr>
            <p:nvPr userDrawn="1"/>
          </p:nvSpPr>
          <p:spPr bwMode="auto">
            <a:xfrm>
              <a:off x="2468514" y="6418333"/>
              <a:ext cx="59286" cy="101135"/>
            </a:xfrm>
            <a:custGeom>
              <a:avLst/>
              <a:gdLst>
                <a:gd name="T0" fmla="*/ 21 w 23"/>
                <a:gd name="T1" fmla="*/ 9 h 39"/>
                <a:gd name="T2" fmla="*/ 19 w 23"/>
                <a:gd name="T3" fmla="*/ 8 h 39"/>
                <a:gd name="T4" fmla="*/ 16 w 23"/>
                <a:gd name="T5" fmla="*/ 7 h 39"/>
                <a:gd name="T6" fmla="*/ 10 w 23"/>
                <a:gd name="T7" fmla="*/ 10 h 39"/>
                <a:gd name="T8" fmla="*/ 8 w 23"/>
                <a:gd name="T9" fmla="*/ 17 h 39"/>
                <a:gd name="T10" fmla="*/ 8 w 23"/>
                <a:gd name="T11" fmla="*/ 39 h 39"/>
                <a:gd name="T12" fmla="*/ 0 w 23"/>
                <a:gd name="T13" fmla="*/ 39 h 39"/>
                <a:gd name="T14" fmla="*/ 0 w 23"/>
                <a:gd name="T15" fmla="*/ 1 h 39"/>
                <a:gd name="T16" fmla="*/ 8 w 23"/>
                <a:gd name="T17" fmla="*/ 1 h 39"/>
                <a:gd name="T18" fmla="*/ 8 w 23"/>
                <a:gd name="T19" fmla="*/ 5 h 39"/>
                <a:gd name="T20" fmla="*/ 10 w 23"/>
                <a:gd name="T21" fmla="*/ 3 h 39"/>
                <a:gd name="T22" fmla="*/ 12 w 23"/>
                <a:gd name="T23" fmla="*/ 1 h 39"/>
                <a:gd name="T24" fmla="*/ 14 w 23"/>
                <a:gd name="T25" fmla="*/ 0 h 39"/>
                <a:gd name="T26" fmla="*/ 17 w 23"/>
                <a:gd name="T27" fmla="*/ 0 h 39"/>
                <a:gd name="T28" fmla="*/ 21 w 23"/>
                <a:gd name="T29" fmla="*/ 1 h 39"/>
                <a:gd name="T30" fmla="*/ 23 w 23"/>
                <a:gd name="T31" fmla="*/ 2 h 39"/>
                <a:gd name="T32" fmla="*/ 21 w 23"/>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9"/>
                  </a:moveTo>
                  <a:cubicBezTo>
                    <a:pt x="20" y="8"/>
                    <a:pt x="20" y="8"/>
                    <a:pt x="19" y="8"/>
                  </a:cubicBezTo>
                  <a:cubicBezTo>
                    <a:pt x="18" y="8"/>
                    <a:pt x="17" y="7"/>
                    <a:pt x="16" y="7"/>
                  </a:cubicBezTo>
                  <a:cubicBezTo>
                    <a:pt x="13" y="7"/>
                    <a:pt x="11" y="8"/>
                    <a:pt x="10" y="10"/>
                  </a:cubicBezTo>
                  <a:cubicBezTo>
                    <a:pt x="9"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10" y="3"/>
                  </a:cubicBezTo>
                  <a:cubicBezTo>
                    <a:pt x="10" y="2"/>
                    <a:pt x="11" y="2"/>
                    <a:pt x="12" y="1"/>
                  </a:cubicBezTo>
                  <a:cubicBezTo>
                    <a:pt x="12" y="1"/>
                    <a:pt x="13" y="1"/>
                    <a:pt x="14" y="0"/>
                  </a:cubicBezTo>
                  <a:cubicBezTo>
                    <a:pt x="15" y="0"/>
                    <a:pt x="16" y="0"/>
                    <a:pt x="17" y="0"/>
                  </a:cubicBezTo>
                  <a:cubicBezTo>
                    <a:pt x="18" y="0"/>
                    <a:pt x="20" y="0"/>
                    <a:pt x="21" y="1"/>
                  </a:cubicBezTo>
                  <a:cubicBezTo>
                    <a:pt x="22" y="1"/>
                    <a:pt x="23" y="1"/>
                    <a:pt x="23" y="2"/>
                  </a:cubicBezTo>
                  <a:lnTo>
                    <a:pt x="21"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50" name="Freeform 68">
              <a:extLst>
                <a:ext uri="{FF2B5EF4-FFF2-40B4-BE49-F238E27FC236}">
                  <a16:creationId xmlns:a16="http://schemas.microsoft.com/office/drawing/2014/main" id="{646502BE-8655-4E99-B8D3-19E6C1D2B9F4}"/>
                </a:ext>
              </a:extLst>
            </p:cNvPr>
            <p:cNvSpPr>
              <a:spLocks/>
            </p:cNvSpPr>
            <p:nvPr userDrawn="1"/>
          </p:nvSpPr>
          <p:spPr bwMode="auto">
            <a:xfrm>
              <a:off x="2545237" y="6383459"/>
              <a:ext cx="76723" cy="136010"/>
            </a:xfrm>
            <a:custGeom>
              <a:avLst/>
              <a:gdLst>
                <a:gd name="T0" fmla="*/ 31 w 44"/>
                <a:gd name="T1" fmla="*/ 78 h 78"/>
                <a:gd name="T2" fmla="*/ 19 w 44"/>
                <a:gd name="T3" fmla="*/ 50 h 78"/>
                <a:gd name="T4" fmla="*/ 10 w 44"/>
                <a:gd name="T5" fmla="*/ 61 h 78"/>
                <a:gd name="T6" fmla="*/ 10 w 44"/>
                <a:gd name="T7" fmla="*/ 78 h 78"/>
                <a:gd name="T8" fmla="*/ 0 w 44"/>
                <a:gd name="T9" fmla="*/ 78 h 78"/>
                <a:gd name="T10" fmla="*/ 0 w 44"/>
                <a:gd name="T11" fmla="*/ 6 h 78"/>
                <a:gd name="T12" fmla="*/ 10 w 44"/>
                <a:gd name="T13" fmla="*/ 0 h 78"/>
                <a:gd name="T14" fmla="*/ 10 w 44"/>
                <a:gd name="T15" fmla="*/ 47 h 78"/>
                <a:gd name="T16" fmla="*/ 28 w 44"/>
                <a:gd name="T17" fmla="*/ 22 h 78"/>
                <a:gd name="T18" fmla="*/ 41 w 44"/>
                <a:gd name="T19" fmla="*/ 22 h 78"/>
                <a:gd name="T20" fmla="*/ 26 w 44"/>
                <a:gd name="T21" fmla="*/ 41 h 78"/>
                <a:gd name="T22" fmla="*/ 44 w 44"/>
                <a:gd name="T23" fmla="*/ 78 h 78"/>
                <a:gd name="T24" fmla="*/ 31 w 44"/>
                <a:gd name="T25"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78">
                  <a:moveTo>
                    <a:pt x="31" y="78"/>
                  </a:moveTo>
                  <a:lnTo>
                    <a:pt x="19" y="50"/>
                  </a:lnTo>
                  <a:lnTo>
                    <a:pt x="10" y="61"/>
                  </a:lnTo>
                  <a:lnTo>
                    <a:pt x="10" y="78"/>
                  </a:lnTo>
                  <a:lnTo>
                    <a:pt x="0" y="78"/>
                  </a:lnTo>
                  <a:lnTo>
                    <a:pt x="0" y="6"/>
                  </a:lnTo>
                  <a:lnTo>
                    <a:pt x="10" y="0"/>
                  </a:lnTo>
                  <a:lnTo>
                    <a:pt x="10" y="47"/>
                  </a:lnTo>
                  <a:lnTo>
                    <a:pt x="28" y="22"/>
                  </a:lnTo>
                  <a:lnTo>
                    <a:pt x="41" y="22"/>
                  </a:lnTo>
                  <a:lnTo>
                    <a:pt x="26" y="41"/>
                  </a:lnTo>
                  <a:lnTo>
                    <a:pt x="44" y="78"/>
                  </a:lnTo>
                  <a:lnTo>
                    <a:pt x="31" y="7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51" name="Freeform 69">
              <a:extLst>
                <a:ext uri="{FF2B5EF4-FFF2-40B4-BE49-F238E27FC236}">
                  <a16:creationId xmlns:a16="http://schemas.microsoft.com/office/drawing/2014/main" id="{7B89F1B5-6B06-45D2-838B-039A44EFFD1B}"/>
                </a:ext>
              </a:extLst>
            </p:cNvPr>
            <p:cNvSpPr>
              <a:spLocks/>
            </p:cNvSpPr>
            <p:nvPr userDrawn="1"/>
          </p:nvSpPr>
          <p:spPr bwMode="auto">
            <a:xfrm>
              <a:off x="2628936" y="6418333"/>
              <a:ext cx="74980" cy="102879"/>
            </a:xfrm>
            <a:custGeom>
              <a:avLst/>
              <a:gdLst>
                <a:gd name="T0" fmla="*/ 28 w 29"/>
                <a:gd name="T1" fmla="*/ 4 h 40"/>
                <a:gd name="T2" fmla="*/ 25 w 29"/>
                <a:gd name="T3" fmla="*/ 10 h 40"/>
                <a:gd name="T4" fmla="*/ 20 w 29"/>
                <a:gd name="T5" fmla="*/ 8 h 40"/>
                <a:gd name="T6" fmla="*/ 15 w 29"/>
                <a:gd name="T7" fmla="*/ 7 h 40"/>
                <a:gd name="T8" fmla="*/ 11 w 29"/>
                <a:gd name="T9" fmla="*/ 8 h 40"/>
                <a:gd name="T10" fmla="*/ 9 w 29"/>
                <a:gd name="T11" fmla="*/ 10 h 40"/>
                <a:gd name="T12" fmla="*/ 10 w 29"/>
                <a:gd name="T13" fmla="*/ 12 h 40"/>
                <a:gd name="T14" fmla="*/ 11 w 29"/>
                <a:gd name="T15" fmla="*/ 13 h 40"/>
                <a:gd name="T16" fmla="*/ 13 w 29"/>
                <a:gd name="T17" fmla="*/ 14 h 40"/>
                <a:gd name="T18" fmla="*/ 17 w 29"/>
                <a:gd name="T19" fmla="*/ 16 h 40"/>
                <a:gd name="T20" fmla="*/ 22 w 29"/>
                <a:gd name="T21" fmla="*/ 18 h 40"/>
                <a:gd name="T22" fmla="*/ 26 w 29"/>
                <a:gd name="T23" fmla="*/ 21 h 40"/>
                <a:gd name="T24" fmla="*/ 29 w 29"/>
                <a:gd name="T25" fmla="*/ 24 h 40"/>
                <a:gd name="T26" fmla="*/ 29 w 29"/>
                <a:gd name="T27" fmla="*/ 29 h 40"/>
                <a:gd name="T28" fmla="*/ 28 w 29"/>
                <a:gd name="T29" fmla="*/ 34 h 40"/>
                <a:gd name="T30" fmla="*/ 25 w 29"/>
                <a:gd name="T31" fmla="*/ 38 h 40"/>
                <a:gd name="T32" fmla="*/ 21 w 29"/>
                <a:gd name="T33" fmla="*/ 40 h 40"/>
                <a:gd name="T34" fmla="*/ 15 w 29"/>
                <a:gd name="T35" fmla="*/ 40 h 40"/>
                <a:gd name="T36" fmla="*/ 7 w 29"/>
                <a:gd name="T37" fmla="*/ 39 h 40"/>
                <a:gd name="T38" fmla="*/ 0 w 29"/>
                <a:gd name="T39" fmla="*/ 35 h 40"/>
                <a:gd name="T40" fmla="*/ 4 w 29"/>
                <a:gd name="T41" fmla="*/ 30 h 40"/>
                <a:gd name="T42" fmla="*/ 9 w 29"/>
                <a:gd name="T43" fmla="*/ 32 h 40"/>
                <a:gd name="T44" fmla="*/ 15 w 29"/>
                <a:gd name="T45" fmla="*/ 33 h 40"/>
                <a:gd name="T46" fmla="*/ 20 w 29"/>
                <a:gd name="T47" fmla="*/ 32 h 40"/>
                <a:gd name="T48" fmla="*/ 22 w 29"/>
                <a:gd name="T49" fmla="*/ 29 h 40"/>
                <a:gd name="T50" fmla="*/ 21 w 29"/>
                <a:gd name="T51" fmla="*/ 27 h 40"/>
                <a:gd name="T52" fmla="*/ 20 w 29"/>
                <a:gd name="T53" fmla="*/ 26 h 40"/>
                <a:gd name="T54" fmla="*/ 17 w 29"/>
                <a:gd name="T55" fmla="*/ 24 h 40"/>
                <a:gd name="T56" fmla="*/ 13 w 29"/>
                <a:gd name="T57" fmla="*/ 23 h 40"/>
                <a:gd name="T58" fmla="*/ 8 w 29"/>
                <a:gd name="T59" fmla="*/ 20 h 40"/>
                <a:gd name="T60" fmla="*/ 4 w 29"/>
                <a:gd name="T61" fmla="*/ 18 h 40"/>
                <a:gd name="T62" fmla="*/ 2 w 29"/>
                <a:gd name="T63" fmla="*/ 15 h 40"/>
                <a:gd name="T64" fmla="*/ 2 w 29"/>
                <a:gd name="T65" fmla="*/ 11 h 40"/>
                <a:gd name="T66" fmla="*/ 3 w 29"/>
                <a:gd name="T67" fmla="*/ 6 h 40"/>
                <a:gd name="T68" fmla="*/ 6 w 29"/>
                <a:gd name="T69" fmla="*/ 3 h 40"/>
                <a:gd name="T70" fmla="*/ 10 w 29"/>
                <a:gd name="T71" fmla="*/ 1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5" y="10"/>
                    <a:pt x="25" y="10"/>
                    <a:pt x="25" y="10"/>
                  </a:cubicBezTo>
                  <a:cubicBezTo>
                    <a:pt x="23" y="9"/>
                    <a:pt x="22" y="8"/>
                    <a:pt x="20" y="8"/>
                  </a:cubicBezTo>
                  <a:cubicBezTo>
                    <a:pt x="18" y="7"/>
                    <a:pt x="17" y="7"/>
                    <a:pt x="15" y="7"/>
                  </a:cubicBezTo>
                  <a:cubicBezTo>
                    <a:pt x="13" y="7"/>
                    <a:pt x="12" y="7"/>
                    <a:pt x="11" y="8"/>
                  </a:cubicBezTo>
                  <a:cubicBezTo>
                    <a:pt x="10" y="8"/>
                    <a:pt x="9" y="9"/>
                    <a:pt x="9" y="10"/>
                  </a:cubicBezTo>
                  <a:cubicBezTo>
                    <a:pt x="9" y="11"/>
                    <a:pt x="10" y="11"/>
                    <a:pt x="10" y="12"/>
                  </a:cubicBezTo>
                  <a:cubicBezTo>
                    <a:pt x="10" y="12"/>
                    <a:pt x="10" y="13"/>
                    <a:pt x="11" y="13"/>
                  </a:cubicBezTo>
                  <a:cubicBezTo>
                    <a:pt x="11" y="13"/>
                    <a:pt x="12" y="14"/>
                    <a:pt x="13" y="14"/>
                  </a:cubicBezTo>
                  <a:cubicBezTo>
                    <a:pt x="14" y="15"/>
                    <a:pt x="15" y="15"/>
                    <a:pt x="17" y="16"/>
                  </a:cubicBezTo>
                  <a:cubicBezTo>
                    <a:pt x="19" y="17"/>
                    <a:pt x="21" y="18"/>
                    <a:pt x="22" y="18"/>
                  </a:cubicBezTo>
                  <a:cubicBezTo>
                    <a:pt x="24" y="19"/>
                    <a:pt x="25" y="20"/>
                    <a:pt x="26" y="21"/>
                  </a:cubicBezTo>
                  <a:cubicBezTo>
                    <a:pt x="27" y="22"/>
                    <a:pt x="28" y="23"/>
                    <a:pt x="29" y="24"/>
                  </a:cubicBezTo>
                  <a:cubicBezTo>
                    <a:pt x="29" y="25"/>
                    <a:pt x="29" y="27"/>
                    <a:pt x="29" y="29"/>
                  </a:cubicBezTo>
                  <a:cubicBezTo>
                    <a:pt x="29" y="31"/>
                    <a:pt x="29" y="33"/>
                    <a:pt x="28" y="34"/>
                  </a:cubicBezTo>
                  <a:cubicBezTo>
                    <a:pt x="28" y="36"/>
                    <a:pt x="26" y="37"/>
                    <a:pt x="25" y="38"/>
                  </a:cubicBezTo>
                  <a:cubicBezTo>
                    <a:pt x="24" y="39"/>
                    <a:pt x="22" y="39"/>
                    <a:pt x="21" y="40"/>
                  </a:cubicBezTo>
                  <a:cubicBezTo>
                    <a:pt x="19" y="40"/>
                    <a:pt x="17" y="40"/>
                    <a:pt x="15" y="40"/>
                  </a:cubicBezTo>
                  <a:cubicBezTo>
                    <a:pt x="13" y="40"/>
                    <a:pt x="10" y="40"/>
                    <a:pt x="7" y="39"/>
                  </a:cubicBezTo>
                  <a:cubicBezTo>
                    <a:pt x="5" y="38"/>
                    <a:pt x="2" y="37"/>
                    <a:pt x="0" y="35"/>
                  </a:cubicBezTo>
                  <a:cubicBezTo>
                    <a:pt x="4" y="30"/>
                    <a:pt x="4" y="30"/>
                    <a:pt x="4" y="30"/>
                  </a:cubicBezTo>
                  <a:cubicBezTo>
                    <a:pt x="6" y="31"/>
                    <a:pt x="7" y="32"/>
                    <a:pt x="9" y="32"/>
                  </a:cubicBezTo>
                  <a:cubicBezTo>
                    <a:pt x="11" y="33"/>
                    <a:pt x="13" y="33"/>
                    <a:pt x="15" y="33"/>
                  </a:cubicBezTo>
                  <a:cubicBezTo>
                    <a:pt x="17" y="33"/>
                    <a:pt x="19" y="33"/>
                    <a:pt x="20" y="32"/>
                  </a:cubicBezTo>
                  <a:cubicBezTo>
                    <a:pt x="21" y="31"/>
                    <a:pt x="22" y="30"/>
                    <a:pt x="22" y="29"/>
                  </a:cubicBezTo>
                  <a:cubicBezTo>
                    <a:pt x="22" y="28"/>
                    <a:pt x="22" y="28"/>
                    <a:pt x="21" y="27"/>
                  </a:cubicBezTo>
                  <a:cubicBezTo>
                    <a:pt x="21" y="27"/>
                    <a:pt x="20" y="26"/>
                    <a:pt x="20" y="26"/>
                  </a:cubicBezTo>
                  <a:cubicBezTo>
                    <a:pt x="19" y="25"/>
                    <a:pt x="18" y="25"/>
                    <a:pt x="17" y="24"/>
                  </a:cubicBezTo>
                  <a:cubicBezTo>
                    <a:pt x="16" y="24"/>
                    <a:pt x="15" y="23"/>
                    <a:pt x="13" y="23"/>
                  </a:cubicBezTo>
                  <a:cubicBezTo>
                    <a:pt x="11" y="22"/>
                    <a:pt x="9" y="21"/>
                    <a:pt x="8" y="20"/>
                  </a:cubicBezTo>
                  <a:cubicBezTo>
                    <a:pt x="6" y="19"/>
                    <a:pt x="5" y="19"/>
                    <a:pt x="4" y="18"/>
                  </a:cubicBezTo>
                  <a:cubicBezTo>
                    <a:pt x="3" y="17"/>
                    <a:pt x="3" y="16"/>
                    <a:pt x="2" y="15"/>
                  </a:cubicBezTo>
                  <a:cubicBezTo>
                    <a:pt x="2" y="13"/>
                    <a:pt x="2" y="12"/>
                    <a:pt x="2" y="11"/>
                  </a:cubicBezTo>
                  <a:cubicBezTo>
                    <a:pt x="2" y="9"/>
                    <a:pt x="2" y="7"/>
                    <a:pt x="3" y="6"/>
                  </a:cubicBezTo>
                  <a:cubicBezTo>
                    <a:pt x="3" y="5"/>
                    <a:pt x="4" y="4"/>
                    <a:pt x="6" y="3"/>
                  </a:cubicBezTo>
                  <a:cubicBezTo>
                    <a:pt x="7" y="2"/>
                    <a:pt x="8" y="1"/>
                    <a:pt x="10" y="1"/>
                  </a:cubicBezTo>
                  <a:cubicBezTo>
                    <a:pt x="11" y="0"/>
                    <a:pt x="13" y="0"/>
                    <a:pt x="15" y="0"/>
                  </a:cubicBezTo>
                  <a:cubicBezTo>
                    <a:pt x="17" y="0"/>
                    <a:pt x="20"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52" name="Freeform 70">
              <a:extLst>
                <a:ext uri="{FF2B5EF4-FFF2-40B4-BE49-F238E27FC236}">
                  <a16:creationId xmlns:a16="http://schemas.microsoft.com/office/drawing/2014/main" id="{07A005EC-C937-4146-8D02-C00C5931EBCD}"/>
                </a:ext>
              </a:extLst>
            </p:cNvPr>
            <p:cNvSpPr>
              <a:spLocks/>
            </p:cNvSpPr>
            <p:nvPr userDrawn="1"/>
          </p:nvSpPr>
          <p:spPr bwMode="auto">
            <a:xfrm>
              <a:off x="2723096" y="6489826"/>
              <a:ext cx="27899" cy="31387"/>
            </a:xfrm>
            <a:custGeom>
              <a:avLst/>
              <a:gdLst>
                <a:gd name="T0" fmla="*/ 11 w 11"/>
                <a:gd name="T1" fmla="*/ 6 h 12"/>
                <a:gd name="T2" fmla="*/ 11 w 11"/>
                <a:gd name="T3" fmla="*/ 9 h 12"/>
                <a:gd name="T4" fmla="*/ 10 w 11"/>
                <a:gd name="T5" fmla="*/ 10 h 12"/>
                <a:gd name="T6" fmla="*/ 8 w 11"/>
                <a:gd name="T7" fmla="*/ 12 h 12"/>
                <a:gd name="T8" fmla="*/ 6 w 11"/>
                <a:gd name="T9" fmla="*/ 12 h 12"/>
                <a:gd name="T10" fmla="*/ 3 w 11"/>
                <a:gd name="T11" fmla="*/ 12 h 12"/>
                <a:gd name="T12" fmla="*/ 1 w 11"/>
                <a:gd name="T13" fmla="*/ 10 h 12"/>
                <a:gd name="T14" fmla="*/ 0 w 11"/>
                <a:gd name="T15" fmla="*/ 9 h 12"/>
                <a:gd name="T16" fmla="*/ 0 w 11"/>
                <a:gd name="T17" fmla="*/ 6 h 12"/>
                <a:gd name="T18" fmla="*/ 0 w 11"/>
                <a:gd name="T19" fmla="*/ 4 h 12"/>
                <a:gd name="T20" fmla="*/ 1 w 11"/>
                <a:gd name="T21" fmla="*/ 2 h 12"/>
                <a:gd name="T22" fmla="*/ 3 w 11"/>
                <a:gd name="T23" fmla="*/ 1 h 12"/>
                <a:gd name="T24" fmla="*/ 6 w 11"/>
                <a:gd name="T25" fmla="*/ 0 h 12"/>
                <a:gd name="T26" fmla="*/ 8 w 11"/>
                <a:gd name="T27" fmla="*/ 1 h 12"/>
                <a:gd name="T28" fmla="*/ 10 w 11"/>
                <a:gd name="T29" fmla="*/ 2 h 12"/>
                <a:gd name="T30" fmla="*/ 11 w 11"/>
                <a:gd name="T31" fmla="*/ 4 h 12"/>
                <a:gd name="T32" fmla="*/ 11 w 11"/>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 h="12">
                  <a:moveTo>
                    <a:pt x="11" y="6"/>
                  </a:moveTo>
                  <a:cubicBezTo>
                    <a:pt x="11" y="7"/>
                    <a:pt x="11" y="8"/>
                    <a:pt x="11" y="9"/>
                  </a:cubicBezTo>
                  <a:cubicBezTo>
                    <a:pt x="11" y="9"/>
                    <a:pt x="10" y="10"/>
                    <a:pt x="10" y="10"/>
                  </a:cubicBezTo>
                  <a:cubicBezTo>
                    <a:pt x="9" y="11"/>
                    <a:pt x="9" y="11"/>
                    <a:pt x="8" y="12"/>
                  </a:cubicBezTo>
                  <a:cubicBezTo>
                    <a:pt x="7" y="12"/>
                    <a:pt x="6" y="12"/>
                    <a:pt x="6" y="12"/>
                  </a:cubicBezTo>
                  <a:cubicBezTo>
                    <a:pt x="5" y="12"/>
                    <a:pt x="4" y="12"/>
                    <a:pt x="3" y="12"/>
                  </a:cubicBezTo>
                  <a:cubicBezTo>
                    <a:pt x="3" y="11"/>
                    <a:pt x="2" y="11"/>
                    <a:pt x="1" y="10"/>
                  </a:cubicBezTo>
                  <a:cubicBezTo>
                    <a:pt x="1" y="10"/>
                    <a:pt x="1" y="9"/>
                    <a:pt x="0" y="9"/>
                  </a:cubicBezTo>
                  <a:cubicBezTo>
                    <a:pt x="0" y="8"/>
                    <a:pt x="0" y="7"/>
                    <a:pt x="0" y="6"/>
                  </a:cubicBezTo>
                  <a:cubicBezTo>
                    <a:pt x="0" y="6"/>
                    <a:pt x="0" y="5"/>
                    <a:pt x="0" y="4"/>
                  </a:cubicBezTo>
                  <a:cubicBezTo>
                    <a:pt x="1" y="3"/>
                    <a:pt x="1" y="3"/>
                    <a:pt x="1" y="2"/>
                  </a:cubicBezTo>
                  <a:cubicBezTo>
                    <a:pt x="2" y="2"/>
                    <a:pt x="3" y="1"/>
                    <a:pt x="3" y="1"/>
                  </a:cubicBezTo>
                  <a:cubicBezTo>
                    <a:pt x="4" y="1"/>
                    <a:pt x="5" y="0"/>
                    <a:pt x="6" y="0"/>
                  </a:cubicBezTo>
                  <a:cubicBezTo>
                    <a:pt x="6" y="0"/>
                    <a:pt x="7" y="1"/>
                    <a:pt x="8" y="1"/>
                  </a:cubicBezTo>
                  <a:cubicBezTo>
                    <a:pt x="9" y="1"/>
                    <a:pt x="9" y="2"/>
                    <a:pt x="10" y="2"/>
                  </a:cubicBezTo>
                  <a:cubicBezTo>
                    <a:pt x="10" y="3"/>
                    <a:pt x="11" y="3"/>
                    <a:pt x="11" y="4"/>
                  </a:cubicBezTo>
                  <a:cubicBezTo>
                    <a:pt x="11" y="5"/>
                    <a:pt x="11" y="6"/>
                    <a:pt x="11"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grpSp>
      <p:sp>
        <p:nvSpPr>
          <p:cNvPr id="263" name="Title 1">
            <a:extLst>
              <a:ext uri="{FF2B5EF4-FFF2-40B4-BE49-F238E27FC236}">
                <a16:creationId xmlns:a16="http://schemas.microsoft.com/office/drawing/2014/main" id="{3F36D6CC-3534-47CC-AECE-83EDA4639FB5}"/>
              </a:ext>
            </a:extLst>
          </p:cNvPr>
          <p:cNvSpPr>
            <a:spLocks noGrp="1"/>
          </p:cNvSpPr>
          <p:nvPr>
            <p:ph type="ctrTitle"/>
          </p:nvPr>
        </p:nvSpPr>
        <p:spPr>
          <a:xfrm>
            <a:off x="944388" y="2158329"/>
            <a:ext cx="3998354" cy="860400"/>
          </a:xfrm>
          <a:prstGeom prst="rect">
            <a:avLst/>
          </a:prstGeom>
        </p:spPr>
        <p:txBody>
          <a:bodyPr/>
          <a:lstStyle>
            <a:lvl1pPr>
              <a:defRPr sz="2999" b="0">
                <a:solidFill>
                  <a:schemeClr val="bg1"/>
                </a:solidFill>
                <a:latin typeface="EYInterstate Light" panose="02000506000000020004" pitchFamily="2" charset="0"/>
                <a:cs typeface="Arial" pitchFamily="34" charset="0"/>
              </a:defRPr>
            </a:lvl1pPr>
          </a:lstStyle>
          <a:p>
            <a:r>
              <a:rPr lang="en-US"/>
              <a:t>Click to edit Master title style</a:t>
            </a:r>
            <a:endParaRPr lang="en-GB"/>
          </a:p>
        </p:txBody>
      </p:sp>
      <p:sp>
        <p:nvSpPr>
          <p:cNvPr id="264" name="Subtitle 2">
            <a:extLst>
              <a:ext uri="{FF2B5EF4-FFF2-40B4-BE49-F238E27FC236}">
                <a16:creationId xmlns:a16="http://schemas.microsoft.com/office/drawing/2014/main" id="{C26FB38E-4E99-4AFB-8C8C-F03F7A963D9C}"/>
              </a:ext>
            </a:extLst>
          </p:cNvPr>
          <p:cNvSpPr>
            <a:spLocks noGrp="1"/>
          </p:cNvSpPr>
          <p:nvPr>
            <p:ph type="subTitle" idx="1"/>
          </p:nvPr>
        </p:nvSpPr>
        <p:spPr>
          <a:xfrm>
            <a:off x="944580" y="3200329"/>
            <a:ext cx="4018535" cy="645742"/>
          </a:xfrm>
          <a:prstGeom prst="rect">
            <a:avLst/>
          </a:prstGeom>
        </p:spPr>
        <p:txBody>
          <a:bodyPr/>
          <a:lstStyle>
            <a:lvl1pPr marL="0" indent="0" algn="l">
              <a:buNone/>
              <a:defRPr sz="1999">
                <a:solidFill>
                  <a:schemeClr val="bg1"/>
                </a:solidFill>
                <a:latin typeface="EYInterstate Light" panose="02000506000000020004" pitchFamily="2" charset="0"/>
                <a:cs typeface="Arial" pitchFamily="34" charset="0"/>
              </a:defRPr>
            </a:lvl1pPr>
            <a:lvl2pPr marL="0" indent="0" algn="l">
              <a:buNone/>
              <a:defRPr sz="1599">
                <a:solidFill>
                  <a:schemeClr val="tx1">
                    <a:lumMod val="75000"/>
                    <a:lumOff val="25000"/>
                  </a:schemeClr>
                </a:solidFill>
              </a:defRPr>
            </a:lvl2pPr>
            <a:lvl3pPr marL="913943" indent="0" algn="ctr">
              <a:buNone/>
              <a:defRPr>
                <a:solidFill>
                  <a:schemeClr val="tx1">
                    <a:tint val="75000"/>
                  </a:schemeClr>
                </a:solidFill>
              </a:defRPr>
            </a:lvl3pPr>
            <a:lvl4pPr marL="1370914" indent="0" algn="ctr">
              <a:buNone/>
              <a:defRPr>
                <a:solidFill>
                  <a:schemeClr val="tx1">
                    <a:tint val="75000"/>
                  </a:schemeClr>
                </a:solidFill>
              </a:defRPr>
            </a:lvl4pPr>
            <a:lvl5pPr marL="1827886" indent="0" algn="ctr">
              <a:buNone/>
              <a:defRPr>
                <a:solidFill>
                  <a:schemeClr val="tx1">
                    <a:tint val="75000"/>
                  </a:schemeClr>
                </a:solidFill>
              </a:defRPr>
            </a:lvl5pPr>
            <a:lvl6pPr marL="2284857" indent="0" algn="ctr">
              <a:buNone/>
              <a:defRPr>
                <a:solidFill>
                  <a:schemeClr val="tx1">
                    <a:tint val="75000"/>
                  </a:schemeClr>
                </a:solidFill>
              </a:defRPr>
            </a:lvl6pPr>
            <a:lvl7pPr marL="2741828" indent="0" algn="ctr">
              <a:buNone/>
              <a:defRPr>
                <a:solidFill>
                  <a:schemeClr val="tx1">
                    <a:tint val="75000"/>
                  </a:schemeClr>
                </a:solidFill>
              </a:defRPr>
            </a:lvl7pPr>
            <a:lvl8pPr marL="3198800" indent="0" algn="ctr">
              <a:buNone/>
              <a:defRPr>
                <a:solidFill>
                  <a:schemeClr val="tx1">
                    <a:tint val="75000"/>
                  </a:schemeClr>
                </a:solidFill>
              </a:defRPr>
            </a:lvl8pPr>
            <a:lvl9pPr marL="3655771" indent="0" algn="ctr">
              <a:buNone/>
              <a:defRPr>
                <a:solidFill>
                  <a:schemeClr val="tx1">
                    <a:tint val="75000"/>
                  </a:schemeClr>
                </a:solidFill>
              </a:defRPr>
            </a:lvl9pPr>
          </a:lstStyle>
          <a:p>
            <a:pPr lvl="0"/>
            <a:r>
              <a:rPr lang="en-US"/>
              <a:t>Click to edit Master subtitle style</a:t>
            </a:r>
            <a:endParaRPr lang="en-GB"/>
          </a:p>
        </p:txBody>
      </p:sp>
      <p:grpSp>
        <p:nvGrpSpPr>
          <p:cNvPr id="82" name="Group 4">
            <a:extLst>
              <a:ext uri="{FF2B5EF4-FFF2-40B4-BE49-F238E27FC236}">
                <a16:creationId xmlns:a16="http://schemas.microsoft.com/office/drawing/2014/main" id="{A63454B3-EB4E-450A-98AA-6B5943D89732}"/>
              </a:ext>
            </a:extLst>
          </p:cNvPr>
          <p:cNvGrpSpPr>
            <a:grpSpLocks noChangeAspect="1"/>
          </p:cNvGrpSpPr>
          <p:nvPr userDrawn="1"/>
        </p:nvGrpSpPr>
        <p:grpSpPr bwMode="auto">
          <a:xfrm>
            <a:off x="10359392" y="4960938"/>
            <a:ext cx="1224912" cy="1435100"/>
            <a:chOff x="6529" y="3125"/>
            <a:chExt cx="772" cy="904"/>
          </a:xfrm>
        </p:grpSpPr>
        <p:sp>
          <p:nvSpPr>
            <p:cNvPr id="83" name="Freeform 5">
              <a:extLst>
                <a:ext uri="{FF2B5EF4-FFF2-40B4-BE49-F238E27FC236}">
                  <a16:creationId xmlns:a16="http://schemas.microsoft.com/office/drawing/2014/main" id="{C4ED221A-C963-42C0-91ED-C597F6BDAF9C}"/>
                </a:ext>
              </a:extLst>
            </p:cNvPr>
            <p:cNvSpPr>
              <a:spLocks/>
            </p:cNvSpPr>
            <p:nvPr userDrawn="1"/>
          </p:nvSpPr>
          <p:spPr bwMode="auto">
            <a:xfrm>
              <a:off x="6529" y="3125"/>
              <a:ext cx="619" cy="226"/>
            </a:xfrm>
            <a:custGeom>
              <a:avLst/>
              <a:gdLst>
                <a:gd name="T0" fmla="*/ 2473 w 2473"/>
                <a:gd name="T1" fmla="*/ 0 h 902"/>
                <a:gd name="T2" fmla="*/ 0 w 2473"/>
                <a:gd name="T3" fmla="*/ 902 h 902"/>
                <a:gd name="T4" fmla="*/ 2473 w 2473"/>
                <a:gd name="T5" fmla="*/ 466 h 902"/>
                <a:gd name="T6" fmla="*/ 2473 w 2473"/>
                <a:gd name="T7" fmla="*/ 0 h 902"/>
              </a:gdLst>
              <a:ahLst/>
              <a:cxnLst>
                <a:cxn ang="0">
                  <a:pos x="T0" y="T1"/>
                </a:cxn>
                <a:cxn ang="0">
                  <a:pos x="T2" y="T3"/>
                </a:cxn>
                <a:cxn ang="0">
                  <a:pos x="T4" y="T5"/>
                </a:cxn>
                <a:cxn ang="0">
                  <a:pos x="T6" y="T7"/>
                </a:cxn>
              </a:cxnLst>
              <a:rect l="0" t="0" r="r" b="b"/>
              <a:pathLst>
                <a:path w="2473" h="902">
                  <a:moveTo>
                    <a:pt x="2473" y="0"/>
                  </a:moveTo>
                  <a:lnTo>
                    <a:pt x="0" y="902"/>
                  </a:lnTo>
                  <a:lnTo>
                    <a:pt x="2473" y="466"/>
                  </a:lnTo>
                  <a:lnTo>
                    <a:pt x="247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84" name="Freeform 6">
              <a:extLst>
                <a:ext uri="{FF2B5EF4-FFF2-40B4-BE49-F238E27FC236}">
                  <a16:creationId xmlns:a16="http://schemas.microsoft.com/office/drawing/2014/main" id="{7956D1CB-5F24-4766-80AE-D75515383444}"/>
                </a:ext>
              </a:extLst>
            </p:cNvPr>
            <p:cNvSpPr>
              <a:spLocks noEditPoints="1"/>
            </p:cNvSpPr>
            <p:nvPr userDrawn="1"/>
          </p:nvSpPr>
          <p:spPr bwMode="auto">
            <a:xfrm>
              <a:off x="6529" y="3444"/>
              <a:ext cx="772" cy="585"/>
            </a:xfrm>
            <a:custGeom>
              <a:avLst/>
              <a:gdLst>
                <a:gd name="T0" fmla="*/ 233 w 3088"/>
                <a:gd name="T1" fmla="*/ 1588 h 2339"/>
                <a:gd name="T2" fmla="*/ 253 w 3088"/>
                <a:gd name="T3" fmla="*/ 1795 h 2339"/>
                <a:gd name="T4" fmla="*/ 151 w 3088"/>
                <a:gd name="T5" fmla="*/ 1810 h 2339"/>
                <a:gd name="T6" fmla="*/ 351 w 3088"/>
                <a:gd name="T7" fmla="*/ 1761 h 2339"/>
                <a:gd name="T8" fmla="*/ 416 w 3088"/>
                <a:gd name="T9" fmla="*/ 1857 h 2339"/>
                <a:gd name="T10" fmla="*/ 1140 w 3088"/>
                <a:gd name="T11" fmla="*/ 1652 h 2339"/>
                <a:gd name="T12" fmla="*/ 1216 w 3088"/>
                <a:gd name="T13" fmla="*/ 1738 h 2339"/>
                <a:gd name="T14" fmla="*/ 696 w 3088"/>
                <a:gd name="T15" fmla="*/ 1546 h 2339"/>
                <a:gd name="T16" fmla="*/ 738 w 3088"/>
                <a:gd name="T17" fmla="*/ 1710 h 2339"/>
                <a:gd name="T18" fmla="*/ 860 w 3088"/>
                <a:gd name="T19" fmla="*/ 1854 h 2339"/>
                <a:gd name="T20" fmla="*/ 832 w 3088"/>
                <a:gd name="T21" fmla="*/ 1684 h 2339"/>
                <a:gd name="T22" fmla="*/ 2021 w 3088"/>
                <a:gd name="T23" fmla="*/ 1860 h 2339"/>
                <a:gd name="T24" fmla="*/ 2158 w 3088"/>
                <a:gd name="T25" fmla="*/ 1747 h 2339"/>
                <a:gd name="T26" fmla="*/ 2100 w 3088"/>
                <a:gd name="T27" fmla="*/ 1730 h 2339"/>
                <a:gd name="T28" fmla="*/ 2059 w 3088"/>
                <a:gd name="T29" fmla="*/ 1684 h 2339"/>
                <a:gd name="T30" fmla="*/ 1309 w 3088"/>
                <a:gd name="T31" fmla="*/ 1734 h 2339"/>
                <a:gd name="T32" fmla="*/ 1445 w 3088"/>
                <a:gd name="T33" fmla="*/ 1844 h 2339"/>
                <a:gd name="T34" fmla="*/ 1473 w 3088"/>
                <a:gd name="T35" fmla="*/ 1923 h 2339"/>
                <a:gd name="T36" fmla="*/ 1369 w 3088"/>
                <a:gd name="T37" fmla="*/ 1781 h 2339"/>
                <a:gd name="T38" fmla="*/ 1727 w 3088"/>
                <a:gd name="T39" fmla="*/ 1677 h 2339"/>
                <a:gd name="T40" fmla="*/ 1632 w 3088"/>
                <a:gd name="T41" fmla="*/ 1778 h 2339"/>
                <a:gd name="T42" fmla="*/ 1822 w 3088"/>
                <a:gd name="T43" fmla="*/ 1710 h 2339"/>
                <a:gd name="T44" fmla="*/ 1686 w 3088"/>
                <a:gd name="T45" fmla="*/ 1786 h 2339"/>
                <a:gd name="T46" fmla="*/ 1708 w 3088"/>
                <a:gd name="T47" fmla="*/ 1817 h 2339"/>
                <a:gd name="T48" fmla="*/ 2240 w 3088"/>
                <a:gd name="T49" fmla="*/ 1766 h 2339"/>
                <a:gd name="T50" fmla="*/ 2227 w 3088"/>
                <a:gd name="T51" fmla="*/ 1653 h 2339"/>
                <a:gd name="T52" fmla="*/ 2290 w 3088"/>
                <a:gd name="T53" fmla="*/ 1866 h 2339"/>
                <a:gd name="T54" fmla="*/ 2321 w 3088"/>
                <a:gd name="T55" fmla="*/ 1709 h 2339"/>
                <a:gd name="T56" fmla="*/ 2908 w 3088"/>
                <a:gd name="T57" fmla="*/ 1750 h 2339"/>
                <a:gd name="T58" fmla="*/ 2730 w 3088"/>
                <a:gd name="T59" fmla="*/ 1683 h 2339"/>
                <a:gd name="T60" fmla="*/ 2852 w 3088"/>
                <a:gd name="T61" fmla="*/ 1860 h 2339"/>
                <a:gd name="T62" fmla="*/ 2639 w 3088"/>
                <a:gd name="T63" fmla="*/ 1783 h 2339"/>
                <a:gd name="T64" fmla="*/ 2605 w 3088"/>
                <a:gd name="T65" fmla="*/ 1853 h 2339"/>
                <a:gd name="T66" fmla="*/ 2464 w 3088"/>
                <a:gd name="T67" fmla="*/ 1861 h 2339"/>
                <a:gd name="T68" fmla="*/ 2495 w 3088"/>
                <a:gd name="T69" fmla="*/ 1812 h 2339"/>
                <a:gd name="T70" fmla="*/ 2998 w 3088"/>
                <a:gd name="T71" fmla="*/ 1639 h 2339"/>
                <a:gd name="T72" fmla="*/ 975 w 3088"/>
                <a:gd name="T73" fmla="*/ 1860 h 2339"/>
                <a:gd name="T74" fmla="*/ 2416 w 3088"/>
                <a:gd name="T75" fmla="*/ 2069 h 2339"/>
                <a:gd name="T76" fmla="*/ 2510 w 3088"/>
                <a:gd name="T77" fmla="*/ 2251 h 2339"/>
                <a:gd name="T78" fmla="*/ 2485 w 3088"/>
                <a:gd name="T79" fmla="*/ 2074 h 2339"/>
                <a:gd name="T80" fmla="*/ 627 w 3088"/>
                <a:gd name="T81" fmla="*/ 2078 h 2339"/>
                <a:gd name="T82" fmla="*/ 672 w 3088"/>
                <a:gd name="T83" fmla="*/ 2089 h 2339"/>
                <a:gd name="T84" fmla="*/ 202 w 3088"/>
                <a:gd name="T85" fmla="*/ 2135 h 2339"/>
                <a:gd name="T86" fmla="*/ 310 w 3088"/>
                <a:gd name="T87" fmla="*/ 2174 h 2339"/>
                <a:gd name="T88" fmla="*/ 503 w 3088"/>
                <a:gd name="T89" fmla="*/ 2174 h 2339"/>
                <a:gd name="T90" fmla="*/ 374 w 3088"/>
                <a:gd name="T91" fmla="*/ 2185 h 2339"/>
                <a:gd name="T92" fmla="*/ 439 w 3088"/>
                <a:gd name="T93" fmla="*/ 2185 h 2339"/>
                <a:gd name="T94" fmla="*/ 2197 w 3088"/>
                <a:gd name="T95" fmla="*/ 2040 h 2339"/>
                <a:gd name="T96" fmla="*/ 1597 w 3088"/>
                <a:gd name="T97" fmla="*/ 2027 h 2339"/>
                <a:gd name="T98" fmla="*/ 1937 w 3088"/>
                <a:gd name="T99" fmla="*/ 2047 h 2339"/>
                <a:gd name="T100" fmla="*/ 2002 w 3088"/>
                <a:gd name="T101" fmla="*/ 2254 h 2339"/>
                <a:gd name="T102" fmla="*/ 2061 w 3088"/>
                <a:gd name="T103" fmla="*/ 2041 h 2339"/>
                <a:gd name="T104" fmla="*/ 2002 w 3088"/>
                <a:gd name="T105" fmla="*/ 2073 h 2339"/>
                <a:gd name="T106" fmla="*/ 767 w 3088"/>
                <a:gd name="T107" fmla="*/ 1934 h 2339"/>
                <a:gd name="T108" fmla="*/ 1202 w 3088"/>
                <a:gd name="T109" fmla="*/ 2037 h 2339"/>
                <a:gd name="T110" fmla="*/ 1108 w 3088"/>
                <a:gd name="T111" fmla="*/ 2086 h 2339"/>
                <a:gd name="T112" fmla="*/ 1280 w 3088"/>
                <a:gd name="T113" fmla="*/ 2078 h 2339"/>
                <a:gd name="T114" fmla="*/ 1385 w 3088"/>
                <a:gd name="T115" fmla="*/ 2249 h 2339"/>
                <a:gd name="T116" fmla="*/ 1403 w 3088"/>
                <a:gd name="T117" fmla="*/ 2332 h 2339"/>
                <a:gd name="T118" fmla="*/ 1354 w 3088"/>
                <a:gd name="T119" fmla="*/ 2200 h 2339"/>
                <a:gd name="T120" fmla="*/ 993 w 3088"/>
                <a:gd name="T121" fmla="*/ 2123 h 2339"/>
                <a:gd name="T122" fmla="*/ 397 w 3088"/>
                <a:gd name="T123" fmla="*/ 963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88" h="2339">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grpSp>
      <p:sp>
        <p:nvSpPr>
          <p:cNvPr id="76" name="TextBox 75">
            <a:extLst>
              <a:ext uri="{FF2B5EF4-FFF2-40B4-BE49-F238E27FC236}">
                <a16:creationId xmlns:a16="http://schemas.microsoft.com/office/drawing/2014/main" id="{8E16C755-B716-4CFB-A997-0080C992EBBB}"/>
              </a:ext>
            </a:extLst>
          </p:cNvPr>
          <p:cNvSpPr txBox="1"/>
          <p:nvPr userDrawn="1"/>
        </p:nvSpPr>
        <p:spPr>
          <a:xfrm rot="20248305">
            <a:off x="2859547" y="3642562"/>
            <a:ext cx="5456232" cy="1292662"/>
          </a:xfrm>
          <a:prstGeom prst="rect">
            <a:avLst/>
          </a:prstGeom>
          <a:noFill/>
        </p:spPr>
        <p:txBody>
          <a:bodyPr wrap="square" lIns="0" tIns="36557" rIns="0" bIns="0" rtlCol="0">
            <a:spAutoFit/>
          </a:bodyPr>
          <a:lstStyle/>
          <a:p>
            <a:pPr marL="0" indent="0" algn="ctr">
              <a:lnSpc>
                <a:spcPct val="85000"/>
              </a:lnSpc>
              <a:spcAft>
                <a:spcPts val="600"/>
              </a:spcAft>
              <a:buClr>
                <a:schemeClr val="accent2"/>
              </a:buClr>
              <a:buSzPct val="70000"/>
              <a:buFont typeface="Arial" pitchFamily="34" charset="0"/>
              <a:buNone/>
            </a:pPr>
            <a:r>
              <a:rPr lang="en-GB" sz="9595">
                <a:solidFill>
                  <a:schemeClr val="bg1">
                    <a:alpha val="35000"/>
                  </a:schemeClr>
                </a:solidFill>
              </a:rPr>
              <a:t>DRAFT</a:t>
            </a:r>
          </a:p>
        </p:txBody>
      </p:sp>
    </p:spTree>
    <p:extLst>
      <p:ext uri="{BB962C8B-B14F-4D97-AF65-F5344CB8AC3E}">
        <p14:creationId xmlns:p14="http://schemas.microsoft.com/office/powerpoint/2010/main" val="1880456412"/>
      </p:ext>
    </p:extLst>
  </p:cSld>
  <p:clrMapOvr>
    <a:masterClrMapping/>
  </p:clrMapOvr>
  <p:extLst>
    <p:ext uri="{DCECCB84-F9BA-43D5-87BE-67443E8EF086}">
      <p15:sldGuideLst xmlns:p15="http://schemas.microsoft.com/office/powerpoint/2012/main"/>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609601" y="294200"/>
            <a:ext cx="10972800" cy="590400"/>
          </a:xfrm>
        </p:spPr>
        <p:txBody>
          <a:bodyPr/>
          <a:lstStyle>
            <a:lvl1pPr>
              <a:defRPr sz="2399">
                <a:solidFill>
                  <a:schemeClr val="bg1"/>
                </a:solidFill>
              </a:defRPr>
            </a:lvl1pPr>
          </a:lstStyle>
          <a:p>
            <a:r>
              <a:rPr lang="en-US"/>
              <a:t>Click to edit Master title style</a:t>
            </a:r>
            <a:endParaRPr lang="en-GB"/>
          </a:p>
        </p:txBody>
      </p:sp>
      <p:sp>
        <p:nvSpPr>
          <p:cNvPr id="4" name="Date Placeholder 3">
            <a:extLst>
              <a:ext uri="{FF2B5EF4-FFF2-40B4-BE49-F238E27FC236}">
                <a16:creationId xmlns:a16="http://schemas.microsoft.com/office/drawing/2014/main" id="{148806A2-2AA7-4EC7-8FA5-6DD8E9FC1AD1}"/>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8C56F6B4-9E49-490D-8FE1-DB9035090F2D}"/>
              </a:ext>
            </a:extLst>
          </p:cNvPr>
          <p:cNvSpPr>
            <a:spLocks noGrp="1"/>
          </p:cNvSpPr>
          <p:nvPr>
            <p:ph type="ftr" sz="quarter" idx="11"/>
          </p:nvPr>
        </p:nvSpPr>
        <p:spPr/>
        <p:txBody>
          <a:bodyPr/>
          <a:lstStyle/>
          <a:p>
            <a:r>
              <a:rPr lang="en-US"/>
              <a:t>ESB: Analytics</a:t>
            </a:r>
          </a:p>
        </p:txBody>
      </p:sp>
      <p:sp>
        <p:nvSpPr>
          <p:cNvPr id="6" name="Slide Number Placeholder 5">
            <a:extLst>
              <a:ext uri="{FF2B5EF4-FFF2-40B4-BE49-F238E27FC236}">
                <a16:creationId xmlns:a16="http://schemas.microsoft.com/office/drawing/2014/main" id="{B3C35AEC-478D-4BBF-9883-4CE09EB36AB9}"/>
              </a:ext>
            </a:extLst>
          </p:cNvPr>
          <p:cNvSpPr>
            <a:spLocks noGrp="1"/>
          </p:cNvSpPr>
          <p:nvPr>
            <p:ph type="sldNum" sz="quarter" idx="12"/>
          </p:nvPr>
        </p:nvSpPr>
        <p:spPr/>
        <p:txBody>
          <a:bodyPr/>
          <a:lstStyle/>
          <a:p>
            <a:r>
              <a:rPr lang="en-GB"/>
              <a:t>Page </a:t>
            </a:r>
            <a:fld id="{F1BC30E3-FFE5-4B91-AA19-87A149EBB9EE}" type="slidenum">
              <a:rPr smtClean="0"/>
              <a:pPr/>
              <a:t>‹#›</a:t>
            </a:fld>
            <a:endParaRPr/>
          </a:p>
        </p:txBody>
      </p:sp>
      <p:sp>
        <p:nvSpPr>
          <p:cNvPr id="8" name="Text Placeholder 2">
            <a:extLst>
              <a:ext uri="{FF2B5EF4-FFF2-40B4-BE49-F238E27FC236}">
                <a16:creationId xmlns:a16="http://schemas.microsoft.com/office/drawing/2014/main" id="{AC5F387F-0A77-424D-88D8-FFE5F0CA22D3}"/>
              </a:ext>
            </a:extLst>
          </p:cNvPr>
          <p:cNvSpPr>
            <a:spLocks noGrp="1"/>
          </p:cNvSpPr>
          <p:nvPr>
            <p:ph idx="1"/>
          </p:nvPr>
        </p:nvSpPr>
        <p:spPr>
          <a:xfrm>
            <a:off x="609601" y="1137920"/>
            <a:ext cx="10972800" cy="4947920"/>
          </a:xfrm>
          <a:prstGeom prst="rect">
            <a:avLst/>
          </a:prstGeom>
        </p:spPr>
        <p:txBody>
          <a:bodyPr vert="horz" lIns="0" tIns="0" rIns="0" bIns="0" rtlCol="0" anchor="t" anchorCtr="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Line 10">
            <a:extLst>
              <a:ext uri="{FF2B5EF4-FFF2-40B4-BE49-F238E27FC236}">
                <a16:creationId xmlns:a16="http://schemas.microsoft.com/office/drawing/2014/main" id="{B69EB865-6B86-419B-923C-F7DDC68C9C66}"/>
              </a:ext>
            </a:extLst>
          </p:cNvPr>
          <p:cNvSpPr>
            <a:spLocks noChangeShapeType="1"/>
          </p:cNvSpPr>
          <p:nvPr userDrawn="1"/>
        </p:nvSpPr>
        <p:spPr bwMode="auto">
          <a:xfrm>
            <a:off x="609601" y="943262"/>
            <a:ext cx="10974284"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a:solidFill>
                <a:schemeClr val="bg1"/>
              </a:solidFill>
            </a:endParaRPr>
          </a:p>
        </p:txBody>
      </p:sp>
    </p:spTree>
    <p:extLst>
      <p:ext uri="{BB962C8B-B14F-4D97-AF65-F5344CB8AC3E}">
        <p14:creationId xmlns:p14="http://schemas.microsoft.com/office/powerpoint/2010/main" val="15465574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 preserve="1">
  <p:cSld name="Standard slide_no first level bullets">
    <p:spTree>
      <p:nvGrpSpPr>
        <p:cNvPr id="1" name=""/>
        <p:cNvGrpSpPr/>
        <p:nvPr/>
      </p:nvGrpSpPr>
      <p:grpSpPr>
        <a:xfrm>
          <a:off x="0" y="0"/>
          <a:ext cx="0" cy="0"/>
          <a:chOff x="0" y="0"/>
          <a:chExt cx="0" cy="0"/>
        </a:xfrm>
      </p:grpSpPr>
      <p:sp>
        <p:nvSpPr>
          <p:cNvPr id="2" name="Title 1"/>
          <p:cNvSpPr>
            <a:spLocks noGrp="1"/>
          </p:cNvSpPr>
          <p:nvPr>
            <p:ph type="title"/>
          </p:nvPr>
        </p:nvSpPr>
        <p:spPr>
          <a:xfrm>
            <a:off x="609601" y="294200"/>
            <a:ext cx="10972800" cy="590400"/>
          </a:xfrm>
        </p:spPr>
        <p:txBody>
          <a:bodyPr/>
          <a:lstStyle>
            <a:lvl1pPr>
              <a:defRPr>
                <a:solidFill>
                  <a:schemeClr val="bg1"/>
                </a:solidFill>
              </a:defRPr>
            </a:lvl1pPr>
          </a:lstStyle>
          <a:p>
            <a:r>
              <a:rPr lang="en-US"/>
              <a:t>Click to edit Master title style</a:t>
            </a:r>
            <a:endParaRPr lang="en-GB"/>
          </a:p>
        </p:txBody>
      </p:sp>
      <p:sp>
        <p:nvSpPr>
          <p:cNvPr id="3" name="Content Placeholder 2"/>
          <p:cNvSpPr>
            <a:spLocks noGrp="1"/>
          </p:cNvSpPr>
          <p:nvPr>
            <p:ph idx="1"/>
          </p:nvPr>
        </p:nvSpPr>
        <p:spPr>
          <a:xfrm>
            <a:off x="609601" y="1137919"/>
            <a:ext cx="10974284" cy="4954905"/>
          </a:xfrm>
        </p:spPr>
        <p:txBody>
          <a:bodyPr/>
          <a:lstStyle>
            <a:lvl1pPr marL="0" indent="0">
              <a:buNone/>
              <a:defRPr>
                <a:solidFill>
                  <a:schemeClr val="bg1"/>
                </a:solidFill>
              </a:defRPr>
            </a:lvl1pPr>
            <a:lvl2pPr marL="356438">
              <a:defRPr>
                <a:solidFill>
                  <a:schemeClr val="bg1"/>
                </a:solidFill>
              </a:defRPr>
            </a:lvl2pPr>
            <a:lvl3pPr marL="712875">
              <a:defRPr>
                <a:solidFill>
                  <a:schemeClr val="bg1"/>
                </a:solidFill>
              </a:defRPr>
            </a:lvl3pPr>
            <a:lvl4pPr marL="1069313">
              <a:defRPr>
                <a:solidFill>
                  <a:schemeClr val="bg1"/>
                </a:solidFill>
              </a:defRPr>
            </a:lvl4pPr>
            <a:lvl5pPr marL="1425751">
              <a:defRPr sz="1199">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BEFDBB3-7C34-4E5E-AD13-1B49910A2654}"/>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DAD0F565-A080-4523-A04C-6DEE2789C33A}"/>
              </a:ext>
            </a:extLst>
          </p:cNvPr>
          <p:cNvSpPr>
            <a:spLocks noGrp="1"/>
          </p:cNvSpPr>
          <p:nvPr>
            <p:ph type="ftr" sz="quarter" idx="11"/>
          </p:nvPr>
        </p:nvSpPr>
        <p:spPr/>
        <p:txBody>
          <a:bodyPr/>
          <a:lstStyle/>
          <a:p>
            <a:r>
              <a:rPr lang="en-IN"/>
              <a:t>ESB: Analytics</a:t>
            </a:r>
          </a:p>
        </p:txBody>
      </p:sp>
      <p:sp>
        <p:nvSpPr>
          <p:cNvPr id="6" name="Slide Number Placeholder 5">
            <a:extLst>
              <a:ext uri="{FF2B5EF4-FFF2-40B4-BE49-F238E27FC236}">
                <a16:creationId xmlns:a16="http://schemas.microsoft.com/office/drawing/2014/main" id="{A6977AFB-BAAB-4831-9B67-3646A934EC34}"/>
              </a:ext>
            </a:extLst>
          </p:cNvPr>
          <p:cNvSpPr>
            <a:spLocks noGrp="1"/>
          </p:cNvSpPr>
          <p:nvPr>
            <p:ph type="sldNum" sz="quarter" idx="12"/>
          </p:nvPr>
        </p:nvSpPr>
        <p:spPr/>
        <p:txBody>
          <a:bodyPr/>
          <a:lstStyle/>
          <a:p>
            <a:r>
              <a:rPr lang="en-IN"/>
              <a:t>Page </a:t>
            </a:r>
            <a:fld id="{F1BC30E3-FFE5-4B91-AA19-87A149EBB9EE}" type="slidenum">
              <a:rPr smtClean="0"/>
              <a:pPr/>
              <a:t>‹#›</a:t>
            </a:fld>
            <a:endParaRPr/>
          </a:p>
        </p:txBody>
      </p:sp>
      <p:sp>
        <p:nvSpPr>
          <p:cNvPr id="8" name="Line 10">
            <a:extLst>
              <a:ext uri="{FF2B5EF4-FFF2-40B4-BE49-F238E27FC236}">
                <a16:creationId xmlns:a16="http://schemas.microsoft.com/office/drawing/2014/main" id="{CF130104-FAF2-4309-9701-573F37743137}"/>
              </a:ext>
            </a:extLst>
          </p:cNvPr>
          <p:cNvSpPr>
            <a:spLocks noChangeShapeType="1"/>
          </p:cNvSpPr>
          <p:nvPr userDrawn="1"/>
        </p:nvSpPr>
        <p:spPr bwMode="auto">
          <a:xfrm>
            <a:off x="609601" y="944326"/>
            <a:ext cx="10974284"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a:solidFill>
                <a:schemeClr val="bg1"/>
              </a:solidFill>
            </a:endParaRPr>
          </a:p>
        </p:txBody>
      </p:sp>
    </p:spTree>
    <p:extLst>
      <p:ext uri="{BB962C8B-B14F-4D97-AF65-F5344CB8AC3E}">
        <p14:creationId xmlns:p14="http://schemas.microsoft.com/office/powerpoint/2010/main" val="206998270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 preserve="1">
  <p:cSld name="Standard slide_no bullets">
    <p:spTree>
      <p:nvGrpSpPr>
        <p:cNvPr id="1" name=""/>
        <p:cNvGrpSpPr/>
        <p:nvPr/>
      </p:nvGrpSpPr>
      <p:grpSpPr>
        <a:xfrm>
          <a:off x="0" y="0"/>
          <a:ext cx="0" cy="0"/>
          <a:chOff x="0" y="0"/>
          <a:chExt cx="0" cy="0"/>
        </a:xfrm>
      </p:grpSpPr>
      <p:sp>
        <p:nvSpPr>
          <p:cNvPr id="2" name="Title 1"/>
          <p:cNvSpPr>
            <a:spLocks noGrp="1"/>
          </p:cNvSpPr>
          <p:nvPr>
            <p:ph type="title"/>
          </p:nvPr>
        </p:nvSpPr>
        <p:spPr>
          <a:xfrm>
            <a:off x="609601" y="294200"/>
            <a:ext cx="10972800" cy="590400"/>
          </a:xfrm>
        </p:spPr>
        <p:txBody>
          <a:bodyPr/>
          <a:lstStyle>
            <a:lvl1pPr>
              <a:defRPr>
                <a:solidFill>
                  <a:schemeClr val="bg1"/>
                </a:solidFill>
              </a:defRPr>
            </a:lvl1pPr>
          </a:lstStyle>
          <a:p>
            <a:r>
              <a:rPr lang="en-US"/>
              <a:t>Click to edit Master title style</a:t>
            </a:r>
            <a:endParaRPr lang="en-GB"/>
          </a:p>
        </p:txBody>
      </p:sp>
      <p:sp>
        <p:nvSpPr>
          <p:cNvPr id="3" name="Content Placeholder 2"/>
          <p:cNvSpPr>
            <a:spLocks noGrp="1"/>
          </p:cNvSpPr>
          <p:nvPr>
            <p:ph idx="1"/>
          </p:nvPr>
        </p:nvSpPr>
        <p:spPr>
          <a:xfrm>
            <a:off x="609601" y="1137920"/>
            <a:ext cx="10972800" cy="4954905"/>
          </a:xfrm>
        </p:spPr>
        <p:txBody>
          <a:bodyPr/>
          <a:lstStyle>
            <a:lvl1pPr marL="0" indent="0">
              <a:spcBef>
                <a:spcPts val="480"/>
              </a:spcBef>
              <a:buNone/>
              <a:defRPr>
                <a:solidFill>
                  <a:schemeClr val="bg1"/>
                </a:solidFill>
              </a:defRPr>
            </a:lvl1pPr>
            <a:lvl2pPr marL="0" indent="0">
              <a:spcBef>
                <a:spcPts val="480"/>
              </a:spcBef>
              <a:buNone/>
              <a:defRPr sz="1799">
                <a:solidFill>
                  <a:schemeClr val="bg1"/>
                </a:solidFill>
              </a:defRPr>
            </a:lvl2pPr>
            <a:lvl3pPr marL="0" indent="0">
              <a:spcBef>
                <a:spcPts val="480"/>
              </a:spcBef>
              <a:buNone/>
              <a:defRPr sz="1599">
                <a:solidFill>
                  <a:schemeClr val="bg1"/>
                </a:solidFill>
              </a:defRPr>
            </a:lvl3pPr>
            <a:lvl4pPr marL="0" indent="0">
              <a:spcBef>
                <a:spcPts val="480"/>
              </a:spcBef>
              <a:buNone/>
              <a:defRPr sz="1399">
                <a:solidFill>
                  <a:schemeClr val="bg1"/>
                </a:solidFill>
              </a:defRPr>
            </a:lvl4pPr>
            <a:lvl5pPr marL="0" indent="0">
              <a:spcBef>
                <a:spcPts val="480"/>
              </a:spcBef>
              <a:buNone/>
              <a:defRPr sz="1199">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9" name="Line 10">
            <a:extLst>
              <a:ext uri="{FF2B5EF4-FFF2-40B4-BE49-F238E27FC236}">
                <a16:creationId xmlns:a16="http://schemas.microsoft.com/office/drawing/2014/main" id="{CF130104-FAF2-4309-9701-573F37743137}"/>
              </a:ext>
            </a:extLst>
          </p:cNvPr>
          <p:cNvSpPr>
            <a:spLocks noChangeShapeType="1"/>
          </p:cNvSpPr>
          <p:nvPr userDrawn="1"/>
        </p:nvSpPr>
        <p:spPr bwMode="auto">
          <a:xfrm>
            <a:off x="609601" y="943262"/>
            <a:ext cx="10974284"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a:solidFill>
                <a:schemeClr val="bg1"/>
              </a:solidFill>
            </a:endParaRPr>
          </a:p>
        </p:txBody>
      </p:sp>
      <p:sp>
        <p:nvSpPr>
          <p:cNvPr id="4" name="Date Placeholder 3">
            <a:extLst>
              <a:ext uri="{FF2B5EF4-FFF2-40B4-BE49-F238E27FC236}">
                <a16:creationId xmlns:a16="http://schemas.microsoft.com/office/drawing/2014/main" id="{00869D6F-A030-48CA-9C7C-9FC3A6F1F671}"/>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2F02C3F7-BD0A-4AD4-95D8-328DA6F539AD}"/>
              </a:ext>
            </a:extLst>
          </p:cNvPr>
          <p:cNvSpPr>
            <a:spLocks noGrp="1"/>
          </p:cNvSpPr>
          <p:nvPr>
            <p:ph type="ftr" sz="quarter" idx="11"/>
          </p:nvPr>
        </p:nvSpPr>
        <p:spPr/>
        <p:txBody>
          <a:bodyPr/>
          <a:lstStyle/>
          <a:p>
            <a:r>
              <a:rPr lang="en-US"/>
              <a:t>ESB: Analytics</a:t>
            </a:r>
          </a:p>
        </p:txBody>
      </p:sp>
      <p:sp>
        <p:nvSpPr>
          <p:cNvPr id="6" name="Slide Number Placeholder 5">
            <a:extLst>
              <a:ext uri="{FF2B5EF4-FFF2-40B4-BE49-F238E27FC236}">
                <a16:creationId xmlns:a16="http://schemas.microsoft.com/office/drawing/2014/main" id="{DE4422C8-68BE-4650-89F1-3BECCFF9B514}"/>
              </a:ext>
            </a:extLst>
          </p:cNvPr>
          <p:cNvSpPr>
            <a:spLocks noGrp="1"/>
          </p:cNvSpPr>
          <p:nvPr>
            <p:ph type="sldNum" sz="quarter" idx="12"/>
          </p:nvPr>
        </p:nvSpPr>
        <p:spPr/>
        <p:txBody>
          <a:bodyPr/>
          <a:lstStyle/>
          <a:p>
            <a:r>
              <a:rPr lang="en-GB"/>
              <a:t>Page </a:t>
            </a:r>
            <a:fld id="{F1BC30E3-FFE5-4B91-AA19-87A149EBB9EE}" type="slidenum">
              <a:rPr smtClean="0"/>
              <a:pPr/>
              <a:t>‹#›</a:t>
            </a:fld>
            <a:endParaRPr/>
          </a:p>
        </p:txBody>
      </p:sp>
    </p:spTree>
    <p:extLst>
      <p:ext uri="{BB962C8B-B14F-4D97-AF65-F5344CB8AC3E}">
        <p14:creationId xmlns:p14="http://schemas.microsoft.com/office/powerpoint/2010/main" val="38071281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woObj" preserve="1">
  <p:cSld name="Two columns_no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601" y="294200"/>
            <a:ext cx="10972800" cy="590880"/>
          </a:xfrm>
        </p:spPr>
        <p:txBody>
          <a:bodyPr/>
          <a:lstStyle>
            <a:lvl1pPr>
              <a:defRPr>
                <a:solidFill>
                  <a:schemeClr val="bg1"/>
                </a:solidFill>
              </a:defRPr>
            </a:lvl1pPr>
          </a:lstStyle>
          <a:p>
            <a:r>
              <a:rPr lang="en-US"/>
              <a:t>Click to edit Master title style</a:t>
            </a:r>
            <a:endParaRPr lang="en-GB"/>
          </a:p>
        </p:txBody>
      </p:sp>
      <p:sp>
        <p:nvSpPr>
          <p:cNvPr id="3" name="Content Placeholder 2"/>
          <p:cNvSpPr>
            <a:spLocks noGrp="1"/>
          </p:cNvSpPr>
          <p:nvPr>
            <p:ph sz="half" idx="1"/>
          </p:nvPr>
        </p:nvSpPr>
        <p:spPr>
          <a:xfrm>
            <a:off x="609601" y="1137918"/>
            <a:ext cx="5384800" cy="4954907"/>
          </a:xfrm>
        </p:spPr>
        <p:txBody>
          <a:bodyPr/>
          <a:lstStyle>
            <a:lvl1pPr>
              <a:defRPr sz="1999">
                <a:solidFill>
                  <a:schemeClr val="bg1"/>
                </a:solidFill>
              </a:defRPr>
            </a:lvl1pPr>
            <a:lvl2pPr>
              <a:defRPr sz="1799">
                <a:solidFill>
                  <a:schemeClr val="bg1"/>
                </a:solidFill>
              </a:defRPr>
            </a:lvl2pPr>
            <a:lvl3pPr>
              <a:defRPr sz="1599">
                <a:solidFill>
                  <a:schemeClr val="bg1"/>
                </a:solidFill>
              </a:defRPr>
            </a:lvl3pPr>
            <a:lvl4pPr>
              <a:defRPr sz="1399">
                <a:solidFill>
                  <a:schemeClr val="bg1"/>
                </a:solidFill>
              </a:defRPr>
            </a:lvl4pPr>
            <a:lvl5pPr>
              <a:defRPr sz="1199">
                <a:solidFill>
                  <a:schemeClr val="bg1"/>
                </a:solidFill>
              </a:defRPr>
            </a:lvl5pPr>
            <a:lvl6pPr>
              <a:defRPr sz="1799"/>
            </a:lvl6pPr>
            <a:lvl7pPr>
              <a:defRPr sz="1799"/>
            </a:lvl7pPr>
            <a:lvl8pPr>
              <a:defRPr sz="1799"/>
            </a:lvl8pPr>
            <a:lvl9pPr>
              <a:defRPr sz="1799"/>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1" y="1137919"/>
            <a:ext cx="5384800" cy="4954906"/>
          </a:xfrm>
        </p:spPr>
        <p:txBody>
          <a:bodyPr/>
          <a:lstStyle>
            <a:lvl1pPr>
              <a:defRPr sz="1999">
                <a:solidFill>
                  <a:schemeClr val="bg1"/>
                </a:solidFill>
              </a:defRPr>
            </a:lvl1pPr>
            <a:lvl2pPr>
              <a:defRPr sz="1799">
                <a:solidFill>
                  <a:schemeClr val="bg1"/>
                </a:solidFill>
              </a:defRPr>
            </a:lvl2pPr>
            <a:lvl3pPr>
              <a:defRPr sz="1599">
                <a:solidFill>
                  <a:schemeClr val="bg1"/>
                </a:solidFill>
              </a:defRPr>
            </a:lvl3pPr>
            <a:lvl4pPr>
              <a:defRPr sz="1399">
                <a:solidFill>
                  <a:schemeClr val="bg1"/>
                </a:solidFill>
              </a:defRPr>
            </a:lvl4pPr>
            <a:lvl5pPr>
              <a:defRPr sz="1199">
                <a:solidFill>
                  <a:schemeClr val="bg1"/>
                </a:solidFill>
              </a:defRPr>
            </a:lvl5pPr>
            <a:lvl6pPr>
              <a:defRPr sz="1799"/>
            </a:lvl6pPr>
            <a:lvl7pPr>
              <a:defRPr sz="1799"/>
            </a:lvl7pPr>
            <a:lvl8pPr>
              <a:defRPr sz="1799"/>
            </a:lvl8pPr>
            <a:lvl9pPr>
              <a:defRPr sz="1799"/>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Line 10">
            <a:extLst>
              <a:ext uri="{FF2B5EF4-FFF2-40B4-BE49-F238E27FC236}">
                <a16:creationId xmlns:a16="http://schemas.microsoft.com/office/drawing/2014/main" id="{9B070B28-7AAC-47E5-9EB5-96B8B8B88057}"/>
              </a:ext>
            </a:extLst>
          </p:cNvPr>
          <p:cNvSpPr>
            <a:spLocks noChangeShapeType="1"/>
          </p:cNvSpPr>
          <p:nvPr userDrawn="1"/>
        </p:nvSpPr>
        <p:spPr bwMode="auto">
          <a:xfrm>
            <a:off x="609601" y="943262"/>
            <a:ext cx="10974284"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a:solidFill>
                <a:schemeClr val="bg1"/>
              </a:solidFill>
            </a:endParaRPr>
          </a:p>
        </p:txBody>
      </p:sp>
      <p:sp>
        <p:nvSpPr>
          <p:cNvPr id="5" name="Date Placeholder 4">
            <a:extLst>
              <a:ext uri="{FF2B5EF4-FFF2-40B4-BE49-F238E27FC236}">
                <a16:creationId xmlns:a16="http://schemas.microsoft.com/office/drawing/2014/main" id="{B20B9B26-E95B-4DC1-A613-4C0C0933C72B}"/>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ED7373D8-2AB5-4625-822C-B1F2B5CDC39C}"/>
              </a:ext>
            </a:extLst>
          </p:cNvPr>
          <p:cNvSpPr>
            <a:spLocks noGrp="1"/>
          </p:cNvSpPr>
          <p:nvPr>
            <p:ph type="ftr" sz="quarter" idx="11"/>
          </p:nvPr>
        </p:nvSpPr>
        <p:spPr/>
        <p:txBody>
          <a:bodyPr/>
          <a:lstStyle/>
          <a:p>
            <a:r>
              <a:rPr lang="en-US"/>
              <a:t>ESB: Analytics</a:t>
            </a:r>
          </a:p>
        </p:txBody>
      </p:sp>
      <p:sp>
        <p:nvSpPr>
          <p:cNvPr id="7" name="Slide Number Placeholder 6">
            <a:extLst>
              <a:ext uri="{FF2B5EF4-FFF2-40B4-BE49-F238E27FC236}">
                <a16:creationId xmlns:a16="http://schemas.microsoft.com/office/drawing/2014/main" id="{E76E3B4B-D68B-4AFA-A20D-2ECE69120F7E}"/>
              </a:ext>
            </a:extLst>
          </p:cNvPr>
          <p:cNvSpPr>
            <a:spLocks noGrp="1"/>
          </p:cNvSpPr>
          <p:nvPr>
            <p:ph type="sldNum" sz="quarter" idx="12"/>
          </p:nvPr>
        </p:nvSpPr>
        <p:spPr/>
        <p:txBody>
          <a:bodyPr/>
          <a:lstStyle/>
          <a:p>
            <a:r>
              <a:rPr lang="en-GB"/>
              <a:t>Page </a:t>
            </a:r>
            <a:fld id="{F1BC30E3-FFE5-4B91-AA19-87A149EBB9EE}" type="slidenum">
              <a:rPr smtClean="0"/>
              <a:pPr/>
              <a:t>‹#›</a:t>
            </a:fld>
            <a:endParaRPr/>
          </a:p>
        </p:txBody>
      </p:sp>
    </p:spTree>
    <p:extLst>
      <p:ext uri="{BB962C8B-B14F-4D97-AF65-F5344CB8AC3E}">
        <p14:creationId xmlns:p14="http://schemas.microsoft.com/office/powerpoint/2010/main" val="562198835"/>
      </p:ext>
    </p:extLst>
  </p:cSld>
  <p:clrMapOvr>
    <a:masterClrMapping/>
  </p:clrMapOvr>
  <p:extLst>
    <p:ext uri="{DCECCB84-F9BA-43D5-87BE-67443E8EF086}">
      <p15:sldGuideLst xmlns:p15="http://schemas.microsoft.com/office/powerpoint/2012/main">
        <p15:guide id="1" pos="3797">
          <p15:clr>
            <a:srgbClr val="FBAE40"/>
          </p15:clr>
        </p15:guide>
        <p15:guide id="2" pos="3887">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wo columns with heading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12329" y="1869440"/>
            <a:ext cx="5390400" cy="4223385"/>
          </a:xfrm>
        </p:spPr>
        <p:txBody>
          <a:bodyPr/>
          <a:lstStyle>
            <a:lvl1pPr>
              <a:defRPr sz="1999">
                <a:solidFill>
                  <a:schemeClr val="bg1"/>
                </a:solidFill>
              </a:defRPr>
            </a:lvl1pPr>
            <a:lvl2pPr>
              <a:defRPr sz="1799">
                <a:solidFill>
                  <a:schemeClr val="bg1"/>
                </a:solidFill>
              </a:defRPr>
            </a:lvl2pPr>
            <a:lvl3pPr>
              <a:defRPr sz="1599">
                <a:solidFill>
                  <a:schemeClr val="bg1"/>
                </a:solidFill>
              </a:defRPr>
            </a:lvl3pPr>
            <a:lvl4pPr>
              <a:defRPr sz="1399">
                <a:solidFill>
                  <a:schemeClr val="bg1"/>
                </a:solidFill>
              </a:defRPr>
            </a:lvl4pPr>
            <a:lvl5pPr>
              <a:defRPr sz="1199">
                <a:solidFill>
                  <a:schemeClr val="bg1"/>
                </a:solidFill>
              </a:defRPr>
            </a:lvl5pPr>
            <a:lvl6pPr>
              <a:defRPr sz="1799"/>
            </a:lvl6pPr>
            <a:lvl7pPr>
              <a:defRPr sz="1799"/>
            </a:lvl7pPr>
            <a:lvl8pPr>
              <a:defRPr sz="1799"/>
            </a:lvl8pPr>
            <a:lvl9pPr>
              <a:defRPr sz="1799"/>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6405" y="1869440"/>
            <a:ext cx="5390400" cy="4223385"/>
          </a:xfrm>
        </p:spPr>
        <p:txBody>
          <a:bodyPr/>
          <a:lstStyle>
            <a:lvl1pPr>
              <a:defRPr sz="1999">
                <a:solidFill>
                  <a:schemeClr val="bg1"/>
                </a:solidFill>
              </a:defRPr>
            </a:lvl1pPr>
            <a:lvl2pPr>
              <a:defRPr sz="1799">
                <a:solidFill>
                  <a:schemeClr val="bg1"/>
                </a:solidFill>
              </a:defRPr>
            </a:lvl2pPr>
            <a:lvl3pPr>
              <a:defRPr sz="1599">
                <a:solidFill>
                  <a:schemeClr val="bg1"/>
                </a:solidFill>
              </a:defRPr>
            </a:lvl3pPr>
            <a:lvl4pPr>
              <a:defRPr sz="1399">
                <a:solidFill>
                  <a:schemeClr val="bg1"/>
                </a:solidFill>
              </a:defRPr>
            </a:lvl4pPr>
            <a:lvl5pPr>
              <a:defRPr sz="1199">
                <a:solidFill>
                  <a:schemeClr val="bg1"/>
                </a:solidFill>
              </a:defRPr>
            </a:lvl5pPr>
            <a:lvl6pPr>
              <a:defRPr sz="1799"/>
            </a:lvl6pPr>
            <a:lvl7pPr>
              <a:defRPr sz="1799"/>
            </a:lvl7pPr>
            <a:lvl8pPr>
              <a:defRPr sz="1799"/>
            </a:lvl8pPr>
            <a:lvl9pPr>
              <a:defRPr sz="1799"/>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Text Placeholder 9"/>
          <p:cNvSpPr>
            <a:spLocks noGrp="1"/>
          </p:cNvSpPr>
          <p:nvPr>
            <p:ph type="body" sz="quarter" idx="12"/>
          </p:nvPr>
        </p:nvSpPr>
        <p:spPr>
          <a:xfrm>
            <a:off x="609601" y="1137920"/>
            <a:ext cx="5390400" cy="640800"/>
          </a:xfrm>
        </p:spPr>
        <p:txBody>
          <a:bodyPr anchor="t" anchorCtr="0"/>
          <a:lstStyle>
            <a:lvl1pPr>
              <a:buNone/>
              <a:defRPr b="1">
                <a:solidFill>
                  <a:schemeClr val="bg1"/>
                </a:solidFill>
              </a:defRPr>
            </a:lvl1pPr>
          </a:lstStyle>
          <a:p>
            <a:pPr lvl="0"/>
            <a:r>
              <a:rPr lang="en-US"/>
              <a:t>Edit Master text styles</a:t>
            </a:r>
          </a:p>
        </p:txBody>
      </p:sp>
      <p:sp>
        <p:nvSpPr>
          <p:cNvPr id="11" name="Text Placeholder 9"/>
          <p:cNvSpPr>
            <a:spLocks noGrp="1"/>
          </p:cNvSpPr>
          <p:nvPr>
            <p:ph type="body" sz="quarter" idx="13"/>
          </p:nvPr>
        </p:nvSpPr>
        <p:spPr>
          <a:xfrm>
            <a:off x="6196405" y="1137920"/>
            <a:ext cx="5390400" cy="640800"/>
          </a:xfrm>
        </p:spPr>
        <p:txBody>
          <a:bodyPr anchor="t" anchorCtr="0"/>
          <a:lstStyle>
            <a:lvl1pPr>
              <a:buNone/>
              <a:defRPr b="1">
                <a:solidFill>
                  <a:schemeClr val="bg1"/>
                </a:solidFill>
              </a:defRPr>
            </a:lvl1pPr>
          </a:lstStyle>
          <a:p>
            <a:pPr lvl="0"/>
            <a:r>
              <a:rPr lang="en-US"/>
              <a:t>Edit Master text styles</a:t>
            </a:r>
          </a:p>
        </p:txBody>
      </p:sp>
      <p:sp>
        <p:nvSpPr>
          <p:cNvPr id="2" name="Title 1"/>
          <p:cNvSpPr>
            <a:spLocks noGrp="1"/>
          </p:cNvSpPr>
          <p:nvPr>
            <p:ph type="title"/>
          </p:nvPr>
        </p:nvSpPr>
        <p:spPr>
          <a:xfrm>
            <a:off x="609601" y="294200"/>
            <a:ext cx="10972800" cy="590880"/>
          </a:xfrm>
        </p:spPr>
        <p:txBody>
          <a:bodyPr/>
          <a:lstStyle>
            <a:lvl1pPr>
              <a:defRPr>
                <a:solidFill>
                  <a:schemeClr val="bg1"/>
                </a:solidFill>
              </a:defRPr>
            </a:lvl1pPr>
          </a:lstStyle>
          <a:p>
            <a:r>
              <a:rPr lang="en-US"/>
              <a:t>Click to edit Master title style</a:t>
            </a:r>
          </a:p>
        </p:txBody>
      </p:sp>
      <p:sp>
        <p:nvSpPr>
          <p:cNvPr id="14" name="Line 10">
            <a:extLst>
              <a:ext uri="{FF2B5EF4-FFF2-40B4-BE49-F238E27FC236}">
                <a16:creationId xmlns:a16="http://schemas.microsoft.com/office/drawing/2014/main" id="{9773E7D9-2434-4381-A00D-27B62C086733}"/>
              </a:ext>
            </a:extLst>
          </p:cNvPr>
          <p:cNvSpPr>
            <a:spLocks noChangeShapeType="1"/>
          </p:cNvSpPr>
          <p:nvPr userDrawn="1"/>
        </p:nvSpPr>
        <p:spPr bwMode="auto">
          <a:xfrm>
            <a:off x="609601" y="943262"/>
            <a:ext cx="10974284"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a:solidFill>
                <a:schemeClr val="bg1"/>
              </a:solidFill>
            </a:endParaRPr>
          </a:p>
        </p:txBody>
      </p:sp>
      <p:sp>
        <p:nvSpPr>
          <p:cNvPr id="5" name="Date Placeholder 4">
            <a:extLst>
              <a:ext uri="{FF2B5EF4-FFF2-40B4-BE49-F238E27FC236}">
                <a16:creationId xmlns:a16="http://schemas.microsoft.com/office/drawing/2014/main" id="{409FCCF0-19BC-4024-9BCA-E14DB77EAF2F}"/>
              </a:ext>
            </a:extLst>
          </p:cNvPr>
          <p:cNvSpPr>
            <a:spLocks noGrp="1"/>
          </p:cNvSpPr>
          <p:nvPr>
            <p:ph type="dt" sz="half" idx="14"/>
          </p:nvPr>
        </p:nvSpPr>
        <p:spPr/>
        <p:txBody>
          <a:bodyPr/>
          <a:lstStyle/>
          <a:p>
            <a:endParaRPr lang="en-IN"/>
          </a:p>
        </p:txBody>
      </p:sp>
      <p:sp>
        <p:nvSpPr>
          <p:cNvPr id="6" name="Footer Placeholder 5">
            <a:extLst>
              <a:ext uri="{FF2B5EF4-FFF2-40B4-BE49-F238E27FC236}">
                <a16:creationId xmlns:a16="http://schemas.microsoft.com/office/drawing/2014/main" id="{12B54F7E-BDC4-4386-B2E2-1FC66609D14F}"/>
              </a:ext>
            </a:extLst>
          </p:cNvPr>
          <p:cNvSpPr>
            <a:spLocks noGrp="1"/>
          </p:cNvSpPr>
          <p:nvPr>
            <p:ph type="ftr" sz="quarter" idx="15"/>
          </p:nvPr>
        </p:nvSpPr>
        <p:spPr/>
        <p:txBody>
          <a:bodyPr/>
          <a:lstStyle/>
          <a:p>
            <a:r>
              <a:rPr lang="en-US"/>
              <a:t>ESB: Analytics</a:t>
            </a:r>
          </a:p>
        </p:txBody>
      </p:sp>
      <p:sp>
        <p:nvSpPr>
          <p:cNvPr id="7" name="Slide Number Placeholder 6">
            <a:extLst>
              <a:ext uri="{FF2B5EF4-FFF2-40B4-BE49-F238E27FC236}">
                <a16:creationId xmlns:a16="http://schemas.microsoft.com/office/drawing/2014/main" id="{B94FBF9A-EC9A-41E4-A24C-ECB5DC15CCD7}"/>
              </a:ext>
            </a:extLst>
          </p:cNvPr>
          <p:cNvSpPr>
            <a:spLocks noGrp="1"/>
          </p:cNvSpPr>
          <p:nvPr>
            <p:ph type="sldNum" sz="quarter" idx="16"/>
          </p:nvPr>
        </p:nvSpPr>
        <p:spPr/>
        <p:txBody>
          <a:bodyPr/>
          <a:lstStyle/>
          <a:p>
            <a:r>
              <a:rPr lang="en-GB"/>
              <a:t>Page </a:t>
            </a:r>
            <a:fld id="{F1BC30E3-FFE5-4B91-AA19-87A149EBB9EE}" type="slidenum">
              <a:rPr smtClean="0"/>
              <a:pPr/>
              <a:t>‹#›</a:t>
            </a:fld>
            <a:endParaRPr/>
          </a:p>
        </p:txBody>
      </p:sp>
    </p:spTree>
    <p:extLst>
      <p:ext uri="{BB962C8B-B14F-4D97-AF65-F5344CB8AC3E}">
        <p14:creationId xmlns:p14="http://schemas.microsoft.com/office/powerpoint/2010/main" val="4080610465"/>
      </p:ext>
    </p:extLst>
  </p:cSld>
  <p:clrMapOvr>
    <a:masterClrMapping/>
  </p:clrMapOvr>
  <p:extLst>
    <p:ext uri="{DCECCB84-F9BA-43D5-87BE-67443E8EF086}">
      <p15:sldGuideLst xmlns:p15="http://schemas.microsoft.com/office/powerpoint/2012/main">
        <p15:guide id="1" pos="3797">
          <p15:clr>
            <a:srgbClr val="FBAE40"/>
          </p15:clr>
        </p15:guide>
        <p15:guide id="2" pos="3887">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Mixed layout_Agenda">
    <p:spTree>
      <p:nvGrpSpPr>
        <p:cNvPr id="1" name=""/>
        <p:cNvGrpSpPr/>
        <p:nvPr/>
      </p:nvGrpSpPr>
      <p:grpSpPr>
        <a:xfrm>
          <a:off x="0" y="0"/>
          <a:ext cx="0" cy="0"/>
          <a:chOff x="0" y="0"/>
          <a:chExt cx="0" cy="0"/>
        </a:xfrm>
      </p:grpSpPr>
      <p:sp>
        <p:nvSpPr>
          <p:cNvPr id="2" name="Title 1"/>
          <p:cNvSpPr>
            <a:spLocks noGrp="1"/>
          </p:cNvSpPr>
          <p:nvPr>
            <p:ph type="title"/>
          </p:nvPr>
        </p:nvSpPr>
        <p:spPr>
          <a:xfrm>
            <a:off x="609601" y="294200"/>
            <a:ext cx="10972800" cy="590400"/>
          </a:xfrm>
        </p:spPr>
        <p:txBody>
          <a:bodyPr/>
          <a:lstStyle>
            <a:lvl1pPr>
              <a:defRPr>
                <a:solidFill>
                  <a:schemeClr val="bg1"/>
                </a:solidFill>
              </a:defRPr>
            </a:lvl1pPr>
          </a:lstStyle>
          <a:p>
            <a:r>
              <a:rPr lang="en-US"/>
              <a:t>Click to edit Master title style</a:t>
            </a:r>
            <a:endParaRPr lang="en-GB"/>
          </a:p>
        </p:txBody>
      </p:sp>
      <p:sp>
        <p:nvSpPr>
          <p:cNvPr id="10" name="Text Placeholder 16">
            <a:extLst>
              <a:ext uri="{FF2B5EF4-FFF2-40B4-BE49-F238E27FC236}">
                <a16:creationId xmlns:a16="http://schemas.microsoft.com/office/drawing/2014/main" id="{DA81FCAA-64D2-4A9C-B16E-9C4E3BB431BB}"/>
              </a:ext>
            </a:extLst>
          </p:cNvPr>
          <p:cNvSpPr>
            <a:spLocks noGrp="1"/>
          </p:cNvSpPr>
          <p:nvPr>
            <p:ph type="body" sz="quarter" idx="14" hasCustomPrompt="1"/>
          </p:nvPr>
        </p:nvSpPr>
        <p:spPr>
          <a:xfrm>
            <a:off x="7129748" y="3756241"/>
            <a:ext cx="3087667" cy="180000"/>
          </a:xfrm>
        </p:spPr>
        <p:txBody>
          <a:bodyPr/>
          <a:lstStyle>
            <a:lvl1pPr marL="0" indent="0">
              <a:buNone/>
              <a:defRPr sz="1199">
                <a:solidFill>
                  <a:schemeClr val="bg1"/>
                </a:solidFill>
              </a:defRPr>
            </a:lvl1pPr>
          </a:lstStyle>
          <a:p>
            <a:pPr lvl="0"/>
            <a:r>
              <a:rPr lang="en-US"/>
              <a:t>Name Surname</a:t>
            </a:r>
            <a:endParaRPr lang="en-GB"/>
          </a:p>
        </p:txBody>
      </p:sp>
      <p:sp>
        <p:nvSpPr>
          <p:cNvPr id="11" name="Text Placeholder 16">
            <a:extLst>
              <a:ext uri="{FF2B5EF4-FFF2-40B4-BE49-F238E27FC236}">
                <a16:creationId xmlns:a16="http://schemas.microsoft.com/office/drawing/2014/main" id="{03CDC117-35F2-47B2-85B2-29CB8EE7E096}"/>
              </a:ext>
            </a:extLst>
          </p:cNvPr>
          <p:cNvSpPr>
            <a:spLocks noGrp="1"/>
          </p:cNvSpPr>
          <p:nvPr>
            <p:ph type="body" sz="quarter" idx="15" hasCustomPrompt="1"/>
          </p:nvPr>
        </p:nvSpPr>
        <p:spPr>
          <a:xfrm>
            <a:off x="7129748" y="3998884"/>
            <a:ext cx="3087667" cy="180000"/>
          </a:xfrm>
        </p:spPr>
        <p:txBody>
          <a:bodyPr/>
          <a:lstStyle>
            <a:lvl1pPr marL="0" indent="0">
              <a:buNone/>
              <a:defRPr sz="1199">
                <a:solidFill>
                  <a:schemeClr val="bg1"/>
                </a:solidFill>
              </a:defRPr>
            </a:lvl1pPr>
          </a:lstStyle>
          <a:p>
            <a:pPr lvl="0"/>
            <a:r>
              <a:rPr lang="en-US"/>
              <a:t>Job Title to go here</a:t>
            </a:r>
            <a:endParaRPr lang="en-GB"/>
          </a:p>
        </p:txBody>
      </p:sp>
      <p:sp>
        <p:nvSpPr>
          <p:cNvPr id="14" name="Picture Placeholder 19">
            <a:extLst>
              <a:ext uri="{FF2B5EF4-FFF2-40B4-BE49-F238E27FC236}">
                <a16:creationId xmlns:a16="http://schemas.microsoft.com/office/drawing/2014/main" id="{00A15EA9-2372-4E06-83C2-1E13AB1FA626}"/>
              </a:ext>
            </a:extLst>
          </p:cNvPr>
          <p:cNvSpPr>
            <a:spLocks noGrp="1"/>
          </p:cNvSpPr>
          <p:nvPr>
            <p:ph type="pic" sz="quarter" idx="16"/>
          </p:nvPr>
        </p:nvSpPr>
        <p:spPr>
          <a:xfrm>
            <a:off x="6119820" y="3578084"/>
            <a:ext cx="778554" cy="778959"/>
          </a:xfrm>
          <a:prstGeom prst="ellipse">
            <a:avLst/>
          </a:prstGeom>
        </p:spPr>
        <p:txBody>
          <a:bodyPr anchor="ctr"/>
          <a:lstStyle>
            <a:lvl1pPr marL="0" indent="0" algn="ctr">
              <a:buNone/>
              <a:defRPr sz="900">
                <a:solidFill>
                  <a:schemeClr val="bg1"/>
                </a:solidFill>
              </a:defRPr>
            </a:lvl1pPr>
          </a:lstStyle>
          <a:p>
            <a:r>
              <a:rPr lang="en-US"/>
              <a:t>Click icon to add picture</a:t>
            </a:r>
            <a:endParaRPr lang="en-GB"/>
          </a:p>
        </p:txBody>
      </p:sp>
      <p:sp>
        <p:nvSpPr>
          <p:cNvPr id="9" name="Text Placeholder 8">
            <a:extLst>
              <a:ext uri="{FF2B5EF4-FFF2-40B4-BE49-F238E27FC236}">
                <a16:creationId xmlns:a16="http://schemas.microsoft.com/office/drawing/2014/main" id="{5DB83DAE-9FEB-4E9C-85BA-A34BD239275A}"/>
              </a:ext>
            </a:extLst>
          </p:cNvPr>
          <p:cNvSpPr>
            <a:spLocks noGrp="1"/>
          </p:cNvSpPr>
          <p:nvPr>
            <p:ph type="body" sz="quarter" idx="17" hasCustomPrompt="1"/>
          </p:nvPr>
        </p:nvSpPr>
        <p:spPr>
          <a:xfrm>
            <a:off x="6119821" y="1137921"/>
            <a:ext cx="5462580" cy="373807"/>
          </a:xfrm>
        </p:spPr>
        <p:txBody>
          <a:bodyPr/>
          <a:lstStyle>
            <a:lvl1pPr marL="0" indent="0">
              <a:buNone/>
              <a:defRPr/>
            </a:lvl1pPr>
          </a:lstStyle>
          <a:p>
            <a:pPr lvl="0"/>
            <a:r>
              <a:rPr lang="en-US"/>
              <a:t>Key Takeaways</a:t>
            </a:r>
          </a:p>
        </p:txBody>
      </p:sp>
      <p:sp>
        <p:nvSpPr>
          <p:cNvPr id="15" name="Text Placeholder 8">
            <a:extLst>
              <a:ext uri="{FF2B5EF4-FFF2-40B4-BE49-F238E27FC236}">
                <a16:creationId xmlns:a16="http://schemas.microsoft.com/office/drawing/2014/main" id="{C1ABE303-7041-4312-AD03-0E872AEF99BE}"/>
              </a:ext>
            </a:extLst>
          </p:cNvPr>
          <p:cNvSpPr>
            <a:spLocks noGrp="1"/>
          </p:cNvSpPr>
          <p:nvPr>
            <p:ph type="body" sz="quarter" idx="18" hasCustomPrompt="1"/>
          </p:nvPr>
        </p:nvSpPr>
        <p:spPr>
          <a:xfrm>
            <a:off x="6119821" y="1635009"/>
            <a:ext cx="5462580" cy="1611554"/>
          </a:xfrm>
        </p:spPr>
        <p:txBody>
          <a:bodyPr/>
          <a:lstStyle>
            <a:lvl1pPr marL="0" indent="0">
              <a:buNone/>
              <a:defRPr sz="1599"/>
            </a:lvl1pPr>
          </a:lstStyle>
          <a:p>
            <a:pPr lvl="0"/>
            <a:r>
              <a:rPr lang="en-US"/>
              <a:t>Content EY Interstate Light, 16pt, Lorem ipsum dolor, 12pt, </a:t>
            </a:r>
            <a:r>
              <a:rPr lang="en-US" err="1"/>
              <a:t>Utinam</a:t>
            </a:r>
            <a:r>
              <a:rPr lang="en-US"/>
              <a:t> </a:t>
            </a:r>
            <a:r>
              <a:rPr lang="en-US" err="1"/>
              <a:t>nonumy</a:t>
            </a:r>
            <a:r>
              <a:rPr lang="en-US"/>
              <a:t> </a:t>
            </a:r>
            <a:r>
              <a:rPr lang="en-US" err="1"/>
              <a:t>abhorreant</a:t>
            </a:r>
            <a:r>
              <a:rPr lang="en-US"/>
              <a:t> </a:t>
            </a:r>
            <a:r>
              <a:rPr lang="en-US" err="1"/>
              <a:t>sead</a:t>
            </a:r>
            <a:r>
              <a:rPr lang="en-US"/>
              <a:t>. </a:t>
            </a:r>
            <a:r>
              <a:rPr lang="en-US" err="1"/>
              <a:t>Putant</a:t>
            </a:r>
            <a:r>
              <a:rPr lang="en-US"/>
              <a:t> </a:t>
            </a:r>
            <a:r>
              <a:rPr lang="en-US" err="1"/>
              <a:t>probatus</a:t>
            </a:r>
            <a:r>
              <a:rPr lang="en-US"/>
              <a:t> id vis, ad his </a:t>
            </a:r>
            <a:r>
              <a:rPr lang="en-US" err="1"/>
              <a:t>meis</a:t>
            </a:r>
            <a:r>
              <a:rPr lang="en-US"/>
              <a:t> </a:t>
            </a:r>
            <a:r>
              <a:rPr lang="en-US" err="1"/>
              <a:t>habemus</a:t>
            </a:r>
            <a:r>
              <a:rPr lang="en-US"/>
              <a:t> </a:t>
            </a:r>
            <a:r>
              <a:rPr lang="en-US" err="1"/>
              <a:t>repudiare</a:t>
            </a:r>
            <a:r>
              <a:rPr lang="en-US"/>
              <a:t>, has an </a:t>
            </a:r>
            <a:r>
              <a:rPr lang="en-US" err="1"/>
              <a:t>pericula</a:t>
            </a:r>
            <a:r>
              <a:rPr lang="en-US"/>
              <a:t> </a:t>
            </a:r>
            <a:r>
              <a:rPr lang="en-US" err="1"/>
              <a:t>tractatos</a:t>
            </a:r>
            <a:r>
              <a:rPr lang="en-US"/>
              <a:t>. </a:t>
            </a:r>
            <a:r>
              <a:rPr lang="en-US" err="1"/>
              <a:t>Nec</a:t>
            </a:r>
            <a:r>
              <a:rPr lang="en-US"/>
              <a:t> </a:t>
            </a:r>
            <a:r>
              <a:rPr lang="en-US" err="1"/>
              <a:t>debitis</a:t>
            </a:r>
            <a:r>
              <a:rPr lang="en-US"/>
              <a:t> </a:t>
            </a:r>
            <a:r>
              <a:rPr lang="en-US" err="1"/>
              <a:t>dissentias</a:t>
            </a:r>
            <a:r>
              <a:rPr lang="en-US"/>
              <a:t> ad. </a:t>
            </a:r>
            <a:r>
              <a:rPr lang="en-US" err="1"/>
              <a:t>Patrioque</a:t>
            </a:r>
            <a:r>
              <a:rPr lang="en-US"/>
              <a:t> </a:t>
            </a:r>
            <a:r>
              <a:rPr lang="en-US" err="1"/>
              <a:t>voluptatum</a:t>
            </a:r>
            <a:r>
              <a:rPr lang="en-US"/>
              <a:t> </a:t>
            </a:r>
            <a:r>
              <a:rPr lang="en-US" err="1"/>
              <a:t>sed</a:t>
            </a:r>
            <a:r>
              <a:rPr lang="en-US"/>
              <a:t> ex, id </a:t>
            </a:r>
            <a:r>
              <a:rPr lang="en-US" err="1"/>
              <a:t>admodum</a:t>
            </a:r>
            <a:r>
              <a:rPr lang="en-US"/>
              <a:t>.</a:t>
            </a:r>
          </a:p>
          <a:p>
            <a:pPr lvl="0"/>
            <a:endParaRPr lang="en-US"/>
          </a:p>
        </p:txBody>
      </p:sp>
      <p:sp>
        <p:nvSpPr>
          <p:cNvPr id="20" name="Line 10">
            <a:extLst>
              <a:ext uri="{FF2B5EF4-FFF2-40B4-BE49-F238E27FC236}">
                <a16:creationId xmlns:a16="http://schemas.microsoft.com/office/drawing/2014/main" id="{B69EB865-6B86-419B-923C-F7DDC68C9C66}"/>
              </a:ext>
            </a:extLst>
          </p:cNvPr>
          <p:cNvSpPr>
            <a:spLocks noChangeShapeType="1"/>
          </p:cNvSpPr>
          <p:nvPr userDrawn="1"/>
        </p:nvSpPr>
        <p:spPr bwMode="auto">
          <a:xfrm>
            <a:off x="609601" y="943262"/>
            <a:ext cx="10974284"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a:solidFill>
                <a:schemeClr val="bg1"/>
              </a:solidFill>
            </a:endParaRPr>
          </a:p>
        </p:txBody>
      </p:sp>
      <p:sp>
        <p:nvSpPr>
          <p:cNvPr id="3" name="Date Placeholder 2">
            <a:extLst>
              <a:ext uri="{FF2B5EF4-FFF2-40B4-BE49-F238E27FC236}">
                <a16:creationId xmlns:a16="http://schemas.microsoft.com/office/drawing/2014/main" id="{C5822E28-B24F-4CF6-8F50-70ED7C22A114}"/>
              </a:ext>
            </a:extLst>
          </p:cNvPr>
          <p:cNvSpPr>
            <a:spLocks noGrp="1"/>
          </p:cNvSpPr>
          <p:nvPr>
            <p:ph type="dt" sz="half" idx="19"/>
          </p:nvPr>
        </p:nvSpPr>
        <p:spPr/>
        <p:txBody>
          <a:bodyPr/>
          <a:lstStyle/>
          <a:p>
            <a:endParaRPr lang="en-IN"/>
          </a:p>
        </p:txBody>
      </p:sp>
      <p:sp>
        <p:nvSpPr>
          <p:cNvPr id="4" name="Footer Placeholder 3">
            <a:extLst>
              <a:ext uri="{FF2B5EF4-FFF2-40B4-BE49-F238E27FC236}">
                <a16:creationId xmlns:a16="http://schemas.microsoft.com/office/drawing/2014/main" id="{6865E1CD-A05B-41DC-B488-E4BA204E7AE5}"/>
              </a:ext>
            </a:extLst>
          </p:cNvPr>
          <p:cNvSpPr>
            <a:spLocks noGrp="1"/>
          </p:cNvSpPr>
          <p:nvPr>
            <p:ph type="ftr" sz="quarter" idx="20"/>
          </p:nvPr>
        </p:nvSpPr>
        <p:spPr/>
        <p:txBody>
          <a:bodyPr/>
          <a:lstStyle/>
          <a:p>
            <a:r>
              <a:rPr lang="en-US"/>
              <a:t>ESB: Analytics</a:t>
            </a:r>
          </a:p>
        </p:txBody>
      </p:sp>
      <p:sp>
        <p:nvSpPr>
          <p:cNvPr id="6" name="Slide Number Placeholder 5">
            <a:extLst>
              <a:ext uri="{FF2B5EF4-FFF2-40B4-BE49-F238E27FC236}">
                <a16:creationId xmlns:a16="http://schemas.microsoft.com/office/drawing/2014/main" id="{5716ABDB-CF45-4001-9487-F3BA3DD8DACD}"/>
              </a:ext>
            </a:extLst>
          </p:cNvPr>
          <p:cNvSpPr>
            <a:spLocks noGrp="1"/>
          </p:cNvSpPr>
          <p:nvPr>
            <p:ph type="sldNum" sz="quarter" idx="21"/>
          </p:nvPr>
        </p:nvSpPr>
        <p:spPr/>
        <p:txBody>
          <a:bodyPr/>
          <a:lstStyle/>
          <a:p>
            <a:r>
              <a:rPr lang="en-GB"/>
              <a:t>Page </a:t>
            </a:r>
            <a:fld id="{F1BC30E3-FFE5-4B91-AA19-87A149EBB9EE}" type="slidenum">
              <a:rPr smtClean="0"/>
              <a:pPr/>
              <a:t>‹#›</a:t>
            </a:fld>
            <a:endParaRPr/>
          </a:p>
        </p:txBody>
      </p:sp>
      <p:sp>
        <p:nvSpPr>
          <p:cNvPr id="8" name="Content Placeholder 7"/>
          <p:cNvSpPr>
            <a:spLocks noGrp="1"/>
          </p:cNvSpPr>
          <p:nvPr>
            <p:ph sz="quarter" idx="22"/>
          </p:nvPr>
        </p:nvSpPr>
        <p:spPr>
          <a:xfrm>
            <a:off x="609600" y="1137921"/>
            <a:ext cx="4954924" cy="4267457"/>
          </a:xfrm>
        </p:spPr>
        <p:txBody>
          <a:bodyPr/>
          <a:lstStyle/>
          <a:p>
            <a:pPr lvl="0"/>
            <a:r>
              <a:rPr lang="en-US"/>
              <a:t>Edit Master text styles</a:t>
            </a:r>
          </a:p>
        </p:txBody>
      </p:sp>
    </p:spTree>
    <p:extLst>
      <p:ext uri="{BB962C8B-B14F-4D97-AF65-F5344CB8AC3E}">
        <p14:creationId xmlns:p14="http://schemas.microsoft.com/office/powerpoint/2010/main" val="251408631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1" y="294200"/>
            <a:ext cx="10972800" cy="590400"/>
          </a:xfrm>
        </p:spPr>
        <p:txBody>
          <a:bodyPr/>
          <a:lstStyle>
            <a:lvl1pPr>
              <a:defRPr sz="2399">
                <a:solidFill>
                  <a:schemeClr val="bg1"/>
                </a:solidFill>
              </a:defRPr>
            </a:lvl1pPr>
          </a:lstStyle>
          <a:p>
            <a:r>
              <a:rPr lang="en-US"/>
              <a:t>Standard slide</a:t>
            </a:r>
            <a:endParaRPr lang="en-GB"/>
          </a:p>
        </p:txBody>
      </p:sp>
      <p:sp>
        <p:nvSpPr>
          <p:cNvPr id="80" name="Line 10">
            <a:extLst>
              <a:ext uri="{FF2B5EF4-FFF2-40B4-BE49-F238E27FC236}">
                <a16:creationId xmlns:a16="http://schemas.microsoft.com/office/drawing/2014/main" id="{EF8E9275-C0E0-4ABA-8699-73E5E292EC85}"/>
              </a:ext>
            </a:extLst>
          </p:cNvPr>
          <p:cNvSpPr>
            <a:spLocks noChangeShapeType="1"/>
          </p:cNvSpPr>
          <p:nvPr userDrawn="1"/>
        </p:nvSpPr>
        <p:spPr bwMode="auto">
          <a:xfrm>
            <a:off x="609601" y="943262"/>
            <a:ext cx="10974284"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a:solidFill>
                <a:schemeClr val="bg1"/>
              </a:solidFill>
            </a:endParaRPr>
          </a:p>
        </p:txBody>
      </p:sp>
      <p:sp>
        <p:nvSpPr>
          <p:cNvPr id="3" name="Date Placeholder 2">
            <a:extLst>
              <a:ext uri="{FF2B5EF4-FFF2-40B4-BE49-F238E27FC236}">
                <a16:creationId xmlns:a16="http://schemas.microsoft.com/office/drawing/2014/main" id="{40F0AABF-D862-4E52-856A-98A908BD81E4}"/>
              </a:ext>
            </a:extLst>
          </p:cNvPr>
          <p:cNvSpPr>
            <a:spLocks noGrp="1"/>
          </p:cNvSpPr>
          <p:nvPr>
            <p:ph type="dt" sz="half" idx="10"/>
          </p:nvPr>
        </p:nvSpPr>
        <p:spPr/>
        <p:txBody>
          <a:bodyPr/>
          <a:lstStyle/>
          <a:p>
            <a:endParaRPr lang="en-IN"/>
          </a:p>
        </p:txBody>
      </p:sp>
      <p:sp>
        <p:nvSpPr>
          <p:cNvPr id="4" name="Footer Placeholder 3">
            <a:extLst>
              <a:ext uri="{FF2B5EF4-FFF2-40B4-BE49-F238E27FC236}">
                <a16:creationId xmlns:a16="http://schemas.microsoft.com/office/drawing/2014/main" id="{7F5FDC76-F946-4827-A773-FCD68068B859}"/>
              </a:ext>
            </a:extLst>
          </p:cNvPr>
          <p:cNvSpPr>
            <a:spLocks noGrp="1"/>
          </p:cNvSpPr>
          <p:nvPr>
            <p:ph type="ftr" sz="quarter" idx="11"/>
          </p:nvPr>
        </p:nvSpPr>
        <p:spPr/>
        <p:txBody>
          <a:bodyPr/>
          <a:lstStyle/>
          <a:p>
            <a:r>
              <a:rPr lang="en-US"/>
              <a:t>ESB: Analytics</a:t>
            </a:r>
          </a:p>
        </p:txBody>
      </p:sp>
      <p:sp>
        <p:nvSpPr>
          <p:cNvPr id="5" name="Slide Number Placeholder 4">
            <a:extLst>
              <a:ext uri="{FF2B5EF4-FFF2-40B4-BE49-F238E27FC236}">
                <a16:creationId xmlns:a16="http://schemas.microsoft.com/office/drawing/2014/main" id="{2ABF873B-E40B-4AF7-8D2F-967775EB8EA6}"/>
              </a:ext>
            </a:extLst>
          </p:cNvPr>
          <p:cNvSpPr>
            <a:spLocks noGrp="1"/>
          </p:cNvSpPr>
          <p:nvPr>
            <p:ph type="sldNum" sz="quarter" idx="12"/>
          </p:nvPr>
        </p:nvSpPr>
        <p:spPr/>
        <p:txBody>
          <a:bodyPr/>
          <a:lstStyle/>
          <a:p>
            <a:r>
              <a:rPr lang="en-GB"/>
              <a:t>Page </a:t>
            </a:r>
            <a:fld id="{F1BC30E3-FFE5-4B91-AA19-87A149EBB9EE}" type="slidenum">
              <a:rPr smtClean="0"/>
              <a:pPr/>
              <a:t>‹#›</a:t>
            </a:fld>
            <a:endParaRPr/>
          </a:p>
        </p:txBody>
      </p:sp>
    </p:spTree>
    <p:extLst>
      <p:ext uri="{BB962C8B-B14F-4D97-AF65-F5344CB8AC3E}">
        <p14:creationId xmlns:p14="http://schemas.microsoft.com/office/powerpoint/2010/main" val="424800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Date Placeholder 2"/>
          <p:cNvSpPr>
            <a:spLocks noGrp="1"/>
          </p:cNvSpPr>
          <p:nvPr>
            <p:ph type="dt" sz="half" idx="10"/>
          </p:nvPr>
        </p:nvSpPr>
        <p:spPr>
          <a:xfrm>
            <a:off x="904242" y="6476256"/>
            <a:ext cx="1224841" cy="259825"/>
          </a:xfrm>
          <a:prstGeom prst="rect">
            <a:avLst/>
          </a:prstGeom>
        </p:spPr>
        <p:txBody>
          <a:bodyPr/>
          <a:lstStyle/>
          <a:p>
            <a:endParaRPr lang="en-IE"/>
          </a:p>
        </p:txBody>
      </p:sp>
      <p:sp>
        <p:nvSpPr>
          <p:cNvPr id="4" name="Footer Placeholder 3"/>
          <p:cNvSpPr>
            <a:spLocks noGrp="1"/>
          </p:cNvSpPr>
          <p:nvPr>
            <p:ph type="ftr" sz="quarter" idx="11"/>
          </p:nvPr>
        </p:nvSpPr>
        <p:spPr>
          <a:xfrm>
            <a:off x="2129083" y="6480487"/>
            <a:ext cx="7146997" cy="255326"/>
          </a:xfrm>
          <a:prstGeom prst="rect">
            <a:avLst/>
          </a:prstGeom>
        </p:spPr>
        <p:txBody>
          <a:bodyPr/>
          <a:lstStyle/>
          <a:p>
            <a:endParaRPr lang="en-IE"/>
          </a:p>
        </p:txBody>
      </p:sp>
      <p:sp>
        <p:nvSpPr>
          <p:cNvPr id="5" name="Slide Number Placeholder 4"/>
          <p:cNvSpPr>
            <a:spLocks noGrp="1"/>
          </p:cNvSpPr>
          <p:nvPr>
            <p:ph type="sldNum" sz="quarter" idx="12"/>
          </p:nvPr>
        </p:nvSpPr>
        <p:spPr>
          <a:xfrm>
            <a:off x="0" y="6476256"/>
            <a:ext cx="904240" cy="259557"/>
          </a:xfrm>
          <a:prstGeom prst="rect">
            <a:avLst/>
          </a:prstGeom>
        </p:spPr>
        <p:txBody>
          <a:bodyPr/>
          <a:lstStyle/>
          <a:p>
            <a:fld id="{4A13BAFD-C6E1-49C5-8C3D-26FF884B8F3D}" type="slidenum">
              <a:rPr lang="en-IE" smtClean="0"/>
              <a:t>‹#›</a:t>
            </a:fld>
            <a:endParaRPr lang="en-IE"/>
          </a:p>
        </p:txBody>
      </p:sp>
    </p:spTree>
    <p:extLst>
      <p:ext uri="{BB962C8B-B14F-4D97-AF65-F5344CB8AC3E}">
        <p14:creationId xmlns:p14="http://schemas.microsoft.com/office/powerpoint/2010/main" val="314778355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Mixed layout 2">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80593A0-4211-460E-B6CF-FE2D9CE6D9CB}"/>
              </a:ext>
            </a:extLst>
          </p:cNvPr>
          <p:cNvSpPr>
            <a:spLocks noGrp="1"/>
          </p:cNvSpPr>
          <p:nvPr>
            <p:ph type="pic" sz="quarter" idx="10"/>
          </p:nvPr>
        </p:nvSpPr>
        <p:spPr>
          <a:xfrm>
            <a:off x="0" y="1"/>
            <a:ext cx="2498831" cy="6857999"/>
          </a:xfrm>
        </p:spPr>
        <p:txBody>
          <a:bodyPr/>
          <a:lstStyle/>
          <a:p>
            <a:r>
              <a:rPr lang="en-US"/>
              <a:t>Click icon to add picture</a:t>
            </a:r>
            <a:endParaRPr lang="en-IN"/>
          </a:p>
        </p:txBody>
      </p:sp>
      <p:sp>
        <p:nvSpPr>
          <p:cNvPr id="2" name="Title 1"/>
          <p:cNvSpPr>
            <a:spLocks noGrp="1"/>
          </p:cNvSpPr>
          <p:nvPr>
            <p:ph type="title"/>
          </p:nvPr>
        </p:nvSpPr>
        <p:spPr>
          <a:xfrm>
            <a:off x="2693891" y="294200"/>
            <a:ext cx="8887371" cy="590400"/>
          </a:xfrm>
        </p:spPr>
        <p:txBody>
          <a:bodyPr/>
          <a:lstStyle>
            <a:lvl1pPr>
              <a:defRPr sz="2399">
                <a:solidFill>
                  <a:schemeClr val="bg1"/>
                </a:solidFill>
              </a:defRPr>
            </a:lvl1pPr>
          </a:lstStyle>
          <a:p>
            <a:r>
              <a:rPr lang="en-US"/>
              <a:t>Click to edit Master title style</a:t>
            </a:r>
            <a:endParaRPr lang="en-GB"/>
          </a:p>
        </p:txBody>
      </p:sp>
      <p:sp>
        <p:nvSpPr>
          <p:cNvPr id="3" name="Content Placeholder 2"/>
          <p:cNvSpPr>
            <a:spLocks noGrp="1"/>
          </p:cNvSpPr>
          <p:nvPr>
            <p:ph idx="1" hasCustomPrompt="1"/>
          </p:nvPr>
        </p:nvSpPr>
        <p:spPr>
          <a:xfrm>
            <a:off x="2693890" y="1137921"/>
            <a:ext cx="2741454" cy="5018184"/>
          </a:xfrm>
        </p:spPr>
        <p:txBody>
          <a:bodyPr/>
          <a:lstStyle>
            <a:lvl1pPr marL="0" indent="0">
              <a:buNone/>
              <a:defRPr sz="1799">
                <a:solidFill>
                  <a:schemeClr val="bg1"/>
                </a:solidFill>
              </a:defRPr>
            </a:lvl1pPr>
            <a:lvl2pPr marL="356438" indent="0">
              <a:buNone/>
              <a:defRPr sz="1799">
                <a:solidFill>
                  <a:schemeClr val="bg1"/>
                </a:solidFill>
              </a:defRPr>
            </a:lvl2pPr>
            <a:lvl3pPr marL="712875" indent="0">
              <a:buNone/>
              <a:defRPr sz="1599">
                <a:solidFill>
                  <a:schemeClr val="bg1"/>
                </a:solidFill>
              </a:defRPr>
            </a:lvl3pPr>
            <a:lvl4pPr marL="1069313" indent="0">
              <a:buNone/>
              <a:defRPr sz="1399">
                <a:solidFill>
                  <a:schemeClr val="bg1"/>
                </a:solidFill>
              </a:defRPr>
            </a:lvl4pPr>
            <a:lvl5pPr marL="1425751" indent="0">
              <a:buNone/>
              <a:defRPr sz="1199">
                <a:solidFill>
                  <a:schemeClr val="bg1"/>
                </a:solidFill>
              </a:defRPr>
            </a:lvl5pPr>
          </a:lstStyle>
          <a:p>
            <a:pPr lvl="0"/>
            <a:r>
              <a:rPr lang="en-US"/>
              <a:t>Text</a:t>
            </a:r>
          </a:p>
        </p:txBody>
      </p:sp>
      <p:sp>
        <p:nvSpPr>
          <p:cNvPr id="11" name="Content Placeholder 2">
            <a:extLst>
              <a:ext uri="{FF2B5EF4-FFF2-40B4-BE49-F238E27FC236}">
                <a16:creationId xmlns:a16="http://schemas.microsoft.com/office/drawing/2014/main" id="{578D3272-120F-430D-AFB5-E93227EEEAAF}"/>
              </a:ext>
            </a:extLst>
          </p:cNvPr>
          <p:cNvSpPr>
            <a:spLocks noGrp="1"/>
          </p:cNvSpPr>
          <p:nvPr>
            <p:ph idx="11" hasCustomPrompt="1"/>
          </p:nvPr>
        </p:nvSpPr>
        <p:spPr>
          <a:xfrm>
            <a:off x="5724102" y="1137921"/>
            <a:ext cx="2802382" cy="5018184"/>
          </a:xfrm>
        </p:spPr>
        <p:txBody>
          <a:bodyPr numCol="1"/>
          <a:lstStyle>
            <a:lvl1pPr marL="0" indent="0">
              <a:buNone/>
              <a:defRPr sz="1399">
                <a:solidFill>
                  <a:schemeClr val="bg1"/>
                </a:solidFill>
              </a:defRPr>
            </a:lvl1pPr>
            <a:lvl2pPr marL="356438" indent="0">
              <a:buNone/>
              <a:defRPr sz="1799">
                <a:solidFill>
                  <a:schemeClr val="bg1"/>
                </a:solidFill>
              </a:defRPr>
            </a:lvl2pPr>
            <a:lvl3pPr marL="712875" indent="0">
              <a:buNone/>
              <a:defRPr sz="1599">
                <a:solidFill>
                  <a:schemeClr val="bg1"/>
                </a:solidFill>
              </a:defRPr>
            </a:lvl3pPr>
            <a:lvl4pPr marL="1069313" indent="0">
              <a:buNone/>
              <a:defRPr sz="1399">
                <a:solidFill>
                  <a:schemeClr val="bg1"/>
                </a:solidFill>
              </a:defRPr>
            </a:lvl4pPr>
            <a:lvl5pPr marL="1425751" indent="0">
              <a:buNone/>
              <a:defRPr sz="1199">
                <a:solidFill>
                  <a:schemeClr val="bg1"/>
                </a:solidFill>
              </a:defRPr>
            </a:lvl5pPr>
          </a:lstStyle>
          <a:p>
            <a:pPr lvl="0"/>
            <a:r>
              <a:rPr lang="en-US"/>
              <a:t>Text</a:t>
            </a:r>
          </a:p>
        </p:txBody>
      </p:sp>
      <p:sp>
        <p:nvSpPr>
          <p:cNvPr id="23" name="Content Placeholder 2">
            <a:extLst>
              <a:ext uri="{FF2B5EF4-FFF2-40B4-BE49-F238E27FC236}">
                <a16:creationId xmlns:a16="http://schemas.microsoft.com/office/drawing/2014/main" id="{6FF4A6F8-D9C6-4FEE-9324-5200D308BB1F}"/>
              </a:ext>
            </a:extLst>
          </p:cNvPr>
          <p:cNvSpPr>
            <a:spLocks noGrp="1"/>
          </p:cNvSpPr>
          <p:nvPr userDrawn="1">
            <p:ph idx="12" hasCustomPrompt="1"/>
          </p:nvPr>
        </p:nvSpPr>
        <p:spPr>
          <a:xfrm>
            <a:off x="8815241" y="1137922"/>
            <a:ext cx="2767159" cy="2796151"/>
          </a:xfrm>
        </p:spPr>
        <p:txBody>
          <a:bodyPr numCol="1"/>
          <a:lstStyle>
            <a:lvl1pPr marL="0" indent="0">
              <a:buNone/>
              <a:defRPr sz="1399">
                <a:solidFill>
                  <a:schemeClr val="bg1"/>
                </a:solidFill>
              </a:defRPr>
            </a:lvl1pPr>
            <a:lvl2pPr marL="356438" indent="0">
              <a:buNone/>
              <a:defRPr sz="1799">
                <a:solidFill>
                  <a:schemeClr val="bg1"/>
                </a:solidFill>
              </a:defRPr>
            </a:lvl2pPr>
            <a:lvl3pPr marL="712875" indent="0">
              <a:buNone/>
              <a:defRPr sz="1599">
                <a:solidFill>
                  <a:schemeClr val="bg1"/>
                </a:solidFill>
              </a:defRPr>
            </a:lvl3pPr>
            <a:lvl4pPr marL="1069313" indent="0">
              <a:buNone/>
              <a:defRPr sz="1399">
                <a:solidFill>
                  <a:schemeClr val="bg1"/>
                </a:solidFill>
              </a:defRPr>
            </a:lvl4pPr>
            <a:lvl5pPr marL="1425751" indent="0">
              <a:buNone/>
              <a:defRPr sz="1199">
                <a:solidFill>
                  <a:schemeClr val="bg1"/>
                </a:solidFill>
              </a:defRPr>
            </a:lvl5pPr>
          </a:lstStyle>
          <a:p>
            <a:pPr lvl="0"/>
            <a:r>
              <a:rPr lang="en-US"/>
              <a:t>Text</a:t>
            </a:r>
          </a:p>
        </p:txBody>
      </p:sp>
      <p:sp>
        <p:nvSpPr>
          <p:cNvPr id="19" name="Line 10">
            <a:extLst>
              <a:ext uri="{FF2B5EF4-FFF2-40B4-BE49-F238E27FC236}">
                <a16:creationId xmlns:a16="http://schemas.microsoft.com/office/drawing/2014/main" id="{B63A7CBA-3151-452E-BD2F-D3E65CE1595F}"/>
              </a:ext>
            </a:extLst>
          </p:cNvPr>
          <p:cNvSpPr>
            <a:spLocks noChangeShapeType="1"/>
          </p:cNvSpPr>
          <p:nvPr userDrawn="1"/>
        </p:nvSpPr>
        <p:spPr bwMode="auto">
          <a:xfrm>
            <a:off x="2693891" y="944326"/>
            <a:ext cx="8887371"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a:solidFill>
                <a:schemeClr val="bg1"/>
              </a:solidFill>
            </a:endParaRPr>
          </a:p>
        </p:txBody>
      </p:sp>
      <p:sp>
        <p:nvSpPr>
          <p:cNvPr id="4" name="Date Placeholder 3">
            <a:extLst>
              <a:ext uri="{FF2B5EF4-FFF2-40B4-BE49-F238E27FC236}">
                <a16:creationId xmlns:a16="http://schemas.microsoft.com/office/drawing/2014/main" id="{457DDD53-DA5D-4F66-8EAA-913A40461E30}"/>
              </a:ext>
            </a:extLst>
          </p:cNvPr>
          <p:cNvSpPr>
            <a:spLocks noGrp="1"/>
          </p:cNvSpPr>
          <p:nvPr>
            <p:ph type="dt" sz="half" idx="13"/>
          </p:nvPr>
        </p:nvSpPr>
        <p:spPr/>
        <p:txBody>
          <a:bodyPr/>
          <a:lstStyle/>
          <a:p>
            <a:endParaRPr lang="en-IN"/>
          </a:p>
        </p:txBody>
      </p:sp>
      <p:sp>
        <p:nvSpPr>
          <p:cNvPr id="6" name="Footer Placeholder 5">
            <a:extLst>
              <a:ext uri="{FF2B5EF4-FFF2-40B4-BE49-F238E27FC236}">
                <a16:creationId xmlns:a16="http://schemas.microsoft.com/office/drawing/2014/main" id="{89A18168-B280-402E-8310-35BC958D390B}"/>
              </a:ext>
            </a:extLst>
          </p:cNvPr>
          <p:cNvSpPr>
            <a:spLocks noGrp="1"/>
          </p:cNvSpPr>
          <p:nvPr>
            <p:ph type="ftr" sz="quarter" idx="14"/>
          </p:nvPr>
        </p:nvSpPr>
        <p:spPr/>
        <p:txBody>
          <a:bodyPr/>
          <a:lstStyle/>
          <a:p>
            <a:r>
              <a:rPr lang="en-US"/>
              <a:t>ESB: Analytics</a:t>
            </a:r>
          </a:p>
        </p:txBody>
      </p:sp>
      <p:sp>
        <p:nvSpPr>
          <p:cNvPr id="7" name="Slide Number Placeholder 6">
            <a:extLst>
              <a:ext uri="{FF2B5EF4-FFF2-40B4-BE49-F238E27FC236}">
                <a16:creationId xmlns:a16="http://schemas.microsoft.com/office/drawing/2014/main" id="{97D562B9-5194-4705-ABBD-89576E2CC7A3}"/>
              </a:ext>
            </a:extLst>
          </p:cNvPr>
          <p:cNvSpPr>
            <a:spLocks noGrp="1"/>
          </p:cNvSpPr>
          <p:nvPr>
            <p:ph type="sldNum" sz="quarter" idx="15"/>
          </p:nvPr>
        </p:nvSpPr>
        <p:spPr/>
        <p:txBody>
          <a:bodyPr/>
          <a:lstStyle/>
          <a:p>
            <a:r>
              <a:rPr lang="en-GB"/>
              <a:t>Page </a:t>
            </a:r>
            <a:fld id="{F1BC30E3-FFE5-4B91-AA19-87A149EBB9EE}" type="slidenum">
              <a:rPr smtClean="0"/>
              <a:pPr/>
              <a:t>‹#›</a:t>
            </a:fld>
            <a:endParaRPr/>
          </a:p>
        </p:txBody>
      </p:sp>
    </p:spTree>
    <p:extLst>
      <p:ext uri="{BB962C8B-B14F-4D97-AF65-F5344CB8AC3E}">
        <p14:creationId xmlns:p14="http://schemas.microsoft.com/office/powerpoint/2010/main" val="2472234849"/>
      </p:ext>
    </p:extLst>
  </p:cSld>
  <p:clrMapOvr>
    <a:masterClrMapping/>
  </p:clrMapOvr>
  <p:extLst>
    <p:ext uri="{DCECCB84-F9BA-43D5-87BE-67443E8EF086}">
      <p15:sldGuideLst xmlns:p15="http://schemas.microsoft.com/office/powerpoint/2012/main">
        <p15:guide id="1" pos="1687">
          <p15:clr>
            <a:srgbClr val="FBAE40"/>
          </p15:clr>
        </p15:guide>
        <p15:guide id="2" pos="3434">
          <p15:clr>
            <a:srgbClr val="FBAE40"/>
          </p15:clr>
        </p15:guide>
        <p15:guide id="3" pos="3593">
          <p15:clr>
            <a:srgbClr val="FBAE40"/>
          </p15:clr>
        </p15:guide>
        <p15:guide id="4" pos="5384">
          <p15:clr>
            <a:srgbClr val="FBAE40"/>
          </p15:clr>
        </p15:guide>
        <p15:guide id="5" pos="5543">
          <p15:clr>
            <a:srgbClr val="FBAE40"/>
          </p15:clr>
        </p15:guide>
        <p15:guide id="6" pos="1574">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Mixed layout 3">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80593A0-4211-460E-B6CF-FE2D9CE6D9CB}"/>
              </a:ext>
            </a:extLst>
          </p:cNvPr>
          <p:cNvSpPr>
            <a:spLocks noGrp="1"/>
          </p:cNvSpPr>
          <p:nvPr>
            <p:ph type="pic" sz="quarter" idx="10"/>
          </p:nvPr>
        </p:nvSpPr>
        <p:spPr>
          <a:xfrm>
            <a:off x="8194852" y="1"/>
            <a:ext cx="3997149" cy="6857999"/>
          </a:xfrm>
        </p:spPr>
        <p:txBody>
          <a:bodyPr/>
          <a:lstStyle/>
          <a:p>
            <a:r>
              <a:rPr lang="en-US"/>
              <a:t>Click icon to add picture</a:t>
            </a:r>
            <a:endParaRPr lang="en-IN"/>
          </a:p>
        </p:txBody>
      </p:sp>
      <p:sp>
        <p:nvSpPr>
          <p:cNvPr id="2" name="Title 1"/>
          <p:cNvSpPr>
            <a:spLocks noGrp="1"/>
          </p:cNvSpPr>
          <p:nvPr>
            <p:ph type="title"/>
          </p:nvPr>
        </p:nvSpPr>
        <p:spPr>
          <a:xfrm>
            <a:off x="609601" y="294200"/>
            <a:ext cx="7440547" cy="590400"/>
          </a:xfrm>
        </p:spPr>
        <p:txBody>
          <a:bodyPr/>
          <a:lstStyle>
            <a:lvl1pPr>
              <a:defRPr sz="2399">
                <a:solidFill>
                  <a:schemeClr val="bg1"/>
                </a:solidFill>
              </a:defRPr>
            </a:lvl1pPr>
          </a:lstStyle>
          <a:p>
            <a:r>
              <a:rPr lang="en-US"/>
              <a:t>Click to edit Master title style</a:t>
            </a:r>
            <a:endParaRPr lang="en-GB"/>
          </a:p>
        </p:txBody>
      </p:sp>
      <p:sp>
        <p:nvSpPr>
          <p:cNvPr id="3" name="Content Placeholder 2"/>
          <p:cNvSpPr>
            <a:spLocks noGrp="1"/>
          </p:cNvSpPr>
          <p:nvPr>
            <p:ph idx="1" hasCustomPrompt="1"/>
          </p:nvPr>
        </p:nvSpPr>
        <p:spPr>
          <a:xfrm>
            <a:off x="609601" y="1137921"/>
            <a:ext cx="7295842" cy="873760"/>
          </a:xfrm>
        </p:spPr>
        <p:txBody>
          <a:bodyPr/>
          <a:lstStyle>
            <a:lvl1pPr marL="0" indent="0">
              <a:buNone/>
              <a:defRPr sz="1799">
                <a:solidFill>
                  <a:schemeClr val="bg1"/>
                </a:solidFill>
              </a:defRPr>
            </a:lvl1pPr>
            <a:lvl2pPr marL="356438" indent="0">
              <a:buNone/>
              <a:defRPr sz="1799">
                <a:solidFill>
                  <a:schemeClr val="bg1"/>
                </a:solidFill>
              </a:defRPr>
            </a:lvl2pPr>
            <a:lvl3pPr marL="712875" indent="0">
              <a:buNone/>
              <a:defRPr sz="1599">
                <a:solidFill>
                  <a:schemeClr val="bg1"/>
                </a:solidFill>
              </a:defRPr>
            </a:lvl3pPr>
            <a:lvl4pPr marL="1069313" indent="0">
              <a:buNone/>
              <a:defRPr sz="1399">
                <a:solidFill>
                  <a:schemeClr val="bg1"/>
                </a:solidFill>
              </a:defRPr>
            </a:lvl4pPr>
            <a:lvl5pPr marL="1425751" indent="0">
              <a:buNone/>
              <a:defRPr sz="1199">
                <a:solidFill>
                  <a:schemeClr val="bg1"/>
                </a:solidFill>
              </a:defRPr>
            </a:lvl5pPr>
          </a:lstStyle>
          <a:p>
            <a:pPr lvl="0"/>
            <a:r>
              <a:rPr lang="en-US"/>
              <a:t>Text</a:t>
            </a:r>
          </a:p>
        </p:txBody>
      </p:sp>
      <p:sp>
        <p:nvSpPr>
          <p:cNvPr id="11" name="Content Placeholder 2">
            <a:extLst>
              <a:ext uri="{FF2B5EF4-FFF2-40B4-BE49-F238E27FC236}">
                <a16:creationId xmlns:a16="http://schemas.microsoft.com/office/drawing/2014/main" id="{578D3272-120F-430D-AFB5-E93227EEEAAF}"/>
              </a:ext>
            </a:extLst>
          </p:cNvPr>
          <p:cNvSpPr>
            <a:spLocks noGrp="1"/>
          </p:cNvSpPr>
          <p:nvPr>
            <p:ph idx="11" hasCustomPrompt="1"/>
          </p:nvPr>
        </p:nvSpPr>
        <p:spPr>
          <a:xfrm>
            <a:off x="609601" y="2311402"/>
            <a:ext cx="3578253" cy="3817937"/>
          </a:xfrm>
        </p:spPr>
        <p:txBody>
          <a:bodyPr numCol="1"/>
          <a:lstStyle>
            <a:lvl1pPr marL="0" indent="0">
              <a:buNone/>
              <a:defRPr sz="1399">
                <a:solidFill>
                  <a:schemeClr val="bg1"/>
                </a:solidFill>
              </a:defRPr>
            </a:lvl1pPr>
            <a:lvl2pPr marL="356438" indent="0">
              <a:buNone/>
              <a:defRPr sz="1799">
                <a:solidFill>
                  <a:schemeClr val="bg1"/>
                </a:solidFill>
              </a:defRPr>
            </a:lvl2pPr>
            <a:lvl3pPr marL="712875" indent="0">
              <a:buNone/>
              <a:defRPr sz="1599">
                <a:solidFill>
                  <a:schemeClr val="bg1"/>
                </a:solidFill>
              </a:defRPr>
            </a:lvl3pPr>
            <a:lvl4pPr marL="1069313" indent="0">
              <a:buNone/>
              <a:defRPr sz="1399">
                <a:solidFill>
                  <a:schemeClr val="bg1"/>
                </a:solidFill>
              </a:defRPr>
            </a:lvl4pPr>
            <a:lvl5pPr marL="1425751" indent="0">
              <a:buNone/>
              <a:defRPr sz="1199">
                <a:solidFill>
                  <a:schemeClr val="bg1"/>
                </a:solidFill>
              </a:defRPr>
            </a:lvl5pPr>
          </a:lstStyle>
          <a:p>
            <a:pPr lvl="0"/>
            <a:r>
              <a:rPr lang="en-US"/>
              <a:t>Text</a:t>
            </a:r>
          </a:p>
        </p:txBody>
      </p:sp>
      <p:sp>
        <p:nvSpPr>
          <p:cNvPr id="12" name="Content Placeholder 2">
            <a:extLst>
              <a:ext uri="{FF2B5EF4-FFF2-40B4-BE49-F238E27FC236}">
                <a16:creationId xmlns:a16="http://schemas.microsoft.com/office/drawing/2014/main" id="{0C7BD71A-882B-40FB-A05F-48ECC69FF73D}"/>
              </a:ext>
            </a:extLst>
          </p:cNvPr>
          <p:cNvSpPr>
            <a:spLocks noGrp="1"/>
          </p:cNvSpPr>
          <p:nvPr>
            <p:ph idx="12" hasCustomPrompt="1"/>
          </p:nvPr>
        </p:nvSpPr>
        <p:spPr>
          <a:xfrm>
            <a:off x="4327190" y="2311402"/>
            <a:ext cx="3578253" cy="1254759"/>
          </a:xfrm>
        </p:spPr>
        <p:txBody>
          <a:bodyPr numCol="1"/>
          <a:lstStyle>
            <a:lvl1pPr marL="0" indent="0">
              <a:buNone/>
              <a:defRPr sz="1399">
                <a:solidFill>
                  <a:schemeClr val="bg1"/>
                </a:solidFill>
              </a:defRPr>
            </a:lvl1pPr>
            <a:lvl2pPr marL="356438" indent="0">
              <a:buNone/>
              <a:defRPr sz="1799">
                <a:solidFill>
                  <a:schemeClr val="bg1"/>
                </a:solidFill>
              </a:defRPr>
            </a:lvl2pPr>
            <a:lvl3pPr marL="712875" indent="0">
              <a:buNone/>
              <a:defRPr sz="1599">
                <a:solidFill>
                  <a:schemeClr val="bg1"/>
                </a:solidFill>
              </a:defRPr>
            </a:lvl3pPr>
            <a:lvl4pPr marL="1069313" indent="0">
              <a:buNone/>
              <a:defRPr sz="1399">
                <a:solidFill>
                  <a:schemeClr val="bg1"/>
                </a:solidFill>
              </a:defRPr>
            </a:lvl4pPr>
            <a:lvl5pPr marL="1425751" indent="0">
              <a:buNone/>
              <a:defRPr sz="1199">
                <a:solidFill>
                  <a:schemeClr val="bg1"/>
                </a:solidFill>
              </a:defRPr>
            </a:lvl5pPr>
          </a:lstStyle>
          <a:p>
            <a:pPr lvl="0"/>
            <a:r>
              <a:rPr lang="en-US"/>
              <a:t>Text</a:t>
            </a:r>
          </a:p>
        </p:txBody>
      </p:sp>
      <p:sp>
        <p:nvSpPr>
          <p:cNvPr id="14" name="Content Placeholder 2">
            <a:extLst>
              <a:ext uri="{FF2B5EF4-FFF2-40B4-BE49-F238E27FC236}">
                <a16:creationId xmlns:a16="http://schemas.microsoft.com/office/drawing/2014/main" id="{D87D58C8-1517-42AA-8B2A-E449A3F6F028}"/>
              </a:ext>
            </a:extLst>
          </p:cNvPr>
          <p:cNvSpPr>
            <a:spLocks noGrp="1"/>
          </p:cNvSpPr>
          <p:nvPr>
            <p:ph idx="13" hasCustomPrompt="1"/>
          </p:nvPr>
        </p:nvSpPr>
        <p:spPr>
          <a:xfrm>
            <a:off x="4327190" y="4236722"/>
            <a:ext cx="3578253" cy="1892617"/>
          </a:xfrm>
        </p:spPr>
        <p:txBody>
          <a:bodyPr numCol="1"/>
          <a:lstStyle>
            <a:lvl1pPr marL="0" indent="0">
              <a:buNone/>
              <a:defRPr sz="1799">
                <a:solidFill>
                  <a:schemeClr val="bg1"/>
                </a:solidFill>
                <a:latin typeface="Georgia" panose="02040502050405020303" pitchFamily="18" charset="0"/>
              </a:defRPr>
            </a:lvl1pPr>
            <a:lvl2pPr marL="356438" indent="0">
              <a:buNone/>
              <a:defRPr sz="1799">
                <a:solidFill>
                  <a:schemeClr val="bg1"/>
                </a:solidFill>
              </a:defRPr>
            </a:lvl2pPr>
            <a:lvl3pPr marL="712875" indent="0">
              <a:buNone/>
              <a:defRPr sz="1599">
                <a:solidFill>
                  <a:schemeClr val="bg1"/>
                </a:solidFill>
              </a:defRPr>
            </a:lvl3pPr>
            <a:lvl4pPr marL="1069313" indent="0">
              <a:buNone/>
              <a:defRPr sz="1399">
                <a:solidFill>
                  <a:schemeClr val="bg1"/>
                </a:solidFill>
              </a:defRPr>
            </a:lvl4pPr>
            <a:lvl5pPr marL="1425751" indent="0">
              <a:buNone/>
              <a:defRPr sz="1199">
                <a:solidFill>
                  <a:schemeClr val="bg1"/>
                </a:solidFill>
              </a:defRPr>
            </a:lvl5pPr>
          </a:lstStyle>
          <a:p>
            <a:pPr lvl="0"/>
            <a:r>
              <a:rPr lang="en-US"/>
              <a:t>Quote</a:t>
            </a:r>
          </a:p>
        </p:txBody>
      </p:sp>
      <p:sp>
        <p:nvSpPr>
          <p:cNvPr id="23" name="Line 10">
            <a:extLst>
              <a:ext uri="{FF2B5EF4-FFF2-40B4-BE49-F238E27FC236}">
                <a16:creationId xmlns:a16="http://schemas.microsoft.com/office/drawing/2014/main" id="{E820DC59-E206-4DC0-9012-584F8EBAF730}"/>
              </a:ext>
            </a:extLst>
          </p:cNvPr>
          <p:cNvSpPr>
            <a:spLocks noChangeShapeType="1"/>
          </p:cNvSpPr>
          <p:nvPr userDrawn="1"/>
        </p:nvSpPr>
        <p:spPr bwMode="auto">
          <a:xfrm>
            <a:off x="609601" y="944326"/>
            <a:ext cx="7719833"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a:solidFill>
                <a:schemeClr val="bg1"/>
              </a:solidFill>
            </a:endParaRPr>
          </a:p>
        </p:txBody>
      </p:sp>
      <p:sp>
        <p:nvSpPr>
          <p:cNvPr id="4" name="Date Placeholder 3">
            <a:extLst>
              <a:ext uri="{FF2B5EF4-FFF2-40B4-BE49-F238E27FC236}">
                <a16:creationId xmlns:a16="http://schemas.microsoft.com/office/drawing/2014/main" id="{38FDA286-FC7C-4768-AFFF-1618056D687D}"/>
              </a:ext>
            </a:extLst>
          </p:cNvPr>
          <p:cNvSpPr>
            <a:spLocks noGrp="1"/>
          </p:cNvSpPr>
          <p:nvPr>
            <p:ph type="dt" sz="half" idx="14"/>
          </p:nvPr>
        </p:nvSpPr>
        <p:spPr/>
        <p:txBody>
          <a:bodyPr/>
          <a:lstStyle/>
          <a:p>
            <a:endParaRPr lang="en-IN"/>
          </a:p>
        </p:txBody>
      </p:sp>
      <p:sp>
        <p:nvSpPr>
          <p:cNvPr id="6" name="Footer Placeholder 5">
            <a:extLst>
              <a:ext uri="{FF2B5EF4-FFF2-40B4-BE49-F238E27FC236}">
                <a16:creationId xmlns:a16="http://schemas.microsoft.com/office/drawing/2014/main" id="{69C73E4D-1EBD-404A-B8F4-9B8AD7336F33}"/>
              </a:ext>
            </a:extLst>
          </p:cNvPr>
          <p:cNvSpPr>
            <a:spLocks noGrp="1"/>
          </p:cNvSpPr>
          <p:nvPr>
            <p:ph type="ftr" sz="quarter" idx="15"/>
          </p:nvPr>
        </p:nvSpPr>
        <p:spPr/>
        <p:txBody>
          <a:bodyPr/>
          <a:lstStyle/>
          <a:p>
            <a:r>
              <a:rPr lang="en-US"/>
              <a:t>ESB: Analytics</a:t>
            </a:r>
          </a:p>
        </p:txBody>
      </p:sp>
      <p:sp>
        <p:nvSpPr>
          <p:cNvPr id="7" name="Slide Number Placeholder 6">
            <a:extLst>
              <a:ext uri="{FF2B5EF4-FFF2-40B4-BE49-F238E27FC236}">
                <a16:creationId xmlns:a16="http://schemas.microsoft.com/office/drawing/2014/main" id="{D159C267-49E7-46A8-B353-C5EB81154AB5}"/>
              </a:ext>
            </a:extLst>
          </p:cNvPr>
          <p:cNvSpPr>
            <a:spLocks noGrp="1"/>
          </p:cNvSpPr>
          <p:nvPr>
            <p:ph type="sldNum" sz="quarter" idx="16"/>
          </p:nvPr>
        </p:nvSpPr>
        <p:spPr/>
        <p:txBody>
          <a:bodyPr/>
          <a:lstStyle/>
          <a:p>
            <a:r>
              <a:rPr lang="en-GB"/>
              <a:t>Page </a:t>
            </a:r>
            <a:fld id="{F1BC30E3-FFE5-4B91-AA19-87A149EBB9EE}" type="slidenum">
              <a:rPr smtClean="0"/>
              <a:pPr/>
              <a:t>‹#›</a:t>
            </a:fld>
            <a:endParaRPr/>
          </a:p>
        </p:txBody>
      </p:sp>
    </p:spTree>
    <p:extLst>
      <p:ext uri="{BB962C8B-B14F-4D97-AF65-F5344CB8AC3E}">
        <p14:creationId xmlns:p14="http://schemas.microsoft.com/office/powerpoint/2010/main" val="280059471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Quotes ">
    <p:spTree>
      <p:nvGrpSpPr>
        <p:cNvPr id="1" name=""/>
        <p:cNvGrpSpPr/>
        <p:nvPr/>
      </p:nvGrpSpPr>
      <p:grpSpPr>
        <a:xfrm>
          <a:off x="0" y="0"/>
          <a:ext cx="0" cy="0"/>
          <a:chOff x="0" y="0"/>
          <a:chExt cx="0" cy="0"/>
        </a:xfrm>
      </p:grpSpPr>
      <p:sp>
        <p:nvSpPr>
          <p:cNvPr id="5" name="Text Placeholder 11">
            <a:extLst>
              <a:ext uri="{FF2B5EF4-FFF2-40B4-BE49-F238E27FC236}">
                <a16:creationId xmlns:a16="http://schemas.microsoft.com/office/drawing/2014/main" id="{8F291EB0-15F5-4E9A-A38B-CE3AC1452E21}"/>
              </a:ext>
            </a:extLst>
          </p:cNvPr>
          <p:cNvSpPr txBox="1">
            <a:spLocks/>
          </p:cNvSpPr>
          <p:nvPr userDrawn="1"/>
        </p:nvSpPr>
        <p:spPr>
          <a:xfrm>
            <a:off x="477102" y="1488927"/>
            <a:ext cx="2337171" cy="858838"/>
          </a:xfrm>
          <a:prstGeom prst="rect">
            <a:avLst/>
          </a:prstGeom>
        </p:spPr>
        <p:txBody>
          <a:bodyPr/>
          <a:lstStyle>
            <a:lvl1pPr marL="356616" indent="-356616" algn="l" defTabSz="914400" rtl="0" eaLnBrk="1" latinLnBrk="0" hangingPunct="1">
              <a:spcBef>
                <a:spcPct val="20000"/>
              </a:spcBef>
              <a:buClr>
                <a:schemeClr val="tx2"/>
              </a:buClr>
              <a:buSzPct val="70000"/>
              <a:buFont typeface="Arial" pitchFamily="34" charset="0"/>
              <a:buChar char="►"/>
              <a:defRPr sz="2400" kern="1200">
                <a:solidFill>
                  <a:schemeClr val="bg1"/>
                </a:solidFill>
                <a:latin typeface="+mn-lt"/>
                <a:ea typeface="+mn-ea"/>
                <a:cs typeface="+mn-cs"/>
              </a:defRPr>
            </a:lvl1pPr>
            <a:lvl2pPr marL="713232" indent="-356616" algn="l" defTabSz="914400" rtl="0" eaLnBrk="1" latinLnBrk="0" hangingPunct="1">
              <a:spcBef>
                <a:spcPct val="20000"/>
              </a:spcBef>
              <a:buClr>
                <a:schemeClr val="tx2"/>
              </a:buClr>
              <a:buSzPct val="70000"/>
              <a:buFont typeface="Arial" pitchFamily="34" charset="0"/>
              <a:buChar char="►"/>
              <a:defRPr sz="2000" kern="1200">
                <a:solidFill>
                  <a:schemeClr val="bg1"/>
                </a:solidFill>
                <a:latin typeface="+mn-lt"/>
                <a:ea typeface="+mn-ea"/>
                <a:cs typeface="+mn-cs"/>
              </a:defRPr>
            </a:lvl2pPr>
            <a:lvl3pPr marL="1069848" indent="-356616" algn="l" defTabSz="914400" rtl="0" eaLnBrk="1" latinLnBrk="0" hangingPunct="1">
              <a:spcBef>
                <a:spcPct val="20000"/>
              </a:spcBef>
              <a:buClr>
                <a:schemeClr val="tx2"/>
              </a:buClr>
              <a:buSzPct val="70000"/>
              <a:buFont typeface="Arial" pitchFamily="34" charset="0"/>
              <a:buChar char="►"/>
              <a:defRPr sz="1800" kern="1200">
                <a:solidFill>
                  <a:schemeClr val="bg1"/>
                </a:solidFill>
                <a:latin typeface="+mn-lt"/>
                <a:ea typeface="+mn-ea"/>
                <a:cs typeface="+mn-cs"/>
              </a:defRPr>
            </a:lvl3pPr>
            <a:lvl4pPr marL="1426464"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4pPr>
            <a:lvl5pPr marL="1783080"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1194">
                <a:solidFill>
                  <a:schemeClr val="tx2"/>
                </a:solidFill>
                <a:latin typeface="Georgia" panose="02040502050405020303" pitchFamily="18" charset="0"/>
              </a:rPr>
              <a:t>“</a:t>
            </a:r>
          </a:p>
        </p:txBody>
      </p:sp>
      <p:sp>
        <p:nvSpPr>
          <p:cNvPr id="7" name="Text Placeholder 6">
            <a:extLst>
              <a:ext uri="{FF2B5EF4-FFF2-40B4-BE49-F238E27FC236}">
                <a16:creationId xmlns:a16="http://schemas.microsoft.com/office/drawing/2014/main" id="{FB5D2AC0-B4F7-4455-9AE0-201966050A6D}"/>
              </a:ext>
            </a:extLst>
          </p:cNvPr>
          <p:cNvSpPr>
            <a:spLocks noGrp="1"/>
          </p:cNvSpPr>
          <p:nvPr>
            <p:ph type="body" sz="quarter" idx="10"/>
          </p:nvPr>
        </p:nvSpPr>
        <p:spPr>
          <a:xfrm>
            <a:off x="513083" y="2526765"/>
            <a:ext cx="5289245" cy="1800000"/>
          </a:xfrm>
        </p:spPr>
        <p:txBody>
          <a:bodyPr lIns="90000" tIns="46800" rIns="90000" bIns="46800"/>
          <a:lstStyle>
            <a:lvl1pPr marL="0" indent="0">
              <a:buNone/>
              <a:defRPr lang="en-US" sz="2799" dirty="0" smtClean="0">
                <a:latin typeface="Georgia" panose="02040502050405020303" pitchFamily="18" charset="0"/>
              </a:defRPr>
            </a:lvl1pPr>
          </a:lstStyle>
          <a:p>
            <a:pPr marL="356438" lvl="0" indent="-356438">
              <a:spcBef>
                <a:spcPts val="0"/>
              </a:spcBef>
            </a:pPr>
            <a:r>
              <a:rPr lang="en-US"/>
              <a:t>Edit Master text styles</a:t>
            </a:r>
          </a:p>
        </p:txBody>
      </p:sp>
      <p:sp>
        <p:nvSpPr>
          <p:cNvPr id="8" name="Text Placeholder 6">
            <a:extLst>
              <a:ext uri="{FF2B5EF4-FFF2-40B4-BE49-F238E27FC236}">
                <a16:creationId xmlns:a16="http://schemas.microsoft.com/office/drawing/2014/main" id="{F1BA83A2-78F0-4F7E-836B-9B4B87820F96}"/>
              </a:ext>
            </a:extLst>
          </p:cNvPr>
          <p:cNvSpPr>
            <a:spLocks noGrp="1"/>
          </p:cNvSpPr>
          <p:nvPr>
            <p:ph type="body" sz="quarter" idx="11" hasCustomPrompt="1"/>
          </p:nvPr>
        </p:nvSpPr>
        <p:spPr>
          <a:xfrm>
            <a:off x="513083" y="4632765"/>
            <a:ext cx="5289245" cy="316838"/>
          </a:xfrm>
        </p:spPr>
        <p:txBody>
          <a:bodyPr lIns="90000" tIns="46800" rIns="90000" bIns="46800"/>
          <a:lstStyle>
            <a:lvl1pPr marL="0" indent="0" algn="l" defTabSz="913943" rtl="0" eaLnBrk="1" latinLnBrk="0" hangingPunct="1">
              <a:spcBef>
                <a:spcPts val="0"/>
              </a:spcBef>
              <a:spcAft>
                <a:spcPts val="600"/>
              </a:spcAft>
              <a:buClr>
                <a:schemeClr val="tx2"/>
              </a:buClr>
              <a:buSzPct val="70000"/>
              <a:buFont typeface="Arial" pitchFamily="34" charset="0"/>
              <a:buNone/>
              <a:defRPr lang="en-US" sz="1599" kern="1200" dirty="0" smtClean="0">
                <a:solidFill>
                  <a:schemeClr val="tx2"/>
                </a:solidFill>
                <a:latin typeface="+mn-lt"/>
                <a:ea typeface="+mn-ea"/>
                <a:cs typeface="+mn-cs"/>
              </a:defRPr>
            </a:lvl1pPr>
            <a:lvl2pPr marL="356438" indent="0">
              <a:buNone/>
              <a:defRPr lang="en-US" sz="1999" smtClean="0">
                <a:latin typeface="+mn-lt"/>
              </a:defRPr>
            </a:lvl2pPr>
            <a:lvl3pPr>
              <a:defRPr lang="en-US" sz="1799" smtClean="0">
                <a:latin typeface="+mn-lt"/>
              </a:defRPr>
            </a:lvl3pPr>
            <a:lvl4pPr>
              <a:defRPr lang="en-US" sz="1599" smtClean="0">
                <a:latin typeface="+mn-lt"/>
              </a:defRPr>
            </a:lvl4pPr>
            <a:lvl5pPr>
              <a:defRPr lang="en-IN" sz="1599">
                <a:latin typeface="+mn-lt"/>
              </a:defRPr>
            </a:lvl5pPr>
          </a:lstStyle>
          <a:p>
            <a:pPr marL="0" lvl="0" indent="0">
              <a:spcBef>
                <a:spcPts val="0"/>
              </a:spcBef>
              <a:buNone/>
            </a:pPr>
            <a:r>
              <a:rPr lang="en-US"/>
              <a:t>Name Surname</a:t>
            </a:r>
          </a:p>
        </p:txBody>
      </p:sp>
      <p:sp>
        <p:nvSpPr>
          <p:cNvPr id="9" name="Text Placeholder 6">
            <a:extLst>
              <a:ext uri="{FF2B5EF4-FFF2-40B4-BE49-F238E27FC236}">
                <a16:creationId xmlns:a16="http://schemas.microsoft.com/office/drawing/2014/main" id="{034CE9DD-CE12-4D9F-8FD6-A2522F36C807}"/>
              </a:ext>
            </a:extLst>
          </p:cNvPr>
          <p:cNvSpPr>
            <a:spLocks noGrp="1"/>
          </p:cNvSpPr>
          <p:nvPr>
            <p:ph type="body" sz="quarter" idx="12" hasCustomPrompt="1"/>
          </p:nvPr>
        </p:nvSpPr>
        <p:spPr>
          <a:xfrm>
            <a:off x="513083" y="4971442"/>
            <a:ext cx="5289245" cy="316838"/>
          </a:xfrm>
        </p:spPr>
        <p:txBody>
          <a:bodyPr lIns="90000" tIns="46800" rIns="90000" bIns="46800"/>
          <a:lstStyle>
            <a:lvl1pPr marL="0" indent="0" algn="l" defTabSz="913943" rtl="0" eaLnBrk="1" latinLnBrk="0" hangingPunct="1">
              <a:spcBef>
                <a:spcPts val="0"/>
              </a:spcBef>
              <a:spcAft>
                <a:spcPts val="600"/>
              </a:spcAft>
              <a:buClr>
                <a:schemeClr val="tx2"/>
              </a:buClr>
              <a:buSzPct val="70000"/>
              <a:buFont typeface="Arial" pitchFamily="34" charset="0"/>
              <a:buNone/>
              <a:defRPr lang="en-US" sz="1599" kern="1200" dirty="0" smtClean="0">
                <a:solidFill>
                  <a:schemeClr val="bg1"/>
                </a:solidFill>
                <a:latin typeface="+mn-lt"/>
                <a:ea typeface="+mn-ea"/>
                <a:cs typeface="+mn-cs"/>
              </a:defRPr>
            </a:lvl1pPr>
            <a:lvl2pPr marL="356438" indent="0">
              <a:buNone/>
              <a:defRPr lang="en-US" sz="1999" smtClean="0">
                <a:latin typeface="+mn-lt"/>
              </a:defRPr>
            </a:lvl2pPr>
            <a:lvl3pPr>
              <a:defRPr lang="en-US" sz="1799" smtClean="0">
                <a:latin typeface="+mn-lt"/>
              </a:defRPr>
            </a:lvl3pPr>
            <a:lvl4pPr>
              <a:defRPr lang="en-US" sz="1599" smtClean="0">
                <a:latin typeface="+mn-lt"/>
              </a:defRPr>
            </a:lvl4pPr>
            <a:lvl5pPr>
              <a:defRPr lang="en-IN" sz="1599">
                <a:latin typeface="+mn-lt"/>
              </a:defRPr>
            </a:lvl5pPr>
          </a:lstStyle>
          <a:p>
            <a:pPr marL="0" lvl="0" indent="0">
              <a:spcBef>
                <a:spcPts val="0"/>
              </a:spcBef>
              <a:buNone/>
            </a:pPr>
            <a:r>
              <a:rPr lang="en-US"/>
              <a:t>Job Title</a:t>
            </a:r>
          </a:p>
        </p:txBody>
      </p:sp>
    </p:spTree>
    <p:extLst>
      <p:ext uri="{BB962C8B-B14F-4D97-AF65-F5344CB8AC3E}">
        <p14:creationId xmlns:p14="http://schemas.microsoft.com/office/powerpoint/2010/main" val="159238127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Quotes_Photo">
    <p:spTree>
      <p:nvGrpSpPr>
        <p:cNvPr id="1" name=""/>
        <p:cNvGrpSpPr/>
        <p:nvPr/>
      </p:nvGrpSpPr>
      <p:grpSpPr>
        <a:xfrm>
          <a:off x="0" y="0"/>
          <a:ext cx="0" cy="0"/>
          <a:chOff x="0" y="0"/>
          <a:chExt cx="0" cy="0"/>
        </a:xfrm>
      </p:grpSpPr>
      <p:sp>
        <p:nvSpPr>
          <p:cNvPr id="5" name="Text Placeholder 11">
            <a:extLst>
              <a:ext uri="{FF2B5EF4-FFF2-40B4-BE49-F238E27FC236}">
                <a16:creationId xmlns:a16="http://schemas.microsoft.com/office/drawing/2014/main" id="{8F291EB0-15F5-4E9A-A38B-CE3AC1452E21}"/>
              </a:ext>
            </a:extLst>
          </p:cNvPr>
          <p:cNvSpPr txBox="1">
            <a:spLocks/>
          </p:cNvSpPr>
          <p:nvPr userDrawn="1"/>
        </p:nvSpPr>
        <p:spPr>
          <a:xfrm>
            <a:off x="477102" y="1488927"/>
            <a:ext cx="2337171" cy="858838"/>
          </a:xfrm>
          <a:prstGeom prst="rect">
            <a:avLst/>
          </a:prstGeom>
        </p:spPr>
        <p:txBody>
          <a:bodyPr/>
          <a:lstStyle>
            <a:lvl1pPr marL="356616" indent="-356616" algn="l" defTabSz="914400" rtl="0" eaLnBrk="1" latinLnBrk="0" hangingPunct="1">
              <a:spcBef>
                <a:spcPct val="20000"/>
              </a:spcBef>
              <a:buClr>
                <a:schemeClr val="tx2"/>
              </a:buClr>
              <a:buSzPct val="70000"/>
              <a:buFont typeface="Arial" pitchFamily="34" charset="0"/>
              <a:buChar char="►"/>
              <a:defRPr sz="2400" kern="1200">
                <a:solidFill>
                  <a:schemeClr val="bg1"/>
                </a:solidFill>
                <a:latin typeface="+mn-lt"/>
                <a:ea typeface="+mn-ea"/>
                <a:cs typeface="+mn-cs"/>
              </a:defRPr>
            </a:lvl1pPr>
            <a:lvl2pPr marL="713232" indent="-356616" algn="l" defTabSz="914400" rtl="0" eaLnBrk="1" latinLnBrk="0" hangingPunct="1">
              <a:spcBef>
                <a:spcPct val="20000"/>
              </a:spcBef>
              <a:buClr>
                <a:schemeClr val="tx2"/>
              </a:buClr>
              <a:buSzPct val="70000"/>
              <a:buFont typeface="Arial" pitchFamily="34" charset="0"/>
              <a:buChar char="►"/>
              <a:defRPr sz="2000" kern="1200">
                <a:solidFill>
                  <a:schemeClr val="bg1"/>
                </a:solidFill>
                <a:latin typeface="+mn-lt"/>
                <a:ea typeface="+mn-ea"/>
                <a:cs typeface="+mn-cs"/>
              </a:defRPr>
            </a:lvl2pPr>
            <a:lvl3pPr marL="1069848" indent="-356616" algn="l" defTabSz="914400" rtl="0" eaLnBrk="1" latinLnBrk="0" hangingPunct="1">
              <a:spcBef>
                <a:spcPct val="20000"/>
              </a:spcBef>
              <a:buClr>
                <a:schemeClr val="tx2"/>
              </a:buClr>
              <a:buSzPct val="70000"/>
              <a:buFont typeface="Arial" pitchFamily="34" charset="0"/>
              <a:buChar char="►"/>
              <a:defRPr sz="1800" kern="1200">
                <a:solidFill>
                  <a:schemeClr val="bg1"/>
                </a:solidFill>
                <a:latin typeface="+mn-lt"/>
                <a:ea typeface="+mn-ea"/>
                <a:cs typeface="+mn-cs"/>
              </a:defRPr>
            </a:lvl3pPr>
            <a:lvl4pPr marL="1426464"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4pPr>
            <a:lvl5pPr marL="1783080"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1194">
                <a:solidFill>
                  <a:schemeClr val="tx2"/>
                </a:solidFill>
                <a:latin typeface="Georgia" panose="02040502050405020303" pitchFamily="18" charset="0"/>
              </a:rPr>
              <a:t>“</a:t>
            </a:r>
          </a:p>
        </p:txBody>
      </p:sp>
      <p:sp>
        <p:nvSpPr>
          <p:cNvPr id="7" name="Text Placeholder 6">
            <a:extLst>
              <a:ext uri="{FF2B5EF4-FFF2-40B4-BE49-F238E27FC236}">
                <a16:creationId xmlns:a16="http://schemas.microsoft.com/office/drawing/2014/main" id="{FB5D2AC0-B4F7-4455-9AE0-201966050A6D}"/>
              </a:ext>
            </a:extLst>
          </p:cNvPr>
          <p:cNvSpPr>
            <a:spLocks noGrp="1"/>
          </p:cNvSpPr>
          <p:nvPr>
            <p:ph type="body" sz="quarter" idx="10"/>
          </p:nvPr>
        </p:nvSpPr>
        <p:spPr>
          <a:xfrm>
            <a:off x="513083" y="2526765"/>
            <a:ext cx="5289245" cy="1800000"/>
          </a:xfrm>
        </p:spPr>
        <p:txBody>
          <a:bodyPr lIns="90000" tIns="46800" rIns="90000" bIns="46800"/>
          <a:lstStyle>
            <a:lvl1pPr marL="0" indent="0">
              <a:buNone/>
              <a:defRPr lang="en-US" sz="2799" dirty="0" smtClean="0">
                <a:latin typeface="Georgia" panose="02040502050405020303" pitchFamily="18" charset="0"/>
              </a:defRPr>
            </a:lvl1pPr>
          </a:lstStyle>
          <a:p>
            <a:pPr marL="356438" lvl="0" indent="-356438">
              <a:spcBef>
                <a:spcPts val="0"/>
              </a:spcBef>
            </a:pPr>
            <a:r>
              <a:rPr lang="en-US"/>
              <a:t>Edit Master text styles</a:t>
            </a:r>
          </a:p>
        </p:txBody>
      </p:sp>
      <p:sp>
        <p:nvSpPr>
          <p:cNvPr id="8" name="Text Placeholder 6">
            <a:extLst>
              <a:ext uri="{FF2B5EF4-FFF2-40B4-BE49-F238E27FC236}">
                <a16:creationId xmlns:a16="http://schemas.microsoft.com/office/drawing/2014/main" id="{F1BA83A2-78F0-4F7E-836B-9B4B87820F96}"/>
              </a:ext>
            </a:extLst>
          </p:cNvPr>
          <p:cNvSpPr>
            <a:spLocks noGrp="1"/>
          </p:cNvSpPr>
          <p:nvPr>
            <p:ph type="body" sz="quarter" idx="11" hasCustomPrompt="1"/>
          </p:nvPr>
        </p:nvSpPr>
        <p:spPr>
          <a:xfrm>
            <a:off x="513083" y="4632765"/>
            <a:ext cx="5289245" cy="316838"/>
          </a:xfrm>
        </p:spPr>
        <p:txBody>
          <a:bodyPr lIns="90000" tIns="46800" rIns="90000" bIns="46800"/>
          <a:lstStyle>
            <a:lvl1pPr marL="0" indent="0" algn="l" defTabSz="913943" rtl="0" eaLnBrk="1" latinLnBrk="0" hangingPunct="1">
              <a:spcBef>
                <a:spcPts val="0"/>
              </a:spcBef>
              <a:spcAft>
                <a:spcPts val="600"/>
              </a:spcAft>
              <a:buClr>
                <a:schemeClr val="tx2"/>
              </a:buClr>
              <a:buSzPct val="70000"/>
              <a:buFont typeface="Arial" pitchFamily="34" charset="0"/>
              <a:buNone/>
              <a:defRPr lang="en-US" sz="1599" kern="1200" dirty="0" smtClean="0">
                <a:solidFill>
                  <a:schemeClr val="tx2"/>
                </a:solidFill>
                <a:latin typeface="+mn-lt"/>
                <a:ea typeface="+mn-ea"/>
                <a:cs typeface="+mn-cs"/>
              </a:defRPr>
            </a:lvl1pPr>
            <a:lvl2pPr marL="356438" indent="0">
              <a:buNone/>
              <a:defRPr lang="en-US" sz="1999" smtClean="0">
                <a:latin typeface="+mn-lt"/>
              </a:defRPr>
            </a:lvl2pPr>
            <a:lvl3pPr>
              <a:defRPr lang="en-US" sz="1799" smtClean="0">
                <a:latin typeface="+mn-lt"/>
              </a:defRPr>
            </a:lvl3pPr>
            <a:lvl4pPr>
              <a:defRPr lang="en-US" sz="1599" smtClean="0">
                <a:latin typeface="+mn-lt"/>
              </a:defRPr>
            </a:lvl4pPr>
            <a:lvl5pPr>
              <a:defRPr lang="en-IN" sz="1599">
                <a:latin typeface="+mn-lt"/>
              </a:defRPr>
            </a:lvl5pPr>
          </a:lstStyle>
          <a:p>
            <a:pPr marL="0" lvl="0" indent="0">
              <a:spcBef>
                <a:spcPts val="0"/>
              </a:spcBef>
              <a:buNone/>
            </a:pPr>
            <a:r>
              <a:rPr lang="en-US"/>
              <a:t>Name Surname</a:t>
            </a:r>
          </a:p>
        </p:txBody>
      </p:sp>
      <p:sp>
        <p:nvSpPr>
          <p:cNvPr id="9" name="Text Placeholder 6">
            <a:extLst>
              <a:ext uri="{FF2B5EF4-FFF2-40B4-BE49-F238E27FC236}">
                <a16:creationId xmlns:a16="http://schemas.microsoft.com/office/drawing/2014/main" id="{034CE9DD-CE12-4D9F-8FD6-A2522F36C807}"/>
              </a:ext>
            </a:extLst>
          </p:cNvPr>
          <p:cNvSpPr>
            <a:spLocks noGrp="1"/>
          </p:cNvSpPr>
          <p:nvPr>
            <p:ph type="body" sz="quarter" idx="12" hasCustomPrompt="1"/>
          </p:nvPr>
        </p:nvSpPr>
        <p:spPr>
          <a:xfrm>
            <a:off x="513083" y="4971442"/>
            <a:ext cx="5289245" cy="316838"/>
          </a:xfrm>
        </p:spPr>
        <p:txBody>
          <a:bodyPr lIns="90000" tIns="46800" rIns="90000" bIns="46800"/>
          <a:lstStyle>
            <a:lvl1pPr marL="0" indent="0" algn="l" defTabSz="913943" rtl="0" eaLnBrk="1" latinLnBrk="0" hangingPunct="1">
              <a:spcBef>
                <a:spcPts val="0"/>
              </a:spcBef>
              <a:spcAft>
                <a:spcPts val="600"/>
              </a:spcAft>
              <a:buClr>
                <a:schemeClr val="tx2"/>
              </a:buClr>
              <a:buSzPct val="70000"/>
              <a:buFont typeface="Arial" pitchFamily="34" charset="0"/>
              <a:buNone/>
              <a:defRPr lang="en-US" sz="1599" kern="1200" dirty="0" smtClean="0">
                <a:solidFill>
                  <a:schemeClr val="bg1"/>
                </a:solidFill>
                <a:latin typeface="+mn-lt"/>
                <a:ea typeface="+mn-ea"/>
                <a:cs typeface="+mn-cs"/>
              </a:defRPr>
            </a:lvl1pPr>
            <a:lvl2pPr marL="356438" indent="0">
              <a:buNone/>
              <a:defRPr lang="en-US" sz="1999" smtClean="0">
                <a:latin typeface="+mn-lt"/>
              </a:defRPr>
            </a:lvl2pPr>
            <a:lvl3pPr>
              <a:defRPr lang="en-US" sz="1799" smtClean="0">
                <a:latin typeface="+mn-lt"/>
              </a:defRPr>
            </a:lvl3pPr>
            <a:lvl4pPr>
              <a:defRPr lang="en-US" sz="1599" smtClean="0">
                <a:latin typeface="+mn-lt"/>
              </a:defRPr>
            </a:lvl4pPr>
            <a:lvl5pPr>
              <a:defRPr lang="en-IN" sz="1599">
                <a:latin typeface="+mn-lt"/>
              </a:defRPr>
            </a:lvl5pPr>
          </a:lstStyle>
          <a:p>
            <a:pPr marL="0" lvl="0" indent="0">
              <a:spcBef>
                <a:spcPts val="0"/>
              </a:spcBef>
              <a:buNone/>
            </a:pPr>
            <a:r>
              <a:rPr lang="en-US"/>
              <a:t>Job Title</a:t>
            </a:r>
          </a:p>
        </p:txBody>
      </p:sp>
    </p:spTree>
    <p:extLst>
      <p:ext uri="{BB962C8B-B14F-4D97-AF65-F5344CB8AC3E}">
        <p14:creationId xmlns:p14="http://schemas.microsoft.com/office/powerpoint/2010/main" val="196967932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Quotes Center">
    <p:spTree>
      <p:nvGrpSpPr>
        <p:cNvPr id="1" name=""/>
        <p:cNvGrpSpPr/>
        <p:nvPr/>
      </p:nvGrpSpPr>
      <p:grpSpPr>
        <a:xfrm>
          <a:off x="0" y="0"/>
          <a:ext cx="0" cy="0"/>
          <a:chOff x="0" y="0"/>
          <a:chExt cx="0" cy="0"/>
        </a:xfrm>
      </p:grpSpPr>
      <p:sp>
        <p:nvSpPr>
          <p:cNvPr id="4" name="Text Placeholder 6">
            <a:extLst>
              <a:ext uri="{FF2B5EF4-FFF2-40B4-BE49-F238E27FC236}">
                <a16:creationId xmlns:a16="http://schemas.microsoft.com/office/drawing/2014/main" id="{E28D7EA5-A532-4D8B-9984-8F3D1FEA98DB}"/>
              </a:ext>
            </a:extLst>
          </p:cNvPr>
          <p:cNvSpPr>
            <a:spLocks noGrp="1"/>
          </p:cNvSpPr>
          <p:nvPr>
            <p:ph type="body" sz="quarter" idx="10"/>
          </p:nvPr>
        </p:nvSpPr>
        <p:spPr>
          <a:xfrm>
            <a:off x="3451378" y="2060235"/>
            <a:ext cx="5289245" cy="3025522"/>
          </a:xfrm>
        </p:spPr>
        <p:txBody>
          <a:bodyPr lIns="0" tIns="0" rIns="0" bIns="0">
            <a:noAutofit/>
          </a:bodyPr>
          <a:lstStyle>
            <a:lvl1pPr marL="0" indent="0" algn="ctr">
              <a:buNone/>
              <a:defRPr lang="en-US" sz="2799" dirty="0" smtClean="0">
                <a:latin typeface="Georgia" panose="02040502050405020303" pitchFamily="18" charset="0"/>
              </a:defRPr>
            </a:lvl1pPr>
          </a:lstStyle>
          <a:p>
            <a:pPr marL="356438" lvl="0" indent="-356438" algn="ctr">
              <a:spcBef>
                <a:spcPts val="0"/>
              </a:spcBef>
            </a:pPr>
            <a:r>
              <a:rPr lang="en-US"/>
              <a:t>Edit Master text styles</a:t>
            </a:r>
          </a:p>
        </p:txBody>
      </p:sp>
      <p:sp>
        <p:nvSpPr>
          <p:cNvPr id="5" name="Text Placeholder 6">
            <a:extLst>
              <a:ext uri="{FF2B5EF4-FFF2-40B4-BE49-F238E27FC236}">
                <a16:creationId xmlns:a16="http://schemas.microsoft.com/office/drawing/2014/main" id="{9F9B9C3C-16F2-40B2-A460-0480520ECF89}"/>
              </a:ext>
            </a:extLst>
          </p:cNvPr>
          <p:cNvSpPr>
            <a:spLocks noGrp="1"/>
          </p:cNvSpPr>
          <p:nvPr>
            <p:ph type="body" sz="quarter" idx="11" hasCustomPrompt="1"/>
          </p:nvPr>
        </p:nvSpPr>
        <p:spPr>
          <a:xfrm>
            <a:off x="3451378" y="5506678"/>
            <a:ext cx="5289245" cy="316838"/>
          </a:xfrm>
        </p:spPr>
        <p:txBody>
          <a:bodyPr lIns="0" tIns="0" rIns="0" bIns="0">
            <a:noAutofit/>
          </a:bodyPr>
          <a:lstStyle>
            <a:lvl1pPr marL="0" indent="0" algn="ctr">
              <a:buNone/>
              <a:defRPr lang="en-US" sz="1599" dirty="0" smtClean="0">
                <a:solidFill>
                  <a:srgbClr val="FFE600"/>
                </a:solidFill>
                <a:latin typeface="+mn-lt"/>
              </a:defRPr>
            </a:lvl1pPr>
          </a:lstStyle>
          <a:p>
            <a:pPr marL="356438" lvl="0" indent="-356438" algn="ctr">
              <a:spcBef>
                <a:spcPts val="0"/>
              </a:spcBef>
              <a:spcAft>
                <a:spcPts val="600"/>
              </a:spcAft>
            </a:pPr>
            <a:r>
              <a:rPr lang="en-US"/>
              <a:t>Name Surname</a:t>
            </a:r>
          </a:p>
        </p:txBody>
      </p:sp>
      <p:sp>
        <p:nvSpPr>
          <p:cNvPr id="6" name="Text Placeholder 6">
            <a:extLst>
              <a:ext uri="{FF2B5EF4-FFF2-40B4-BE49-F238E27FC236}">
                <a16:creationId xmlns:a16="http://schemas.microsoft.com/office/drawing/2014/main" id="{8E04541C-CC5D-4455-8271-73223AE0A881}"/>
              </a:ext>
            </a:extLst>
          </p:cNvPr>
          <p:cNvSpPr>
            <a:spLocks noGrp="1"/>
          </p:cNvSpPr>
          <p:nvPr>
            <p:ph type="body" sz="quarter" idx="12" hasCustomPrompt="1"/>
          </p:nvPr>
        </p:nvSpPr>
        <p:spPr>
          <a:xfrm>
            <a:off x="3451378" y="5818717"/>
            <a:ext cx="5289245" cy="316838"/>
          </a:xfrm>
        </p:spPr>
        <p:txBody>
          <a:bodyPr vert="horz" lIns="0" tIns="0" rIns="0" bIns="0" rtlCol="0" anchor="t" anchorCtr="0">
            <a:noAutofit/>
          </a:bodyPr>
          <a:lstStyle>
            <a:lvl1pPr marL="0" indent="0" algn="ctr">
              <a:buNone/>
              <a:defRPr lang="en-US" sz="1599" dirty="0" smtClean="0">
                <a:latin typeface="+mn-lt"/>
              </a:defRPr>
            </a:lvl1pPr>
          </a:lstStyle>
          <a:p>
            <a:pPr marL="356438" lvl="0" indent="-356438" algn="ctr">
              <a:spcBef>
                <a:spcPts val="0"/>
              </a:spcBef>
              <a:spcAft>
                <a:spcPts val="600"/>
              </a:spcAft>
            </a:pPr>
            <a:r>
              <a:rPr lang="en-US"/>
              <a:t>Job Title</a:t>
            </a:r>
          </a:p>
        </p:txBody>
      </p:sp>
      <p:sp>
        <p:nvSpPr>
          <p:cNvPr id="9" name="Text Placeholder 11">
            <a:extLst>
              <a:ext uri="{FF2B5EF4-FFF2-40B4-BE49-F238E27FC236}">
                <a16:creationId xmlns:a16="http://schemas.microsoft.com/office/drawing/2014/main" id="{FBD672D3-B116-471A-8511-D80D5D920D93}"/>
              </a:ext>
            </a:extLst>
          </p:cNvPr>
          <p:cNvSpPr txBox="1">
            <a:spLocks/>
          </p:cNvSpPr>
          <p:nvPr userDrawn="1"/>
        </p:nvSpPr>
        <p:spPr>
          <a:xfrm>
            <a:off x="4927415" y="979788"/>
            <a:ext cx="2337171" cy="882687"/>
          </a:xfrm>
          <a:prstGeom prst="rect">
            <a:avLst/>
          </a:prstGeom>
        </p:spPr>
        <p:txBody>
          <a:bodyPr lIns="0" tIns="0" rIns="0" bIns="0">
            <a:noAutofit/>
          </a:bodyPr>
          <a:lstStyle>
            <a:lvl1pPr marL="356616" indent="-356616" algn="l" defTabSz="914400" rtl="0" eaLnBrk="1" latinLnBrk="0" hangingPunct="1">
              <a:spcBef>
                <a:spcPct val="20000"/>
              </a:spcBef>
              <a:buClr>
                <a:schemeClr val="tx2"/>
              </a:buClr>
              <a:buSzPct val="70000"/>
              <a:buFont typeface="Arial" pitchFamily="34" charset="0"/>
              <a:buChar char="►"/>
              <a:defRPr sz="2400" kern="1200">
                <a:solidFill>
                  <a:schemeClr val="bg1"/>
                </a:solidFill>
                <a:latin typeface="+mn-lt"/>
                <a:ea typeface="+mn-ea"/>
                <a:cs typeface="+mn-cs"/>
              </a:defRPr>
            </a:lvl1pPr>
            <a:lvl2pPr marL="713232" indent="-356616" algn="l" defTabSz="914400" rtl="0" eaLnBrk="1" latinLnBrk="0" hangingPunct="1">
              <a:spcBef>
                <a:spcPct val="20000"/>
              </a:spcBef>
              <a:buClr>
                <a:schemeClr val="tx2"/>
              </a:buClr>
              <a:buSzPct val="70000"/>
              <a:buFont typeface="Arial" pitchFamily="34" charset="0"/>
              <a:buChar char="►"/>
              <a:defRPr sz="2000" kern="1200">
                <a:solidFill>
                  <a:schemeClr val="bg1"/>
                </a:solidFill>
                <a:latin typeface="+mn-lt"/>
                <a:ea typeface="+mn-ea"/>
                <a:cs typeface="+mn-cs"/>
              </a:defRPr>
            </a:lvl2pPr>
            <a:lvl3pPr marL="1069848" indent="-356616" algn="l" defTabSz="914400" rtl="0" eaLnBrk="1" latinLnBrk="0" hangingPunct="1">
              <a:spcBef>
                <a:spcPct val="20000"/>
              </a:spcBef>
              <a:buClr>
                <a:schemeClr val="tx2"/>
              </a:buClr>
              <a:buSzPct val="70000"/>
              <a:buFont typeface="Arial" pitchFamily="34" charset="0"/>
              <a:buChar char="►"/>
              <a:defRPr sz="1800" kern="1200">
                <a:solidFill>
                  <a:schemeClr val="bg1"/>
                </a:solidFill>
                <a:latin typeface="+mn-lt"/>
                <a:ea typeface="+mn-ea"/>
                <a:cs typeface="+mn-cs"/>
              </a:defRPr>
            </a:lvl3pPr>
            <a:lvl4pPr marL="1426464"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4pPr>
            <a:lvl5pPr marL="1783080"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GB" sz="11194">
                <a:solidFill>
                  <a:schemeClr val="tx2"/>
                </a:solidFill>
                <a:latin typeface="Georgia" panose="02040502050405020303" pitchFamily="18" charset="0"/>
              </a:rPr>
              <a:t>“ </a:t>
            </a:r>
          </a:p>
        </p:txBody>
      </p:sp>
    </p:spTree>
    <p:extLst>
      <p:ext uri="{BB962C8B-B14F-4D97-AF65-F5344CB8AC3E}">
        <p14:creationId xmlns:p14="http://schemas.microsoft.com/office/powerpoint/2010/main" val="384329527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Quotes_Photo_Bio">
    <p:spTree>
      <p:nvGrpSpPr>
        <p:cNvPr id="1" name=""/>
        <p:cNvGrpSpPr/>
        <p:nvPr/>
      </p:nvGrpSpPr>
      <p:grpSpPr>
        <a:xfrm>
          <a:off x="0" y="0"/>
          <a:ext cx="0" cy="0"/>
          <a:chOff x="0" y="0"/>
          <a:chExt cx="0" cy="0"/>
        </a:xfrm>
      </p:grpSpPr>
      <p:sp>
        <p:nvSpPr>
          <p:cNvPr id="5" name="Text Placeholder 11">
            <a:extLst>
              <a:ext uri="{FF2B5EF4-FFF2-40B4-BE49-F238E27FC236}">
                <a16:creationId xmlns:a16="http://schemas.microsoft.com/office/drawing/2014/main" id="{8F291EB0-15F5-4E9A-A38B-CE3AC1452E21}"/>
              </a:ext>
            </a:extLst>
          </p:cNvPr>
          <p:cNvSpPr txBox="1">
            <a:spLocks/>
          </p:cNvSpPr>
          <p:nvPr userDrawn="1"/>
        </p:nvSpPr>
        <p:spPr>
          <a:xfrm>
            <a:off x="477102" y="1488927"/>
            <a:ext cx="2337171" cy="858838"/>
          </a:xfrm>
          <a:prstGeom prst="rect">
            <a:avLst/>
          </a:prstGeom>
        </p:spPr>
        <p:txBody>
          <a:bodyPr/>
          <a:lstStyle>
            <a:lvl1pPr marL="356616" indent="-356616" algn="l" defTabSz="914400" rtl="0" eaLnBrk="1" latinLnBrk="0" hangingPunct="1">
              <a:spcBef>
                <a:spcPct val="20000"/>
              </a:spcBef>
              <a:buClr>
                <a:schemeClr val="tx2"/>
              </a:buClr>
              <a:buSzPct val="70000"/>
              <a:buFont typeface="Arial" pitchFamily="34" charset="0"/>
              <a:buChar char="►"/>
              <a:defRPr sz="2400" kern="1200">
                <a:solidFill>
                  <a:schemeClr val="bg1"/>
                </a:solidFill>
                <a:latin typeface="+mn-lt"/>
                <a:ea typeface="+mn-ea"/>
                <a:cs typeface="+mn-cs"/>
              </a:defRPr>
            </a:lvl1pPr>
            <a:lvl2pPr marL="713232" indent="-356616" algn="l" defTabSz="914400" rtl="0" eaLnBrk="1" latinLnBrk="0" hangingPunct="1">
              <a:spcBef>
                <a:spcPct val="20000"/>
              </a:spcBef>
              <a:buClr>
                <a:schemeClr val="tx2"/>
              </a:buClr>
              <a:buSzPct val="70000"/>
              <a:buFont typeface="Arial" pitchFamily="34" charset="0"/>
              <a:buChar char="►"/>
              <a:defRPr sz="2000" kern="1200">
                <a:solidFill>
                  <a:schemeClr val="bg1"/>
                </a:solidFill>
                <a:latin typeface="+mn-lt"/>
                <a:ea typeface="+mn-ea"/>
                <a:cs typeface="+mn-cs"/>
              </a:defRPr>
            </a:lvl2pPr>
            <a:lvl3pPr marL="1069848" indent="-356616" algn="l" defTabSz="914400" rtl="0" eaLnBrk="1" latinLnBrk="0" hangingPunct="1">
              <a:spcBef>
                <a:spcPct val="20000"/>
              </a:spcBef>
              <a:buClr>
                <a:schemeClr val="tx2"/>
              </a:buClr>
              <a:buSzPct val="70000"/>
              <a:buFont typeface="Arial" pitchFamily="34" charset="0"/>
              <a:buChar char="►"/>
              <a:defRPr sz="1800" kern="1200">
                <a:solidFill>
                  <a:schemeClr val="bg1"/>
                </a:solidFill>
                <a:latin typeface="+mn-lt"/>
                <a:ea typeface="+mn-ea"/>
                <a:cs typeface="+mn-cs"/>
              </a:defRPr>
            </a:lvl3pPr>
            <a:lvl4pPr marL="1426464"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4pPr>
            <a:lvl5pPr marL="1783080"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1194">
                <a:solidFill>
                  <a:schemeClr val="tx2"/>
                </a:solidFill>
                <a:latin typeface="Georgia" panose="02040502050405020303" pitchFamily="18" charset="0"/>
              </a:rPr>
              <a:t>“</a:t>
            </a:r>
          </a:p>
        </p:txBody>
      </p:sp>
      <p:sp>
        <p:nvSpPr>
          <p:cNvPr id="7" name="Text Placeholder 6">
            <a:extLst>
              <a:ext uri="{FF2B5EF4-FFF2-40B4-BE49-F238E27FC236}">
                <a16:creationId xmlns:a16="http://schemas.microsoft.com/office/drawing/2014/main" id="{FB5D2AC0-B4F7-4455-9AE0-201966050A6D}"/>
              </a:ext>
            </a:extLst>
          </p:cNvPr>
          <p:cNvSpPr>
            <a:spLocks noGrp="1"/>
          </p:cNvSpPr>
          <p:nvPr>
            <p:ph type="body" sz="quarter" idx="10"/>
          </p:nvPr>
        </p:nvSpPr>
        <p:spPr>
          <a:xfrm>
            <a:off x="513083" y="2526765"/>
            <a:ext cx="5289245" cy="1800000"/>
          </a:xfrm>
        </p:spPr>
        <p:txBody>
          <a:bodyPr lIns="90000" tIns="46800" rIns="90000" bIns="46800"/>
          <a:lstStyle>
            <a:lvl1pPr marL="0" indent="0">
              <a:buNone/>
              <a:defRPr lang="en-US" sz="2799" dirty="0" smtClean="0">
                <a:latin typeface="Georgia" panose="02040502050405020303" pitchFamily="18" charset="0"/>
              </a:defRPr>
            </a:lvl1pPr>
          </a:lstStyle>
          <a:p>
            <a:pPr marL="356438" lvl="0" indent="-356438">
              <a:spcBef>
                <a:spcPts val="0"/>
              </a:spcBef>
            </a:pPr>
            <a:r>
              <a:rPr lang="en-US"/>
              <a:t>Edit Master text styles</a:t>
            </a:r>
          </a:p>
        </p:txBody>
      </p:sp>
      <p:sp>
        <p:nvSpPr>
          <p:cNvPr id="8" name="Text Placeholder 6">
            <a:extLst>
              <a:ext uri="{FF2B5EF4-FFF2-40B4-BE49-F238E27FC236}">
                <a16:creationId xmlns:a16="http://schemas.microsoft.com/office/drawing/2014/main" id="{F1BA83A2-78F0-4F7E-836B-9B4B87820F96}"/>
              </a:ext>
            </a:extLst>
          </p:cNvPr>
          <p:cNvSpPr>
            <a:spLocks noGrp="1"/>
          </p:cNvSpPr>
          <p:nvPr>
            <p:ph type="body" sz="quarter" idx="11" hasCustomPrompt="1"/>
          </p:nvPr>
        </p:nvSpPr>
        <p:spPr>
          <a:xfrm>
            <a:off x="1358818" y="4632765"/>
            <a:ext cx="4443510" cy="316838"/>
          </a:xfrm>
        </p:spPr>
        <p:txBody>
          <a:bodyPr lIns="90000" tIns="46800" rIns="90000" bIns="46800"/>
          <a:lstStyle>
            <a:lvl1pPr marL="0" indent="0" algn="l" defTabSz="913943" rtl="0" eaLnBrk="1" latinLnBrk="0" hangingPunct="1">
              <a:spcBef>
                <a:spcPts val="0"/>
              </a:spcBef>
              <a:spcAft>
                <a:spcPts val="600"/>
              </a:spcAft>
              <a:buClr>
                <a:schemeClr val="tx2"/>
              </a:buClr>
              <a:buSzPct val="70000"/>
              <a:buFont typeface="Arial" pitchFamily="34" charset="0"/>
              <a:buNone/>
              <a:defRPr lang="en-US" sz="1599" kern="1200" dirty="0" smtClean="0">
                <a:solidFill>
                  <a:schemeClr val="tx2"/>
                </a:solidFill>
                <a:latin typeface="+mn-lt"/>
                <a:ea typeface="+mn-ea"/>
                <a:cs typeface="+mn-cs"/>
              </a:defRPr>
            </a:lvl1pPr>
            <a:lvl2pPr marL="356438" indent="0">
              <a:buNone/>
              <a:defRPr lang="en-US" sz="1999" smtClean="0">
                <a:latin typeface="+mn-lt"/>
              </a:defRPr>
            </a:lvl2pPr>
            <a:lvl3pPr>
              <a:defRPr lang="en-US" sz="1799" smtClean="0">
                <a:latin typeface="+mn-lt"/>
              </a:defRPr>
            </a:lvl3pPr>
            <a:lvl4pPr>
              <a:defRPr lang="en-US" sz="1599" smtClean="0">
                <a:latin typeface="+mn-lt"/>
              </a:defRPr>
            </a:lvl4pPr>
            <a:lvl5pPr>
              <a:defRPr lang="en-IN" sz="1599">
                <a:latin typeface="+mn-lt"/>
              </a:defRPr>
            </a:lvl5pPr>
          </a:lstStyle>
          <a:p>
            <a:pPr marL="0" lvl="0" indent="0">
              <a:spcBef>
                <a:spcPts val="0"/>
              </a:spcBef>
              <a:buNone/>
            </a:pPr>
            <a:r>
              <a:rPr lang="en-US"/>
              <a:t>Name Surname</a:t>
            </a:r>
          </a:p>
        </p:txBody>
      </p:sp>
      <p:sp>
        <p:nvSpPr>
          <p:cNvPr id="9" name="Text Placeholder 6">
            <a:extLst>
              <a:ext uri="{FF2B5EF4-FFF2-40B4-BE49-F238E27FC236}">
                <a16:creationId xmlns:a16="http://schemas.microsoft.com/office/drawing/2014/main" id="{034CE9DD-CE12-4D9F-8FD6-A2522F36C807}"/>
              </a:ext>
            </a:extLst>
          </p:cNvPr>
          <p:cNvSpPr>
            <a:spLocks noGrp="1"/>
          </p:cNvSpPr>
          <p:nvPr>
            <p:ph type="body" sz="quarter" idx="12" hasCustomPrompt="1"/>
          </p:nvPr>
        </p:nvSpPr>
        <p:spPr>
          <a:xfrm>
            <a:off x="1358818" y="4971442"/>
            <a:ext cx="4443510" cy="316838"/>
          </a:xfrm>
        </p:spPr>
        <p:txBody>
          <a:bodyPr lIns="90000" tIns="46800" rIns="90000" bIns="46800"/>
          <a:lstStyle>
            <a:lvl1pPr marL="0" indent="0" algn="l" defTabSz="913943" rtl="0" eaLnBrk="1" latinLnBrk="0" hangingPunct="1">
              <a:spcBef>
                <a:spcPts val="0"/>
              </a:spcBef>
              <a:spcAft>
                <a:spcPts val="600"/>
              </a:spcAft>
              <a:buClr>
                <a:schemeClr val="tx2"/>
              </a:buClr>
              <a:buSzPct val="70000"/>
              <a:buFont typeface="Arial" pitchFamily="34" charset="0"/>
              <a:buNone/>
              <a:defRPr lang="en-US" sz="1599" kern="1200" dirty="0" smtClean="0">
                <a:solidFill>
                  <a:schemeClr val="bg1"/>
                </a:solidFill>
                <a:latin typeface="+mn-lt"/>
                <a:ea typeface="+mn-ea"/>
                <a:cs typeface="+mn-cs"/>
              </a:defRPr>
            </a:lvl1pPr>
            <a:lvl2pPr marL="356438" indent="0">
              <a:buNone/>
              <a:defRPr lang="en-US" sz="1999" smtClean="0">
                <a:latin typeface="+mn-lt"/>
              </a:defRPr>
            </a:lvl2pPr>
            <a:lvl3pPr>
              <a:defRPr lang="en-US" sz="1799" smtClean="0">
                <a:latin typeface="+mn-lt"/>
              </a:defRPr>
            </a:lvl3pPr>
            <a:lvl4pPr>
              <a:defRPr lang="en-US" sz="1599" smtClean="0">
                <a:latin typeface="+mn-lt"/>
              </a:defRPr>
            </a:lvl4pPr>
            <a:lvl5pPr>
              <a:defRPr lang="en-IN" sz="1599">
                <a:latin typeface="+mn-lt"/>
              </a:defRPr>
            </a:lvl5pPr>
          </a:lstStyle>
          <a:p>
            <a:pPr marL="0" lvl="0" indent="0">
              <a:spcBef>
                <a:spcPts val="0"/>
              </a:spcBef>
              <a:buNone/>
            </a:pPr>
            <a:r>
              <a:rPr lang="en-US"/>
              <a:t>Job Title</a:t>
            </a:r>
          </a:p>
        </p:txBody>
      </p:sp>
    </p:spTree>
    <p:extLst>
      <p:ext uri="{BB962C8B-B14F-4D97-AF65-F5344CB8AC3E}">
        <p14:creationId xmlns:p14="http://schemas.microsoft.com/office/powerpoint/2010/main" val="367713457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11" name="Content Placeholder 2"/>
          <p:cNvSpPr>
            <a:spLocks noGrp="1"/>
          </p:cNvSpPr>
          <p:nvPr>
            <p:ph sz="half" idx="13" hasCustomPrompt="1"/>
          </p:nvPr>
        </p:nvSpPr>
        <p:spPr>
          <a:xfrm>
            <a:off x="609601" y="1467110"/>
            <a:ext cx="10972800" cy="252000"/>
          </a:xfrm>
        </p:spPr>
        <p:txBody>
          <a:bodyPr/>
          <a:lstStyle>
            <a:lvl1pPr marL="0" indent="0">
              <a:buNone/>
              <a:defRPr sz="1199">
                <a:solidFill>
                  <a:schemeClr val="bg1"/>
                </a:solidFill>
              </a:defRPr>
            </a:lvl1pPr>
            <a:lvl2pPr>
              <a:defRPr sz="1348">
                <a:solidFill>
                  <a:schemeClr val="bg1"/>
                </a:solidFill>
              </a:defRPr>
            </a:lvl2pPr>
            <a:lvl3pPr>
              <a:defRPr sz="1198">
                <a:solidFill>
                  <a:schemeClr val="bg1"/>
                </a:solidFill>
              </a:defRPr>
            </a:lvl3pPr>
            <a:lvl4pPr>
              <a:defRPr sz="1048">
                <a:solidFill>
                  <a:schemeClr val="bg1"/>
                </a:solidFill>
              </a:defRPr>
            </a:lvl4pPr>
            <a:lvl5pPr>
              <a:defRPr sz="900">
                <a:solidFill>
                  <a:schemeClr val="bg1"/>
                </a:solidFill>
              </a:defRPr>
            </a:lvl5pPr>
            <a:lvl6pPr>
              <a:defRPr sz="1348"/>
            </a:lvl6pPr>
            <a:lvl7pPr>
              <a:defRPr sz="1348"/>
            </a:lvl7pPr>
            <a:lvl8pPr>
              <a:defRPr sz="1348"/>
            </a:lvl8pPr>
            <a:lvl9pPr>
              <a:defRPr sz="1348"/>
            </a:lvl9pPr>
          </a:lstStyle>
          <a:p>
            <a:pPr lvl="0"/>
            <a:r>
              <a:rPr lang="en-IE" noProof="0"/>
              <a:t>Table Description, EY Interstate Light 12pt</a:t>
            </a:r>
          </a:p>
        </p:txBody>
      </p:sp>
      <p:sp>
        <p:nvSpPr>
          <p:cNvPr id="13" name="Text Placeholder 9"/>
          <p:cNvSpPr>
            <a:spLocks noGrp="1"/>
          </p:cNvSpPr>
          <p:nvPr>
            <p:ph type="body" sz="quarter" idx="14" hasCustomPrompt="1"/>
          </p:nvPr>
        </p:nvSpPr>
        <p:spPr>
          <a:xfrm>
            <a:off x="609601" y="1137920"/>
            <a:ext cx="10972800" cy="252000"/>
          </a:xfrm>
        </p:spPr>
        <p:txBody>
          <a:bodyPr anchor="t" anchorCtr="0"/>
          <a:lstStyle>
            <a:lvl1pPr>
              <a:buNone/>
              <a:defRPr kumimoji="0" lang="en-IE" sz="1399" b="0" i="0" u="none" strike="noStrike" kern="1200" cap="none" spc="0" normalizeH="0" baseline="0" noProof="0" dirty="0" smtClean="0">
                <a:ln>
                  <a:noFill/>
                </a:ln>
                <a:solidFill>
                  <a:schemeClr val="bg1"/>
                </a:solidFill>
                <a:effectLst/>
                <a:uLnTx/>
                <a:uFillTx/>
                <a:latin typeface="EYInterstate Regular"/>
                <a:ea typeface="+mn-ea"/>
                <a:cs typeface="+mn-cs"/>
              </a:defRPr>
            </a:lvl1pPr>
          </a:lstStyle>
          <a:p>
            <a:pPr marL="0" marR="0" lvl="0" indent="0" algn="l" defTabSz="1007383" rtl="0" eaLnBrk="1" fontAlgn="auto" latinLnBrk="0" hangingPunct="1">
              <a:lnSpc>
                <a:spcPct val="100000"/>
              </a:lnSpc>
              <a:spcBef>
                <a:spcPts val="0"/>
              </a:spcBef>
              <a:spcAft>
                <a:spcPts val="200"/>
              </a:spcAft>
              <a:buClrTx/>
              <a:buSzTx/>
              <a:buFont typeface="Arial" panose="020B0604020202020204" pitchFamily="34" charset="0"/>
              <a:buNone/>
              <a:tabLst/>
            </a:pPr>
            <a:r>
              <a:rPr lang="en-IE" noProof="0"/>
              <a:t>Table Sub-title 14pt EY Interstate Regular</a:t>
            </a:r>
          </a:p>
        </p:txBody>
      </p:sp>
      <p:sp>
        <p:nvSpPr>
          <p:cNvPr id="2" name="Title 1"/>
          <p:cNvSpPr>
            <a:spLocks noGrp="1"/>
          </p:cNvSpPr>
          <p:nvPr>
            <p:ph type="title"/>
          </p:nvPr>
        </p:nvSpPr>
        <p:spPr>
          <a:xfrm>
            <a:off x="609601" y="294200"/>
            <a:ext cx="10972800" cy="590400"/>
          </a:xfrm>
        </p:spPr>
        <p:txBody>
          <a:bodyPr/>
          <a:lstStyle>
            <a:lvl1pPr>
              <a:defRPr sz="2399">
                <a:solidFill>
                  <a:schemeClr val="bg1"/>
                </a:solidFill>
              </a:defRPr>
            </a:lvl1pPr>
          </a:lstStyle>
          <a:p>
            <a:r>
              <a:rPr lang="en-US"/>
              <a:t>Click to edit Master title style</a:t>
            </a:r>
            <a:endParaRPr lang="en-GB"/>
          </a:p>
        </p:txBody>
      </p:sp>
      <p:sp>
        <p:nvSpPr>
          <p:cNvPr id="12" name="Line 10">
            <a:extLst>
              <a:ext uri="{FF2B5EF4-FFF2-40B4-BE49-F238E27FC236}">
                <a16:creationId xmlns:a16="http://schemas.microsoft.com/office/drawing/2014/main" id="{DA9741B6-D337-4A18-8ECB-FB21A6953E44}"/>
              </a:ext>
            </a:extLst>
          </p:cNvPr>
          <p:cNvSpPr>
            <a:spLocks noChangeShapeType="1"/>
          </p:cNvSpPr>
          <p:nvPr userDrawn="1"/>
        </p:nvSpPr>
        <p:spPr bwMode="auto">
          <a:xfrm>
            <a:off x="609601" y="944326"/>
            <a:ext cx="10974284"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a:solidFill>
                <a:schemeClr val="bg1"/>
              </a:solidFill>
            </a:endParaRPr>
          </a:p>
        </p:txBody>
      </p:sp>
      <p:sp>
        <p:nvSpPr>
          <p:cNvPr id="4" name="Date Placeholder 3">
            <a:extLst>
              <a:ext uri="{FF2B5EF4-FFF2-40B4-BE49-F238E27FC236}">
                <a16:creationId xmlns:a16="http://schemas.microsoft.com/office/drawing/2014/main" id="{148806A2-2AA7-4EC7-8FA5-6DD8E9FC1AD1}"/>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8C56F6B4-9E49-490D-8FE1-DB9035090F2D}"/>
              </a:ext>
            </a:extLst>
          </p:cNvPr>
          <p:cNvSpPr>
            <a:spLocks noGrp="1"/>
          </p:cNvSpPr>
          <p:nvPr>
            <p:ph type="ftr" sz="quarter" idx="11"/>
          </p:nvPr>
        </p:nvSpPr>
        <p:spPr/>
        <p:txBody>
          <a:bodyPr/>
          <a:lstStyle/>
          <a:p>
            <a:r>
              <a:rPr lang="en-US"/>
              <a:t>ESB: Analytics</a:t>
            </a:r>
          </a:p>
        </p:txBody>
      </p:sp>
      <p:sp>
        <p:nvSpPr>
          <p:cNvPr id="6" name="Slide Number Placeholder 5">
            <a:extLst>
              <a:ext uri="{FF2B5EF4-FFF2-40B4-BE49-F238E27FC236}">
                <a16:creationId xmlns:a16="http://schemas.microsoft.com/office/drawing/2014/main" id="{B3C35AEC-478D-4BBF-9883-4CE09EB36AB9}"/>
              </a:ext>
            </a:extLst>
          </p:cNvPr>
          <p:cNvSpPr>
            <a:spLocks noGrp="1"/>
          </p:cNvSpPr>
          <p:nvPr>
            <p:ph type="sldNum" sz="quarter" idx="12"/>
          </p:nvPr>
        </p:nvSpPr>
        <p:spPr/>
        <p:txBody>
          <a:bodyPr/>
          <a:lstStyle/>
          <a:p>
            <a:r>
              <a:rPr lang="en-GB"/>
              <a:t>Page </a:t>
            </a:r>
            <a:fld id="{F1BC30E3-FFE5-4B91-AA19-87A149EBB9EE}" type="slidenum">
              <a:rPr smtClean="0"/>
              <a:pPr/>
              <a:t>‹#›</a:t>
            </a:fld>
            <a:endParaRPr/>
          </a:p>
        </p:txBody>
      </p:sp>
      <p:sp>
        <p:nvSpPr>
          <p:cNvPr id="8" name="Text Placeholder 2">
            <a:extLst>
              <a:ext uri="{FF2B5EF4-FFF2-40B4-BE49-F238E27FC236}">
                <a16:creationId xmlns:a16="http://schemas.microsoft.com/office/drawing/2014/main" id="{AC5F387F-0A77-424D-88D8-FFE5F0CA22D3}"/>
              </a:ext>
            </a:extLst>
          </p:cNvPr>
          <p:cNvSpPr>
            <a:spLocks noGrp="1"/>
          </p:cNvSpPr>
          <p:nvPr>
            <p:ph idx="1"/>
          </p:nvPr>
        </p:nvSpPr>
        <p:spPr>
          <a:xfrm>
            <a:off x="609601" y="2372810"/>
            <a:ext cx="10972800" cy="3713030"/>
          </a:xfrm>
          <a:prstGeom prst="rect">
            <a:avLst/>
          </a:prstGeom>
        </p:spPr>
        <p:txBody>
          <a:bodyPr vert="horz" lIns="0" tIns="0" rIns="0" bIns="0" rtlCol="0" anchor="t" anchorCtr="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9446886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Chapter title">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697C43D-4F1B-43DA-A0C6-DA6B6708E161}"/>
              </a:ext>
            </a:extLst>
          </p:cNvPr>
          <p:cNvSpPr>
            <a:spLocks noGrp="1"/>
          </p:cNvSpPr>
          <p:nvPr>
            <p:ph type="body" sz="quarter" idx="10" hasCustomPrompt="1"/>
          </p:nvPr>
        </p:nvSpPr>
        <p:spPr>
          <a:xfrm>
            <a:off x="642025" y="2851522"/>
            <a:ext cx="4445485" cy="1202318"/>
          </a:xfrm>
        </p:spPr>
        <p:txBody>
          <a:bodyPr vert="horz" lIns="0" tIns="0" rIns="0" bIns="0" rtlCol="0" anchor="ctr" anchorCtr="0">
            <a:noAutofit/>
          </a:bodyPr>
          <a:lstStyle>
            <a:lvl1pPr marL="0" indent="0">
              <a:buNone/>
              <a:defRPr kumimoji="0" lang="en-IN" sz="3598" b="0" i="0" u="none" strike="noStrike" cap="none" spc="0" normalizeH="0" baseline="0" dirty="0">
                <a:ln>
                  <a:noFill/>
                </a:ln>
                <a:solidFill>
                  <a:srgbClr val="FFFFFF"/>
                </a:solidFill>
                <a:effectLst/>
                <a:uLnTx/>
                <a:uFillTx/>
                <a:latin typeface="EYInterstate Light" panose="02000506000000020004" pitchFamily="2" charset="0"/>
                <a:ea typeface="+mj-ea"/>
                <a:cs typeface="+mj-cs"/>
              </a:defRPr>
            </a:lvl1pPr>
          </a:lstStyle>
          <a:p>
            <a:pPr marL="356438" marR="0" lvl="0" indent="-356438" defTabSz="1007383" fontAlgn="auto">
              <a:lnSpc>
                <a:spcPct val="100000"/>
              </a:lnSpc>
              <a:spcBef>
                <a:spcPct val="0"/>
              </a:spcBef>
              <a:spcAft>
                <a:spcPts val="0"/>
              </a:spcAft>
              <a:buClrTx/>
              <a:buSzTx/>
              <a:tabLst/>
            </a:pPr>
            <a:r>
              <a:rPr lang="en-US"/>
              <a:t>Chapter Title</a:t>
            </a:r>
            <a:endParaRPr lang="en-IN"/>
          </a:p>
        </p:txBody>
      </p:sp>
      <p:sp>
        <p:nvSpPr>
          <p:cNvPr id="2" name="Date Placeholder 1">
            <a:extLst>
              <a:ext uri="{FF2B5EF4-FFF2-40B4-BE49-F238E27FC236}">
                <a16:creationId xmlns:a16="http://schemas.microsoft.com/office/drawing/2014/main" id="{984443D1-37A3-4969-A6D3-4E99E05604B9}"/>
              </a:ext>
            </a:extLst>
          </p:cNvPr>
          <p:cNvSpPr>
            <a:spLocks noGrp="1"/>
          </p:cNvSpPr>
          <p:nvPr>
            <p:ph type="dt" sz="half" idx="11"/>
          </p:nvPr>
        </p:nvSpPr>
        <p:spPr/>
        <p:txBody>
          <a:bodyPr/>
          <a:lstStyle/>
          <a:p>
            <a:endParaRPr lang="en-IN"/>
          </a:p>
        </p:txBody>
      </p:sp>
      <p:sp>
        <p:nvSpPr>
          <p:cNvPr id="3" name="Footer Placeholder 2">
            <a:extLst>
              <a:ext uri="{FF2B5EF4-FFF2-40B4-BE49-F238E27FC236}">
                <a16:creationId xmlns:a16="http://schemas.microsoft.com/office/drawing/2014/main" id="{61AB04F4-59F4-4102-9BBD-DB62B48E184D}"/>
              </a:ext>
            </a:extLst>
          </p:cNvPr>
          <p:cNvSpPr>
            <a:spLocks noGrp="1"/>
          </p:cNvSpPr>
          <p:nvPr>
            <p:ph type="ftr" sz="quarter" idx="12"/>
          </p:nvPr>
        </p:nvSpPr>
        <p:spPr/>
        <p:txBody>
          <a:bodyPr/>
          <a:lstStyle/>
          <a:p>
            <a:r>
              <a:rPr lang="en-US"/>
              <a:t>ESB: Analytics</a:t>
            </a:r>
          </a:p>
        </p:txBody>
      </p:sp>
      <p:sp>
        <p:nvSpPr>
          <p:cNvPr id="4" name="Slide Number Placeholder 3">
            <a:extLst>
              <a:ext uri="{FF2B5EF4-FFF2-40B4-BE49-F238E27FC236}">
                <a16:creationId xmlns:a16="http://schemas.microsoft.com/office/drawing/2014/main" id="{E499AB0A-887B-46B8-BA72-781970F002C7}"/>
              </a:ext>
            </a:extLst>
          </p:cNvPr>
          <p:cNvSpPr>
            <a:spLocks noGrp="1"/>
          </p:cNvSpPr>
          <p:nvPr>
            <p:ph type="sldNum" sz="quarter" idx="13"/>
          </p:nvPr>
        </p:nvSpPr>
        <p:spPr/>
        <p:txBody>
          <a:bodyPr/>
          <a:lstStyle/>
          <a:p>
            <a:r>
              <a:rPr lang="en-GB"/>
              <a:t>Page </a:t>
            </a:r>
            <a:fld id="{F1BC30E3-FFE5-4B91-AA19-87A149EBB9EE}" type="slidenum">
              <a:rPr smtClean="0"/>
              <a:pPr/>
              <a:t>‹#›</a:t>
            </a:fld>
            <a:endParaRPr/>
          </a:p>
        </p:txBody>
      </p:sp>
    </p:spTree>
    <p:extLst>
      <p:ext uri="{BB962C8B-B14F-4D97-AF65-F5344CB8AC3E}">
        <p14:creationId xmlns:p14="http://schemas.microsoft.com/office/powerpoint/2010/main" val="1285580021"/>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Chapter title_Photo">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697C43D-4F1B-43DA-A0C6-DA6B6708E161}"/>
              </a:ext>
            </a:extLst>
          </p:cNvPr>
          <p:cNvSpPr>
            <a:spLocks noGrp="1"/>
          </p:cNvSpPr>
          <p:nvPr>
            <p:ph type="body" sz="quarter" idx="10" hasCustomPrompt="1"/>
          </p:nvPr>
        </p:nvSpPr>
        <p:spPr>
          <a:xfrm>
            <a:off x="642025" y="2851522"/>
            <a:ext cx="4445485" cy="1202318"/>
          </a:xfrm>
        </p:spPr>
        <p:txBody>
          <a:bodyPr vert="horz" lIns="0" tIns="0" rIns="0" bIns="0" rtlCol="0" anchor="ctr" anchorCtr="0">
            <a:noAutofit/>
          </a:bodyPr>
          <a:lstStyle>
            <a:lvl1pPr marL="0" indent="0">
              <a:buNone/>
              <a:defRPr kumimoji="0" lang="en-IN" sz="3598" b="0" i="0" u="none" strike="noStrike" cap="none" spc="0" normalizeH="0" baseline="0" dirty="0">
                <a:ln>
                  <a:noFill/>
                </a:ln>
                <a:solidFill>
                  <a:srgbClr val="FFFFFF"/>
                </a:solidFill>
                <a:effectLst/>
                <a:uLnTx/>
                <a:uFillTx/>
                <a:latin typeface="EYInterstate Light" panose="02000506000000020004" pitchFamily="2" charset="0"/>
                <a:ea typeface="+mj-ea"/>
                <a:cs typeface="+mj-cs"/>
              </a:defRPr>
            </a:lvl1pPr>
          </a:lstStyle>
          <a:p>
            <a:pPr marL="356438" marR="0" lvl="0" indent="-356438" defTabSz="1007383" fontAlgn="auto">
              <a:lnSpc>
                <a:spcPct val="100000"/>
              </a:lnSpc>
              <a:spcBef>
                <a:spcPct val="0"/>
              </a:spcBef>
              <a:spcAft>
                <a:spcPts val="0"/>
              </a:spcAft>
              <a:buClrTx/>
              <a:buSzTx/>
              <a:tabLst/>
            </a:pPr>
            <a:r>
              <a:rPr lang="en-US"/>
              <a:t>Chapter Title</a:t>
            </a:r>
            <a:endParaRPr lang="en-IN"/>
          </a:p>
        </p:txBody>
      </p:sp>
      <p:sp>
        <p:nvSpPr>
          <p:cNvPr id="2" name="Date Placeholder 1">
            <a:extLst>
              <a:ext uri="{FF2B5EF4-FFF2-40B4-BE49-F238E27FC236}">
                <a16:creationId xmlns:a16="http://schemas.microsoft.com/office/drawing/2014/main" id="{984443D1-37A3-4969-A6D3-4E99E05604B9}"/>
              </a:ext>
            </a:extLst>
          </p:cNvPr>
          <p:cNvSpPr>
            <a:spLocks noGrp="1"/>
          </p:cNvSpPr>
          <p:nvPr>
            <p:ph type="dt" sz="half" idx="11"/>
          </p:nvPr>
        </p:nvSpPr>
        <p:spPr/>
        <p:txBody>
          <a:bodyPr/>
          <a:lstStyle/>
          <a:p>
            <a:endParaRPr lang="en-IN"/>
          </a:p>
        </p:txBody>
      </p:sp>
      <p:sp>
        <p:nvSpPr>
          <p:cNvPr id="3" name="Footer Placeholder 2">
            <a:extLst>
              <a:ext uri="{FF2B5EF4-FFF2-40B4-BE49-F238E27FC236}">
                <a16:creationId xmlns:a16="http://schemas.microsoft.com/office/drawing/2014/main" id="{61AB04F4-59F4-4102-9BBD-DB62B48E184D}"/>
              </a:ext>
            </a:extLst>
          </p:cNvPr>
          <p:cNvSpPr>
            <a:spLocks noGrp="1"/>
          </p:cNvSpPr>
          <p:nvPr>
            <p:ph type="ftr" sz="quarter" idx="12"/>
          </p:nvPr>
        </p:nvSpPr>
        <p:spPr/>
        <p:txBody>
          <a:bodyPr/>
          <a:lstStyle/>
          <a:p>
            <a:r>
              <a:rPr lang="en-US"/>
              <a:t>ESB: Analytics</a:t>
            </a:r>
          </a:p>
        </p:txBody>
      </p:sp>
      <p:sp>
        <p:nvSpPr>
          <p:cNvPr id="4" name="Slide Number Placeholder 3">
            <a:extLst>
              <a:ext uri="{FF2B5EF4-FFF2-40B4-BE49-F238E27FC236}">
                <a16:creationId xmlns:a16="http://schemas.microsoft.com/office/drawing/2014/main" id="{E499AB0A-887B-46B8-BA72-781970F002C7}"/>
              </a:ext>
            </a:extLst>
          </p:cNvPr>
          <p:cNvSpPr>
            <a:spLocks noGrp="1"/>
          </p:cNvSpPr>
          <p:nvPr>
            <p:ph type="sldNum" sz="quarter" idx="13"/>
          </p:nvPr>
        </p:nvSpPr>
        <p:spPr/>
        <p:txBody>
          <a:bodyPr/>
          <a:lstStyle/>
          <a:p>
            <a:r>
              <a:rPr lang="en-GB"/>
              <a:t>Page </a:t>
            </a:r>
            <a:fld id="{F1BC30E3-FFE5-4B91-AA19-87A149EBB9EE}" type="slidenum">
              <a:rPr smtClean="0"/>
              <a:pPr/>
              <a:t>‹#›</a:t>
            </a:fld>
            <a:endParaRPr/>
          </a:p>
        </p:txBody>
      </p:sp>
    </p:spTree>
    <p:extLst>
      <p:ext uri="{BB962C8B-B14F-4D97-AF65-F5344CB8AC3E}">
        <p14:creationId xmlns:p14="http://schemas.microsoft.com/office/powerpoint/2010/main" val="3908551411"/>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Chapter Title_Half Photo">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628F8CDB-776D-4811-AE2C-217236ECDECA}"/>
              </a:ext>
            </a:extLst>
          </p:cNvPr>
          <p:cNvSpPr>
            <a:spLocks noGrp="1"/>
          </p:cNvSpPr>
          <p:nvPr>
            <p:ph type="pic" sz="quarter" idx="12"/>
          </p:nvPr>
        </p:nvSpPr>
        <p:spPr>
          <a:xfrm>
            <a:off x="6223938" y="0"/>
            <a:ext cx="5968062" cy="6858000"/>
          </a:xfrm>
        </p:spPr>
        <p:txBody>
          <a:bodyPr/>
          <a:lstStyle/>
          <a:p>
            <a:r>
              <a:rPr lang="en-US"/>
              <a:t>Click icon to add picture</a:t>
            </a:r>
            <a:endParaRPr lang="en-IN"/>
          </a:p>
        </p:txBody>
      </p:sp>
      <p:sp>
        <p:nvSpPr>
          <p:cNvPr id="5" name="Text Placeholder 4">
            <a:extLst>
              <a:ext uri="{FF2B5EF4-FFF2-40B4-BE49-F238E27FC236}">
                <a16:creationId xmlns:a16="http://schemas.microsoft.com/office/drawing/2014/main" id="{626E96BA-E9E4-496B-8CA5-6DA27B8AD7E4}"/>
              </a:ext>
            </a:extLst>
          </p:cNvPr>
          <p:cNvSpPr>
            <a:spLocks noGrp="1"/>
          </p:cNvSpPr>
          <p:nvPr>
            <p:ph type="body" sz="quarter" idx="10" hasCustomPrompt="1"/>
          </p:nvPr>
        </p:nvSpPr>
        <p:spPr>
          <a:xfrm>
            <a:off x="643690" y="1194363"/>
            <a:ext cx="4535597" cy="1055708"/>
          </a:xfrm>
        </p:spPr>
        <p:txBody>
          <a:bodyPr/>
          <a:lstStyle>
            <a:lvl1pPr marL="0" indent="0">
              <a:buNone/>
              <a:defRPr sz="2999"/>
            </a:lvl1pPr>
          </a:lstStyle>
          <a:p>
            <a:pPr lvl="0"/>
            <a:r>
              <a:rPr lang="en-IN"/>
              <a:t>Chapter Title</a:t>
            </a:r>
          </a:p>
          <a:p>
            <a:pPr lvl="0"/>
            <a:r>
              <a:rPr lang="en-IN"/>
              <a:t>EY Interstate Light</a:t>
            </a:r>
          </a:p>
        </p:txBody>
      </p:sp>
      <p:sp>
        <p:nvSpPr>
          <p:cNvPr id="14" name="Text Placeholder 4">
            <a:extLst>
              <a:ext uri="{FF2B5EF4-FFF2-40B4-BE49-F238E27FC236}">
                <a16:creationId xmlns:a16="http://schemas.microsoft.com/office/drawing/2014/main" id="{1173C8A3-BA2F-497B-A214-45B02D73AF20}"/>
              </a:ext>
            </a:extLst>
          </p:cNvPr>
          <p:cNvSpPr>
            <a:spLocks noGrp="1"/>
          </p:cNvSpPr>
          <p:nvPr>
            <p:ph type="body" sz="quarter" idx="11" hasCustomPrompt="1"/>
          </p:nvPr>
        </p:nvSpPr>
        <p:spPr>
          <a:xfrm>
            <a:off x="643690" y="2456004"/>
            <a:ext cx="4535597" cy="3110215"/>
          </a:xfrm>
        </p:spPr>
        <p:txBody>
          <a:bodyPr/>
          <a:lstStyle>
            <a:lvl1pPr marL="0" indent="0">
              <a:spcAft>
                <a:spcPts val="600"/>
              </a:spcAft>
              <a:buNone/>
              <a:defRPr sz="1599"/>
            </a:lvl1pPr>
          </a:lstStyle>
          <a:p>
            <a:pPr lvl="0"/>
            <a:r>
              <a:rPr lang="en-IN"/>
              <a:t>text</a:t>
            </a:r>
          </a:p>
        </p:txBody>
      </p:sp>
      <p:sp>
        <p:nvSpPr>
          <p:cNvPr id="2" name="Date Placeholder 1">
            <a:extLst>
              <a:ext uri="{FF2B5EF4-FFF2-40B4-BE49-F238E27FC236}">
                <a16:creationId xmlns:a16="http://schemas.microsoft.com/office/drawing/2014/main" id="{F656DB61-969F-46BA-942C-3600269FA4D1}"/>
              </a:ext>
            </a:extLst>
          </p:cNvPr>
          <p:cNvSpPr>
            <a:spLocks noGrp="1"/>
          </p:cNvSpPr>
          <p:nvPr>
            <p:ph type="dt" sz="half" idx="13"/>
          </p:nvPr>
        </p:nvSpPr>
        <p:spPr/>
        <p:txBody>
          <a:bodyPr/>
          <a:lstStyle/>
          <a:p>
            <a:endParaRPr lang="en-IN"/>
          </a:p>
        </p:txBody>
      </p:sp>
      <p:sp>
        <p:nvSpPr>
          <p:cNvPr id="3" name="Footer Placeholder 2">
            <a:extLst>
              <a:ext uri="{FF2B5EF4-FFF2-40B4-BE49-F238E27FC236}">
                <a16:creationId xmlns:a16="http://schemas.microsoft.com/office/drawing/2014/main" id="{C7C562FF-E912-4424-B259-AED677C026AF}"/>
              </a:ext>
            </a:extLst>
          </p:cNvPr>
          <p:cNvSpPr>
            <a:spLocks noGrp="1"/>
          </p:cNvSpPr>
          <p:nvPr>
            <p:ph type="ftr" sz="quarter" idx="14"/>
          </p:nvPr>
        </p:nvSpPr>
        <p:spPr/>
        <p:txBody>
          <a:bodyPr/>
          <a:lstStyle/>
          <a:p>
            <a:r>
              <a:rPr lang="en-US"/>
              <a:t>ESB: Analytics</a:t>
            </a:r>
          </a:p>
        </p:txBody>
      </p:sp>
      <p:sp>
        <p:nvSpPr>
          <p:cNvPr id="4" name="Slide Number Placeholder 3">
            <a:extLst>
              <a:ext uri="{FF2B5EF4-FFF2-40B4-BE49-F238E27FC236}">
                <a16:creationId xmlns:a16="http://schemas.microsoft.com/office/drawing/2014/main" id="{E82C1B82-1A85-4CFD-98C3-C21698A96B67}"/>
              </a:ext>
            </a:extLst>
          </p:cNvPr>
          <p:cNvSpPr>
            <a:spLocks noGrp="1"/>
          </p:cNvSpPr>
          <p:nvPr>
            <p:ph type="sldNum" sz="quarter" idx="15"/>
          </p:nvPr>
        </p:nvSpPr>
        <p:spPr/>
        <p:txBody>
          <a:bodyPr/>
          <a:lstStyle/>
          <a:p>
            <a:r>
              <a:rPr lang="en-GB"/>
              <a:t>Page </a:t>
            </a:r>
            <a:fld id="{F1BC30E3-FFE5-4B91-AA19-87A149EBB9EE}" type="slidenum">
              <a:rPr smtClean="0"/>
              <a:pPr/>
              <a:t>‹#›</a:t>
            </a:fld>
            <a:endParaRPr/>
          </a:p>
        </p:txBody>
      </p:sp>
    </p:spTree>
    <p:extLst>
      <p:ext uri="{BB962C8B-B14F-4D97-AF65-F5344CB8AC3E}">
        <p14:creationId xmlns:p14="http://schemas.microsoft.com/office/powerpoint/2010/main" val="206169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904242" y="6476256"/>
            <a:ext cx="1224841" cy="259825"/>
          </a:xfrm>
          <a:prstGeom prst="rect">
            <a:avLst/>
          </a:prstGeom>
        </p:spPr>
        <p:txBody>
          <a:bodyPr/>
          <a:lstStyle/>
          <a:p>
            <a:endParaRPr lang="en-IE"/>
          </a:p>
        </p:txBody>
      </p:sp>
      <p:sp>
        <p:nvSpPr>
          <p:cNvPr id="3" name="Footer Placeholder 2"/>
          <p:cNvSpPr>
            <a:spLocks noGrp="1"/>
          </p:cNvSpPr>
          <p:nvPr>
            <p:ph type="ftr" sz="quarter" idx="11"/>
          </p:nvPr>
        </p:nvSpPr>
        <p:spPr>
          <a:xfrm>
            <a:off x="2129083" y="6480487"/>
            <a:ext cx="7146997" cy="255326"/>
          </a:xfrm>
          <a:prstGeom prst="rect">
            <a:avLst/>
          </a:prstGeom>
        </p:spPr>
        <p:txBody>
          <a:bodyPr/>
          <a:lstStyle/>
          <a:p>
            <a:endParaRPr lang="en-IE"/>
          </a:p>
        </p:txBody>
      </p:sp>
      <p:sp>
        <p:nvSpPr>
          <p:cNvPr id="4" name="Slide Number Placeholder 3"/>
          <p:cNvSpPr>
            <a:spLocks noGrp="1"/>
          </p:cNvSpPr>
          <p:nvPr>
            <p:ph type="sldNum" sz="quarter" idx="12"/>
          </p:nvPr>
        </p:nvSpPr>
        <p:spPr>
          <a:xfrm>
            <a:off x="0" y="6476256"/>
            <a:ext cx="904240" cy="259557"/>
          </a:xfrm>
          <a:prstGeom prst="rect">
            <a:avLst/>
          </a:prstGeom>
        </p:spPr>
        <p:txBody>
          <a:bodyPr/>
          <a:lstStyle/>
          <a:p>
            <a:fld id="{4A13BAFD-C6E1-49C5-8C3D-26FF884B8F3D}" type="slidenum">
              <a:rPr lang="en-IE" smtClean="0"/>
              <a:t>‹#›</a:t>
            </a:fld>
            <a:endParaRPr lang="en-IE"/>
          </a:p>
        </p:txBody>
      </p:sp>
    </p:spTree>
    <p:extLst>
      <p:ext uri="{BB962C8B-B14F-4D97-AF65-F5344CB8AC3E}">
        <p14:creationId xmlns:p14="http://schemas.microsoft.com/office/powerpoint/2010/main" val="4067496955"/>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Key statement_Photo">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EDF149-816A-4257-A64D-E23E91A5063C}"/>
              </a:ext>
            </a:extLst>
          </p:cNvPr>
          <p:cNvSpPr>
            <a:spLocks noGrp="1"/>
          </p:cNvSpPr>
          <p:nvPr>
            <p:ph type="dt" sz="half" idx="10"/>
          </p:nvPr>
        </p:nvSpPr>
        <p:spPr/>
        <p:txBody>
          <a:bodyPr/>
          <a:lstStyle/>
          <a:p>
            <a:endParaRPr lang="en-IN"/>
          </a:p>
        </p:txBody>
      </p:sp>
      <p:sp>
        <p:nvSpPr>
          <p:cNvPr id="4" name="Footer Placeholder 3">
            <a:extLst>
              <a:ext uri="{FF2B5EF4-FFF2-40B4-BE49-F238E27FC236}">
                <a16:creationId xmlns:a16="http://schemas.microsoft.com/office/drawing/2014/main" id="{4678256F-B716-4FA1-B0CC-85D20C72FCE5}"/>
              </a:ext>
            </a:extLst>
          </p:cNvPr>
          <p:cNvSpPr>
            <a:spLocks noGrp="1"/>
          </p:cNvSpPr>
          <p:nvPr>
            <p:ph type="ftr" sz="quarter" idx="11"/>
          </p:nvPr>
        </p:nvSpPr>
        <p:spPr/>
        <p:txBody>
          <a:bodyPr/>
          <a:lstStyle/>
          <a:p>
            <a:r>
              <a:rPr lang="en-US"/>
              <a:t>ESB: Analytics</a:t>
            </a:r>
          </a:p>
        </p:txBody>
      </p:sp>
      <p:sp>
        <p:nvSpPr>
          <p:cNvPr id="5" name="Slide Number Placeholder 4">
            <a:extLst>
              <a:ext uri="{FF2B5EF4-FFF2-40B4-BE49-F238E27FC236}">
                <a16:creationId xmlns:a16="http://schemas.microsoft.com/office/drawing/2014/main" id="{32344F6A-D6D0-4CE3-8495-873C004D38DC}"/>
              </a:ext>
            </a:extLst>
          </p:cNvPr>
          <p:cNvSpPr>
            <a:spLocks noGrp="1"/>
          </p:cNvSpPr>
          <p:nvPr>
            <p:ph type="sldNum" sz="quarter" idx="12"/>
          </p:nvPr>
        </p:nvSpPr>
        <p:spPr/>
        <p:txBody>
          <a:bodyPr/>
          <a:lstStyle/>
          <a:p>
            <a:r>
              <a:rPr lang="en-GB"/>
              <a:t>Page </a:t>
            </a:r>
            <a:fld id="{F1BC30E3-FFE5-4B91-AA19-87A149EBB9EE}" type="slidenum">
              <a:rPr smtClean="0"/>
              <a:pPr/>
              <a:t>‹#›</a:t>
            </a:fld>
            <a:endParaRPr/>
          </a:p>
        </p:txBody>
      </p:sp>
      <p:sp>
        <p:nvSpPr>
          <p:cNvPr id="8" name="Text Placeholder 7"/>
          <p:cNvSpPr>
            <a:spLocks noGrp="1"/>
          </p:cNvSpPr>
          <p:nvPr>
            <p:ph type="body" sz="quarter" idx="13" hasCustomPrompt="1"/>
          </p:nvPr>
        </p:nvSpPr>
        <p:spPr>
          <a:xfrm>
            <a:off x="1256521" y="2772134"/>
            <a:ext cx="9678959" cy="720000"/>
          </a:xfrm>
        </p:spPr>
        <p:txBody>
          <a:bodyPr/>
          <a:lstStyle>
            <a:lvl1pPr marL="0" indent="0" algn="ctr">
              <a:buFontTx/>
              <a:buNone/>
              <a:defRPr sz="3198"/>
            </a:lvl1pPr>
          </a:lstStyle>
          <a:p>
            <a:pPr lvl="0"/>
            <a:r>
              <a:rPr lang="en-IE"/>
              <a:t>Statement 32pt, EY Interstate Light</a:t>
            </a:r>
          </a:p>
        </p:txBody>
      </p:sp>
      <p:sp>
        <p:nvSpPr>
          <p:cNvPr id="10" name="Text Placeholder 9"/>
          <p:cNvSpPr>
            <a:spLocks noGrp="1"/>
          </p:cNvSpPr>
          <p:nvPr>
            <p:ph type="body" sz="quarter" idx="14" hasCustomPrompt="1"/>
          </p:nvPr>
        </p:nvSpPr>
        <p:spPr>
          <a:xfrm>
            <a:off x="3109556" y="3564134"/>
            <a:ext cx="5972889" cy="1739900"/>
          </a:xfrm>
        </p:spPr>
        <p:txBody>
          <a:bodyPr lIns="90000" tIns="46800" rIns="90000" bIns="46800"/>
          <a:lstStyle>
            <a:lvl1pPr marL="0" indent="0" algn="ctr">
              <a:buFontTx/>
              <a:buNone/>
              <a:defRPr sz="1799"/>
            </a:lvl1pPr>
            <a:lvl5pPr marL="1425751" indent="0">
              <a:buNone/>
              <a:defRPr/>
            </a:lvl5pPr>
          </a:lstStyle>
          <a:p>
            <a:pPr lvl="0"/>
            <a:r>
              <a:rPr lang="en-US"/>
              <a:t>Description 18pt, </a:t>
            </a:r>
            <a:r>
              <a:rPr lang="en-US" err="1"/>
              <a:t>EYInterstate</a:t>
            </a:r>
            <a:r>
              <a:rPr lang="en-US"/>
              <a:t> Light ipsum dolor sit </a:t>
            </a:r>
            <a:r>
              <a:rPr lang="en-US" err="1"/>
              <a:t>amet</a:t>
            </a:r>
            <a:r>
              <a:rPr lang="en-US"/>
              <a:t>, </a:t>
            </a:r>
            <a:r>
              <a:rPr lang="en-US" err="1"/>
              <a:t>quas</a:t>
            </a:r>
            <a:r>
              <a:rPr lang="en-US"/>
              <a:t> </a:t>
            </a:r>
            <a:r>
              <a:rPr lang="en-US" err="1"/>
              <a:t>nostru</a:t>
            </a:r>
            <a:r>
              <a:rPr lang="en-US"/>
              <a:t> </a:t>
            </a:r>
            <a:r>
              <a:rPr lang="en-US" err="1"/>
              <a:t>xgfc</a:t>
            </a:r>
            <a:r>
              <a:rPr lang="en-US"/>
              <a:t> </a:t>
            </a:r>
            <a:r>
              <a:rPr lang="en-US" err="1"/>
              <a:t>laoreet</a:t>
            </a:r>
            <a:r>
              <a:rPr lang="en-US"/>
              <a:t> per.</a:t>
            </a:r>
          </a:p>
        </p:txBody>
      </p:sp>
    </p:spTree>
    <p:extLst>
      <p:ext uri="{BB962C8B-B14F-4D97-AF65-F5344CB8AC3E}">
        <p14:creationId xmlns:p14="http://schemas.microsoft.com/office/powerpoint/2010/main" val="1242312664"/>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0B882-5FC5-4C48-9562-890886DDEDF3}"/>
              </a:ext>
            </a:extLst>
          </p:cNvPr>
          <p:cNvSpPr>
            <a:spLocks noGrp="1"/>
          </p:cNvSpPr>
          <p:nvPr>
            <p:ph type="dt" sz="half" idx="10"/>
          </p:nvPr>
        </p:nvSpPr>
        <p:spPr/>
        <p:txBody>
          <a:bodyPr/>
          <a:lstStyle/>
          <a:p>
            <a:endParaRPr lang="en-IN"/>
          </a:p>
        </p:txBody>
      </p:sp>
      <p:sp>
        <p:nvSpPr>
          <p:cNvPr id="3" name="Footer Placeholder 2">
            <a:extLst>
              <a:ext uri="{FF2B5EF4-FFF2-40B4-BE49-F238E27FC236}">
                <a16:creationId xmlns:a16="http://schemas.microsoft.com/office/drawing/2014/main" id="{992E7899-FE60-4FDA-8608-58147D09186A}"/>
              </a:ext>
            </a:extLst>
          </p:cNvPr>
          <p:cNvSpPr>
            <a:spLocks noGrp="1"/>
          </p:cNvSpPr>
          <p:nvPr>
            <p:ph type="ftr" sz="quarter" idx="11"/>
          </p:nvPr>
        </p:nvSpPr>
        <p:spPr/>
        <p:txBody>
          <a:bodyPr/>
          <a:lstStyle/>
          <a:p>
            <a:r>
              <a:rPr lang="en-US"/>
              <a:t>ESB: Analytics</a:t>
            </a:r>
          </a:p>
        </p:txBody>
      </p:sp>
      <p:sp>
        <p:nvSpPr>
          <p:cNvPr id="4" name="Slide Number Placeholder 3">
            <a:extLst>
              <a:ext uri="{FF2B5EF4-FFF2-40B4-BE49-F238E27FC236}">
                <a16:creationId xmlns:a16="http://schemas.microsoft.com/office/drawing/2014/main" id="{BAA32B5C-3285-477F-B755-A6F2F0F4D3A2}"/>
              </a:ext>
            </a:extLst>
          </p:cNvPr>
          <p:cNvSpPr>
            <a:spLocks noGrp="1"/>
          </p:cNvSpPr>
          <p:nvPr>
            <p:ph type="sldNum" sz="quarter" idx="12"/>
          </p:nvPr>
        </p:nvSpPr>
        <p:spPr/>
        <p:txBody>
          <a:bodyPr/>
          <a:lstStyle/>
          <a:p>
            <a:r>
              <a:rPr lang="en-GB"/>
              <a:t>Page </a:t>
            </a:r>
            <a:fld id="{F1BC30E3-FFE5-4B91-AA19-87A149EBB9EE}" type="slidenum">
              <a:rPr smtClean="0"/>
              <a:pPr/>
              <a:t>‹#›</a:t>
            </a:fld>
            <a:endParaRPr/>
          </a:p>
        </p:txBody>
      </p:sp>
      <p:sp>
        <p:nvSpPr>
          <p:cNvPr id="5" name="Freeform 6"/>
          <p:cNvSpPr>
            <a:spLocks/>
          </p:cNvSpPr>
          <p:nvPr userDrawn="1"/>
        </p:nvSpPr>
        <p:spPr bwMode="gray">
          <a:xfrm>
            <a:off x="0" y="0"/>
            <a:ext cx="6019840" cy="5334000"/>
          </a:xfrm>
          <a:custGeom>
            <a:avLst/>
            <a:gdLst>
              <a:gd name="connsiteX0" fmla="*/ 0 w 10000"/>
              <a:gd name="connsiteY0" fmla="*/ 0 h 10000"/>
              <a:gd name="connsiteX1" fmla="*/ 10000 w 10000"/>
              <a:gd name="connsiteY1" fmla="*/ 0 h 10000"/>
              <a:gd name="connsiteX2" fmla="*/ 10000 w 10000"/>
              <a:gd name="connsiteY2" fmla="*/ 8019 h 10000"/>
              <a:gd name="connsiteX3" fmla="*/ 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0"/>
                </a:moveTo>
                <a:lnTo>
                  <a:pt x="10000" y="0"/>
                </a:lnTo>
                <a:lnTo>
                  <a:pt x="10000" y="8019"/>
                </a:lnTo>
                <a:lnTo>
                  <a:pt x="0" y="10000"/>
                </a:lnTo>
                <a:lnTo>
                  <a:pt x="0" y="0"/>
                </a:lnTo>
                <a:close/>
              </a:path>
            </a:pathLst>
          </a:custGeom>
          <a:solidFill>
            <a:schemeClr val="tx2"/>
          </a:solidFill>
          <a:ln w="9525">
            <a:noFill/>
            <a:round/>
            <a:headEnd/>
            <a:tailEnd/>
          </a:ln>
        </p:spPr>
        <p:txBody>
          <a:bodyPr vert="horz" wrap="square" lIns="91392" tIns="45696" rIns="91392" bIns="45696" numCol="1" anchor="t" anchorCtr="0" compatLnSpc="1">
            <a:prstTxWarp prst="textNoShape">
              <a:avLst/>
            </a:prstTxWarp>
          </a:bodyPr>
          <a:lstStyle/>
          <a:p>
            <a:endParaRPr lang="en-GB" sz="1799">
              <a:solidFill>
                <a:schemeClr val="bg1"/>
              </a:solidFill>
            </a:endParaRPr>
          </a:p>
        </p:txBody>
      </p:sp>
      <p:sp>
        <p:nvSpPr>
          <p:cNvPr id="7" name="Text Placeholder 7"/>
          <p:cNvSpPr>
            <a:spLocks noGrp="1"/>
          </p:cNvSpPr>
          <p:nvPr>
            <p:ph type="body" sz="quarter" idx="13" hasCustomPrompt="1"/>
          </p:nvPr>
        </p:nvSpPr>
        <p:spPr>
          <a:xfrm>
            <a:off x="616900" y="1198587"/>
            <a:ext cx="4805243" cy="860400"/>
          </a:xfrm>
        </p:spPr>
        <p:txBody>
          <a:bodyPr lIns="90000" tIns="46800" rIns="90000" bIns="46800"/>
          <a:lstStyle>
            <a:lvl1pPr marL="0" indent="0">
              <a:lnSpc>
                <a:spcPct val="85000"/>
              </a:lnSpc>
              <a:buFontTx/>
              <a:buNone/>
              <a:defRPr sz="2999">
                <a:solidFill>
                  <a:srgbClr val="2E2E38"/>
                </a:solidFill>
              </a:defRPr>
            </a:lvl1pPr>
          </a:lstStyle>
          <a:p>
            <a:pPr lvl="0"/>
            <a:r>
              <a:rPr lang="en-IE"/>
              <a:t>Section divider over two lines or three lines</a:t>
            </a:r>
          </a:p>
        </p:txBody>
      </p:sp>
      <p:sp>
        <p:nvSpPr>
          <p:cNvPr id="8" name="TextBox 7">
            <a:extLst>
              <a:ext uri="{FF2B5EF4-FFF2-40B4-BE49-F238E27FC236}">
                <a16:creationId xmlns:a16="http://schemas.microsoft.com/office/drawing/2014/main" id="{17B61991-D012-4E4A-81F0-41CA1EE6512B}"/>
              </a:ext>
            </a:extLst>
          </p:cNvPr>
          <p:cNvSpPr txBox="1"/>
          <p:nvPr userDrawn="1"/>
        </p:nvSpPr>
        <p:spPr>
          <a:xfrm rot="20248305">
            <a:off x="2859547" y="3642562"/>
            <a:ext cx="5456232" cy="1292662"/>
          </a:xfrm>
          <a:prstGeom prst="rect">
            <a:avLst/>
          </a:prstGeom>
          <a:noFill/>
        </p:spPr>
        <p:txBody>
          <a:bodyPr wrap="square" lIns="0" tIns="36557" rIns="0" bIns="0" rtlCol="0">
            <a:spAutoFit/>
          </a:bodyPr>
          <a:lstStyle/>
          <a:p>
            <a:pPr marL="0" indent="0" algn="ctr">
              <a:lnSpc>
                <a:spcPct val="85000"/>
              </a:lnSpc>
              <a:spcAft>
                <a:spcPts val="600"/>
              </a:spcAft>
              <a:buClr>
                <a:schemeClr val="accent2"/>
              </a:buClr>
              <a:buSzPct val="70000"/>
              <a:buFont typeface="Arial" pitchFamily="34" charset="0"/>
              <a:buNone/>
            </a:pPr>
            <a:r>
              <a:rPr lang="en-GB" sz="9595">
                <a:solidFill>
                  <a:schemeClr val="bg1">
                    <a:alpha val="35000"/>
                  </a:schemeClr>
                </a:solidFill>
              </a:rPr>
              <a:t>DRAFT</a:t>
            </a:r>
          </a:p>
        </p:txBody>
      </p:sp>
    </p:spTree>
    <p:extLst>
      <p:ext uri="{BB962C8B-B14F-4D97-AF65-F5344CB8AC3E}">
        <p14:creationId xmlns:p14="http://schemas.microsoft.com/office/powerpoint/2010/main" val="1778515425"/>
      </p:ext>
    </p:extLst>
  </p:cSld>
  <p:clrMapOvr>
    <a:masterClrMapping/>
  </p:clrMapOvr>
  <p:extLst>
    <p:ext uri="{DCECCB84-F9BA-43D5-87BE-67443E8EF086}">
      <p15:sldGuideLst xmlns:p15="http://schemas.microsoft.com/office/powerpoint/2012/main"/>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Divider 1_Photo">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0B882-5FC5-4C48-9562-890886DDEDF3}"/>
              </a:ext>
            </a:extLst>
          </p:cNvPr>
          <p:cNvSpPr>
            <a:spLocks noGrp="1"/>
          </p:cNvSpPr>
          <p:nvPr>
            <p:ph type="dt" sz="half" idx="10"/>
          </p:nvPr>
        </p:nvSpPr>
        <p:spPr/>
        <p:txBody>
          <a:bodyPr/>
          <a:lstStyle/>
          <a:p>
            <a:endParaRPr lang="en-IN"/>
          </a:p>
        </p:txBody>
      </p:sp>
      <p:sp>
        <p:nvSpPr>
          <p:cNvPr id="3" name="Footer Placeholder 2">
            <a:extLst>
              <a:ext uri="{FF2B5EF4-FFF2-40B4-BE49-F238E27FC236}">
                <a16:creationId xmlns:a16="http://schemas.microsoft.com/office/drawing/2014/main" id="{992E7899-FE60-4FDA-8608-58147D09186A}"/>
              </a:ext>
            </a:extLst>
          </p:cNvPr>
          <p:cNvSpPr>
            <a:spLocks noGrp="1"/>
          </p:cNvSpPr>
          <p:nvPr>
            <p:ph type="ftr" sz="quarter" idx="11"/>
          </p:nvPr>
        </p:nvSpPr>
        <p:spPr/>
        <p:txBody>
          <a:bodyPr/>
          <a:lstStyle/>
          <a:p>
            <a:r>
              <a:rPr lang="en-US"/>
              <a:t>ESB: Analytics</a:t>
            </a:r>
          </a:p>
        </p:txBody>
      </p:sp>
      <p:sp>
        <p:nvSpPr>
          <p:cNvPr id="4" name="Slide Number Placeholder 3">
            <a:extLst>
              <a:ext uri="{FF2B5EF4-FFF2-40B4-BE49-F238E27FC236}">
                <a16:creationId xmlns:a16="http://schemas.microsoft.com/office/drawing/2014/main" id="{BAA32B5C-3285-477F-B755-A6F2F0F4D3A2}"/>
              </a:ext>
            </a:extLst>
          </p:cNvPr>
          <p:cNvSpPr>
            <a:spLocks noGrp="1"/>
          </p:cNvSpPr>
          <p:nvPr>
            <p:ph type="sldNum" sz="quarter" idx="12"/>
          </p:nvPr>
        </p:nvSpPr>
        <p:spPr/>
        <p:txBody>
          <a:bodyPr/>
          <a:lstStyle/>
          <a:p>
            <a:r>
              <a:rPr lang="en-GB"/>
              <a:t>Page </a:t>
            </a:r>
            <a:fld id="{F1BC30E3-FFE5-4B91-AA19-87A149EBB9EE}" type="slidenum">
              <a:rPr smtClean="0"/>
              <a:pPr/>
              <a:t>‹#›</a:t>
            </a:fld>
            <a:endParaRPr/>
          </a:p>
        </p:txBody>
      </p:sp>
      <p:sp>
        <p:nvSpPr>
          <p:cNvPr id="5" name="Freeform 6"/>
          <p:cNvSpPr>
            <a:spLocks/>
          </p:cNvSpPr>
          <p:nvPr userDrawn="1"/>
        </p:nvSpPr>
        <p:spPr bwMode="gray">
          <a:xfrm>
            <a:off x="0" y="0"/>
            <a:ext cx="6019840" cy="5334000"/>
          </a:xfrm>
          <a:custGeom>
            <a:avLst/>
            <a:gdLst>
              <a:gd name="connsiteX0" fmla="*/ 0 w 10000"/>
              <a:gd name="connsiteY0" fmla="*/ 0 h 10000"/>
              <a:gd name="connsiteX1" fmla="*/ 10000 w 10000"/>
              <a:gd name="connsiteY1" fmla="*/ 0 h 10000"/>
              <a:gd name="connsiteX2" fmla="*/ 10000 w 10000"/>
              <a:gd name="connsiteY2" fmla="*/ 8019 h 10000"/>
              <a:gd name="connsiteX3" fmla="*/ 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0"/>
                </a:moveTo>
                <a:lnTo>
                  <a:pt x="10000" y="0"/>
                </a:lnTo>
                <a:lnTo>
                  <a:pt x="10000" y="8019"/>
                </a:lnTo>
                <a:lnTo>
                  <a:pt x="0" y="10000"/>
                </a:lnTo>
                <a:lnTo>
                  <a:pt x="0" y="0"/>
                </a:lnTo>
                <a:close/>
              </a:path>
            </a:pathLst>
          </a:custGeom>
          <a:solidFill>
            <a:schemeClr val="tx2"/>
          </a:solidFill>
          <a:ln w="9525">
            <a:noFill/>
            <a:round/>
            <a:headEnd/>
            <a:tailEnd/>
          </a:ln>
        </p:spPr>
        <p:txBody>
          <a:bodyPr vert="horz" wrap="square" lIns="91392" tIns="45696" rIns="91392" bIns="45696" numCol="1" anchor="t" anchorCtr="0" compatLnSpc="1">
            <a:prstTxWarp prst="textNoShape">
              <a:avLst/>
            </a:prstTxWarp>
          </a:bodyPr>
          <a:lstStyle/>
          <a:p>
            <a:endParaRPr lang="en-GB" sz="1799">
              <a:solidFill>
                <a:schemeClr val="bg1"/>
              </a:solidFill>
            </a:endParaRPr>
          </a:p>
        </p:txBody>
      </p:sp>
      <p:sp>
        <p:nvSpPr>
          <p:cNvPr id="7" name="Text Placeholder 7"/>
          <p:cNvSpPr>
            <a:spLocks noGrp="1"/>
          </p:cNvSpPr>
          <p:nvPr>
            <p:ph type="body" sz="quarter" idx="13" hasCustomPrompt="1"/>
          </p:nvPr>
        </p:nvSpPr>
        <p:spPr>
          <a:xfrm>
            <a:off x="616900" y="1198587"/>
            <a:ext cx="4805243" cy="860400"/>
          </a:xfrm>
        </p:spPr>
        <p:txBody>
          <a:bodyPr lIns="90000" tIns="46800" rIns="90000" bIns="46800"/>
          <a:lstStyle>
            <a:lvl1pPr marL="0" indent="0">
              <a:lnSpc>
                <a:spcPct val="85000"/>
              </a:lnSpc>
              <a:buFontTx/>
              <a:buNone/>
              <a:defRPr sz="2999">
                <a:solidFill>
                  <a:srgbClr val="2E2E38"/>
                </a:solidFill>
              </a:defRPr>
            </a:lvl1pPr>
          </a:lstStyle>
          <a:p>
            <a:pPr lvl="0"/>
            <a:r>
              <a:rPr lang="en-IE"/>
              <a:t>Section divider over two lines or three lines</a:t>
            </a:r>
          </a:p>
        </p:txBody>
      </p:sp>
      <p:sp>
        <p:nvSpPr>
          <p:cNvPr id="8" name="TextBox 7">
            <a:extLst>
              <a:ext uri="{FF2B5EF4-FFF2-40B4-BE49-F238E27FC236}">
                <a16:creationId xmlns:a16="http://schemas.microsoft.com/office/drawing/2014/main" id="{12C079A8-777F-4732-9CA4-D467AD3C36B1}"/>
              </a:ext>
            </a:extLst>
          </p:cNvPr>
          <p:cNvSpPr txBox="1"/>
          <p:nvPr userDrawn="1"/>
        </p:nvSpPr>
        <p:spPr>
          <a:xfrm rot="20248305">
            <a:off x="2859547" y="3642562"/>
            <a:ext cx="5456232" cy="1292662"/>
          </a:xfrm>
          <a:prstGeom prst="rect">
            <a:avLst/>
          </a:prstGeom>
          <a:noFill/>
        </p:spPr>
        <p:txBody>
          <a:bodyPr wrap="square" lIns="0" tIns="36557" rIns="0" bIns="0" rtlCol="0">
            <a:spAutoFit/>
          </a:bodyPr>
          <a:lstStyle/>
          <a:p>
            <a:pPr marL="0" indent="0" algn="ctr">
              <a:lnSpc>
                <a:spcPct val="85000"/>
              </a:lnSpc>
              <a:spcAft>
                <a:spcPts val="600"/>
              </a:spcAft>
              <a:buClr>
                <a:schemeClr val="accent2"/>
              </a:buClr>
              <a:buSzPct val="70000"/>
              <a:buFont typeface="Arial" pitchFamily="34" charset="0"/>
              <a:buNone/>
            </a:pPr>
            <a:r>
              <a:rPr lang="en-GB" sz="9595">
                <a:solidFill>
                  <a:schemeClr val="bg1">
                    <a:alpha val="35000"/>
                  </a:schemeClr>
                </a:solidFill>
              </a:rPr>
              <a:t>DRAFT</a:t>
            </a:r>
          </a:p>
        </p:txBody>
      </p:sp>
    </p:spTree>
    <p:extLst>
      <p:ext uri="{BB962C8B-B14F-4D97-AF65-F5344CB8AC3E}">
        <p14:creationId xmlns:p14="http://schemas.microsoft.com/office/powerpoint/2010/main" val="2092475631"/>
      </p:ext>
    </p:extLst>
  </p:cSld>
  <p:clrMapOvr>
    <a:masterClrMapping/>
  </p:clrMapOvr>
  <p:extLst>
    <p:ext uri="{DCECCB84-F9BA-43D5-87BE-67443E8EF086}">
      <p15:sldGuideLst xmlns:p15="http://schemas.microsoft.com/office/powerpoint/2012/main"/>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Divider 2">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0B882-5FC5-4C48-9562-890886DDEDF3}"/>
              </a:ext>
            </a:extLst>
          </p:cNvPr>
          <p:cNvSpPr>
            <a:spLocks noGrp="1"/>
          </p:cNvSpPr>
          <p:nvPr>
            <p:ph type="dt" sz="half" idx="10"/>
          </p:nvPr>
        </p:nvSpPr>
        <p:spPr/>
        <p:txBody>
          <a:bodyPr/>
          <a:lstStyle/>
          <a:p>
            <a:endParaRPr lang="en-IN"/>
          </a:p>
        </p:txBody>
      </p:sp>
      <p:sp>
        <p:nvSpPr>
          <p:cNvPr id="3" name="Footer Placeholder 2">
            <a:extLst>
              <a:ext uri="{FF2B5EF4-FFF2-40B4-BE49-F238E27FC236}">
                <a16:creationId xmlns:a16="http://schemas.microsoft.com/office/drawing/2014/main" id="{992E7899-FE60-4FDA-8608-58147D09186A}"/>
              </a:ext>
            </a:extLst>
          </p:cNvPr>
          <p:cNvSpPr>
            <a:spLocks noGrp="1"/>
          </p:cNvSpPr>
          <p:nvPr>
            <p:ph type="ftr" sz="quarter" idx="11"/>
          </p:nvPr>
        </p:nvSpPr>
        <p:spPr/>
        <p:txBody>
          <a:bodyPr/>
          <a:lstStyle/>
          <a:p>
            <a:r>
              <a:rPr lang="en-US"/>
              <a:t>ESB: Analytics</a:t>
            </a:r>
          </a:p>
        </p:txBody>
      </p:sp>
      <p:sp>
        <p:nvSpPr>
          <p:cNvPr id="4" name="Slide Number Placeholder 3">
            <a:extLst>
              <a:ext uri="{FF2B5EF4-FFF2-40B4-BE49-F238E27FC236}">
                <a16:creationId xmlns:a16="http://schemas.microsoft.com/office/drawing/2014/main" id="{BAA32B5C-3285-477F-B755-A6F2F0F4D3A2}"/>
              </a:ext>
            </a:extLst>
          </p:cNvPr>
          <p:cNvSpPr>
            <a:spLocks noGrp="1"/>
          </p:cNvSpPr>
          <p:nvPr>
            <p:ph type="sldNum" sz="quarter" idx="12"/>
          </p:nvPr>
        </p:nvSpPr>
        <p:spPr/>
        <p:txBody>
          <a:bodyPr/>
          <a:lstStyle/>
          <a:p>
            <a:r>
              <a:rPr lang="en-GB"/>
              <a:t>Page </a:t>
            </a:r>
            <a:fld id="{F1BC30E3-FFE5-4B91-AA19-87A149EBB9EE}" type="slidenum">
              <a:rPr smtClean="0"/>
              <a:pPr/>
              <a:t>‹#›</a:t>
            </a:fld>
            <a:endParaRPr/>
          </a:p>
        </p:txBody>
      </p:sp>
      <p:sp>
        <p:nvSpPr>
          <p:cNvPr id="5" name="Freeform 6"/>
          <p:cNvSpPr>
            <a:spLocks/>
          </p:cNvSpPr>
          <p:nvPr userDrawn="1"/>
        </p:nvSpPr>
        <p:spPr bwMode="gray">
          <a:xfrm>
            <a:off x="227582" y="196770"/>
            <a:ext cx="6019840" cy="5334000"/>
          </a:xfrm>
          <a:custGeom>
            <a:avLst/>
            <a:gdLst>
              <a:gd name="connsiteX0" fmla="*/ 0 w 10000"/>
              <a:gd name="connsiteY0" fmla="*/ 0 h 10000"/>
              <a:gd name="connsiteX1" fmla="*/ 10000 w 10000"/>
              <a:gd name="connsiteY1" fmla="*/ 0 h 10000"/>
              <a:gd name="connsiteX2" fmla="*/ 10000 w 10000"/>
              <a:gd name="connsiteY2" fmla="*/ 8019 h 10000"/>
              <a:gd name="connsiteX3" fmla="*/ 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0"/>
                </a:moveTo>
                <a:lnTo>
                  <a:pt x="10000" y="0"/>
                </a:lnTo>
                <a:lnTo>
                  <a:pt x="10000" y="8019"/>
                </a:lnTo>
                <a:lnTo>
                  <a:pt x="0" y="10000"/>
                </a:lnTo>
                <a:lnTo>
                  <a:pt x="0" y="0"/>
                </a:lnTo>
                <a:close/>
              </a:path>
            </a:pathLst>
          </a:custGeom>
          <a:solidFill>
            <a:srgbClr val="FFE600"/>
          </a:solidFill>
          <a:ln w="9525">
            <a:noFill/>
            <a:round/>
            <a:headEnd/>
            <a:tailEnd/>
          </a:ln>
          <a:effectLst/>
        </p:spPr>
        <p:txBody>
          <a:bodyPr vert="horz" wrap="square" lIns="91392" tIns="45696" rIns="91392" bIns="45696" numCol="1" anchor="t" anchorCtr="0" compatLnSpc="1">
            <a:prstTxWarp prst="textNoShape">
              <a:avLst/>
            </a:prstTxWarp>
          </a:bodyPr>
          <a:lstStyle/>
          <a:p>
            <a:pPr lvl="0"/>
            <a:endParaRPr lang="en-GB" sz="1799">
              <a:solidFill>
                <a:schemeClr val="bg1"/>
              </a:solidFill>
            </a:endParaRPr>
          </a:p>
        </p:txBody>
      </p:sp>
      <p:sp>
        <p:nvSpPr>
          <p:cNvPr id="7" name="Text Placeholder 7"/>
          <p:cNvSpPr>
            <a:spLocks noGrp="1"/>
          </p:cNvSpPr>
          <p:nvPr>
            <p:ph type="body" sz="quarter" idx="13" hasCustomPrompt="1"/>
          </p:nvPr>
        </p:nvSpPr>
        <p:spPr>
          <a:xfrm>
            <a:off x="616900" y="1198587"/>
            <a:ext cx="4805243" cy="860400"/>
          </a:xfrm>
        </p:spPr>
        <p:txBody>
          <a:bodyPr lIns="90000" tIns="46800" rIns="90000" bIns="46800"/>
          <a:lstStyle>
            <a:lvl1pPr marL="0" indent="0">
              <a:lnSpc>
                <a:spcPct val="85000"/>
              </a:lnSpc>
              <a:buFontTx/>
              <a:buNone/>
              <a:defRPr sz="2999">
                <a:solidFill>
                  <a:srgbClr val="2E2E38"/>
                </a:solidFill>
              </a:defRPr>
            </a:lvl1pPr>
          </a:lstStyle>
          <a:p>
            <a:pPr lvl="0"/>
            <a:r>
              <a:rPr lang="en-IE"/>
              <a:t>Section divider over two lines or three lines</a:t>
            </a:r>
          </a:p>
        </p:txBody>
      </p:sp>
      <p:sp>
        <p:nvSpPr>
          <p:cNvPr id="8" name="TextBox 7">
            <a:extLst>
              <a:ext uri="{FF2B5EF4-FFF2-40B4-BE49-F238E27FC236}">
                <a16:creationId xmlns:a16="http://schemas.microsoft.com/office/drawing/2014/main" id="{03001118-0672-4E2B-BC5C-E5D081977623}"/>
              </a:ext>
            </a:extLst>
          </p:cNvPr>
          <p:cNvSpPr txBox="1"/>
          <p:nvPr userDrawn="1"/>
        </p:nvSpPr>
        <p:spPr>
          <a:xfrm rot="20248305">
            <a:off x="2859547" y="3642562"/>
            <a:ext cx="5456232" cy="1292662"/>
          </a:xfrm>
          <a:prstGeom prst="rect">
            <a:avLst/>
          </a:prstGeom>
          <a:noFill/>
        </p:spPr>
        <p:txBody>
          <a:bodyPr wrap="square" lIns="0" tIns="36557" rIns="0" bIns="0" rtlCol="0">
            <a:spAutoFit/>
          </a:bodyPr>
          <a:lstStyle/>
          <a:p>
            <a:pPr marL="0" indent="0" algn="ctr">
              <a:lnSpc>
                <a:spcPct val="85000"/>
              </a:lnSpc>
              <a:spcAft>
                <a:spcPts val="600"/>
              </a:spcAft>
              <a:buClr>
                <a:schemeClr val="accent2"/>
              </a:buClr>
              <a:buSzPct val="70000"/>
              <a:buFont typeface="Arial" pitchFamily="34" charset="0"/>
              <a:buNone/>
            </a:pPr>
            <a:r>
              <a:rPr lang="en-GB" sz="9595">
                <a:solidFill>
                  <a:schemeClr val="bg1">
                    <a:alpha val="35000"/>
                  </a:schemeClr>
                </a:solidFill>
              </a:rPr>
              <a:t>DRAFT</a:t>
            </a:r>
          </a:p>
        </p:txBody>
      </p:sp>
    </p:spTree>
    <p:extLst>
      <p:ext uri="{BB962C8B-B14F-4D97-AF65-F5344CB8AC3E}">
        <p14:creationId xmlns:p14="http://schemas.microsoft.com/office/powerpoint/2010/main" val="1665508163"/>
      </p:ext>
    </p:extLst>
  </p:cSld>
  <p:clrMapOvr>
    <a:masterClrMapping/>
  </p:clrMapOvr>
  <p:extLst>
    <p:ext uri="{DCECCB84-F9BA-43D5-87BE-67443E8EF086}">
      <p15:sldGuideLst xmlns:p15="http://schemas.microsoft.com/office/powerpoint/2012/main"/>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Divider 2_Photo">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0B882-5FC5-4C48-9562-890886DDEDF3}"/>
              </a:ext>
            </a:extLst>
          </p:cNvPr>
          <p:cNvSpPr>
            <a:spLocks noGrp="1"/>
          </p:cNvSpPr>
          <p:nvPr>
            <p:ph type="dt" sz="half" idx="10"/>
          </p:nvPr>
        </p:nvSpPr>
        <p:spPr/>
        <p:txBody>
          <a:bodyPr/>
          <a:lstStyle/>
          <a:p>
            <a:endParaRPr lang="en-IN"/>
          </a:p>
        </p:txBody>
      </p:sp>
      <p:sp>
        <p:nvSpPr>
          <p:cNvPr id="3" name="Footer Placeholder 2">
            <a:extLst>
              <a:ext uri="{FF2B5EF4-FFF2-40B4-BE49-F238E27FC236}">
                <a16:creationId xmlns:a16="http://schemas.microsoft.com/office/drawing/2014/main" id="{992E7899-FE60-4FDA-8608-58147D09186A}"/>
              </a:ext>
            </a:extLst>
          </p:cNvPr>
          <p:cNvSpPr>
            <a:spLocks noGrp="1"/>
          </p:cNvSpPr>
          <p:nvPr>
            <p:ph type="ftr" sz="quarter" idx="11"/>
          </p:nvPr>
        </p:nvSpPr>
        <p:spPr/>
        <p:txBody>
          <a:bodyPr/>
          <a:lstStyle/>
          <a:p>
            <a:r>
              <a:rPr lang="en-US"/>
              <a:t>ESB: Analytics</a:t>
            </a:r>
          </a:p>
        </p:txBody>
      </p:sp>
      <p:sp>
        <p:nvSpPr>
          <p:cNvPr id="4" name="Slide Number Placeholder 3">
            <a:extLst>
              <a:ext uri="{FF2B5EF4-FFF2-40B4-BE49-F238E27FC236}">
                <a16:creationId xmlns:a16="http://schemas.microsoft.com/office/drawing/2014/main" id="{BAA32B5C-3285-477F-B755-A6F2F0F4D3A2}"/>
              </a:ext>
            </a:extLst>
          </p:cNvPr>
          <p:cNvSpPr>
            <a:spLocks noGrp="1"/>
          </p:cNvSpPr>
          <p:nvPr>
            <p:ph type="sldNum" sz="quarter" idx="12"/>
          </p:nvPr>
        </p:nvSpPr>
        <p:spPr/>
        <p:txBody>
          <a:bodyPr/>
          <a:lstStyle/>
          <a:p>
            <a:r>
              <a:rPr lang="en-GB"/>
              <a:t>Page </a:t>
            </a:r>
            <a:fld id="{F1BC30E3-FFE5-4B91-AA19-87A149EBB9EE}" type="slidenum">
              <a:rPr smtClean="0"/>
              <a:pPr/>
              <a:t>‹#›</a:t>
            </a:fld>
            <a:endParaRPr/>
          </a:p>
        </p:txBody>
      </p:sp>
      <p:sp>
        <p:nvSpPr>
          <p:cNvPr id="5" name="Freeform 6"/>
          <p:cNvSpPr>
            <a:spLocks/>
          </p:cNvSpPr>
          <p:nvPr userDrawn="1"/>
        </p:nvSpPr>
        <p:spPr bwMode="gray">
          <a:xfrm>
            <a:off x="227582" y="196770"/>
            <a:ext cx="6019840" cy="5334000"/>
          </a:xfrm>
          <a:custGeom>
            <a:avLst/>
            <a:gdLst>
              <a:gd name="connsiteX0" fmla="*/ 0 w 10000"/>
              <a:gd name="connsiteY0" fmla="*/ 0 h 10000"/>
              <a:gd name="connsiteX1" fmla="*/ 10000 w 10000"/>
              <a:gd name="connsiteY1" fmla="*/ 0 h 10000"/>
              <a:gd name="connsiteX2" fmla="*/ 10000 w 10000"/>
              <a:gd name="connsiteY2" fmla="*/ 8019 h 10000"/>
              <a:gd name="connsiteX3" fmla="*/ 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0"/>
                </a:moveTo>
                <a:lnTo>
                  <a:pt x="10000" y="0"/>
                </a:lnTo>
                <a:lnTo>
                  <a:pt x="10000" y="8019"/>
                </a:lnTo>
                <a:lnTo>
                  <a:pt x="0" y="10000"/>
                </a:lnTo>
                <a:lnTo>
                  <a:pt x="0" y="0"/>
                </a:lnTo>
                <a:close/>
              </a:path>
            </a:pathLst>
          </a:custGeom>
          <a:solidFill>
            <a:srgbClr val="FFE600"/>
          </a:solidFill>
          <a:ln w="9525">
            <a:noFill/>
            <a:round/>
            <a:headEnd/>
            <a:tailEnd/>
          </a:ln>
          <a:effectLst/>
        </p:spPr>
        <p:txBody>
          <a:bodyPr vert="horz" wrap="square" lIns="91392" tIns="45696" rIns="91392" bIns="45696" numCol="1" anchor="t" anchorCtr="0" compatLnSpc="1">
            <a:prstTxWarp prst="textNoShape">
              <a:avLst/>
            </a:prstTxWarp>
          </a:bodyPr>
          <a:lstStyle/>
          <a:p>
            <a:pPr lvl="0"/>
            <a:endParaRPr lang="en-GB" sz="1799">
              <a:solidFill>
                <a:schemeClr val="bg1"/>
              </a:solidFill>
            </a:endParaRPr>
          </a:p>
        </p:txBody>
      </p:sp>
      <p:sp>
        <p:nvSpPr>
          <p:cNvPr id="7" name="Text Placeholder 7"/>
          <p:cNvSpPr>
            <a:spLocks noGrp="1"/>
          </p:cNvSpPr>
          <p:nvPr>
            <p:ph type="body" sz="quarter" idx="13" hasCustomPrompt="1"/>
          </p:nvPr>
        </p:nvSpPr>
        <p:spPr>
          <a:xfrm>
            <a:off x="616900" y="1198587"/>
            <a:ext cx="4805243" cy="860400"/>
          </a:xfrm>
        </p:spPr>
        <p:txBody>
          <a:bodyPr lIns="90000" tIns="46800" rIns="90000" bIns="46800"/>
          <a:lstStyle>
            <a:lvl1pPr marL="0" indent="0">
              <a:lnSpc>
                <a:spcPct val="85000"/>
              </a:lnSpc>
              <a:buFontTx/>
              <a:buNone/>
              <a:defRPr sz="2999">
                <a:solidFill>
                  <a:srgbClr val="2E2E38"/>
                </a:solidFill>
              </a:defRPr>
            </a:lvl1pPr>
          </a:lstStyle>
          <a:p>
            <a:pPr lvl="0"/>
            <a:r>
              <a:rPr lang="en-IE"/>
              <a:t>Section divider over two lines or three lines</a:t>
            </a:r>
          </a:p>
        </p:txBody>
      </p:sp>
      <p:sp>
        <p:nvSpPr>
          <p:cNvPr id="8" name="TextBox 7">
            <a:extLst>
              <a:ext uri="{FF2B5EF4-FFF2-40B4-BE49-F238E27FC236}">
                <a16:creationId xmlns:a16="http://schemas.microsoft.com/office/drawing/2014/main" id="{D9A26E50-5C9D-407A-BFFC-6ACD662D6E0B}"/>
              </a:ext>
            </a:extLst>
          </p:cNvPr>
          <p:cNvSpPr txBox="1"/>
          <p:nvPr userDrawn="1"/>
        </p:nvSpPr>
        <p:spPr>
          <a:xfrm rot="20248305">
            <a:off x="2859547" y="3642562"/>
            <a:ext cx="5456232" cy="1292662"/>
          </a:xfrm>
          <a:prstGeom prst="rect">
            <a:avLst/>
          </a:prstGeom>
          <a:noFill/>
        </p:spPr>
        <p:txBody>
          <a:bodyPr wrap="square" lIns="0" tIns="36557" rIns="0" bIns="0" rtlCol="0">
            <a:spAutoFit/>
          </a:bodyPr>
          <a:lstStyle/>
          <a:p>
            <a:pPr marL="0" indent="0" algn="ctr">
              <a:lnSpc>
                <a:spcPct val="85000"/>
              </a:lnSpc>
              <a:spcAft>
                <a:spcPts val="600"/>
              </a:spcAft>
              <a:buClr>
                <a:schemeClr val="accent2"/>
              </a:buClr>
              <a:buSzPct val="70000"/>
              <a:buFont typeface="Arial" pitchFamily="34" charset="0"/>
              <a:buNone/>
            </a:pPr>
            <a:r>
              <a:rPr lang="en-GB" sz="9595">
                <a:solidFill>
                  <a:schemeClr val="bg1">
                    <a:alpha val="35000"/>
                  </a:schemeClr>
                </a:solidFill>
              </a:rPr>
              <a:t>DRAFT</a:t>
            </a:r>
          </a:p>
        </p:txBody>
      </p:sp>
    </p:spTree>
    <p:extLst>
      <p:ext uri="{BB962C8B-B14F-4D97-AF65-F5344CB8AC3E}">
        <p14:creationId xmlns:p14="http://schemas.microsoft.com/office/powerpoint/2010/main" val="4285622623"/>
      </p:ext>
    </p:extLst>
  </p:cSld>
  <p:clrMapOvr>
    <a:masterClrMapping/>
  </p:clrMapOvr>
  <p:extLst>
    <p:ext uri="{DCECCB84-F9BA-43D5-87BE-67443E8EF086}">
      <p15:sldGuideLst xmlns:p15="http://schemas.microsoft.com/office/powerpoint/2012/main"/>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Empty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4996967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3" name="Media Placeholder 2">
            <a:extLst>
              <a:ext uri="{FF2B5EF4-FFF2-40B4-BE49-F238E27FC236}">
                <a16:creationId xmlns:a16="http://schemas.microsoft.com/office/drawing/2014/main" id="{0052CFA6-7CF5-41BD-9D94-2D0DAE108428}"/>
              </a:ext>
            </a:extLst>
          </p:cNvPr>
          <p:cNvSpPr>
            <a:spLocks noGrp="1"/>
          </p:cNvSpPr>
          <p:nvPr>
            <p:ph type="media" sz="quarter" idx="10" hasCustomPrompt="1"/>
          </p:nvPr>
        </p:nvSpPr>
        <p:spPr>
          <a:xfrm>
            <a:off x="0" y="0"/>
            <a:ext cx="12192000" cy="6858000"/>
          </a:xfrm>
        </p:spPr>
        <p:txBody>
          <a:bodyPr anchor="ctr"/>
          <a:lstStyle>
            <a:lvl1pPr marL="0" indent="0" algn="ctr">
              <a:buNone/>
              <a:defRPr/>
            </a:lvl1pPr>
          </a:lstStyle>
          <a:p>
            <a:r>
              <a:rPr lang="en-IN"/>
              <a:t>Video</a:t>
            </a:r>
          </a:p>
        </p:txBody>
      </p:sp>
      <p:sp>
        <p:nvSpPr>
          <p:cNvPr id="2" name="Date Placeholder 1">
            <a:extLst>
              <a:ext uri="{FF2B5EF4-FFF2-40B4-BE49-F238E27FC236}">
                <a16:creationId xmlns:a16="http://schemas.microsoft.com/office/drawing/2014/main" id="{711B3654-4C35-482F-B580-02C23F975B92}"/>
              </a:ext>
            </a:extLst>
          </p:cNvPr>
          <p:cNvSpPr>
            <a:spLocks noGrp="1"/>
          </p:cNvSpPr>
          <p:nvPr>
            <p:ph type="dt" sz="half" idx="11"/>
          </p:nvPr>
        </p:nvSpPr>
        <p:spPr/>
        <p:txBody>
          <a:bodyPr/>
          <a:lstStyle/>
          <a:p>
            <a:endParaRPr lang="en-IN"/>
          </a:p>
        </p:txBody>
      </p:sp>
      <p:sp>
        <p:nvSpPr>
          <p:cNvPr id="4" name="Footer Placeholder 3">
            <a:extLst>
              <a:ext uri="{FF2B5EF4-FFF2-40B4-BE49-F238E27FC236}">
                <a16:creationId xmlns:a16="http://schemas.microsoft.com/office/drawing/2014/main" id="{162EFEC5-10C4-4E79-B06E-F14B8F305F91}"/>
              </a:ext>
            </a:extLst>
          </p:cNvPr>
          <p:cNvSpPr>
            <a:spLocks noGrp="1"/>
          </p:cNvSpPr>
          <p:nvPr>
            <p:ph type="ftr" sz="quarter" idx="12"/>
          </p:nvPr>
        </p:nvSpPr>
        <p:spPr/>
        <p:txBody>
          <a:bodyPr/>
          <a:lstStyle/>
          <a:p>
            <a:r>
              <a:rPr lang="en-US"/>
              <a:t>ESB: Analytics</a:t>
            </a:r>
          </a:p>
        </p:txBody>
      </p:sp>
      <p:sp>
        <p:nvSpPr>
          <p:cNvPr id="5" name="Slide Number Placeholder 4">
            <a:extLst>
              <a:ext uri="{FF2B5EF4-FFF2-40B4-BE49-F238E27FC236}">
                <a16:creationId xmlns:a16="http://schemas.microsoft.com/office/drawing/2014/main" id="{0CC05763-C066-4818-A1DF-64ED4D64BE2E}"/>
              </a:ext>
            </a:extLst>
          </p:cNvPr>
          <p:cNvSpPr>
            <a:spLocks noGrp="1"/>
          </p:cNvSpPr>
          <p:nvPr>
            <p:ph type="sldNum" sz="quarter" idx="13"/>
          </p:nvPr>
        </p:nvSpPr>
        <p:spPr/>
        <p:txBody>
          <a:bodyPr/>
          <a:lstStyle/>
          <a:p>
            <a:r>
              <a:rPr lang="en-GB"/>
              <a:t>Page </a:t>
            </a:r>
            <a:fld id="{F1BC30E3-FFE5-4B91-AA19-87A149EBB9EE}" type="slidenum">
              <a:rPr smtClean="0"/>
              <a:pPr/>
              <a:t>‹#›</a:t>
            </a:fld>
            <a:endParaRPr/>
          </a:p>
        </p:txBody>
      </p:sp>
    </p:spTree>
    <p:extLst>
      <p:ext uri="{BB962C8B-B14F-4D97-AF65-F5344CB8AC3E}">
        <p14:creationId xmlns:p14="http://schemas.microsoft.com/office/powerpoint/2010/main" val="159999162"/>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3855250"/>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9884D11-C844-43CF-BD15-B721F9591525}"/>
              </a:ext>
            </a:extLst>
          </p:cNvPr>
          <p:cNvSpPr/>
          <p:nvPr userDrawn="1"/>
        </p:nvSpPr>
        <p:spPr>
          <a:xfrm>
            <a:off x="0" y="0"/>
            <a:ext cx="12192000" cy="6858000"/>
          </a:xfrm>
          <a:prstGeom prst="rect">
            <a:avLst/>
          </a:prstGeom>
          <a:solidFill>
            <a:srgbClr val="008595"/>
          </a:solidFill>
          <a:ln>
            <a:solidFill>
              <a:srgbClr val="0085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799"/>
          </a:p>
        </p:txBody>
      </p:sp>
    </p:spTree>
    <p:extLst>
      <p:ext uri="{BB962C8B-B14F-4D97-AF65-F5344CB8AC3E}">
        <p14:creationId xmlns:p14="http://schemas.microsoft.com/office/powerpoint/2010/main" val="1368388237"/>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3845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Standard slide">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Line 10"/>
          <p:cNvSpPr>
            <a:spLocks noChangeShapeType="1"/>
          </p:cNvSpPr>
          <p:nvPr userDrawn="1"/>
        </p:nvSpPr>
        <p:spPr bwMode="auto">
          <a:xfrm>
            <a:off x="609601"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a:solidFill>
                <a:schemeClr val="bg1"/>
              </a:solidFill>
            </a:endParaRPr>
          </a:p>
        </p:txBody>
      </p:sp>
      <p:sp>
        <p:nvSpPr>
          <p:cNvPr id="11" name="Line 11"/>
          <p:cNvSpPr>
            <a:spLocks noChangeShapeType="1"/>
          </p:cNvSpPr>
          <p:nvPr userDrawn="1"/>
        </p:nvSpPr>
        <p:spPr bwMode="auto">
          <a:xfrm>
            <a:off x="609601" y="6245352"/>
            <a:ext cx="109728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a:solidFill>
                <a:schemeClr val="bg1"/>
              </a:solidFill>
            </a:endParaRPr>
          </a:p>
        </p:txBody>
      </p:sp>
      <p:sp>
        <p:nvSpPr>
          <p:cNvPr id="4" name="Title 3"/>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r>
              <a:rPr lang="sv-SE"/>
              <a:t>1 January 2014</a:t>
            </a:r>
            <a:endParaRPr lang="en-US"/>
          </a:p>
        </p:txBody>
      </p:sp>
      <p:sp>
        <p:nvSpPr>
          <p:cNvPr id="6" name="Footer Placeholder 5"/>
          <p:cNvSpPr>
            <a:spLocks noGrp="1"/>
          </p:cNvSpPr>
          <p:nvPr>
            <p:ph type="ftr" sz="quarter" idx="11"/>
          </p:nvPr>
        </p:nvSpPr>
        <p:spPr/>
        <p:txBody>
          <a:bodyPr/>
          <a:lstStyle/>
          <a:p>
            <a:r>
              <a:rPr lang="en-GB"/>
              <a:t>Presentation title</a:t>
            </a:r>
          </a:p>
        </p:txBody>
      </p:sp>
    </p:spTree>
    <p:extLst>
      <p:ext uri="{BB962C8B-B14F-4D97-AF65-F5344CB8AC3E}">
        <p14:creationId xmlns:p14="http://schemas.microsoft.com/office/powerpoint/2010/main" val="211109108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890303" y="1328615"/>
            <a:ext cx="10515600" cy="5033108"/>
          </a:xfrm>
          <a:prstGeom prst="rect">
            <a:avLst/>
          </a:prstGeom>
        </p:spPr>
        <p:txBody>
          <a:bodyPr/>
          <a:lstStyle/>
          <a:p>
            <a:r>
              <a:rPr lang="en-US"/>
              <a:t>Click to edit Master title style</a:t>
            </a:r>
            <a:endParaRPr lang="en-IE"/>
          </a:p>
        </p:txBody>
      </p:sp>
    </p:spTree>
    <p:extLst>
      <p:ext uri="{BB962C8B-B14F-4D97-AF65-F5344CB8AC3E}">
        <p14:creationId xmlns:p14="http://schemas.microsoft.com/office/powerpoint/2010/main" val="3209658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5" Type="http://schemas.openxmlformats.org/officeDocument/2006/relationships/slideLayout" Target="../slideLayouts/slideLayout24.xml"/><Relationship Id="rId4" Type="http://schemas.openxmlformats.org/officeDocument/2006/relationships/slideLayout" Target="../slideLayouts/slideLayout23.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slideLayout" Target="../slideLayouts/slideLayout45.xml"/><Relationship Id="rId26" Type="http://schemas.openxmlformats.org/officeDocument/2006/relationships/slideLayout" Target="../slideLayouts/slideLayout53.xml"/><Relationship Id="rId3" Type="http://schemas.openxmlformats.org/officeDocument/2006/relationships/slideLayout" Target="../slideLayouts/slideLayout30.xml"/><Relationship Id="rId21" Type="http://schemas.openxmlformats.org/officeDocument/2006/relationships/slideLayout" Target="../slideLayouts/slideLayout48.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5" Type="http://schemas.openxmlformats.org/officeDocument/2006/relationships/slideLayout" Target="../slideLayouts/slideLayout52.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20" Type="http://schemas.openxmlformats.org/officeDocument/2006/relationships/slideLayout" Target="../slideLayouts/slideLayout47.xml"/><Relationship Id="rId29" Type="http://schemas.openxmlformats.org/officeDocument/2006/relationships/slideLayout" Target="../slideLayouts/slideLayout56.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24" Type="http://schemas.openxmlformats.org/officeDocument/2006/relationships/slideLayout" Target="../slideLayouts/slideLayout51.xml"/><Relationship Id="rId32" Type="http://schemas.openxmlformats.org/officeDocument/2006/relationships/theme" Target="../theme/theme4.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23" Type="http://schemas.openxmlformats.org/officeDocument/2006/relationships/slideLayout" Target="../slideLayouts/slideLayout50.xml"/><Relationship Id="rId28" Type="http://schemas.openxmlformats.org/officeDocument/2006/relationships/slideLayout" Target="../slideLayouts/slideLayout55.xml"/><Relationship Id="rId10" Type="http://schemas.openxmlformats.org/officeDocument/2006/relationships/slideLayout" Target="../slideLayouts/slideLayout37.xml"/><Relationship Id="rId19" Type="http://schemas.openxmlformats.org/officeDocument/2006/relationships/slideLayout" Target="../slideLayouts/slideLayout46.xml"/><Relationship Id="rId31" Type="http://schemas.openxmlformats.org/officeDocument/2006/relationships/slideLayout" Target="../slideLayouts/slideLayout58.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 Id="rId22" Type="http://schemas.openxmlformats.org/officeDocument/2006/relationships/slideLayout" Target="../slideLayouts/slideLayout49.xml"/><Relationship Id="rId27" Type="http://schemas.openxmlformats.org/officeDocument/2006/relationships/slideLayout" Target="../slideLayouts/slideLayout54.xml"/><Relationship Id="rId30" Type="http://schemas.openxmlformats.org/officeDocument/2006/relationships/slideLayout" Target="../slideLayouts/slideLayout5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6.xml"/><Relationship Id="rId13" Type="http://schemas.openxmlformats.org/officeDocument/2006/relationships/slideLayout" Target="../slideLayouts/slideLayout71.xml"/><Relationship Id="rId18" Type="http://schemas.openxmlformats.org/officeDocument/2006/relationships/slideLayout" Target="../slideLayouts/slideLayout76.xml"/><Relationship Id="rId26" Type="http://schemas.openxmlformats.org/officeDocument/2006/relationships/slideLayout" Target="../slideLayouts/slideLayout84.xml"/><Relationship Id="rId3" Type="http://schemas.openxmlformats.org/officeDocument/2006/relationships/slideLayout" Target="../slideLayouts/slideLayout61.xml"/><Relationship Id="rId21" Type="http://schemas.openxmlformats.org/officeDocument/2006/relationships/slideLayout" Target="../slideLayouts/slideLayout79.xml"/><Relationship Id="rId7" Type="http://schemas.openxmlformats.org/officeDocument/2006/relationships/slideLayout" Target="../slideLayouts/slideLayout65.xml"/><Relationship Id="rId12" Type="http://schemas.openxmlformats.org/officeDocument/2006/relationships/slideLayout" Target="../slideLayouts/slideLayout70.xml"/><Relationship Id="rId17" Type="http://schemas.openxmlformats.org/officeDocument/2006/relationships/slideLayout" Target="../slideLayouts/slideLayout75.xml"/><Relationship Id="rId25" Type="http://schemas.openxmlformats.org/officeDocument/2006/relationships/slideLayout" Target="../slideLayouts/slideLayout83.xml"/><Relationship Id="rId33" Type="http://schemas.openxmlformats.org/officeDocument/2006/relationships/theme" Target="../theme/theme5.xml"/><Relationship Id="rId2" Type="http://schemas.openxmlformats.org/officeDocument/2006/relationships/slideLayout" Target="../slideLayouts/slideLayout60.xml"/><Relationship Id="rId16" Type="http://schemas.openxmlformats.org/officeDocument/2006/relationships/slideLayout" Target="../slideLayouts/slideLayout74.xml"/><Relationship Id="rId20" Type="http://schemas.openxmlformats.org/officeDocument/2006/relationships/slideLayout" Target="../slideLayouts/slideLayout78.xml"/><Relationship Id="rId29" Type="http://schemas.openxmlformats.org/officeDocument/2006/relationships/slideLayout" Target="../slideLayouts/slideLayout87.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24" Type="http://schemas.openxmlformats.org/officeDocument/2006/relationships/slideLayout" Target="../slideLayouts/slideLayout82.xml"/><Relationship Id="rId32" Type="http://schemas.openxmlformats.org/officeDocument/2006/relationships/slideLayout" Target="../slideLayouts/slideLayout90.xml"/><Relationship Id="rId5" Type="http://schemas.openxmlformats.org/officeDocument/2006/relationships/slideLayout" Target="../slideLayouts/slideLayout63.xml"/><Relationship Id="rId15" Type="http://schemas.openxmlformats.org/officeDocument/2006/relationships/slideLayout" Target="../slideLayouts/slideLayout73.xml"/><Relationship Id="rId23" Type="http://schemas.openxmlformats.org/officeDocument/2006/relationships/slideLayout" Target="../slideLayouts/slideLayout81.xml"/><Relationship Id="rId28" Type="http://schemas.openxmlformats.org/officeDocument/2006/relationships/slideLayout" Target="../slideLayouts/slideLayout86.xml"/><Relationship Id="rId10" Type="http://schemas.openxmlformats.org/officeDocument/2006/relationships/slideLayout" Target="../slideLayouts/slideLayout68.xml"/><Relationship Id="rId19" Type="http://schemas.openxmlformats.org/officeDocument/2006/relationships/slideLayout" Target="../slideLayouts/slideLayout77.xml"/><Relationship Id="rId31" Type="http://schemas.openxmlformats.org/officeDocument/2006/relationships/slideLayout" Target="../slideLayouts/slideLayout89.xml"/><Relationship Id="rId4" Type="http://schemas.openxmlformats.org/officeDocument/2006/relationships/slideLayout" Target="../slideLayouts/slideLayout62.xml"/><Relationship Id="rId9" Type="http://schemas.openxmlformats.org/officeDocument/2006/relationships/slideLayout" Target="../slideLayouts/slideLayout67.xml"/><Relationship Id="rId14" Type="http://schemas.openxmlformats.org/officeDocument/2006/relationships/slideLayout" Target="../slideLayouts/slideLayout72.xml"/><Relationship Id="rId22" Type="http://schemas.openxmlformats.org/officeDocument/2006/relationships/slideLayout" Target="../slideLayouts/slideLayout80.xml"/><Relationship Id="rId27" Type="http://schemas.openxmlformats.org/officeDocument/2006/relationships/slideLayout" Target="../slideLayouts/slideLayout85.xml"/><Relationship Id="rId30" Type="http://schemas.openxmlformats.org/officeDocument/2006/relationships/slideLayout" Target="../slideLayouts/slideLayout8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9" name="Rectangle 8"/>
          <p:cNvSpPr/>
          <p:nvPr userDrawn="1"/>
        </p:nvSpPr>
        <p:spPr>
          <a:xfrm>
            <a:off x="1" y="6400800"/>
            <a:ext cx="12191999" cy="457200"/>
          </a:xfrm>
          <a:prstGeom prst="rect">
            <a:avLst/>
          </a:prstGeom>
          <a:gradFill flip="none" rotWithShape="1">
            <a:gsLst>
              <a:gs pos="0">
                <a:srgbClr val="0D134F"/>
              </a:gs>
              <a:gs pos="35000">
                <a:srgbClr val="467BBC"/>
              </a:gs>
              <a:gs pos="92000">
                <a:srgbClr val="B6BF00"/>
              </a:gs>
              <a:gs pos="58000">
                <a:srgbClr val="009FDF"/>
              </a:gs>
              <a:gs pos="100000">
                <a:srgbClr val="FFD60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800"/>
          </a:p>
        </p:txBody>
      </p:sp>
      <p:sp>
        <p:nvSpPr>
          <p:cNvPr id="2" name="Title Placeholder 1"/>
          <p:cNvSpPr>
            <a:spLocks noGrp="1"/>
          </p:cNvSpPr>
          <p:nvPr>
            <p:ph type="title"/>
          </p:nvPr>
        </p:nvSpPr>
        <p:spPr>
          <a:xfrm>
            <a:off x="661853" y="221194"/>
            <a:ext cx="9752148" cy="711736"/>
          </a:xfrm>
          <a:prstGeom prst="rect">
            <a:avLst/>
          </a:prstGeom>
        </p:spPr>
        <p:txBody>
          <a:bodyPr vert="horz" lIns="0" tIns="46800" rIns="0" bIns="45720" rtlCol="0" anchor="t" anchorCtr="0">
            <a:noAutofit/>
          </a:bodyPr>
          <a:lstStyle/>
          <a:p>
            <a:r>
              <a:rPr lang="en-US"/>
              <a:t>Click to edit Master title style</a:t>
            </a:r>
            <a:endParaRPr lang="en-IE"/>
          </a:p>
        </p:txBody>
      </p:sp>
      <p:sp>
        <p:nvSpPr>
          <p:cNvPr id="3" name="Text Placeholder 2"/>
          <p:cNvSpPr>
            <a:spLocks noGrp="1"/>
          </p:cNvSpPr>
          <p:nvPr>
            <p:ph type="body" idx="1"/>
          </p:nvPr>
        </p:nvSpPr>
        <p:spPr>
          <a:xfrm>
            <a:off x="661853" y="1332410"/>
            <a:ext cx="9752148" cy="4680000"/>
          </a:xfrm>
          <a:prstGeom prst="rect">
            <a:avLst/>
          </a:prstGeom>
        </p:spPr>
        <p:txBody>
          <a:bodyPr vert="horz" lIns="0" tIns="46800" rIns="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cxnSp>
        <p:nvCxnSpPr>
          <p:cNvPr id="12" name="Straight Connector 11"/>
          <p:cNvCxnSpPr/>
          <p:nvPr userDrawn="1"/>
        </p:nvCxnSpPr>
        <p:spPr>
          <a:xfrm>
            <a:off x="672000" y="1008000"/>
            <a:ext cx="10848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9928227" y="442263"/>
            <a:ext cx="1720845" cy="510443"/>
          </a:xfrm>
          <a:prstGeom prst="rect">
            <a:avLst/>
          </a:prstGeom>
        </p:spPr>
      </p:pic>
    </p:spTree>
    <p:extLst>
      <p:ext uri="{BB962C8B-B14F-4D97-AF65-F5344CB8AC3E}">
        <p14:creationId xmlns:p14="http://schemas.microsoft.com/office/powerpoint/2010/main" val="389877622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708" r:id="rId9"/>
    <p:sldLayoutId id="2147483709" r:id="rId10"/>
    <p:sldLayoutId id="2147483776" r:id="rId11"/>
  </p:sldLayoutIdLst>
  <p:txStyles>
    <p:titleStyle>
      <a:lvl1pPr algn="l" defTabSz="685800" rtl="0" eaLnBrk="1" latinLnBrk="0" hangingPunct="1">
        <a:lnSpc>
          <a:spcPts val="4800"/>
        </a:lnSpc>
        <a:spcBef>
          <a:spcPct val="0"/>
        </a:spcBef>
        <a:buNone/>
        <a:defRPr sz="2500" b="0" kern="1200">
          <a:solidFill>
            <a:schemeClr val="accent1"/>
          </a:solidFill>
          <a:latin typeface="+mj-lt"/>
          <a:ea typeface="+mj-ea"/>
          <a:cs typeface="+mj-cs"/>
        </a:defRPr>
      </a:lvl1pPr>
    </p:titleStyle>
    <p:bodyStyle>
      <a:lvl1pPr marL="0" indent="0" algn="l" defTabSz="685800" rtl="0" eaLnBrk="1" latinLnBrk="0" hangingPunct="1">
        <a:lnSpc>
          <a:spcPct val="100000"/>
        </a:lnSpc>
        <a:spcBef>
          <a:spcPts val="1500"/>
        </a:spcBef>
        <a:buClr>
          <a:schemeClr val="accent2"/>
        </a:buClr>
        <a:buFont typeface="Arial" panose="020B0604020202020204" pitchFamily="34" charset="0"/>
        <a:buNone/>
        <a:defRPr sz="1800" kern="1200">
          <a:solidFill>
            <a:schemeClr val="accent1"/>
          </a:solidFill>
          <a:latin typeface="+mn-lt"/>
          <a:ea typeface="+mn-ea"/>
          <a:cs typeface="+mn-cs"/>
        </a:defRPr>
      </a:lvl1pPr>
      <a:lvl2pPr marL="171450" indent="-171450" algn="l" defTabSz="685800" rtl="0" eaLnBrk="1" latinLnBrk="0" hangingPunct="1">
        <a:lnSpc>
          <a:spcPct val="100000"/>
        </a:lnSpc>
        <a:spcBef>
          <a:spcPts val="0"/>
        </a:spcBef>
        <a:spcAft>
          <a:spcPts val="1500"/>
        </a:spcAft>
        <a:buClr>
          <a:schemeClr val="accent5"/>
        </a:buClr>
        <a:buFont typeface="Arial" panose="020B0604020202020204" pitchFamily="34" charset="0"/>
        <a:buChar char="•"/>
        <a:defRPr sz="1400" kern="1200">
          <a:solidFill>
            <a:schemeClr val="tx1"/>
          </a:solidFill>
          <a:latin typeface="+mn-lt"/>
          <a:ea typeface="+mn-ea"/>
          <a:cs typeface="+mn-cs"/>
        </a:defRPr>
      </a:lvl2pPr>
      <a:lvl3pPr marL="357188"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12">
          <p15:clr>
            <a:srgbClr val="F26B43"/>
          </p15:clr>
        </p15:guide>
        <p15:guide id="2" orient="horz" pos="3793">
          <p15:clr>
            <a:srgbClr val="F26B43"/>
          </p15:clr>
        </p15:guide>
        <p15:guide id="3" orient="horz" pos="834">
          <p15:clr>
            <a:srgbClr val="F26B43"/>
          </p15:clr>
        </p15:guide>
        <p15:guide id="4" pos="4921">
          <p15:clr>
            <a:srgbClr val="F26B43"/>
          </p15:clr>
        </p15:guide>
        <p15:guide id="5" pos="260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9" name="Rectangle 8"/>
          <p:cNvSpPr/>
          <p:nvPr/>
        </p:nvSpPr>
        <p:spPr>
          <a:xfrm>
            <a:off x="1" y="6400800"/>
            <a:ext cx="12191999" cy="457200"/>
          </a:xfrm>
          <a:prstGeom prst="rect">
            <a:avLst/>
          </a:prstGeom>
          <a:gradFill flip="none" rotWithShape="1">
            <a:gsLst>
              <a:gs pos="0">
                <a:srgbClr val="0D134F"/>
              </a:gs>
              <a:gs pos="35000">
                <a:srgbClr val="467BBC"/>
              </a:gs>
              <a:gs pos="92000">
                <a:srgbClr val="B6BF00"/>
              </a:gs>
              <a:gs pos="58000">
                <a:srgbClr val="009FDF"/>
              </a:gs>
              <a:gs pos="100000">
                <a:srgbClr val="FFD60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rgbClr val="A59D95"/>
              </a:solidFill>
            </a:endParaRPr>
          </a:p>
        </p:txBody>
      </p:sp>
    </p:spTree>
    <p:extLst>
      <p:ext uri="{BB962C8B-B14F-4D97-AF65-F5344CB8AC3E}">
        <p14:creationId xmlns:p14="http://schemas.microsoft.com/office/powerpoint/2010/main" val="1429150580"/>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Lst>
  <p:txStyles>
    <p:titleStyle>
      <a:lvl1pPr algn="l" defTabSz="685800" rtl="0" eaLnBrk="1" latinLnBrk="0" hangingPunct="1">
        <a:lnSpc>
          <a:spcPts val="4800"/>
        </a:lnSpc>
        <a:spcBef>
          <a:spcPct val="0"/>
        </a:spcBef>
        <a:buNone/>
        <a:defRPr sz="2500" b="0" kern="1200">
          <a:solidFill>
            <a:schemeClr val="accent1"/>
          </a:solidFill>
          <a:latin typeface="+mj-lt"/>
          <a:ea typeface="+mj-ea"/>
          <a:cs typeface="+mj-cs"/>
        </a:defRPr>
      </a:lvl1pPr>
    </p:titleStyle>
    <p:bodyStyle>
      <a:lvl1pPr marL="0" indent="0" algn="l" defTabSz="685800" rtl="0" eaLnBrk="1" latinLnBrk="0" hangingPunct="1">
        <a:lnSpc>
          <a:spcPct val="100000"/>
        </a:lnSpc>
        <a:spcBef>
          <a:spcPts val="1500"/>
        </a:spcBef>
        <a:buClr>
          <a:schemeClr val="accent2"/>
        </a:buClr>
        <a:buFont typeface="Arial" panose="020B0604020202020204" pitchFamily="34" charset="0"/>
        <a:buNone/>
        <a:defRPr sz="1800" kern="1200">
          <a:solidFill>
            <a:schemeClr val="accent1"/>
          </a:solidFill>
          <a:latin typeface="+mn-lt"/>
          <a:ea typeface="+mn-ea"/>
          <a:cs typeface="+mn-cs"/>
        </a:defRPr>
      </a:lvl1pPr>
      <a:lvl2pPr marL="171450" indent="-171450" algn="l" defTabSz="685800" rtl="0" eaLnBrk="1" latinLnBrk="0" hangingPunct="1">
        <a:lnSpc>
          <a:spcPct val="100000"/>
        </a:lnSpc>
        <a:spcBef>
          <a:spcPts val="0"/>
        </a:spcBef>
        <a:spcAft>
          <a:spcPts val="1500"/>
        </a:spcAft>
        <a:buClr>
          <a:schemeClr val="accent5"/>
        </a:buClr>
        <a:buFont typeface="Arial" panose="020B0604020202020204" pitchFamily="34" charset="0"/>
        <a:buChar char="•"/>
        <a:defRPr sz="1400" kern="1200">
          <a:solidFill>
            <a:schemeClr val="tx1"/>
          </a:solidFill>
          <a:latin typeface="+mn-lt"/>
          <a:ea typeface="+mn-ea"/>
          <a:cs typeface="+mn-cs"/>
        </a:defRPr>
      </a:lvl2pPr>
      <a:lvl3pPr marL="357188"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25">
          <p15:clr>
            <a:srgbClr val="F26B43"/>
          </p15:clr>
        </p15:guide>
        <p15:guide id="2" orient="horz" pos="3793">
          <p15:clr>
            <a:srgbClr val="F26B43"/>
          </p15:clr>
        </p15:guide>
        <p15:guide id="3" orient="horz" pos="834">
          <p15:clr>
            <a:srgbClr val="F26B43"/>
          </p15:clr>
        </p15:guide>
        <p15:guide id="4" pos="6490">
          <p15:clr>
            <a:srgbClr val="F26B43"/>
          </p15:clr>
        </p15:guide>
        <p15:guide id="5" pos="3477">
          <p15:clr>
            <a:srgbClr val="F26B43"/>
          </p15:clr>
        </p15:guide>
        <p15:guide id="6" pos="7357">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9" name="Rectangle 8"/>
          <p:cNvSpPr/>
          <p:nvPr userDrawn="1"/>
        </p:nvSpPr>
        <p:spPr>
          <a:xfrm>
            <a:off x="1" y="6400800"/>
            <a:ext cx="12191999" cy="457200"/>
          </a:xfrm>
          <a:prstGeom prst="rect">
            <a:avLst/>
          </a:prstGeom>
          <a:gradFill flip="none" rotWithShape="1">
            <a:gsLst>
              <a:gs pos="0">
                <a:srgbClr val="0D134F"/>
              </a:gs>
              <a:gs pos="35000">
                <a:srgbClr val="467BBC"/>
              </a:gs>
              <a:gs pos="92000">
                <a:srgbClr val="B6BF00"/>
              </a:gs>
              <a:gs pos="58000">
                <a:srgbClr val="009FDF"/>
              </a:gs>
              <a:gs pos="100000">
                <a:srgbClr val="FFD60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solidFill>
                <a:srgbClr val="A59D95"/>
              </a:solidFill>
            </a:endParaRPr>
          </a:p>
        </p:txBody>
      </p:sp>
      <p:sp>
        <p:nvSpPr>
          <p:cNvPr id="11" name="TextBox 10">
            <a:extLst>
              <a:ext uri="{FF2B5EF4-FFF2-40B4-BE49-F238E27FC236}">
                <a16:creationId xmlns:a16="http://schemas.microsoft.com/office/drawing/2014/main" id="{867A1363-20FF-4065-99C9-3EB1E9993614}"/>
              </a:ext>
            </a:extLst>
          </p:cNvPr>
          <p:cNvSpPr txBox="1"/>
          <p:nvPr userDrawn="1"/>
        </p:nvSpPr>
        <p:spPr>
          <a:xfrm>
            <a:off x="10151954" y="7007383"/>
            <a:ext cx="4571581" cy="430887"/>
          </a:xfrm>
          <a:prstGeom prst="rect">
            <a:avLst/>
          </a:prstGeom>
          <a:noFill/>
        </p:spPr>
        <p:txBody>
          <a:bodyPr wrap="square" rtlCol="0">
            <a:spAutoFit/>
          </a:bodyPr>
          <a:lstStyle/>
          <a:p>
            <a:r>
              <a:rPr lang="en-GB" sz="1100">
                <a:solidFill>
                  <a:srgbClr val="467BBD"/>
                </a:solidFill>
              </a:rPr>
              <a:t>To edit the above URL, please view Slidemaster and scroll up to the parent master (see pic above)</a:t>
            </a:r>
          </a:p>
        </p:txBody>
      </p:sp>
    </p:spTree>
    <p:extLst>
      <p:ext uri="{BB962C8B-B14F-4D97-AF65-F5344CB8AC3E}">
        <p14:creationId xmlns:p14="http://schemas.microsoft.com/office/powerpoint/2010/main" val="412994793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Lst>
  <p:txStyles>
    <p:titleStyle>
      <a:lvl1pPr algn="l" defTabSz="685800" rtl="0" eaLnBrk="1" latinLnBrk="0" hangingPunct="1">
        <a:lnSpc>
          <a:spcPts val="4800"/>
        </a:lnSpc>
        <a:spcBef>
          <a:spcPct val="0"/>
        </a:spcBef>
        <a:buNone/>
        <a:defRPr sz="2500" b="0" kern="1200">
          <a:solidFill>
            <a:schemeClr val="accent1"/>
          </a:solidFill>
          <a:latin typeface="+mj-lt"/>
          <a:ea typeface="+mj-ea"/>
          <a:cs typeface="+mj-cs"/>
        </a:defRPr>
      </a:lvl1pPr>
    </p:titleStyle>
    <p:bodyStyle>
      <a:lvl1pPr marL="0" indent="0" algn="l" defTabSz="685800" rtl="0" eaLnBrk="1" latinLnBrk="0" hangingPunct="1">
        <a:lnSpc>
          <a:spcPct val="100000"/>
        </a:lnSpc>
        <a:spcBef>
          <a:spcPts val="1500"/>
        </a:spcBef>
        <a:buClr>
          <a:schemeClr val="accent2"/>
        </a:buClr>
        <a:buFont typeface="Arial" panose="020B0604020202020204" pitchFamily="34" charset="0"/>
        <a:buNone/>
        <a:defRPr sz="1800" kern="1200">
          <a:solidFill>
            <a:schemeClr val="accent1"/>
          </a:solidFill>
          <a:latin typeface="+mn-lt"/>
          <a:ea typeface="+mn-ea"/>
          <a:cs typeface="+mn-cs"/>
        </a:defRPr>
      </a:lvl1pPr>
      <a:lvl2pPr marL="171450" indent="-171450" algn="l" defTabSz="685800" rtl="0" eaLnBrk="1" latinLnBrk="0" hangingPunct="1">
        <a:lnSpc>
          <a:spcPct val="100000"/>
        </a:lnSpc>
        <a:spcBef>
          <a:spcPts val="0"/>
        </a:spcBef>
        <a:spcAft>
          <a:spcPts val="1500"/>
        </a:spcAft>
        <a:buClr>
          <a:schemeClr val="accent5"/>
        </a:buClr>
        <a:buFont typeface="Arial" panose="020B0604020202020204" pitchFamily="34" charset="0"/>
        <a:buChar char="•"/>
        <a:defRPr sz="1400" kern="1200">
          <a:solidFill>
            <a:schemeClr val="tx1"/>
          </a:solidFill>
          <a:latin typeface="+mn-lt"/>
          <a:ea typeface="+mn-ea"/>
          <a:cs typeface="+mn-cs"/>
        </a:defRPr>
      </a:lvl2pPr>
      <a:lvl3pPr marL="357188"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25">
          <p15:clr>
            <a:srgbClr val="F26B43"/>
          </p15:clr>
        </p15:guide>
        <p15:guide id="2" orient="horz" pos="3793">
          <p15:clr>
            <a:srgbClr val="F26B43"/>
          </p15:clr>
        </p15:guide>
        <p15:guide id="3" orient="horz" pos="834">
          <p15:clr>
            <a:srgbClr val="F26B43"/>
          </p15:clr>
        </p15:guide>
        <p15:guide id="4" pos="6490">
          <p15:clr>
            <a:srgbClr val="F26B43"/>
          </p15:clr>
        </p15:guide>
        <p15:guide id="5" pos="3477">
          <p15:clr>
            <a:srgbClr val="F26B43"/>
          </p15:clr>
        </p15:guide>
        <p15:guide id="6" pos="7357">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1" y="294200"/>
            <a:ext cx="10972800" cy="590880"/>
          </a:xfrm>
          <a:prstGeom prst="rect">
            <a:avLst/>
          </a:prstGeom>
        </p:spPr>
        <p:txBody>
          <a:bodyPr vert="horz" lIns="0" tIns="0" rIns="0" bIns="0" rtlCol="0" anchor="t" anchorCtr="0">
            <a:noAutofit/>
          </a:bodyPr>
          <a:lstStyle/>
          <a:p>
            <a:r>
              <a:rPr lang="en-US"/>
              <a:t>Click to edit Master title style</a:t>
            </a:r>
            <a:endParaRPr lang="en-GB"/>
          </a:p>
        </p:txBody>
      </p:sp>
      <p:sp>
        <p:nvSpPr>
          <p:cNvPr id="3" name="Text Placeholder 2"/>
          <p:cNvSpPr>
            <a:spLocks noGrp="1"/>
          </p:cNvSpPr>
          <p:nvPr>
            <p:ph type="body" idx="1"/>
          </p:nvPr>
        </p:nvSpPr>
        <p:spPr>
          <a:xfrm>
            <a:off x="609601" y="1137920"/>
            <a:ext cx="10972800" cy="4947920"/>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grpSp>
        <p:nvGrpSpPr>
          <p:cNvPr id="14" name="Group 4">
            <a:extLst>
              <a:ext uri="{FF2B5EF4-FFF2-40B4-BE49-F238E27FC236}">
                <a16:creationId xmlns:a16="http://schemas.microsoft.com/office/drawing/2014/main" id="{7E89FB01-0304-4B7A-83F4-087FD710583C}"/>
              </a:ext>
            </a:extLst>
          </p:cNvPr>
          <p:cNvGrpSpPr>
            <a:grpSpLocks noChangeAspect="1"/>
          </p:cNvGrpSpPr>
          <p:nvPr userDrawn="1"/>
        </p:nvGrpSpPr>
        <p:grpSpPr bwMode="auto">
          <a:xfrm>
            <a:off x="11281250" y="6356350"/>
            <a:ext cx="303055" cy="311150"/>
            <a:chOff x="7110" y="4004"/>
            <a:chExt cx="191" cy="196"/>
          </a:xfrm>
        </p:grpSpPr>
        <p:sp>
          <p:nvSpPr>
            <p:cNvPr id="15" name="Freeform 5">
              <a:extLst>
                <a:ext uri="{FF2B5EF4-FFF2-40B4-BE49-F238E27FC236}">
                  <a16:creationId xmlns:a16="http://schemas.microsoft.com/office/drawing/2014/main" id="{4DE1CE93-8A80-4A24-92CA-71C05E453718}"/>
                </a:ext>
              </a:extLst>
            </p:cNvPr>
            <p:cNvSpPr>
              <a:spLocks/>
            </p:cNvSpPr>
            <p:nvPr userDrawn="1"/>
          </p:nvSpPr>
          <p:spPr bwMode="auto">
            <a:xfrm>
              <a:off x="7110" y="4004"/>
              <a:ext cx="191" cy="70"/>
            </a:xfrm>
            <a:custGeom>
              <a:avLst/>
              <a:gdLst>
                <a:gd name="T0" fmla="*/ 191 w 191"/>
                <a:gd name="T1" fmla="*/ 0 h 70"/>
                <a:gd name="T2" fmla="*/ 0 w 191"/>
                <a:gd name="T3" fmla="*/ 70 h 70"/>
                <a:gd name="T4" fmla="*/ 191 w 191"/>
                <a:gd name="T5" fmla="*/ 36 h 70"/>
                <a:gd name="T6" fmla="*/ 191 w 191"/>
                <a:gd name="T7" fmla="*/ 0 h 70"/>
              </a:gdLst>
              <a:ahLst/>
              <a:cxnLst>
                <a:cxn ang="0">
                  <a:pos x="T0" y="T1"/>
                </a:cxn>
                <a:cxn ang="0">
                  <a:pos x="T2" y="T3"/>
                </a:cxn>
                <a:cxn ang="0">
                  <a:pos x="T4" y="T5"/>
                </a:cxn>
                <a:cxn ang="0">
                  <a:pos x="T6" y="T7"/>
                </a:cxn>
              </a:cxnLst>
              <a:rect l="0" t="0" r="r" b="b"/>
              <a:pathLst>
                <a:path w="191" h="70">
                  <a:moveTo>
                    <a:pt x="191" y="0"/>
                  </a:moveTo>
                  <a:lnTo>
                    <a:pt x="0" y="70"/>
                  </a:lnTo>
                  <a:lnTo>
                    <a:pt x="191" y="36"/>
                  </a:lnTo>
                  <a:lnTo>
                    <a:pt x="191"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16" name="Freeform 6">
              <a:extLst>
                <a:ext uri="{FF2B5EF4-FFF2-40B4-BE49-F238E27FC236}">
                  <a16:creationId xmlns:a16="http://schemas.microsoft.com/office/drawing/2014/main" id="{769AC85D-6BA0-4E5B-A206-FB7E85E0DDBE}"/>
                </a:ext>
              </a:extLst>
            </p:cNvPr>
            <p:cNvSpPr>
              <a:spLocks/>
            </p:cNvSpPr>
            <p:nvPr userDrawn="1"/>
          </p:nvSpPr>
          <p:spPr bwMode="auto">
            <a:xfrm>
              <a:off x="7111" y="4103"/>
              <a:ext cx="78" cy="97"/>
            </a:xfrm>
            <a:custGeom>
              <a:avLst/>
              <a:gdLst>
                <a:gd name="T0" fmla="*/ 30 w 78"/>
                <a:gd name="T1" fmla="*/ 58 h 97"/>
                <a:gd name="T2" fmla="*/ 65 w 78"/>
                <a:gd name="T3" fmla="*/ 58 h 97"/>
                <a:gd name="T4" fmla="*/ 65 w 78"/>
                <a:gd name="T5" fmla="*/ 38 h 97"/>
                <a:gd name="T6" fmla="*/ 30 w 78"/>
                <a:gd name="T7" fmla="*/ 38 h 97"/>
                <a:gd name="T8" fmla="*/ 30 w 78"/>
                <a:gd name="T9" fmla="*/ 22 h 97"/>
                <a:gd name="T10" fmla="*/ 68 w 78"/>
                <a:gd name="T11" fmla="*/ 22 h 97"/>
                <a:gd name="T12" fmla="*/ 55 w 78"/>
                <a:gd name="T13" fmla="*/ 0 h 97"/>
                <a:gd name="T14" fmla="*/ 0 w 78"/>
                <a:gd name="T15" fmla="*/ 0 h 97"/>
                <a:gd name="T16" fmla="*/ 0 w 78"/>
                <a:gd name="T17" fmla="*/ 97 h 97"/>
                <a:gd name="T18" fmla="*/ 78 w 78"/>
                <a:gd name="T19" fmla="*/ 97 h 97"/>
                <a:gd name="T20" fmla="*/ 78 w 78"/>
                <a:gd name="T21" fmla="*/ 74 h 97"/>
                <a:gd name="T22" fmla="*/ 30 w 78"/>
                <a:gd name="T23" fmla="*/ 74 h 97"/>
                <a:gd name="T24" fmla="*/ 30 w 78"/>
                <a:gd name="T25" fmla="*/ 5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97">
                  <a:moveTo>
                    <a:pt x="30" y="58"/>
                  </a:moveTo>
                  <a:lnTo>
                    <a:pt x="65" y="58"/>
                  </a:lnTo>
                  <a:lnTo>
                    <a:pt x="65" y="38"/>
                  </a:lnTo>
                  <a:lnTo>
                    <a:pt x="30" y="38"/>
                  </a:lnTo>
                  <a:lnTo>
                    <a:pt x="30" y="22"/>
                  </a:lnTo>
                  <a:lnTo>
                    <a:pt x="68" y="22"/>
                  </a:lnTo>
                  <a:lnTo>
                    <a:pt x="55" y="0"/>
                  </a:lnTo>
                  <a:lnTo>
                    <a:pt x="0" y="0"/>
                  </a:lnTo>
                  <a:lnTo>
                    <a:pt x="0" y="97"/>
                  </a:lnTo>
                  <a:lnTo>
                    <a:pt x="78" y="97"/>
                  </a:lnTo>
                  <a:lnTo>
                    <a:pt x="78" y="74"/>
                  </a:lnTo>
                  <a:lnTo>
                    <a:pt x="30" y="74"/>
                  </a:lnTo>
                  <a:lnTo>
                    <a:pt x="30" y="58"/>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17" name="Freeform 7">
              <a:extLst>
                <a:ext uri="{FF2B5EF4-FFF2-40B4-BE49-F238E27FC236}">
                  <a16:creationId xmlns:a16="http://schemas.microsoft.com/office/drawing/2014/main" id="{5A99D1FF-A731-4C56-AEC5-4C61FAC74874}"/>
                </a:ext>
              </a:extLst>
            </p:cNvPr>
            <p:cNvSpPr>
              <a:spLocks/>
            </p:cNvSpPr>
            <p:nvPr userDrawn="1"/>
          </p:nvSpPr>
          <p:spPr bwMode="auto">
            <a:xfrm>
              <a:off x="7176" y="4103"/>
              <a:ext cx="96" cy="97"/>
            </a:xfrm>
            <a:custGeom>
              <a:avLst/>
              <a:gdLst>
                <a:gd name="T0" fmla="*/ 64 w 96"/>
                <a:gd name="T1" fmla="*/ 0 h 97"/>
                <a:gd name="T2" fmla="*/ 48 w 96"/>
                <a:gd name="T3" fmla="*/ 32 h 97"/>
                <a:gd name="T4" fmla="*/ 32 w 96"/>
                <a:gd name="T5" fmla="*/ 0 h 97"/>
                <a:gd name="T6" fmla="*/ 0 w 96"/>
                <a:gd name="T7" fmla="*/ 0 h 97"/>
                <a:gd name="T8" fmla="*/ 33 w 96"/>
                <a:gd name="T9" fmla="*/ 58 h 97"/>
                <a:gd name="T10" fmla="*/ 33 w 96"/>
                <a:gd name="T11" fmla="*/ 97 h 97"/>
                <a:gd name="T12" fmla="*/ 62 w 96"/>
                <a:gd name="T13" fmla="*/ 97 h 97"/>
                <a:gd name="T14" fmla="*/ 62 w 96"/>
                <a:gd name="T15" fmla="*/ 58 h 97"/>
                <a:gd name="T16" fmla="*/ 96 w 96"/>
                <a:gd name="T17" fmla="*/ 0 h 97"/>
                <a:gd name="T18" fmla="*/ 64 w 96"/>
                <a:gd name="T1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7">
                  <a:moveTo>
                    <a:pt x="64" y="0"/>
                  </a:moveTo>
                  <a:lnTo>
                    <a:pt x="48" y="32"/>
                  </a:lnTo>
                  <a:lnTo>
                    <a:pt x="32" y="0"/>
                  </a:lnTo>
                  <a:lnTo>
                    <a:pt x="0" y="0"/>
                  </a:lnTo>
                  <a:lnTo>
                    <a:pt x="33" y="58"/>
                  </a:lnTo>
                  <a:lnTo>
                    <a:pt x="33" y="97"/>
                  </a:lnTo>
                  <a:lnTo>
                    <a:pt x="62" y="97"/>
                  </a:lnTo>
                  <a:lnTo>
                    <a:pt x="62" y="58"/>
                  </a:lnTo>
                  <a:lnTo>
                    <a:pt x="96" y="0"/>
                  </a:lnTo>
                  <a:lnTo>
                    <a:pt x="64" y="0"/>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grpSp>
      <p:sp>
        <p:nvSpPr>
          <p:cNvPr id="20" name="Date Placeholder 3">
            <a:extLst>
              <a:ext uri="{FF2B5EF4-FFF2-40B4-BE49-F238E27FC236}">
                <a16:creationId xmlns:a16="http://schemas.microsoft.com/office/drawing/2014/main" id="{7FA7D49F-D989-4CDB-9335-913430F7425F}"/>
              </a:ext>
            </a:extLst>
          </p:cNvPr>
          <p:cNvSpPr>
            <a:spLocks noGrp="1"/>
          </p:cNvSpPr>
          <p:nvPr>
            <p:ph type="dt" sz="half" idx="2"/>
          </p:nvPr>
        </p:nvSpPr>
        <p:spPr>
          <a:xfrm>
            <a:off x="1428184" y="6471244"/>
            <a:ext cx="1190638" cy="180000"/>
          </a:xfrm>
          <a:prstGeom prst="rect">
            <a:avLst/>
          </a:prstGeom>
        </p:spPr>
        <p:txBody>
          <a:bodyPr lIns="0" rIns="0"/>
          <a:lstStyle>
            <a:lvl1pPr marL="0" algn="l" defTabSz="913943" rtl="0" eaLnBrk="1" latinLnBrk="0" hangingPunct="1">
              <a:defRPr lang="en-US" sz="800" kern="1200" smtClean="0">
                <a:solidFill>
                  <a:schemeClr val="bg1"/>
                </a:solidFill>
                <a:latin typeface="EYInterstate" panose="02000503020000020004" pitchFamily="2" charset="0"/>
                <a:ea typeface="+mn-ea"/>
                <a:cs typeface="+mn-cs"/>
              </a:defRPr>
            </a:lvl1pPr>
          </a:lstStyle>
          <a:p>
            <a:endParaRPr lang="en-IN"/>
          </a:p>
        </p:txBody>
      </p:sp>
      <p:sp>
        <p:nvSpPr>
          <p:cNvPr id="21" name="Footer Placeholder 4">
            <a:extLst>
              <a:ext uri="{FF2B5EF4-FFF2-40B4-BE49-F238E27FC236}">
                <a16:creationId xmlns:a16="http://schemas.microsoft.com/office/drawing/2014/main" id="{26944631-E8AF-4601-B721-3347E3AFB2F4}"/>
              </a:ext>
            </a:extLst>
          </p:cNvPr>
          <p:cNvSpPr>
            <a:spLocks noGrp="1"/>
          </p:cNvSpPr>
          <p:nvPr>
            <p:ph type="ftr" sz="quarter" idx="3"/>
          </p:nvPr>
        </p:nvSpPr>
        <p:spPr>
          <a:xfrm>
            <a:off x="3237502" y="6471244"/>
            <a:ext cx="5757002" cy="180000"/>
          </a:xfrm>
          <a:prstGeom prst="rect">
            <a:avLst/>
          </a:prstGeom>
        </p:spPr>
        <p:txBody>
          <a:bodyPr lIns="0" rIns="0"/>
          <a:lstStyle>
            <a:lvl1pPr marL="0" algn="l" defTabSz="913943" rtl="0" eaLnBrk="1" latinLnBrk="0" hangingPunct="1">
              <a:defRPr lang="en-US" sz="800" kern="1200" smtClean="0">
                <a:solidFill>
                  <a:schemeClr val="bg1"/>
                </a:solidFill>
                <a:latin typeface="EYInterstate" panose="02000503020000020004" pitchFamily="2" charset="0"/>
                <a:ea typeface="+mn-ea"/>
                <a:cs typeface="+mn-cs"/>
              </a:defRPr>
            </a:lvl1pPr>
          </a:lstStyle>
          <a:p>
            <a:r>
              <a:rPr lang="en-IN"/>
              <a:t>ESB: Analytics</a:t>
            </a:r>
          </a:p>
        </p:txBody>
      </p:sp>
      <p:sp>
        <p:nvSpPr>
          <p:cNvPr id="22" name="Slide Number Placeholder 5">
            <a:extLst>
              <a:ext uri="{FF2B5EF4-FFF2-40B4-BE49-F238E27FC236}">
                <a16:creationId xmlns:a16="http://schemas.microsoft.com/office/drawing/2014/main" id="{1E733AAD-1BCD-417D-A2A4-521F133E28CB}"/>
              </a:ext>
            </a:extLst>
          </p:cNvPr>
          <p:cNvSpPr>
            <a:spLocks noGrp="1"/>
          </p:cNvSpPr>
          <p:nvPr>
            <p:ph type="sldNum" sz="quarter" idx="4"/>
          </p:nvPr>
        </p:nvSpPr>
        <p:spPr>
          <a:xfrm>
            <a:off x="616900" y="6471244"/>
            <a:ext cx="662721" cy="180000"/>
          </a:xfrm>
          <a:prstGeom prst="rect">
            <a:avLst/>
          </a:prstGeom>
        </p:spPr>
        <p:txBody>
          <a:bodyPr lIns="0" rIns="0"/>
          <a:lstStyle>
            <a:lvl1pPr marL="0" algn="l" defTabSz="913943" rtl="0" eaLnBrk="1" latinLnBrk="0" hangingPunct="1">
              <a:defRPr lang="en-GB" sz="800" kern="1200" smtClean="0">
                <a:solidFill>
                  <a:schemeClr val="bg1"/>
                </a:solidFill>
                <a:latin typeface="EYInterstate" panose="02000503020000020004" pitchFamily="2" charset="0"/>
                <a:ea typeface="+mn-ea"/>
                <a:cs typeface="+mn-cs"/>
              </a:defRPr>
            </a:lvl1pPr>
          </a:lstStyle>
          <a:p>
            <a:r>
              <a:rPr lang="en-IN"/>
              <a:t>Page </a:t>
            </a:r>
            <a:fld id="{F1BC30E3-FFE5-4B91-AA19-87A149EBB9EE}" type="slidenum">
              <a:rPr smtClean="0"/>
              <a:pPr/>
              <a:t>‹#›</a:t>
            </a:fld>
            <a:endParaRPr/>
          </a:p>
        </p:txBody>
      </p:sp>
    </p:spTree>
    <p:extLst>
      <p:ext uri="{BB962C8B-B14F-4D97-AF65-F5344CB8AC3E}">
        <p14:creationId xmlns:p14="http://schemas.microsoft.com/office/powerpoint/2010/main" val="1851081022"/>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 id="2147483728" r:id="rId17"/>
    <p:sldLayoutId id="2147483729" r:id="rId18"/>
    <p:sldLayoutId id="2147483730" r:id="rId19"/>
    <p:sldLayoutId id="2147483731" r:id="rId20"/>
    <p:sldLayoutId id="2147483732" r:id="rId21"/>
    <p:sldLayoutId id="2147483733" r:id="rId22"/>
    <p:sldLayoutId id="2147483734" r:id="rId23"/>
    <p:sldLayoutId id="2147483735" r:id="rId24"/>
    <p:sldLayoutId id="2147483736" r:id="rId25"/>
    <p:sldLayoutId id="2147483737" r:id="rId26"/>
    <p:sldLayoutId id="2147483738" r:id="rId27"/>
    <p:sldLayoutId id="2147483739" r:id="rId28"/>
    <p:sldLayoutId id="2147483740" r:id="rId29"/>
    <p:sldLayoutId id="2147483741" r:id="rId30"/>
    <p:sldLayoutId id="2147483742" r:id="rId31"/>
  </p:sldLayoutIdLst>
  <p:hf hdr="0"/>
  <p:txStyles>
    <p:titleStyle>
      <a:lvl1pPr algn="l" defTabSz="913943" rtl="0" eaLnBrk="1" latinLnBrk="0" hangingPunct="1">
        <a:lnSpc>
          <a:spcPct val="85000"/>
        </a:lnSpc>
        <a:spcBef>
          <a:spcPct val="0"/>
        </a:spcBef>
        <a:buNone/>
        <a:defRPr sz="2399" b="0" kern="1200">
          <a:solidFill>
            <a:schemeClr val="bg1"/>
          </a:solidFill>
          <a:latin typeface="EYInterstate Light" panose="02000506000000020004" pitchFamily="2" charset="0"/>
          <a:ea typeface="+mj-ea"/>
          <a:cs typeface="Arial" pitchFamily="34" charset="0"/>
        </a:defRPr>
      </a:lvl1pPr>
    </p:titleStyle>
    <p:bodyStyle>
      <a:lvl1pPr marL="356438" indent="-356438" algn="l" defTabSz="913943" rtl="0" eaLnBrk="1" latinLnBrk="0" hangingPunct="1">
        <a:spcBef>
          <a:spcPct val="20000"/>
        </a:spcBef>
        <a:buClr>
          <a:schemeClr val="tx2"/>
        </a:buClr>
        <a:buSzPct val="110000"/>
        <a:buFont typeface="EYInterstate Light" panose="02000506000000020004" pitchFamily="2" charset="0"/>
        <a:buChar char="•"/>
        <a:defRPr sz="1999" kern="1200">
          <a:solidFill>
            <a:schemeClr val="bg1"/>
          </a:solidFill>
          <a:latin typeface="EYInterstate Light" panose="02000506000000020004" pitchFamily="2" charset="0"/>
          <a:ea typeface="+mn-ea"/>
          <a:cs typeface="+mn-cs"/>
        </a:defRPr>
      </a:lvl1pPr>
      <a:lvl2pPr marL="712875" indent="-356438" algn="l" defTabSz="913943" rtl="0" eaLnBrk="1" latinLnBrk="0" hangingPunct="1">
        <a:spcBef>
          <a:spcPct val="20000"/>
        </a:spcBef>
        <a:buClr>
          <a:schemeClr val="tx2"/>
        </a:buClr>
        <a:buSzPct val="110000"/>
        <a:buFont typeface="EYInterstate Light" panose="02000506000000020004" pitchFamily="2" charset="0"/>
        <a:buChar char="•"/>
        <a:defRPr sz="1799" kern="1200">
          <a:solidFill>
            <a:schemeClr val="bg1"/>
          </a:solidFill>
          <a:latin typeface="EYInterstate Light" panose="02000506000000020004" pitchFamily="2" charset="0"/>
          <a:ea typeface="+mn-ea"/>
          <a:cs typeface="+mn-cs"/>
        </a:defRPr>
      </a:lvl2pPr>
      <a:lvl3pPr marL="1069313" indent="-356438" algn="l" defTabSz="913943" rtl="0" eaLnBrk="1" latinLnBrk="0" hangingPunct="1">
        <a:spcBef>
          <a:spcPct val="20000"/>
        </a:spcBef>
        <a:buClr>
          <a:schemeClr val="tx2"/>
        </a:buClr>
        <a:buSzPct val="110000"/>
        <a:buFont typeface="EYInterstate Light" panose="02000506000000020004" pitchFamily="2" charset="0"/>
        <a:buChar char="•"/>
        <a:defRPr sz="1599" kern="1200">
          <a:solidFill>
            <a:schemeClr val="bg1"/>
          </a:solidFill>
          <a:latin typeface="EYInterstate Light" panose="02000506000000020004" pitchFamily="2" charset="0"/>
          <a:ea typeface="+mn-ea"/>
          <a:cs typeface="+mn-cs"/>
        </a:defRPr>
      </a:lvl3pPr>
      <a:lvl4pPr marL="1425751" indent="-356438" algn="l" defTabSz="913943" rtl="0" eaLnBrk="1" latinLnBrk="0" hangingPunct="1">
        <a:spcBef>
          <a:spcPct val="20000"/>
        </a:spcBef>
        <a:buClr>
          <a:schemeClr val="tx2"/>
        </a:buClr>
        <a:buSzPct val="110000"/>
        <a:buFont typeface="EYInterstate Light" panose="02000506000000020004" pitchFamily="2" charset="0"/>
        <a:buChar char="•"/>
        <a:defRPr sz="1399" kern="1200">
          <a:solidFill>
            <a:schemeClr val="bg1"/>
          </a:solidFill>
          <a:latin typeface="EYInterstate Light" panose="02000506000000020004" pitchFamily="2" charset="0"/>
          <a:ea typeface="+mn-ea"/>
          <a:cs typeface="+mn-cs"/>
        </a:defRPr>
      </a:lvl4pPr>
      <a:lvl5pPr marL="1782188" indent="-356438" algn="l" defTabSz="913943" rtl="0" eaLnBrk="1" latinLnBrk="0" hangingPunct="1">
        <a:spcBef>
          <a:spcPct val="20000"/>
        </a:spcBef>
        <a:buClr>
          <a:schemeClr val="tx2"/>
        </a:buClr>
        <a:buSzPct val="110000"/>
        <a:buFont typeface="EYInterstate Light" panose="02000506000000020004" pitchFamily="2" charset="0"/>
        <a:buChar char="•"/>
        <a:defRPr sz="1199" kern="1200">
          <a:solidFill>
            <a:schemeClr val="bg1"/>
          </a:solidFill>
          <a:latin typeface="EYInterstate Light" panose="02000506000000020004" pitchFamily="2" charset="0"/>
          <a:ea typeface="+mn-ea"/>
          <a:cs typeface="+mn-cs"/>
        </a:defRPr>
      </a:lvl5pPr>
      <a:lvl6pPr marL="2513343" indent="-228486" algn="l" defTabSz="913943"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314" indent="-228486" algn="l" defTabSz="913943"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286" indent="-228486" algn="l" defTabSz="913943"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257" indent="-228486" algn="l" defTabSz="913943"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3943" rtl="0" eaLnBrk="1" latinLnBrk="0" hangingPunct="1">
        <a:defRPr sz="1799" kern="1200">
          <a:solidFill>
            <a:schemeClr val="tx1"/>
          </a:solidFill>
          <a:latin typeface="+mn-lt"/>
          <a:ea typeface="+mn-ea"/>
          <a:cs typeface="+mn-cs"/>
        </a:defRPr>
      </a:lvl1pPr>
      <a:lvl2pPr marL="456971" algn="l" defTabSz="913943" rtl="0" eaLnBrk="1" latinLnBrk="0" hangingPunct="1">
        <a:defRPr sz="1799" kern="1200">
          <a:solidFill>
            <a:schemeClr val="tx1"/>
          </a:solidFill>
          <a:latin typeface="+mn-lt"/>
          <a:ea typeface="+mn-ea"/>
          <a:cs typeface="+mn-cs"/>
        </a:defRPr>
      </a:lvl2pPr>
      <a:lvl3pPr marL="913943" algn="l" defTabSz="913943" rtl="0" eaLnBrk="1" latinLnBrk="0" hangingPunct="1">
        <a:defRPr sz="1799" kern="1200">
          <a:solidFill>
            <a:schemeClr val="tx1"/>
          </a:solidFill>
          <a:latin typeface="+mn-lt"/>
          <a:ea typeface="+mn-ea"/>
          <a:cs typeface="+mn-cs"/>
        </a:defRPr>
      </a:lvl3pPr>
      <a:lvl4pPr marL="1370914" algn="l" defTabSz="913943" rtl="0" eaLnBrk="1" latinLnBrk="0" hangingPunct="1">
        <a:defRPr sz="1799" kern="1200">
          <a:solidFill>
            <a:schemeClr val="tx1"/>
          </a:solidFill>
          <a:latin typeface="+mn-lt"/>
          <a:ea typeface="+mn-ea"/>
          <a:cs typeface="+mn-cs"/>
        </a:defRPr>
      </a:lvl4pPr>
      <a:lvl5pPr marL="1827886" algn="l" defTabSz="913943" rtl="0" eaLnBrk="1" latinLnBrk="0" hangingPunct="1">
        <a:defRPr sz="1799" kern="1200">
          <a:solidFill>
            <a:schemeClr val="tx1"/>
          </a:solidFill>
          <a:latin typeface="+mn-lt"/>
          <a:ea typeface="+mn-ea"/>
          <a:cs typeface="+mn-cs"/>
        </a:defRPr>
      </a:lvl5pPr>
      <a:lvl6pPr marL="2284857" algn="l" defTabSz="913943" rtl="0" eaLnBrk="1" latinLnBrk="0" hangingPunct="1">
        <a:defRPr sz="1799" kern="1200">
          <a:solidFill>
            <a:schemeClr val="tx1"/>
          </a:solidFill>
          <a:latin typeface="+mn-lt"/>
          <a:ea typeface="+mn-ea"/>
          <a:cs typeface="+mn-cs"/>
        </a:defRPr>
      </a:lvl6pPr>
      <a:lvl7pPr marL="2741828" algn="l" defTabSz="913943" rtl="0" eaLnBrk="1" latinLnBrk="0" hangingPunct="1">
        <a:defRPr sz="1799" kern="1200">
          <a:solidFill>
            <a:schemeClr val="tx1"/>
          </a:solidFill>
          <a:latin typeface="+mn-lt"/>
          <a:ea typeface="+mn-ea"/>
          <a:cs typeface="+mn-cs"/>
        </a:defRPr>
      </a:lvl7pPr>
      <a:lvl8pPr marL="3198800" algn="l" defTabSz="913943" rtl="0" eaLnBrk="1" latinLnBrk="0" hangingPunct="1">
        <a:defRPr sz="1799" kern="1200">
          <a:solidFill>
            <a:schemeClr val="tx1"/>
          </a:solidFill>
          <a:latin typeface="+mn-lt"/>
          <a:ea typeface="+mn-ea"/>
          <a:cs typeface="+mn-cs"/>
        </a:defRPr>
      </a:lvl8pPr>
      <a:lvl9pPr marL="3655771" algn="l" defTabSz="91394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72">
          <p15:clr>
            <a:srgbClr val="F26B43"/>
          </p15:clr>
        </p15:guide>
        <p15:guide id="2" orient="horz" pos="709">
          <p15:clr>
            <a:srgbClr val="F26B43"/>
          </p15:clr>
        </p15:guide>
        <p15:guide id="3" pos="7312">
          <p15:clr>
            <a:srgbClr val="F26B43"/>
          </p15:clr>
        </p15:guide>
        <p15:guide id="4" orient="horz" pos="3838">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1" y="294200"/>
            <a:ext cx="10972800" cy="590880"/>
          </a:xfrm>
          <a:prstGeom prst="rect">
            <a:avLst/>
          </a:prstGeom>
        </p:spPr>
        <p:txBody>
          <a:bodyPr vert="horz" lIns="0" tIns="0" rIns="0" bIns="0" rtlCol="0" anchor="t" anchorCtr="0">
            <a:noAutofit/>
          </a:bodyPr>
          <a:lstStyle/>
          <a:p>
            <a:r>
              <a:rPr lang="en-US"/>
              <a:t>Click to edit Master title style</a:t>
            </a:r>
            <a:endParaRPr lang="en-GB"/>
          </a:p>
        </p:txBody>
      </p:sp>
      <p:sp>
        <p:nvSpPr>
          <p:cNvPr id="3" name="Text Placeholder 2"/>
          <p:cNvSpPr>
            <a:spLocks noGrp="1"/>
          </p:cNvSpPr>
          <p:nvPr>
            <p:ph type="body" idx="1"/>
          </p:nvPr>
        </p:nvSpPr>
        <p:spPr>
          <a:xfrm>
            <a:off x="609601" y="1137920"/>
            <a:ext cx="10972800" cy="4947920"/>
          </a:xfrm>
          <a:prstGeom prst="rect">
            <a:avLst/>
          </a:prstGeom>
        </p:spPr>
        <p:txBody>
          <a:bodyPr vert="horz" lIns="0" tIns="0" rIns="0" bIns="0" rtlCol="0" anchor="t" anchorCtr="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grpSp>
        <p:nvGrpSpPr>
          <p:cNvPr id="9" name="Group 4">
            <a:extLst>
              <a:ext uri="{FF2B5EF4-FFF2-40B4-BE49-F238E27FC236}">
                <a16:creationId xmlns:a16="http://schemas.microsoft.com/office/drawing/2014/main" id="{ABA621AC-91DA-4716-A450-56540FA39C36}"/>
              </a:ext>
            </a:extLst>
          </p:cNvPr>
          <p:cNvGrpSpPr>
            <a:grpSpLocks noChangeAspect="1"/>
          </p:cNvGrpSpPr>
          <p:nvPr userDrawn="1"/>
        </p:nvGrpSpPr>
        <p:grpSpPr bwMode="auto">
          <a:xfrm>
            <a:off x="11281250" y="6356350"/>
            <a:ext cx="303055" cy="311150"/>
            <a:chOff x="7110" y="4004"/>
            <a:chExt cx="191" cy="196"/>
          </a:xfrm>
        </p:grpSpPr>
        <p:sp>
          <p:nvSpPr>
            <p:cNvPr id="11" name="Freeform 5">
              <a:extLst>
                <a:ext uri="{FF2B5EF4-FFF2-40B4-BE49-F238E27FC236}">
                  <a16:creationId xmlns:a16="http://schemas.microsoft.com/office/drawing/2014/main" id="{76E3EDA9-8EAC-419E-8C11-4E1E158AF762}"/>
                </a:ext>
              </a:extLst>
            </p:cNvPr>
            <p:cNvSpPr>
              <a:spLocks/>
            </p:cNvSpPr>
            <p:nvPr userDrawn="1"/>
          </p:nvSpPr>
          <p:spPr bwMode="auto">
            <a:xfrm>
              <a:off x="7110" y="4004"/>
              <a:ext cx="191" cy="70"/>
            </a:xfrm>
            <a:custGeom>
              <a:avLst/>
              <a:gdLst>
                <a:gd name="T0" fmla="*/ 191 w 191"/>
                <a:gd name="T1" fmla="*/ 0 h 70"/>
                <a:gd name="T2" fmla="*/ 0 w 191"/>
                <a:gd name="T3" fmla="*/ 70 h 70"/>
                <a:gd name="T4" fmla="*/ 191 w 191"/>
                <a:gd name="T5" fmla="*/ 36 h 70"/>
                <a:gd name="T6" fmla="*/ 191 w 191"/>
                <a:gd name="T7" fmla="*/ 0 h 70"/>
              </a:gdLst>
              <a:ahLst/>
              <a:cxnLst>
                <a:cxn ang="0">
                  <a:pos x="T0" y="T1"/>
                </a:cxn>
                <a:cxn ang="0">
                  <a:pos x="T2" y="T3"/>
                </a:cxn>
                <a:cxn ang="0">
                  <a:pos x="T4" y="T5"/>
                </a:cxn>
                <a:cxn ang="0">
                  <a:pos x="T6" y="T7"/>
                </a:cxn>
              </a:cxnLst>
              <a:rect l="0" t="0" r="r" b="b"/>
              <a:pathLst>
                <a:path w="191" h="70">
                  <a:moveTo>
                    <a:pt x="191" y="0"/>
                  </a:moveTo>
                  <a:lnTo>
                    <a:pt x="0" y="70"/>
                  </a:lnTo>
                  <a:lnTo>
                    <a:pt x="191" y="36"/>
                  </a:lnTo>
                  <a:lnTo>
                    <a:pt x="191"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12" name="Freeform 6">
              <a:extLst>
                <a:ext uri="{FF2B5EF4-FFF2-40B4-BE49-F238E27FC236}">
                  <a16:creationId xmlns:a16="http://schemas.microsoft.com/office/drawing/2014/main" id="{ABC9458B-8C2C-486A-8ADE-F22CCDC7E2F8}"/>
                </a:ext>
              </a:extLst>
            </p:cNvPr>
            <p:cNvSpPr>
              <a:spLocks/>
            </p:cNvSpPr>
            <p:nvPr userDrawn="1"/>
          </p:nvSpPr>
          <p:spPr bwMode="auto">
            <a:xfrm>
              <a:off x="7111" y="4103"/>
              <a:ext cx="78" cy="97"/>
            </a:xfrm>
            <a:custGeom>
              <a:avLst/>
              <a:gdLst>
                <a:gd name="T0" fmla="*/ 30 w 78"/>
                <a:gd name="T1" fmla="*/ 58 h 97"/>
                <a:gd name="T2" fmla="*/ 65 w 78"/>
                <a:gd name="T3" fmla="*/ 58 h 97"/>
                <a:gd name="T4" fmla="*/ 65 w 78"/>
                <a:gd name="T5" fmla="*/ 38 h 97"/>
                <a:gd name="T6" fmla="*/ 30 w 78"/>
                <a:gd name="T7" fmla="*/ 38 h 97"/>
                <a:gd name="T8" fmla="*/ 30 w 78"/>
                <a:gd name="T9" fmla="*/ 22 h 97"/>
                <a:gd name="T10" fmla="*/ 68 w 78"/>
                <a:gd name="T11" fmla="*/ 22 h 97"/>
                <a:gd name="T12" fmla="*/ 55 w 78"/>
                <a:gd name="T13" fmla="*/ 0 h 97"/>
                <a:gd name="T14" fmla="*/ 0 w 78"/>
                <a:gd name="T15" fmla="*/ 0 h 97"/>
                <a:gd name="T16" fmla="*/ 0 w 78"/>
                <a:gd name="T17" fmla="*/ 97 h 97"/>
                <a:gd name="T18" fmla="*/ 78 w 78"/>
                <a:gd name="T19" fmla="*/ 97 h 97"/>
                <a:gd name="T20" fmla="*/ 78 w 78"/>
                <a:gd name="T21" fmla="*/ 74 h 97"/>
                <a:gd name="T22" fmla="*/ 30 w 78"/>
                <a:gd name="T23" fmla="*/ 74 h 97"/>
                <a:gd name="T24" fmla="*/ 30 w 78"/>
                <a:gd name="T25" fmla="*/ 5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97">
                  <a:moveTo>
                    <a:pt x="30" y="58"/>
                  </a:moveTo>
                  <a:lnTo>
                    <a:pt x="65" y="58"/>
                  </a:lnTo>
                  <a:lnTo>
                    <a:pt x="65" y="38"/>
                  </a:lnTo>
                  <a:lnTo>
                    <a:pt x="30" y="38"/>
                  </a:lnTo>
                  <a:lnTo>
                    <a:pt x="30" y="22"/>
                  </a:lnTo>
                  <a:lnTo>
                    <a:pt x="68" y="22"/>
                  </a:lnTo>
                  <a:lnTo>
                    <a:pt x="55" y="0"/>
                  </a:lnTo>
                  <a:lnTo>
                    <a:pt x="0" y="0"/>
                  </a:lnTo>
                  <a:lnTo>
                    <a:pt x="0" y="97"/>
                  </a:lnTo>
                  <a:lnTo>
                    <a:pt x="78" y="97"/>
                  </a:lnTo>
                  <a:lnTo>
                    <a:pt x="78" y="74"/>
                  </a:lnTo>
                  <a:lnTo>
                    <a:pt x="30" y="74"/>
                  </a:lnTo>
                  <a:lnTo>
                    <a:pt x="30" y="5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14" name="Freeform 7">
              <a:extLst>
                <a:ext uri="{FF2B5EF4-FFF2-40B4-BE49-F238E27FC236}">
                  <a16:creationId xmlns:a16="http://schemas.microsoft.com/office/drawing/2014/main" id="{0A4C4046-69B4-41DA-AA2E-E892AEC9AA90}"/>
                </a:ext>
              </a:extLst>
            </p:cNvPr>
            <p:cNvSpPr>
              <a:spLocks/>
            </p:cNvSpPr>
            <p:nvPr userDrawn="1"/>
          </p:nvSpPr>
          <p:spPr bwMode="auto">
            <a:xfrm>
              <a:off x="7176" y="4103"/>
              <a:ext cx="96" cy="97"/>
            </a:xfrm>
            <a:custGeom>
              <a:avLst/>
              <a:gdLst>
                <a:gd name="T0" fmla="*/ 64 w 96"/>
                <a:gd name="T1" fmla="*/ 0 h 97"/>
                <a:gd name="T2" fmla="*/ 48 w 96"/>
                <a:gd name="T3" fmla="*/ 32 h 97"/>
                <a:gd name="T4" fmla="*/ 32 w 96"/>
                <a:gd name="T5" fmla="*/ 0 h 97"/>
                <a:gd name="T6" fmla="*/ 0 w 96"/>
                <a:gd name="T7" fmla="*/ 0 h 97"/>
                <a:gd name="T8" fmla="*/ 33 w 96"/>
                <a:gd name="T9" fmla="*/ 58 h 97"/>
                <a:gd name="T10" fmla="*/ 33 w 96"/>
                <a:gd name="T11" fmla="*/ 97 h 97"/>
                <a:gd name="T12" fmla="*/ 62 w 96"/>
                <a:gd name="T13" fmla="*/ 97 h 97"/>
                <a:gd name="T14" fmla="*/ 62 w 96"/>
                <a:gd name="T15" fmla="*/ 58 h 97"/>
                <a:gd name="T16" fmla="*/ 96 w 96"/>
                <a:gd name="T17" fmla="*/ 0 h 97"/>
                <a:gd name="T18" fmla="*/ 64 w 96"/>
                <a:gd name="T1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7">
                  <a:moveTo>
                    <a:pt x="64" y="0"/>
                  </a:moveTo>
                  <a:lnTo>
                    <a:pt x="48" y="32"/>
                  </a:lnTo>
                  <a:lnTo>
                    <a:pt x="32" y="0"/>
                  </a:lnTo>
                  <a:lnTo>
                    <a:pt x="0" y="0"/>
                  </a:lnTo>
                  <a:lnTo>
                    <a:pt x="33" y="58"/>
                  </a:lnTo>
                  <a:lnTo>
                    <a:pt x="33" y="97"/>
                  </a:lnTo>
                  <a:lnTo>
                    <a:pt x="62" y="97"/>
                  </a:lnTo>
                  <a:lnTo>
                    <a:pt x="62" y="58"/>
                  </a:lnTo>
                  <a:lnTo>
                    <a:pt x="96" y="0"/>
                  </a:lnTo>
                  <a:lnTo>
                    <a:pt x="6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grpSp>
      <p:sp>
        <p:nvSpPr>
          <p:cNvPr id="19" name="Date Placeholder 3">
            <a:extLst>
              <a:ext uri="{FF2B5EF4-FFF2-40B4-BE49-F238E27FC236}">
                <a16:creationId xmlns:a16="http://schemas.microsoft.com/office/drawing/2014/main" id="{600772EA-C6B0-4F5D-AA59-01C0858EFADB}"/>
              </a:ext>
            </a:extLst>
          </p:cNvPr>
          <p:cNvSpPr>
            <a:spLocks noGrp="1"/>
          </p:cNvSpPr>
          <p:nvPr>
            <p:ph type="dt" sz="half" idx="2"/>
          </p:nvPr>
        </p:nvSpPr>
        <p:spPr>
          <a:xfrm>
            <a:off x="1428184" y="6471244"/>
            <a:ext cx="1190638" cy="180000"/>
          </a:xfrm>
          <a:prstGeom prst="rect">
            <a:avLst/>
          </a:prstGeom>
        </p:spPr>
        <p:txBody>
          <a:bodyPr vert="horz" lIns="0" tIns="0" rIns="0" bIns="0" rtlCol="0" anchor="ctr"/>
          <a:lstStyle>
            <a:lvl1pPr marL="0" algn="l" defTabSz="913943" rtl="0" eaLnBrk="1" latinLnBrk="0" hangingPunct="1">
              <a:defRPr lang="en-IN" sz="800" kern="1200" smtClean="0">
                <a:solidFill>
                  <a:schemeClr val="bg1"/>
                </a:solidFill>
                <a:latin typeface="EYInterstate" panose="02000503020000020004" pitchFamily="2" charset="0"/>
                <a:ea typeface="+mn-ea"/>
                <a:cs typeface="+mn-cs"/>
              </a:defRPr>
            </a:lvl1pPr>
          </a:lstStyle>
          <a:p>
            <a:endParaRPr lang="en-IN"/>
          </a:p>
        </p:txBody>
      </p:sp>
      <p:sp>
        <p:nvSpPr>
          <p:cNvPr id="20" name="Footer Placeholder 4">
            <a:extLst>
              <a:ext uri="{FF2B5EF4-FFF2-40B4-BE49-F238E27FC236}">
                <a16:creationId xmlns:a16="http://schemas.microsoft.com/office/drawing/2014/main" id="{AC28FA70-87E4-49F4-AFDE-345AA28E0BE7}"/>
              </a:ext>
            </a:extLst>
          </p:cNvPr>
          <p:cNvSpPr>
            <a:spLocks noGrp="1"/>
          </p:cNvSpPr>
          <p:nvPr>
            <p:ph type="ftr" sz="quarter" idx="3"/>
          </p:nvPr>
        </p:nvSpPr>
        <p:spPr>
          <a:xfrm>
            <a:off x="3237502" y="6471244"/>
            <a:ext cx="5757002" cy="180000"/>
          </a:xfrm>
          <a:prstGeom prst="rect">
            <a:avLst/>
          </a:prstGeom>
        </p:spPr>
        <p:txBody>
          <a:bodyPr vert="horz" lIns="0" tIns="0" rIns="0" bIns="0" rtlCol="0" anchor="ctr"/>
          <a:lstStyle>
            <a:lvl1pPr marL="0" algn="l" defTabSz="913943" rtl="0" eaLnBrk="1" latinLnBrk="0" hangingPunct="1">
              <a:defRPr lang="en-IN" sz="800" kern="1200" dirty="0">
                <a:solidFill>
                  <a:schemeClr val="bg1"/>
                </a:solidFill>
                <a:latin typeface="EYInterstate" panose="02000503020000020004" pitchFamily="2" charset="0"/>
                <a:ea typeface="+mn-ea"/>
                <a:cs typeface="+mn-cs"/>
              </a:defRPr>
            </a:lvl1pPr>
          </a:lstStyle>
          <a:p>
            <a:r>
              <a:rPr lang="en-US"/>
              <a:t>ESB: Analytics</a:t>
            </a:r>
          </a:p>
        </p:txBody>
      </p:sp>
      <p:sp>
        <p:nvSpPr>
          <p:cNvPr id="21" name="Slide Number Placeholder 5">
            <a:extLst>
              <a:ext uri="{FF2B5EF4-FFF2-40B4-BE49-F238E27FC236}">
                <a16:creationId xmlns:a16="http://schemas.microsoft.com/office/drawing/2014/main" id="{3B540F9A-D485-4BD0-B905-41F8A52593F8}"/>
              </a:ext>
            </a:extLst>
          </p:cNvPr>
          <p:cNvSpPr>
            <a:spLocks noGrp="1"/>
          </p:cNvSpPr>
          <p:nvPr>
            <p:ph type="sldNum" sz="quarter" idx="4"/>
          </p:nvPr>
        </p:nvSpPr>
        <p:spPr>
          <a:xfrm>
            <a:off x="616900" y="6471244"/>
            <a:ext cx="662721" cy="180000"/>
          </a:xfrm>
          <a:prstGeom prst="rect">
            <a:avLst/>
          </a:prstGeom>
        </p:spPr>
        <p:txBody>
          <a:bodyPr vert="horz" lIns="0" tIns="0" rIns="0" bIns="0" rtlCol="0" anchor="ctr"/>
          <a:lstStyle>
            <a:lvl1pPr marL="0" algn="l" defTabSz="913943" rtl="0" eaLnBrk="1" latinLnBrk="0" hangingPunct="1">
              <a:defRPr lang="en-IN" sz="800" kern="1200" smtClean="0">
                <a:solidFill>
                  <a:schemeClr val="bg1"/>
                </a:solidFill>
                <a:latin typeface="EYInterstate" panose="02000503020000020004" pitchFamily="2" charset="0"/>
                <a:ea typeface="+mn-ea"/>
                <a:cs typeface="+mn-cs"/>
              </a:defRPr>
            </a:lvl1pPr>
          </a:lstStyle>
          <a:p>
            <a:r>
              <a:rPr lang="en-GB"/>
              <a:t>Page </a:t>
            </a:r>
            <a:fld id="{F1BC30E3-FFE5-4B91-AA19-87A149EBB9EE}" type="slidenum">
              <a:rPr smtClean="0"/>
              <a:pPr/>
              <a:t>‹#›</a:t>
            </a:fld>
            <a:endParaRPr/>
          </a:p>
        </p:txBody>
      </p:sp>
    </p:spTree>
    <p:extLst>
      <p:ext uri="{BB962C8B-B14F-4D97-AF65-F5344CB8AC3E}">
        <p14:creationId xmlns:p14="http://schemas.microsoft.com/office/powerpoint/2010/main" val="791975846"/>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 id="2147483760" r:id="rId17"/>
    <p:sldLayoutId id="2147483761" r:id="rId18"/>
    <p:sldLayoutId id="2147483762" r:id="rId19"/>
    <p:sldLayoutId id="2147483763" r:id="rId20"/>
    <p:sldLayoutId id="2147483764" r:id="rId21"/>
    <p:sldLayoutId id="2147483765" r:id="rId22"/>
    <p:sldLayoutId id="2147483766" r:id="rId23"/>
    <p:sldLayoutId id="2147483767" r:id="rId24"/>
    <p:sldLayoutId id="2147483768" r:id="rId25"/>
    <p:sldLayoutId id="2147483769" r:id="rId26"/>
    <p:sldLayoutId id="2147483770" r:id="rId27"/>
    <p:sldLayoutId id="2147483771" r:id="rId28"/>
    <p:sldLayoutId id="2147483772" r:id="rId29"/>
    <p:sldLayoutId id="2147483773" r:id="rId30"/>
    <p:sldLayoutId id="2147483774" r:id="rId31"/>
    <p:sldLayoutId id="2147483775" r:id="rId32"/>
  </p:sldLayoutIdLst>
  <p:hf hdr="0"/>
  <p:txStyles>
    <p:titleStyle>
      <a:lvl1pPr algn="l" defTabSz="913943" rtl="0" eaLnBrk="1" latinLnBrk="0" hangingPunct="1">
        <a:lnSpc>
          <a:spcPct val="85000"/>
        </a:lnSpc>
        <a:spcBef>
          <a:spcPct val="0"/>
        </a:spcBef>
        <a:buNone/>
        <a:defRPr sz="2399" b="0" kern="1200">
          <a:solidFill>
            <a:schemeClr val="bg1"/>
          </a:solidFill>
          <a:latin typeface="EYInterstate Light" panose="02000506000000020004" pitchFamily="2" charset="0"/>
          <a:ea typeface="+mj-ea"/>
          <a:cs typeface="Arial" pitchFamily="34" charset="0"/>
        </a:defRPr>
      </a:lvl1pPr>
    </p:titleStyle>
    <p:bodyStyle>
      <a:lvl1pPr marL="356438" indent="-356438" algn="l" defTabSz="913943" rtl="0" eaLnBrk="1" latinLnBrk="0" hangingPunct="1">
        <a:spcBef>
          <a:spcPct val="20000"/>
        </a:spcBef>
        <a:buClr>
          <a:schemeClr val="tx2"/>
        </a:buClr>
        <a:buSzPct val="110000"/>
        <a:buFont typeface="EYInterstate Light" panose="02000506000000020004" pitchFamily="2" charset="0"/>
        <a:buChar char="•"/>
        <a:defRPr sz="1999" kern="1200">
          <a:solidFill>
            <a:schemeClr val="bg1"/>
          </a:solidFill>
          <a:latin typeface="EYInterstate Light" panose="02000506000000020004" pitchFamily="2" charset="0"/>
          <a:ea typeface="+mn-ea"/>
          <a:cs typeface="+mn-cs"/>
        </a:defRPr>
      </a:lvl1pPr>
      <a:lvl2pPr marL="712875" indent="-356438" algn="l" defTabSz="913943" rtl="0" eaLnBrk="1" latinLnBrk="0" hangingPunct="1">
        <a:spcBef>
          <a:spcPct val="20000"/>
        </a:spcBef>
        <a:buClr>
          <a:schemeClr val="tx2"/>
        </a:buClr>
        <a:buSzPct val="110000"/>
        <a:buFont typeface="EYInterstate Light" panose="02000506000000020004" pitchFamily="2" charset="0"/>
        <a:buChar char="•"/>
        <a:defRPr sz="1799" kern="1200">
          <a:solidFill>
            <a:schemeClr val="bg1"/>
          </a:solidFill>
          <a:latin typeface="EYInterstate Light" panose="02000506000000020004" pitchFamily="2" charset="0"/>
          <a:ea typeface="+mn-ea"/>
          <a:cs typeface="+mn-cs"/>
        </a:defRPr>
      </a:lvl2pPr>
      <a:lvl3pPr marL="1069313" indent="-356438" algn="l" defTabSz="913943" rtl="0" eaLnBrk="1" latinLnBrk="0" hangingPunct="1">
        <a:spcBef>
          <a:spcPct val="20000"/>
        </a:spcBef>
        <a:buClr>
          <a:schemeClr val="tx2"/>
        </a:buClr>
        <a:buSzPct val="110000"/>
        <a:buFont typeface="EYInterstate Light" panose="02000506000000020004" pitchFamily="2" charset="0"/>
        <a:buChar char="•"/>
        <a:defRPr sz="1599" kern="1200">
          <a:solidFill>
            <a:schemeClr val="bg1"/>
          </a:solidFill>
          <a:latin typeface="EYInterstate Light" panose="02000506000000020004" pitchFamily="2" charset="0"/>
          <a:ea typeface="+mn-ea"/>
          <a:cs typeface="+mn-cs"/>
        </a:defRPr>
      </a:lvl3pPr>
      <a:lvl4pPr marL="1425751" indent="-356438" algn="l" defTabSz="913943" rtl="0" eaLnBrk="1" latinLnBrk="0" hangingPunct="1">
        <a:spcBef>
          <a:spcPct val="20000"/>
        </a:spcBef>
        <a:buClr>
          <a:schemeClr val="tx2"/>
        </a:buClr>
        <a:buSzPct val="110000"/>
        <a:buFont typeface="EYInterstate Light" panose="02000506000000020004" pitchFamily="2" charset="0"/>
        <a:buChar char="•"/>
        <a:defRPr sz="1399" kern="1200">
          <a:solidFill>
            <a:schemeClr val="bg1"/>
          </a:solidFill>
          <a:latin typeface="EYInterstate Light" panose="02000506000000020004" pitchFamily="2" charset="0"/>
          <a:ea typeface="+mn-ea"/>
          <a:cs typeface="+mn-cs"/>
        </a:defRPr>
      </a:lvl4pPr>
      <a:lvl5pPr marL="1782188" indent="-356438" algn="l" defTabSz="913943" rtl="0" eaLnBrk="1" latinLnBrk="0" hangingPunct="1">
        <a:spcBef>
          <a:spcPct val="20000"/>
        </a:spcBef>
        <a:buClr>
          <a:schemeClr val="tx2"/>
        </a:buClr>
        <a:buSzPct val="110000"/>
        <a:buFont typeface="EYInterstate Light" panose="02000506000000020004" pitchFamily="2" charset="0"/>
        <a:buChar char="•"/>
        <a:defRPr sz="1199" kern="1200">
          <a:solidFill>
            <a:schemeClr val="bg1"/>
          </a:solidFill>
          <a:latin typeface="EYInterstate Light" panose="02000506000000020004" pitchFamily="2" charset="0"/>
          <a:ea typeface="+mn-ea"/>
          <a:cs typeface="+mn-cs"/>
        </a:defRPr>
      </a:lvl5pPr>
      <a:lvl6pPr marL="2513343" indent="-228486" algn="l" defTabSz="913943"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314" indent="-228486" algn="l" defTabSz="913943"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286" indent="-228486" algn="l" defTabSz="913943"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257" indent="-228486" algn="l" defTabSz="913943"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3943" rtl="0" eaLnBrk="1" latinLnBrk="0" hangingPunct="1">
        <a:defRPr sz="1799" kern="1200">
          <a:solidFill>
            <a:schemeClr val="tx1"/>
          </a:solidFill>
          <a:latin typeface="+mn-lt"/>
          <a:ea typeface="+mn-ea"/>
          <a:cs typeface="+mn-cs"/>
        </a:defRPr>
      </a:lvl1pPr>
      <a:lvl2pPr marL="456971" algn="l" defTabSz="913943" rtl="0" eaLnBrk="1" latinLnBrk="0" hangingPunct="1">
        <a:defRPr sz="1799" kern="1200">
          <a:solidFill>
            <a:schemeClr val="tx1"/>
          </a:solidFill>
          <a:latin typeface="+mn-lt"/>
          <a:ea typeface="+mn-ea"/>
          <a:cs typeface="+mn-cs"/>
        </a:defRPr>
      </a:lvl2pPr>
      <a:lvl3pPr marL="913943" algn="l" defTabSz="913943" rtl="0" eaLnBrk="1" latinLnBrk="0" hangingPunct="1">
        <a:defRPr sz="1799" kern="1200">
          <a:solidFill>
            <a:schemeClr val="tx1"/>
          </a:solidFill>
          <a:latin typeface="+mn-lt"/>
          <a:ea typeface="+mn-ea"/>
          <a:cs typeface="+mn-cs"/>
        </a:defRPr>
      </a:lvl3pPr>
      <a:lvl4pPr marL="1370914" algn="l" defTabSz="913943" rtl="0" eaLnBrk="1" latinLnBrk="0" hangingPunct="1">
        <a:defRPr sz="1799" kern="1200">
          <a:solidFill>
            <a:schemeClr val="tx1"/>
          </a:solidFill>
          <a:latin typeface="+mn-lt"/>
          <a:ea typeface="+mn-ea"/>
          <a:cs typeface="+mn-cs"/>
        </a:defRPr>
      </a:lvl4pPr>
      <a:lvl5pPr marL="1827886" algn="l" defTabSz="913943" rtl="0" eaLnBrk="1" latinLnBrk="0" hangingPunct="1">
        <a:defRPr sz="1799" kern="1200">
          <a:solidFill>
            <a:schemeClr val="tx1"/>
          </a:solidFill>
          <a:latin typeface="+mn-lt"/>
          <a:ea typeface="+mn-ea"/>
          <a:cs typeface="+mn-cs"/>
        </a:defRPr>
      </a:lvl5pPr>
      <a:lvl6pPr marL="2284857" algn="l" defTabSz="913943" rtl="0" eaLnBrk="1" latinLnBrk="0" hangingPunct="1">
        <a:defRPr sz="1799" kern="1200">
          <a:solidFill>
            <a:schemeClr val="tx1"/>
          </a:solidFill>
          <a:latin typeface="+mn-lt"/>
          <a:ea typeface="+mn-ea"/>
          <a:cs typeface="+mn-cs"/>
        </a:defRPr>
      </a:lvl6pPr>
      <a:lvl7pPr marL="2741828" algn="l" defTabSz="913943" rtl="0" eaLnBrk="1" latinLnBrk="0" hangingPunct="1">
        <a:defRPr sz="1799" kern="1200">
          <a:solidFill>
            <a:schemeClr val="tx1"/>
          </a:solidFill>
          <a:latin typeface="+mn-lt"/>
          <a:ea typeface="+mn-ea"/>
          <a:cs typeface="+mn-cs"/>
        </a:defRPr>
      </a:lvl7pPr>
      <a:lvl8pPr marL="3198800" algn="l" defTabSz="913943" rtl="0" eaLnBrk="1" latinLnBrk="0" hangingPunct="1">
        <a:defRPr sz="1799" kern="1200">
          <a:solidFill>
            <a:schemeClr val="tx1"/>
          </a:solidFill>
          <a:latin typeface="+mn-lt"/>
          <a:ea typeface="+mn-ea"/>
          <a:cs typeface="+mn-cs"/>
        </a:defRPr>
      </a:lvl8pPr>
      <a:lvl9pPr marL="3655771" algn="l" defTabSz="91394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709">
          <p15:clr>
            <a:srgbClr val="F26B43"/>
          </p15:clr>
        </p15:guide>
        <p15:guide id="3" pos="372">
          <p15:clr>
            <a:srgbClr val="F26B43"/>
          </p15:clr>
        </p15:guide>
        <p15:guide id="4" pos="7312">
          <p15:clr>
            <a:srgbClr val="F26B43"/>
          </p15:clr>
        </p15:guide>
        <p15:guide id="5" orient="horz" pos="383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hyperlink" Target="https://thenextweb.com/shift/2020/11/10/toronto-solves-ev-charging-challenge-for-driveway-less-citizens/" TargetMode="Externa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E4D373-75C8-4A7D-939A-AAB6C010D622}"/>
              </a:ext>
            </a:extLst>
          </p:cNvPr>
          <p:cNvSpPr>
            <a:spLocks noGrp="1"/>
          </p:cNvSpPr>
          <p:nvPr>
            <p:ph type="ctrTitle"/>
          </p:nvPr>
        </p:nvSpPr>
        <p:spPr/>
        <p:txBody>
          <a:bodyPr>
            <a:normAutofit/>
          </a:bodyPr>
          <a:lstStyle/>
          <a:p>
            <a:r>
              <a:rPr lang="en-IE" dirty="0">
                <a:solidFill>
                  <a:schemeClr val="accent1"/>
                </a:solidFill>
                <a:cs typeface="Arial"/>
              </a:rPr>
              <a:t>E-cars &amp; Analytics</a:t>
            </a:r>
            <a:br>
              <a:rPr lang="en-IE" dirty="0">
                <a:solidFill>
                  <a:schemeClr val="accent1"/>
                </a:solidFill>
                <a:cs typeface="Arial"/>
              </a:rPr>
            </a:br>
            <a:r>
              <a:rPr lang="en-IE" sz="1600" i="1" dirty="0">
                <a:solidFill>
                  <a:schemeClr val="accent1"/>
                </a:solidFill>
                <a:cs typeface="Arial"/>
              </a:rPr>
              <a:t>(Probable analytics use cases for E-cars charging points)</a:t>
            </a:r>
            <a:endParaRPr lang="en-US" sz="1600" i="1" dirty="0">
              <a:solidFill>
                <a:schemeClr val="accent1"/>
              </a:solidFill>
              <a:cs typeface="Arial"/>
            </a:endParaRPr>
          </a:p>
        </p:txBody>
      </p:sp>
      <p:sp>
        <p:nvSpPr>
          <p:cNvPr id="5" name="Subtitle 4">
            <a:extLst>
              <a:ext uri="{FF2B5EF4-FFF2-40B4-BE49-F238E27FC236}">
                <a16:creationId xmlns:a16="http://schemas.microsoft.com/office/drawing/2014/main" id="{38AEF363-83A4-4DF7-BB39-91C8E1200CE8}"/>
              </a:ext>
            </a:extLst>
          </p:cNvPr>
          <p:cNvSpPr>
            <a:spLocks noGrp="1"/>
          </p:cNvSpPr>
          <p:nvPr>
            <p:ph type="subTitle" idx="1"/>
          </p:nvPr>
        </p:nvSpPr>
        <p:spPr/>
        <p:txBody>
          <a:bodyPr vert="horz" lIns="0" tIns="36000" rIns="0" bIns="45720" rtlCol="0" anchor="t">
            <a:noAutofit/>
          </a:bodyPr>
          <a:lstStyle/>
          <a:p>
            <a:endParaRPr lang="en-IE" dirty="0"/>
          </a:p>
          <a:p>
            <a:r>
              <a:rPr lang="en-IE" sz="1600" dirty="0"/>
              <a:t>December 2020</a:t>
            </a:r>
            <a:endParaRPr lang="en-IE" dirty="0"/>
          </a:p>
        </p:txBody>
      </p:sp>
    </p:spTree>
    <p:extLst>
      <p:ext uri="{BB962C8B-B14F-4D97-AF65-F5344CB8AC3E}">
        <p14:creationId xmlns:p14="http://schemas.microsoft.com/office/powerpoint/2010/main" val="3418164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33590A-D03B-4D79-848E-970FF39646EF}"/>
              </a:ext>
            </a:extLst>
          </p:cNvPr>
          <p:cNvSpPr>
            <a:spLocks noGrp="1"/>
          </p:cNvSpPr>
          <p:nvPr>
            <p:ph type="title"/>
          </p:nvPr>
        </p:nvSpPr>
        <p:spPr>
          <a:xfrm>
            <a:off x="661853" y="221194"/>
            <a:ext cx="9752148" cy="711736"/>
          </a:xfrm>
        </p:spPr>
        <p:txBody>
          <a:bodyPr vert="horz" lIns="0" tIns="46800" rIns="0" bIns="45720" rtlCol="0" anchor="t" anchorCtr="0">
            <a:normAutofit/>
          </a:bodyPr>
          <a:lstStyle/>
          <a:p>
            <a:r>
              <a:rPr lang="en-GB" dirty="0"/>
              <a:t>Identifying Prospective Customers</a:t>
            </a:r>
            <a:endParaRPr lang="en-IE" dirty="0"/>
          </a:p>
        </p:txBody>
      </p:sp>
      <p:sp>
        <p:nvSpPr>
          <p:cNvPr id="4" name="TextBox 3">
            <a:extLst>
              <a:ext uri="{FF2B5EF4-FFF2-40B4-BE49-F238E27FC236}">
                <a16:creationId xmlns:a16="http://schemas.microsoft.com/office/drawing/2014/main" id="{953C663A-5C9E-4385-AECE-1B60518928F6}"/>
              </a:ext>
            </a:extLst>
          </p:cNvPr>
          <p:cNvSpPr txBox="1"/>
          <p:nvPr/>
        </p:nvSpPr>
        <p:spPr>
          <a:xfrm>
            <a:off x="661852" y="1318603"/>
            <a:ext cx="5040000" cy="4777397"/>
          </a:xfrm>
          <a:prstGeom prst="rect">
            <a:avLst/>
          </a:prstGeom>
        </p:spPr>
        <p:txBody>
          <a:bodyPr vert="horz" lIns="0" tIns="46800" rIns="0" bIns="45720" rtlCol="0">
            <a:normAutofit/>
          </a:bodyPr>
          <a:lstStyle/>
          <a:p>
            <a:pPr marL="285750" indent="-285750" defTabSz="685800">
              <a:lnSpc>
                <a:spcPct val="150000"/>
              </a:lnSpc>
              <a:spcAft>
                <a:spcPts val="600"/>
              </a:spcAft>
              <a:buFont typeface="Arial" panose="020B0604020202020204" pitchFamily="34" charset="0"/>
              <a:buChar char="•"/>
            </a:pPr>
            <a:r>
              <a:rPr lang="en-GB" sz="1500" dirty="0">
                <a:solidFill>
                  <a:schemeClr val="accent1"/>
                </a:solidFill>
              </a:rPr>
              <a:t>In a survey conducted in Toronto ,74% of customers were keen to adapt to EV, if given access to better charging units.</a:t>
            </a:r>
          </a:p>
          <a:p>
            <a:pPr marL="285750" indent="-285750" defTabSz="685800">
              <a:lnSpc>
                <a:spcPct val="150000"/>
              </a:lnSpc>
              <a:spcAft>
                <a:spcPts val="600"/>
              </a:spcAft>
              <a:buFont typeface="Arial" panose="020B0604020202020204" pitchFamily="34" charset="0"/>
              <a:buChar char="•"/>
            </a:pPr>
            <a:r>
              <a:rPr lang="en-GB" sz="1500" dirty="0">
                <a:solidFill>
                  <a:schemeClr val="accent1"/>
                </a:solidFill>
              </a:rPr>
              <a:t>FLO, a utility company in Toronto, worked with local authorities to setup curb side charging units in residential areas.</a:t>
            </a:r>
          </a:p>
          <a:p>
            <a:pPr marL="742950" lvl="1" indent="-285750" defTabSz="685800">
              <a:lnSpc>
                <a:spcPct val="150000"/>
              </a:lnSpc>
              <a:spcAft>
                <a:spcPts val="600"/>
              </a:spcAft>
              <a:buFont typeface="Arial" panose="020B0604020202020204" pitchFamily="34" charset="0"/>
              <a:buChar char="•"/>
            </a:pPr>
            <a:r>
              <a:rPr lang="en-IE" sz="1500" dirty="0">
                <a:solidFill>
                  <a:schemeClr val="accent1"/>
                </a:solidFill>
                <a:hlinkClick r:id="rId2"/>
              </a:rPr>
              <a:t>https://thenextweb.com/shift/2020/11/10/toronto-solves-ev-charging-challenge-for-driveway-less-citizens/</a:t>
            </a:r>
            <a:r>
              <a:rPr lang="en-IE" sz="1500" dirty="0">
                <a:solidFill>
                  <a:schemeClr val="accent1"/>
                </a:solidFill>
              </a:rPr>
              <a:t> </a:t>
            </a:r>
          </a:p>
          <a:p>
            <a:pPr marL="285750" indent="-285750" defTabSz="685800">
              <a:lnSpc>
                <a:spcPct val="150000"/>
              </a:lnSpc>
              <a:spcAft>
                <a:spcPts val="600"/>
              </a:spcAft>
              <a:buFont typeface="Arial" panose="020B0604020202020204" pitchFamily="34" charset="0"/>
              <a:buChar char="•"/>
            </a:pPr>
            <a:r>
              <a:rPr lang="en-IE" sz="1500" dirty="0">
                <a:solidFill>
                  <a:schemeClr val="accent1"/>
                </a:solidFill>
              </a:rPr>
              <a:t>ESB can follow similar approach to identify prospective customers, designing 2 different surveys targeted at different set of customers.</a:t>
            </a:r>
          </a:p>
        </p:txBody>
      </p:sp>
      <p:pic>
        <p:nvPicPr>
          <p:cNvPr id="5" name="Picture 2" descr="Canadian cities will get a new curbside electric car charging network to  enable urban EV driving - Electrek">
            <a:extLst>
              <a:ext uri="{FF2B5EF4-FFF2-40B4-BE49-F238E27FC236}">
                <a16:creationId xmlns:a16="http://schemas.microsoft.com/office/drawing/2014/main" id="{3E7DBD13-CDDE-485A-9424-A04CD7006F1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474" r="26229"/>
          <a:stretch/>
        </p:blipFill>
        <p:spPr bwMode="auto">
          <a:xfrm>
            <a:off x="6107611" y="1318603"/>
            <a:ext cx="5422537" cy="4650788"/>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9021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33590A-D03B-4D79-848E-970FF39646EF}"/>
              </a:ext>
            </a:extLst>
          </p:cNvPr>
          <p:cNvSpPr>
            <a:spLocks noGrp="1"/>
          </p:cNvSpPr>
          <p:nvPr>
            <p:ph type="title"/>
          </p:nvPr>
        </p:nvSpPr>
        <p:spPr>
          <a:xfrm>
            <a:off x="661853" y="221194"/>
            <a:ext cx="9752148" cy="711736"/>
          </a:xfrm>
        </p:spPr>
        <p:txBody>
          <a:bodyPr vert="horz" lIns="0" tIns="46800" rIns="0" bIns="45720" rtlCol="0" anchor="t" anchorCtr="0">
            <a:normAutofit/>
          </a:bodyPr>
          <a:lstStyle/>
          <a:p>
            <a:r>
              <a:rPr lang="en-GB" dirty="0"/>
              <a:t>Identifying Prospective Customers – Survey 1</a:t>
            </a:r>
            <a:endParaRPr lang="en-IE" dirty="0"/>
          </a:p>
        </p:txBody>
      </p:sp>
      <p:sp>
        <p:nvSpPr>
          <p:cNvPr id="6" name="TextBox 5">
            <a:extLst>
              <a:ext uri="{FF2B5EF4-FFF2-40B4-BE49-F238E27FC236}">
                <a16:creationId xmlns:a16="http://schemas.microsoft.com/office/drawing/2014/main" id="{4459B290-280E-43EB-B21F-F7B28C673E84}"/>
              </a:ext>
            </a:extLst>
          </p:cNvPr>
          <p:cNvSpPr txBox="1"/>
          <p:nvPr/>
        </p:nvSpPr>
        <p:spPr>
          <a:xfrm>
            <a:off x="661852" y="1223889"/>
            <a:ext cx="5040000" cy="4872111"/>
          </a:xfrm>
          <a:prstGeom prst="rect">
            <a:avLst/>
          </a:prstGeom>
        </p:spPr>
        <p:txBody>
          <a:bodyPr vert="horz" lIns="0" tIns="46800" rIns="0" bIns="45720" rtlCol="0">
            <a:normAutofit/>
          </a:bodyPr>
          <a:lstStyle/>
          <a:p>
            <a:pPr marL="285750" indent="-285750" defTabSz="685800">
              <a:lnSpc>
                <a:spcPct val="150000"/>
              </a:lnSpc>
              <a:spcAft>
                <a:spcPts val="600"/>
              </a:spcAft>
              <a:buFont typeface="Arial" panose="020B0604020202020204" pitchFamily="34" charset="0"/>
              <a:buChar char="•"/>
            </a:pPr>
            <a:r>
              <a:rPr lang="en-GB" sz="1500" dirty="0">
                <a:solidFill>
                  <a:schemeClr val="accent1"/>
                </a:solidFill>
              </a:rPr>
              <a:t>1</a:t>
            </a:r>
            <a:r>
              <a:rPr lang="en-GB" sz="1500" baseline="30000" dirty="0">
                <a:solidFill>
                  <a:schemeClr val="accent1"/>
                </a:solidFill>
              </a:rPr>
              <a:t>st</a:t>
            </a:r>
            <a:r>
              <a:rPr lang="en-GB" sz="1500" dirty="0">
                <a:solidFill>
                  <a:schemeClr val="accent1"/>
                </a:solidFill>
              </a:rPr>
              <a:t> Survey:</a:t>
            </a:r>
          </a:p>
          <a:p>
            <a:pPr marL="742950" lvl="1" indent="-285750" defTabSz="685800">
              <a:lnSpc>
                <a:spcPct val="150000"/>
              </a:lnSpc>
              <a:spcAft>
                <a:spcPts val="600"/>
              </a:spcAft>
              <a:buFont typeface="Arial" panose="020B0604020202020204" pitchFamily="34" charset="0"/>
              <a:buChar char="•"/>
            </a:pPr>
            <a:r>
              <a:rPr lang="en-GB" sz="1500" dirty="0">
                <a:solidFill>
                  <a:schemeClr val="accent1"/>
                </a:solidFill>
              </a:rPr>
              <a:t>Targeted at Electric Ireland residential customers who don’t have any home charging systems installed.</a:t>
            </a:r>
          </a:p>
          <a:p>
            <a:pPr marL="742950" lvl="1" indent="-285750" defTabSz="685800">
              <a:lnSpc>
                <a:spcPct val="150000"/>
              </a:lnSpc>
              <a:spcAft>
                <a:spcPts val="600"/>
              </a:spcAft>
              <a:buFont typeface="Arial" panose="020B0604020202020204" pitchFamily="34" charset="0"/>
              <a:buChar char="•"/>
            </a:pPr>
            <a:r>
              <a:rPr lang="en-GB" sz="1500" dirty="0">
                <a:solidFill>
                  <a:schemeClr val="accent1"/>
                </a:solidFill>
              </a:rPr>
              <a:t>Understand reasons for not adapting to EVs.</a:t>
            </a:r>
          </a:p>
          <a:p>
            <a:pPr marL="742950" lvl="1" indent="-285750" defTabSz="685800">
              <a:lnSpc>
                <a:spcPct val="150000"/>
              </a:lnSpc>
              <a:spcAft>
                <a:spcPts val="600"/>
              </a:spcAft>
              <a:buFont typeface="Arial" panose="020B0604020202020204" pitchFamily="34" charset="0"/>
              <a:buChar char="•"/>
            </a:pPr>
            <a:r>
              <a:rPr lang="en-GB" sz="1500" dirty="0">
                <a:solidFill>
                  <a:schemeClr val="accent1"/>
                </a:solidFill>
              </a:rPr>
              <a:t>Use the outcomes to identify prospective areas to setup curb side charging units. Perform further feasibility analysis.</a:t>
            </a:r>
          </a:p>
          <a:p>
            <a:pPr marL="742950" lvl="1" indent="-285750" defTabSz="685800">
              <a:lnSpc>
                <a:spcPct val="150000"/>
              </a:lnSpc>
              <a:spcAft>
                <a:spcPts val="600"/>
              </a:spcAft>
              <a:buFont typeface="Arial" panose="020B0604020202020204" pitchFamily="34" charset="0"/>
              <a:buChar char="•"/>
            </a:pPr>
            <a:r>
              <a:rPr lang="en-GB" sz="1500" dirty="0">
                <a:solidFill>
                  <a:schemeClr val="accent1"/>
                </a:solidFill>
              </a:rPr>
              <a:t>Outcomes of this survey could be used to partner with EV dealers, to offer special discounts for Electric Ireland customers.</a:t>
            </a:r>
          </a:p>
          <a:p>
            <a:pPr marL="742950" lvl="1" indent="-285750" defTabSz="685800">
              <a:spcAft>
                <a:spcPts val="600"/>
              </a:spcAft>
              <a:buFont typeface="Arial" panose="020B0604020202020204" pitchFamily="34" charset="0"/>
              <a:buChar char="•"/>
            </a:pPr>
            <a:endParaRPr lang="en-IE" sz="1500" dirty="0">
              <a:solidFill>
                <a:schemeClr val="accent1"/>
              </a:solidFill>
            </a:endParaRPr>
          </a:p>
        </p:txBody>
      </p:sp>
      <p:pic>
        <p:nvPicPr>
          <p:cNvPr id="2050" name="Picture 2" descr="How much does it cost to buy an electric car?">
            <a:extLst>
              <a:ext uri="{FF2B5EF4-FFF2-40B4-BE49-F238E27FC236}">
                <a16:creationId xmlns:a16="http://schemas.microsoft.com/office/drawing/2014/main" id="{1BC51AC5-C387-484B-B4D5-A901C2079DD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6000" y="1445212"/>
            <a:ext cx="5422537" cy="3918264"/>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6331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33590A-D03B-4D79-848E-970FF39646EF}"/>
              </a:ext>
            </a:extLst>
          </p:cNvPr>
          <p:cNvSpPr>
            <a:spLocks noGrp="1"/>
          </p:cNvSpPr>
          <p:nvPr>
            <p:ph type="title"/>
          </p:nvPr>
        </p:nvSpPr>
        <p:spPr>
          <a:xfrm>
            <a:off x="661853" y="221194"/>
            <a:ext cx="9752148" cy="711736"/>
          </a:xfrm>
        </p:spPr>
        <p:txBody>
          <a:bodyPr vert="horz" lIns="0" tIns="46800" rIns="0" bIns="45720" rtlCol="0" anchor="t" anchorCtr="0">
            <a:normAutofit/>
          </a:bodyPr>
          <a:lstStyle/>
          <a:p>
            <a:r>
              <a:rPr lang="en-GB" dirty="0"/>
              <a:t>Identifying Prospective Customers – Survey 2</a:t>
            </a:r>
            <a:endParaRPr lang="en-IE" dirty="0"/>
          </a:p>
        </p:txBody>
      </p:sp>
      <p:pic>
        <p:nvPicPr>
          <p:cNvPr id="3074" name="Picture 2" descr="10 Benefits of Conversion Rate Optimization for Online Retailers">
            <a:extLst>
              <a:ext uri="{FF2B5EF4-FFF2-40B4-BE49-F238E27FC236}">
                <a16:creationId xmlns:a16="http://schemas.microsoft.com/office/drawing/2014/main" id="{11BD144C-5F3E-4F33-A8BE-DDF0BA0E10A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61852" y="1445212"/>
            <a:ext cx="5040000" cy="415373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459B290-280E-43EB-B21F-F7B28C673E84}"/>
              </a:ext>
            </a:extLst>
          </p:cNvPr>
          <p:cNvSpPr txBox="1"/>
          <p:nvPr/>
        </p:nvSpPr>
        <p:spPr>
          <a:xfrm>
            <a:off x="6096000" y="1445212"/>
            <a:ext cx="5422537" cy="4650788"/>
          </a:xfrm>
          <a:prstGeom prst="rect">
            <a:avLst/>
          </a:prstGeom>
        </p:spPr>
        <p:txBody>
          <a:bodyPr vert="horz" lIns="0" tIns="46800" rIns="0" bIns="45720" rtlCol="0">
            <a:noAutofit/>
          </a:bodyPr>
          <a:lstStyle/>
          <a:p>
            <a:pPr marL="285750" indent="-285750" defTabSz="685800">
              <a:lnSpc>
                <a:spcPct val="150000"/>
              </a:lnSpc>
              <a:spcAft>
                <a:spcPts val="600"/>
              </a:spcAft>
              <a:buFont typeface="Arial" panose="020B0604020202020204" pitchFamily="34" charset="0"/>
              <a:buChar char="•"/>
            </a:pPr>
            <a:r>
              <a:rPr lang="en-GB" sz="1500" dirty="0">
                <a:solidFill>
                  <a:schemeClr val="accent1"/>
                </a:solidFill>
              </a:rPr>
              <a:t>2</a:t>
            </a:r>
            <a:r>
              <a:rPr lang="en-GB" sz="1500" baseline="30000" dirty="0">
                <a:solidFill>
                  <a:schemeClr val="accent1"/>
                </a:solidFill>
              </a:rPr>
              <a:t>nd</a:t>
            </a:r>
            <a:r>
              <a:rPr lang="en-GB" sz="1500" dirty="0">
                <a:solidFill>
                  <a:schemeClr val="accent1"/>
                </a:solidFill>
              </a:rPr>
              <a:t> Survey:</a:t>
            </a:r>
          </a:p>
          <a:p>
            <a:pPr marL="742950" lvl="1" indent="-285750" defTabSz="685800">
              <a:lnSpc>
                <a:spcPct val="150000"/>
              </a:lnSpc>
              <a:spcAft>
                <a:spcPts val="600"/>
              </a:spcAft>
              <a:buFont typeface="Arial" panose="020B0604020202020204" pitchFamily="34" charset="0"/>
              <a:buChar char="•"/>
            </a:pPr>
            <a:r>
              <a:rPr lang="en-GB" sz="1500" dirty="0">
                <a:solidFill>
                  <a:schemeClr val="accent1"/>
                </a:solidFill>
              </a:rPr>
              <a:t>Targeted at EV car owners who use ESB’s public charging points, but aren’t Electric Ireland customers or don’t have EV home charging installed.</a:t>
            </a:r>
          </a:p>
          <a:p>
            <a:pPr marL="742950" lvl="1" indent="-285750" defTabSz="685800">
              <a:lnSpc>
                <a:spcPct val="150000"/>
              </a:lnSpc>
              <a:spcAft>
                <a:spcPts val="600"/>
              </a:spcAft>
              <a:buFont typeface="Arial" panose="020B0604020202020204" pitchFamily="34" charset="0"/>
              <a:buChar char="•"/>
            </a:pPr>
            <a:r>
              <a:rPr lang="en-GB" sz="1500" dirty="0">
                <a:solidFill>
                  <a:schemeClr val="accent1"/>
                </a:solidFill>
              </a:rPr>
              <a:t>Understand reasons for not having EV charging unit at home.</a:t>
            </a:r>
          </a:p>
          <a:p>
            <a:pPr marL="1200150" lvl="2" indent="-285750" defTabSz="685800">
              <a:lnSpc>
                <a:spcPct val="150000"/>
              </a:lnSpc>
              <a:spcAft>
                <a:spcPts val="600"/>
              </a:spcAft>
              <a:buFont typeface="Arial" panose="020B0604020202020204" pitchFamily="34" charset="0"/>
              <a:buChar char="•"/>
            </a:pPr>
            <a:r>
              <a:rPr lang="en-GB" sz="1500" dirty="0">
                <a:solidFill>
                  <a:schemeClr val="accent1"/>
                </a:solidFill>
              </a:rPr>
              <a:t>If there is one at home, why not Electric Ireland?</a:t>
            </a:r>
          </a:p>
          <a:p>
            <a:pPr marL="742950" lvl="1" indent="-285750" defTabSz="685800">
              <a:lnSpc>
                <a:spcPct val="150000"/>
              </a:lnSpc>
              <a:spcAft>
                <a:spcPts val="600"/>
              </a:spcAft>
              <a:buFont typeface="Arial" panose="020B0604020202020204" pitchFamily="34" charset="0"/>
              <a:buChar char="•"/>
            </a:pPr>
            <a:r>
              <a:rPr lang="en-GB" sz="1500" dirty="0">
                <a:solidFill>
                  <a:schemeClr val="accent1"/>
                </a:solidFill>
              </a:rPr>
              <a:t>Use the outcomes to understand shortcomings (if any) &amp; generate customer specific offers to encourage to convert </a:t>
            </a:r>
            <a:r>
              <a:rPr lang="en-GB" sz="1500">
                <a:solidFill>
                  <a:schemeClr val="accent1"/>
                </a:solidFill>
              </a:rPr>
              <a:t>to Electric </a:t>
            </a:r>
            <a:r>
              <a:rPr lang="en-GB" sz="1500" dirty="0">
                <a:solidFill>
                  <a:schemeClr val="accent1"/>
                </a:solidFill>
              </a:rPr>
              <a:t>Ireland.</a:t>
            </a:r>
          </a:p>
          <a:p>
            <a:pPr marL="742950" lvl="1" indent="-285750" defTabSz="685800">
              <a:lnSpc>
                <a:spcPct val="150000"/>
              </a:lnSpc>
              <a:spcAft>
                <a:spcPts val="600"/>
              </a:spcAft>
              <a:buFont typeface="Arial" panose="020B0604020202020204" pitchFamily="34" charset="0"/>
              <a:buChar char="•"/>
            </a:pPr>
            <a:r>
              <a:rPr lang="en-GB" sz="1500" dirty="0">
                <a:solidFill>
                  <a:schemeClr val="accent1"/>
                </a:solidFill>
              </a:rPr>
              <a:t>It could also help us to identify areas where charging stations could be setup.</a:t>
            </a:r>
          </a:p>
          <a:p>
            <a:pPr marL="742950" lvl="1" indent="-285750" defTabSz="685800">
              <a:lnSpc>
                <a:spcPct val="150000"/>
              </a:lnSpc>
              <a:spcAft>
                <a:spcPts val="600"/>
              </a:spcAft>
              <a:buFont typeface="Arial" panose="020B0604020202020204" pitchFamily="34" charset="0"/>
              <a:buChar char="•"/>
            </a:pPr>
            <a:endParaRPr lang="en-IE" sz="1500" dirty="0">
              <a:solidFill>
                <a:schemeClr val="accent1"/>
              </a:solidFill>
            </a:endParaRPr>
          </a:p>
        </p:txBody>
      </p:sp>
    </p:spTree>
    <p:extLst>
      <p:ext uri="{BB962C8B-B14F-4D97-AF65-F5344CB8AC3E}">
        <p14:creationId xmlns:p14="http://schemas.microsoft.com/office/powerpoint/2010/main" val="3883007267"/>
      </p:ext>
    </p:extLst>
  </p:cSld>
  <p:clrMapOvr>
    <a:masterClrMapping/>
  </p:clrMapOvr>
</p:sld>
</file>

<file path=ppt/theme/theme1.xml><?xml version="1.0" encoding="utf-8"?>
<a:theme xmlns:a="http://schemas.openxmlformats.org/drawingml/2006/main" name="1_Office Theme">
  <a:themeElements>
    <a:clrScheme name="ESB GB PPT">
      <a:dk1>
        <a:srgbClr val="467BBD"/>
      </a:dk1>
      <a:lt1>
        <a:srgbClr val="A59D95"/>
      </a:lt1>
      <a:dk2>
        <a:srgbClr val="FFFFFF"/>
      </a:dk2>
      <a:lt2>
        <a:srgbClr val="B6BF00"/>
      </a:lt2>
      <a:accent1>
        <a:srgbClr val="003C71"/>
      </a:accent1>
      <a:accent2>
        <a:srgbClr val="009FDF"/>
      </a:accent2>
      <a:accent3>
        <a:srgbClr val="ECC200"/>
      </a:accent3>
      <a:accent4>
        <a:srgbClr val="63666A"/>
      </a:accent4>
      <a:accent5>
        <a:srgbClr val="00A599"/>
      </a:accent5>
      <a:accent6>
        <a:srgbClr val="D57E1C"/>
      </a:accent6>
      <a:hlink>
        <a:srgbClr val="009FDF"/>
      </a:hlink>
      <a:folHlink>
        <a:srgbClr val="6E267B"/>
      </a:folHlink>
    </a:clrScheme>
    <a:fontScheme name="ESB Document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lidation workshop output 080119" id="{69B195DD-CB20-4FB1-A17F-32A7D2FD6CED}" vid="{4C3398CB-6B4E-4675-AF05-AD9424AD2869}"/>
    </a:ext>
  </a:extLst>
</a:theme>
</file>

<file path=ppt/theme/theme2.xml><?xml version="1.0" encoding="utf-8"?>
<a:theme xmlns:a="http://schemas.openxmlformats.org/drawingml/2006/main" name="ESBTheme2019">
  <a:themeElements>
    <a:clrScheme name="ESB GB PPT">
      <a:dk1>
        <a:srgbClr val="467BBD"/>
      </a:dk1>
      <a:lt1>
        <a:srgbClr val="A59D95"/>
      </a:lt1>
      <a:dk2>
        <a:srgbClr val="FFFFFF"/>
      </a:dk2>
      <a:lt2>
        <a:srgbClr val="B6BF00"/>
      </a:lt2>
      <a:accent1>
        <a:srgbClr val="003C71"/>
      </a:accent1>
      <a:accent2>
        <a:srgbClr val="009FDF"/>
      </a:accent2>
      <a:accent3>
        <a:srgbClr val="ECC200"/>
      </a:accent3>
      <a:accent4>
        <a:srgbClr val="63666A"/>
      </a:accent4>
      <a:accent5>
        <a:srgbClr val="00A599"/>
      </a:accent5>
      <a:accent6>
        <a:srgbClr val="D57E1C"/>
      </a:accent6>
      <a:hlink>
        <a:srgbClr val="009FDF"/>
      </a:hlink>
      <a:folHlink>
        <a:srgbClr val="6E267B"/>
      </a:folHlink>
    </a:clrScheme>
    <a:fontScheme name="ESB Document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SBTheme2019" id="{C5FC62F2-8787-49A7-80E3-DCD0E008D67F}" vid="{9CCC84DF-B86A-41E9-BA91-83151CBD55F8}"/>
    </a:ext>
  </a:extLst>
</a:theme>
</file>

<file path=ppt/theme/theme3.xml><?xml version="1.0" encoding="utf-8"?>
<a:theme xmlns:a="http://schemas.openxmlformats.org/drawingml/2006/main" name="2_Office Theme">
  <a:themeElements>
    <a:clrScheme name="ESB GB PPT">
      <a:dk1>
        <a:srgbClr val="467BBD"/>
      </a:dk1>
      <a:lt1>
        <a:srgbClr val="A59D95"/>
      </a:lt1>
      <a:dk2>
        <a:srgbClr val="FFFFFF"/>
      </a:dk2>
      <a:lt2>
        <a:srgbClr val="B6BF00"/>
      </a:lt2>
      <a:accent1>
        <a:srgbClr val="003C71"/>
      </a:accent1>
      <a:accent2>
        <a:srgbClr val="009FDF"/>
      </a:accent2>
      <a:accent3>
        <a:srgbClr val="ECC200"/>
      </a:accent3>
      <a:accent4>
        <a:srgbClr val="63666A"/>
      </a:accent4>
      <a:accent5>
        <a:srgbClr val="00A599"/>
      </a:accent5>
      <a:accent6>
        <a:srgbClr val="D57E1C"/>
      </a:accent6>
      <a:hlink>
        <a:srgbClr val="009FDF"/>
      </a:hlink>
      <a:folHlink>
        <a:srgbClr val="6E267B"/>
      </a:folHlink>
    </a:clrScheme>
    <a:fontScheme name="ESB Document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E Case for Change in New Wave - NoPw.potx" id="{6B27A14A-C263-4314-9AEB-140969E48E3C}" vid="{AEDD95F9-4548-4FB5-8A54-DBC0C38CE909}"/>
    </a:ext>
  </a:extLst>
</a:theme>
</file>

<file path=ppt/theme/theme4.xml><?xml version="1.0" encoding="utf-8"?>
<a:theme xmlns:a="http://schemas.openxmlformats.org/drawingml/2006/main" name="EY light background">
  <a:themeElements>
    <a:clrScheme name="Custom 8">
      <a:dk1>
        <a:srgbClr val="FFFFFF"/>
      </a:dk1>
      <a:lt1>
        <a:srgbClr val="2E2E38"/>
      </a:lt1>
      <a:dk2>
        <a:srgbClr val="FFE600"/>
      </a:dk2>
      <a:lt2>
        <a:srgbClr val="000000"/>
      </a:lt2>
      <a:accent1>
        <a:srgbClr val="2DB757"/>
      </a:accent1>
      <a:accent2>
        <a:srgbClr val="27ACAA"/>
      </a:accent2>
      <a:accent3>
        <a:srgbClr val="188CE5"/>
      </a:accent3>
      <a:accent4>
        <a:srgbClr val="3D108A"/>
      </a:accent4>
      <a:accent5>
        <a:srgbClr val="FF4136"/>
      </a:accent5>
      <a:accent6>
        <a:srgbClr val="FF6D00"/>
      </a:accent6>
      <a:hlink>
        <a:srgbClr val="0000FF"/>
      </a:hlink>
      <a:folHlink>
        <a:srgbClr val="800080"/>
      </a:folHlink>
    </a:clrScheme>
    <a:fontScheme name="Custom 1">
      <a:majorFont>
        <a:latin typeface="EYInterstate Light"/>
        <a:ea typeface=""/>
        <a:cs typeface=""/>
      </a:majorFont>
      <a:minorFont>
        <a:latin typeface="EYInterstate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36576" rIns="0" bIns="0" rtlCol="0">
        <a:spAutoFit/>
      </a:bodyPr>
      <a:lstStyle>
        <a:defPPr marL="356616" indent="-356616">
          <a:lnSpc>
            <a:spcPct val="85000"/>
          </a:lnSpc>
          <a:spcAft>
            <a:spcPts val="600"/>
          </a:spcAft>
          <a:buClr>
            <a:schemeClr val="accent2"/>
          </a:buClr>
          <a:buSzPct val="70000"/>
          <a:buFont typeface="Arial" pitchFamily="34" charset="0"/>
          <a:buChar char="►"/>
          <a:defRPr sz="1200" dirty="0" err="1" smtClean="0">
            <a:solidFill>
              <a:schemeClr val="bg1"/>
            </a:solidFill>
          </a:defRPr>
        </a:defPPr>
      </a:lstStyle>
    </a:txDef>
  </a:objectDefaults>
  <a:extraClrSchemeLst/>
  <a:extLst>
    <a:ext uri="{05A4C25C-085E-4340-85A3-A5531E510DB2}">
      <thm15:themeFamily xmlns:thm15="http://schemas.microsoft.com/office/thememl/2012/main" name="EY PowerPoint Advanced Onscreen (Widescreen)" id="{AD12E991-E2DD-495C-B6A6-68437118723B}" vid="{17577C7F-2409-44F7-B607-6DEAF8EADE59}"/>
    </a:ext>
  </a:extLst>
</a:theme>
</file>

<file path=ppt/theme/theme5.xml><?xml version="1.0" encoding="utf-8"?>
<a:theme xmlns:a="http://schemas.openxmlformats.org/drawingml/2006/main" name="EY dark background">
  <a:themeElements>
    <a:clrScheme name="Custom 33">
      <a:dk1>
        <a:srgbClr val="2E2E38"/>
      </a:dk1>
      <a:lt1>
        <a:sysClr val="window" lastClr="FFFFFF"/>
      </a:lt1>
      <a:dk2>
        <a:srgbClr val="FFE600"/>
      </a:dk2>
      <a:lt2>
        <a:srgbClr val="000000"/>
      </a:lt2>
      <a:accent1>
        <a:srgbClr val="2DB757"/>
      </a:accent1>
      <a:accent2>
        <a:srgbClr val="27ACAA"/>
      </a:accent2>
      <a:accent3>
        <a:srgbClr val="188CE5"/>
      </a:accent3>
      <a:accent4>
        <a:srgbClr val="3D108A"/>
      </a:accent4>
      <a:accent5>
        <a:srgbClr val="FF4136"/>
      </a:accent5>
      <a:accent6>
        <a:srgbClr val="FF6D00"/>
      </a:accent6>
      <a:hlink>
        <a:srgbClr val="9999FE"/>
      </a:hlink>
      <a:folHlink>
        <a:srgbClr val="FE66FF"/>
      </a:folHlink>
    </a:clrScheme>
    <a:fontScheme name="Custom 1">
      <a:majorFont>
        <a:latin typeface="EYInterstate Light"/>
        <a:ea typeface=""/>
        <a:cs typeface=""/>
      </a:majorFont>
      <a:minorFont>
        <a:latin typeface="EYInterstate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36576" rIns="0" bIns="0" rtlCol="0">
        <a:spAutoFit/>
      </a:bodyPr>
      <a:lstStyle>
        <a:defPPr marL="356616" indent="-356616">
          <a:lnSpc>
            <a:spcPct val="85000"/>
          </a:lnSpc>
          <a:spcAft>
            <a:spcPts val="600"/>
          </a:spcAft>
          <a:buClr>
            <a:schemeClr val="accent2"/>
          </a:buClr>
          <a:buSzPct val="70000"/>
          <a:buFont typeface="Arial" pitchFamily="34" charset="0"/>
          <a:buChar char="►"/>
          <a:defRPr sz="1200" dirty="0" err="1" smtClean="0">
            <a:solidFill>
              <a:schemeClr val="bg1"/>
            </a:solidFill>
          </a:defRPr>
        </a:defPPr>
      </a:lstStyle>
    </a:txDef>
  </a:objectDefaults>
  <a:extraClrSchemeLst/>
  <a:extLst>
    <a:ext uri="{05A4C25C-085E-4340-85A3-A5531E510DB2}">
      <thm15:themeFamily xmlns:thm15="http://schemas.microsoft.com/office/thememl/2012/main" name="EY PowerPoint Advanced Onscreen (Widescreen)" id="{AD12E991-E2DD-495C-B6A6-68437118723B}" vid="{8057DE01-3727-4128-BD0F-4E5AA105F417}"/>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C4B0C313B73D742A39D35DA2E3A1C04" ma:contentTypeVersion="4" ma:contentTypeDescription="Create a new document." ma:contentTypeScope="" ma:versionID="a3462290cfe0c5213a3bec0e342dd1cd">
  <xsd:schema xmlns:xsd="http://www.w3.org/2001/XMLSchema" xmlns:xs="http://www.w3.org/2001/XMLSchema" xmlns:p="http://schemas.microsoft.com/office/2006/metadata/properties" xmlns:ns2="6736f305-9cec-4253-8398-ea866f5f992b" targetNamespace="http://schemas.microsoft.com/office/2006/metadata/properties" ma:root="true" ma:fieldsID="dc712644632575c02ebb8e96b8c9a3c3" ns2:_="">
    <xsd:import namespace="6736f305-9cec-4253-8398-ea866f5f992b"/>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736f305-9cec-4253-8398-ea866f5f992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266F187-46EC-41F6-A39F-471858E0CC9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736f305-9cec-4253-8398-ea866f5f992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6BD3EB1-085F-46ED-89A8-7CCE41ED3978}">
  <ds:schemaRefs>
    <ds:schemaRef ds:uri="http://schemas.microsoft.com/office/2006/metadata/properties"/>
    <ds:schemaRef ds:uri="http://schemas.microsoft.com/office/2006/documentManagement/types"/>
    <ds:schemaRef ds:uri="http://purl.org/dc/elements/1.1/"/>
    <ds:schemaRef ds:uri="http://schemas.openxmlformats.org/package/2006/metadata/core-properties"/>
    <ds:schemaRef ds:uri="6736f305-9cec-4253-8398-ea866f5f992b"/>
    <ds:schemaRef ds:uri="http://purl.org/dc/dcmitype/"/>
    <ds:schemaRef ds:uri="http://schemas.microsoft.com/office/infopath/2007/PartnerControls"/>
    <ds:schemaRef ds:uri="http://purl.org/dc/terms/"/>
    <ds:schemaRef ds:uri="http://www.w3.org/XML/1998/namespace"/>
  </ds:schemaRefs>
</ds:datastoreItem>
</file>

<file path=customXml/itemProps3.xml><?xml version="1.0" encoding="utf-8"?>
<ds:datastoreItem xmlns:ds="http://schemas.openxmlformats.org/officeDocument/2006/customXml" ds:itemID="{5D814670-D721-4B89-9CC9-03CE5B7472D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12</TotalTime>
  <Words>269</Words>
  <Application>Microsoft Office PowerPoint</Application>
  <PresentationFormat>Widescreen</PresentationFormat>
  <Paragraphs>22</Paragraphs>
  <Slides>4</Slides>
  <Notes>1</Notes>
  <HiddenSlides>0</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4</vt:i4>
      </vt:variant>
    </vt:vector>
  </HeadingPairs>
  <TitlesOfParts>
    <vt:vector size="15" baseType="lpstr">
      <vt:lpstr>Arial</vt:lpstr>
      <vt:lpstr>Calibri</vt:lpstr>
      <vt:lpstr>EYInterstate</vt:lpstr>
      <vt:lpstr>EYInterstate Light</vt:lpstr>
      <vt:lpstr>EYInterstate Regular</vt:lpstr>
      <vt:lpstr>Georgia</vt:lpstr>
      <vt:lpstr>1_Office Theme</vt:lpstr>
      <vt:lpstr>ESBTheme2019</vt:lpstr>
      <vt:lpstr>2_Office Theme</vt:lpstr>
      <vt:lpstr>EY light background</vt:lpstr>
      <vt:lpstr>EY dark background</vt:lpstr>
      <vt:lpstr>E-cars &amp; Analytics (Probable analytics use cases for E-cars charging points)</vt:lpstr>
      <vt:lpstr>Identifying Prospective Customers</vt:lpstr>
      <vt:lpstr>Identifying Prospective Customers – Survey 1</vt:lpstr>
      <vt:lpstr>Identifying Prospective Customers – Survey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E-cars &amp; Analytics (Probable analytics use cases for E-cars charging points)</dc:title>
  <dc:creator>Bhamidipati. Sai Pavan Kumar (Enterprise Services)</dc:creator>
  <cp:lastModifiedBy>Bhamidipati. Sai Pavan Kumar (Enterprise Services)</cp:lastModifiedBy>
  <cp:revision>9</cp:revision>
  <dcterms:created xsi:type="dcterms:W3CDTF">2020-12-01T13:56:14Z</dcterms:created>
  <dcterms:modified xsi:type="dcterms:W3CDTF">2020-12-01T14:08:53Z</dcterms:modified>
</cp:coreProperties>
</file>