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82DA71-EFEF-41F3-B4E3-7EC834BDD23D}">
          <p14:sldIdLst>
            <p14:sldId id="256"/>
            <p14:sldId id="257"/>
            <p14:sldId id="258"/>
            <p14:sldId id="266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1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3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5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72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8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5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40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116" y="67321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Vehicle Builder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81" y="2207740"/>
            <a:ext cx="7372865" cy="3898257"/>
          </a:xfrm>
        </p:spPr>
      </p:pic>
    </p:spTree>
    <p:extLst>
      <p:ext uri="{BB962C8B-B14F-4D97-AF65-F5344CB8AC3E}">
        <p14:creationId xmlns:p14="http://schemas.microsoft.com/office/powerpoint/2010/main" val="131047410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IVehicleBuilder – Builder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Hero &amp; Honda Builders – Concrete Builders.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Vehicle – Product.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Vehicle Creator – Director.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826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925" y="1420110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Demo.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03264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OF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23 Gang of Four (GoF) patterns are generally considered the foundation for all other patterns. They are categorized in three groups: Creational, Structural, and </a:t>
            </a:r>
            <a:r>
              <a:rPr lang="en-US" dirty="0" smtClean="0"/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5281521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Creational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 Factory – Creates an instance of several families of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Builder	      –  Separates object construction from its representation.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Factory Method  – Creates an instance of several derived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Prototype           –  A fully initialized instance to be copied or cloned.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Singleton            –  A class of which only a single instance can exist.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9069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Patterns.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Adapter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Bridge.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Façade.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Flyweight.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Proxy.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478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1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Behavioral Design Patterns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69989"/>
            <a:ext cx="9601196" cy="400587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Chain of Responsibility.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Memeto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Template Method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371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02725"/>
            <a:ext cx="9601196" cy="4673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Lets jump to </a:t>
            </a:r>
            <a:r>
              <a:rPr lang="en-US" sz="6600" smtClean="0"/>
              <a:t>Builder Patterns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7350242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Builder Pattern?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Builder </a:t>
            </a:r>
            <a:r>
              <a:rPr lang="en-US" dirty="0"/>
              <a:t>Pattern builds a complex object by using step by step approach.</a:t>
            </a:r>
          </a:p>
          <a:p>
            <a:pPr lvl="0"/>
            <a:r>
              <a:rPr lang="en-US" dirty="0"/>
              <a:t>Builder interface defines the steps to build the final object. This builder is independent from the object creation process. </a:t>
            </a:r>
          </a:p>
          <a:p>
            <a:pPr lvl="0"/>
            <a:r>
              <a:rPr lang="en-US" dirty="0"/>
              <a:t>A Class that is known as “Director”.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38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Diagram.</a:t>
            </a:r>
            <a:endParaRPr lang="en-US" dirty="0"/>
          </a:p>
        </p:txBody>
      </p:sp>
      <p:pic>
        <p:nvPicPr>
          <p:cNvPr id="4" name="Content Placeholder 3" descr="D:\Builder Patterns\builder patter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2" y="2685535"/>
            <a:ext cx="7274011" cy="331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6968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Builder Pattern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Builder</a:t>
            </a:r>
            <a:r>
              <a:rPr lang="en-US" dirty="0" smtClean="0"/>
              <a:t> – This is an Interface which is used to define all the steps to create a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Concrete Builder </a:t>
            </a:r>
            <a:r>
              <a:rPr lang="en-US" dirty="0" smtClean="0"/>
              <a:t>– This is a class which implements the builder interface to create complex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Product</a:t>
            </a:r>
            <a:r>
              <a:rPr lang="en-US" dirty="0" smtClean="0"/>
              <a:t> – This is al class which defines the parts of the complex object which are to be generated by the builder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Director </a:t>
            </a:r>
            <a:r>
              <a:rPr lang="en-US" dirty="0" smtClean="0"/>
              <a:t>– This is a class which is used to construct an object using the Builder Interface.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0199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260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Builder Pattern</vt:lpstr>
      <vt:lpstr>Gang OF Four</vt:lpstr>
      <vt:lpstr>1. Creational Design Patterns</vt:lpstr>
      <vt:lpstr>Structural Design Patterns. </vt:lpstr>
      <vt:lpstr>Behavioral Design Patterns </vt:lpstr>
      <vt:lpstr>PowerPoint Presentation</vt:lpstr>
      <vt:lpstr>What is Builder Pattern?  </vt:lpstr>
      <vt:lpstr>UML Diagram.</vt:lpstr>
      <vt:lpstr>Parts of Builder Pattern  </vt:lpstr>
      <vt:lpstr>Example – Vehicle Builder  </vt:lpstr>
      <vt:lpstr>Who is What ? </vt:lpstr>
      <vt:lpstr>PowerPoint Presentation</vt:lpstr>
    </vt:vector>
  </TitlesOfParts>
  <Company>Neudesic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Raghavendra C V</dc:creator>
  <cp:lastModifiedBy>Raghavendra C V</cp:lastModifiedBy>
  <cp:revision>8</cp:revision>
  <dcterms:created xsi:type="dcterms:W3CDTF">2017-10-16T08:08:48Z</dcterms:created>
  <dcterms:modified xsi:type="dcterms:W3CDTF">2017-10-16T09:51:21Z</dcterms:modified>
</cp:coreProperties>
</file>