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7772400" cy="100584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1pPr>
    <a:lvl2pPr marL="0" marR="0" indent="3429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2pPr>
    <a:lvl3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3pPr>
    <a:lvl4pPr marL="0" marR="0" indent="10287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4pPr>
    <a:lvl5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5pPr>
    <a:lvl6pPr marL="0" marR="0" indent="17145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6pPr>
    <a:lvl7pPr marL="0" marR="0" indent="2057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7pPr>
    <a:lvl8pPr marL="0" marR="0" indent="24003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8pPr>
    <a:lvl9pPr marL="0" marR="0" indent="2743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def" i="de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def" i="de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def" i="de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def" i="de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def" i="de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5" name="Shape 13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4572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9144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13716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18288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2286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27432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32004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36576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Image"/>
          <p:cNvSpPr/>
          <p:nvPr>
            <p:ph type="pic" sz="half" idx="21"/>
          </p:nvPr>
        </p:nvSpPr>
        <p:spPr>
          <a:xfrm>
            <a:off x="7124700" y="1612900"/>
            <a:ext cx="4216400" cy="6328742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88" name="Title Text"/>
          <p:cNvSpPr txBox="1"/>
          <p:nvPr>
            <p:ph type="title"/>
          </p:nvPr>
        </p:nvSpPr>
        <p:spPr>
          <a:xfrm>
            <a:off x="635000" y="1409700"/>
            <a:ext cx="5867400" cy="3302000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Title Text</a:t>
            </a:r>
          </a:p>
        </p:txBody>
      </p:sp>
      <p:sp>
        <p:nvSpPr>
          <p:cNvPr id="89" name="Body Level One…"/>
          <p:cNvSpPr txBox="1"/>
          <p:nvPr>
            <p:ph type="body" sz="half" idx="1"/>
          </p:nvPr>
        </p:nvSpPr>
        <p:spPr>
          <a:xfrm>
            <a:off x="635000" y="4787900"/>
            <a:ext cx="5867400" cy="3302000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  <a:lvl2pPr>
              <a:defRPr sz="3400"/>
            </a:lvl2pPr>
            <a:lvl3pPr>
              <a:defRPr sz="3400"/>
            </a:lvl3pPr>
            <a:lvl4pPr>
              <a:defRPr sz="3400"/>
            </a:lvl4pPr>
            <a:lvl5pPr>
              <a:defRPr sz="3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Image"/>
          <p:cNvSpPr/>
          <p:nvPr>
            <p:ph type="pic" sz="half" idx="21"/>
          </p:nvPr>
        </p:nvSpPr>
        <p:spPr>
          <a:xfrm>
            <a:off x="7124700" y="1612900"/>
            <a:ext cx="4216400" cy="6328742"/>
          </a:xfrm>
          <a:prstGeom prst="rect">
            <a:avLst/>
          </a:prstGeom>
          <a:ln w="25400"/>
          <a:effectLst>
            <a:reflection blurRad="0" stA="50000" stPos="0" endA="0" endPos="40000" dist="0" dir="5400000" fadeDir="5400000" sx="100000" sy="-100000" kx="0" ky="0" algn="bl" rotWithShape="0"/>
          </a:effectLst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635000" y="1409700"/>
            <a:ext cx="5867400" cy="3302000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Title Text</a:t>
            </a:r>
          </a:p>
        </p:txBody>
      </p:sp>
      <p:sp>
        <p:nvSpPr>
          <p:cNvPr id="99" name="Body Level One…"/>
          <p:cNvSpPr txBox="1"/>
          <p:nvPr>
            <p:ph type="body" sz="half" idx="1"/>
          </p:nvPr>
        </p:nvSpPr>
        <p:spPr>
          <a:xfrm>
            <a:off x="635000" y="4787900"/>
            <a:ext cx="5867400" cy="3302000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  <a:lvl2pPr>
              <a:defRPr sz="3400"/>
            </a:lvl2pPr>
            <a:lvl3pPr>
              <a:defRPr sz="3400"/>
            </a:lvl3pPr>
            <a:lvl4pPr>
              <a:defRPr sz="3400"/>
            </a:lvl4pPr>
            <a:lvl5pPr>
              <a:defRPr sz="3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Image"/>
          <p:cNvSpPr/>
          <p:nvPr>
            <p:ph type="pic" sz="half" idx="21"/>
          </p:nvPr>
        </p:nvSpPr>
        <p:spPr>
          <a:xfrm>
            <a:off x="7175500" y="2540000"/>
            <a:ext cx="4102100" cy="615718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08" name="Title Text"/>
          <p:cNvSpPr txBox="1"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109" name="Body Level One…"/>
          <p:cNvSpPr txBox="1"/>
          <p:nvPr>
            <p:ph type="body" sz="half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</p:spPr>
        <p:txBody>
          <a:bodyPr anchor="ctr"/>
          <a:lstStyle>
            <a:lvl1pPr marL="812120" indent="-494620" algn="l">
              <a:spcBef>
                <a:spcPts val="3800"/>
              </a:spcBef>
              <a:buSzPct val="171000"/>
              <a:buChar char="•"/>
              <a:defRPr sz="3200"/>
            </a:lvl1pPr>
            <a:lvl2pPr marL="1256620" indent="-494620" algn="l">
              <a:spcBef>
                <a:spcPts val="3800"/>
              </a:spcBef>
              <a:buSzPct val="171000"/>
              <a:buChar char="•"/>
              <a:defRPr sz="3200"/>
            </a:lvl2pPr>
            <a:lvl3pPr marL="1701120" indent="-494620" algn="l">
              <a:spcBef>
                <a:spcPts val="3800"/>
              </a:spcBef>
              <a:buSzPct val="171000"/>
              <a:buChar char="•"/>
              <a:defRPr sz="3200"/>
            </a:lvl3pPr>
            <a:lvl4pPr marL="2145620" indent="-494620" algn="l">
              <a:spcBef>
                <a:spcPts val="3800"/>
              </a:spcBef>
              <a:buSzPct val="171000"/>
              <a:buChar char="•"/>
              <a:defRPr sz="3200"/>
            </a:lvl4pPr>
            <a:lvl5pPr marL="2590120" indent="-494620" algn="l">
              <a:spcBef>
                <a:spcPts val="3800"/>
              </a:spcBef>
              <a:buSzPct val="171000"/>
              <a:buChar char="•"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sz="half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</p:spPr>
        <p:txBody>
          <a:bodyPr anchor="ctr"/>
          <a:lstStyle>
            <a:lvl1pPr marL="812120" indent="-494620" algn="l">
              <a:spcBef>
                <a:spcPts val="3800"/>
              </a:spcBef>
              <a:buSzPct val="171000"/>
              <a:buChar char="•"/>
              <a:defRPr sz="3200"/>
            </a:lvl1pPr>
            <a:lvl2pPr marL="1256620" indent="-494620" algn="l">
              <a:spcBef>
                <a:spcPts val="3800"/>
              </a:spcBef>
              <a:buSzPct val="171000"/>
              <a:buChar char="•"/>
              <a:defRPr sz="3200"/>
            </a:lvl2pPr>
            <a:lvl3pPr marL="1701120" indent="-494620" algn="l">
              <a:spcBef>
                <a:spcPts val="3800"/>
              </a:spcBef>
              <a:buSzPct val="171000"/>
              <a:buChar char="•"/>
              <a:defRPr sz="3200"/>
            </a:lvl3pPr>
            <a:lvl4pPr marL="2145620" indent="-494620" algn="l">
              <a:spcBef>
                <a:spcPts val="3800"/>
              </a:spcBef>
              <a:buSzPct val="171000"/>
              <a:buChar char="•"/>
              <a:defRPr sz="3200"/>
            </a:lvl4pPr>
            <a:lvl5pPr marL="2590120" indent="-494620" algn="l">
              <a:spcBef>
                <a:spcPts val="3800"/>
              </a:spcBef>
              <a:buSzPct val="171000"/>
              <a:buChar char="•"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Text"/>
          <p:cNvSpPr txBox="1"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127" name="Body Level One…"/>
          <p:cNvSpPr txBox="1"/>
          <p:nvPr>
            <p:ph type="body" sz="half" idx="1"/>
          </p:nvPr>
        </p:nvSpPr>
        <p:spPr>
          <a:xfrm>
            <a:off x="7772400" y="2768600"/>
            <a:ext cx="3962400" cy="5715000"/>
          </a:xfrm>
          <a:prstGeom prst="rect">
            <a:avLst/>
          </a:prstGeom>
        </p:spPr>
        <p:txBody>
          <a:bodyPr anchor="ctr"/>
          <a:lstStyle>
            <a:lvl1pPr marL="812120" indent="-494620" algn="l">
              <a:spcBef>
                <a:spcPts val="3800"/>
              </a:spcBef>
              <a:buSzPct val="171000"/>
              <a:buChar char="•"/>
              <a:defRPr sz="3200"/>
            </a:lvl1pPr>
            <a:lvl2pPr marL="1256620" indent="-494620" algn="l">
              <a:spcBef>
                <a:spcPts val="3800"/>
              </a:spcBef>
              <a:buSzPct val="171000"/>
              <a:buChar char="•"/>
              <a:defRPr sz="3200"/>
            </a:lvl2pPr>
            <a:lvl3pPr marL="1701120" indent="-494620" algn="l">
              <a:spcBef>
                <a:spcPts val="3800"/>
              </a:spcBef>
              <a:buSzPct val="171000"/>
              <a:buChar char="•"/>
              <a:defRPr sz="3200"/>
            </a:lvl3pPr>
            <a:lvl4pPr marL="2145620" indent="-494620" algn="l">
              <a:spcBef>
                <a:spcPts val="3800"/>
              </a:spcBef>
              <a:buSzPct val="171000"/>
              <a:buChar char="•"/>
              <a:defRPr sz="3200"/>
            </a:lvl4pPr>
            <a:lvl5pPr marL="2590120" indent="-494620" algn="l">
              <a:spcBef>
                <a:spcPts val="3800"/>
              </a:spcBef>
              <a:buSzPct val="171000"/>
              <a:buChar char="•"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</p:spPr>
        <p:txBody>
          <a:bodyPr anchor="ctr"/>
          <a:lstStyle>
            <a:lvl1pPr marL="889000" indent="-571500" algn="l">
              <a:spcBef>
                <a:spcPts val="2400"/>
              </a:spcBef>
              <a:buSzPct val="171000"/>
              <a:buChar char="•"/>
              <a:defRPr sz="4200"/>
            </a:lvl1pPr>
            <a:lvl2pPr marL="1333500" indent="-571500" algn="l">
              <a:spcBef>
                <a:spcPts val="2400"/>
              </a:spcBef>
              <a:buSzPct val="171000"/>
              <a:buChar char="•"/>
              <a:defRPr sz="4200"/>
            </a:lvl2pPr>
            <a:lvl3pPr marL="1778000" indent="-571500" algn="l">
              <a:spcBef>
                <a:spcPts val="2400"/>
              </a:spcBef>
              <a:buSzPct val="171000"/>
              <a:buChar char="•"/>
              <a:defRPr sz="4200"/>
            </a:lvl3pPr>
            <a:lvl4pPr marL="2222500" indent="-571500" algn="l">
              <a:spcBef>
                <a:spcPts val="2400"/>
              </a:spcBef>
              <a:buSzPct val="171000"/>
              <a:buChar char="•"/>
              <a:defRPr sz="4200"/>
            </a:lvl4pPr>
            <a:lvl5pPr marL="2667000" indent="-571500" algn="l">
              <a:spcBef>
                <a:spcPts val="2400"/>
              </a:spcBef>
              <a:buSzPct val="171000"/>
              <a:buChar char="•"/>
              <a:defRPr sz="4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</p:spPr>
        <p:txBody>
          <a:bodyPr numCol="2" spcCol="523240"/>
          <a:lstStyle>
            <a:lvl1pPr marL="812120" indent="-494620" algn="l">
              <a:spcBef>
                <a:spcPts val="3800"/>
              </a:spcBef>
              <a:buSzPct val="171000"/>
              <a:buChar char="•"/>
              <a:defRPr sz="3200"/>
            </a:lvl1pPr>
            <a:lvl2pPr marL="1256620" indent="-494620" algn="l">
              <a:spcBef>
                <a:spcPts val="3800"/>
              </a:spcBef>
              <a:buSzPct val="171000"/>
              <a:buChar char="•"/>
              <a:defRPr sz="3200"/>
            </a:lvl2pPr>
            <a:lvl3pPr marL="1701120" indent="-494620" algn="l">
              <a:spcBef>
                <a:spcPts val="3800"/>
              </a:spcBef>
              <a:buSzPct val="171000"/>
              <a:buChar char="•"/>
              <a:defRPr sz="3200"/>
            </a:lvl3pPr>
            <a:lvl4pPr marL="2145620" indent="-494620" algn="l">
              <a:spcBef>
                <a:spcPts val="3800"/>
              </a:spcBef>
              <a:buSzPct val="171000"/>
              <a:buChar char="•"/>
              <a:defRPr sz="3200"/>
            </a:lvl4pPr>
            <a:lvl5pPr marL="2590120" indent="-494620" algn="l">
              <a:spcBef>
                <a:spcPts val="3800"/>
              </a:spcBef>
              <a:buSzPct val="171000"/>
              <a:buChar char="•"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Body Level One…"/>
          <p:cNvSpPr txBox="1"/>
          <p:nvPr>
            <p:ph type="body" idx="1"/>
          </p:nvPr>
        </p:nvSpPr>
        <p:spPr>
          <a:xfrm>
            <a:off x="1270000" y="1270000"/>
            <a:ext cx="10464800" cy="7213600"/>
          </a:xfrm>
          <a:prstGeom prst="rect">
            <a:avLst/>
          </a:prstGeom>
        </p:spPr>
        <p:txBody>
          <a:bodyPr anchor="ctr"/>
          <a:lstStyle>
            <a:lvl1pPr marL="889000" indent="-571500" algn="l">
              <a:spcBef>
                <a:spcPts val="4800"/>
              </a:spcBef>
              <a:buSzPct val="171000"/>
              <a:buChar char="•"/>
              <a:defRPr sz="4200"/>
            </a:lvl1pPr>
            <a:lvl2pPr marL="1333500" indent="-571500" algn="l">
              <a:spcBef>
                <a:spcPts val="4800"/>
              </a:spcBef>
              <a:buSzPct val="171000"/>
              <a:buChar char="•"/>
              <a:defRPr sz="4200"/>
            </a:lvl2pPr>
            <a:lvl3pPr marL="1778000" indent="-571500" algn="l">
              <a:spcBef>
                <a:spcPts val="4800"/>
              </a:spcBef>
              <a:buSzPct val="171000"/>
              <a:buChar char="•"/>
              <a:defRPr sz="4200"/>
            </a:lvl3pPr>
            <a:lvl4pPr marL="2222500" indent="-571500" algn="l">
              <a:spcBef>
                <a:spcPts val="4800"/>
              </a:spcBef>
              <a:buSzPct val="171000"/>
              <a:buChar char="•"/>
              <a:defRPr sz="4200"/>
            </a:lvl4pPr>
            <a:lvl5pPr marL="2667000" indent="-571500" algn="l">
              <a:spcBef>
                <a:spcPts val="4800"/>
              </a:spcBef>
              <a:buSzPct val="171000"/>
              <a:buChar char="•"/>
              <a:defRPr sz="4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Text"/>
          <p:cNvSpPr txBox="1"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Text"/>
          <p:cNvSpPr txBox="1"/>
          <p:nvPr>
            <p:ph type="title"/>
          </p:nvPr>
        </p:nvSpPr>
        <p:spPr>
          <a:xfrm>
            <a:off x="1270000" y="2971800"/>
            <a:ext cx="10464800" cy="3810000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Image"/>
          <p:cNvSpPr/>
          <p:nvPr>
            <p:ph type="pic" idx="21"/>
          </p:nvPr>
        </p:nvSpPr>
        <p:spPr>
          <a:xfrm>
            <a:off x="2438400" y="1638300"/>
            <a:ext cx="8128000" cy="5042206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70" name="Title Text"/>
          <p:cNvSpPr txBox="1"/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7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Image"/>
          <p:cNvSpPr/>
          <p:nvPr>
            <p:ph type="pic" idx="21"/>
          </p:nvPr>
        </p:nvSpPr>
        <p:spPr>
          <a:xfrm>
            <a:off x="2438400" y="1638300"/>
            <a:ext cx="8128000" cy="5042206"/>
          </a:xfrm>
          <a:prstGeom prst="rect">
            <a:avLst/>
          </a:prstGeom>
          <a:ln w="25400"/>
          <a:effectLst>
            <a:reflection blurRad="0" stA="50000" stPos="0" endA="0" endPos="40000" dist="0" dir="5400000" fadeDir="5400000" sx="100000" sy="-100000" kx="0" ky="0" algn="bl" rotWithShape="0"/>
          </a:effectLst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79" name="Title Text"/>
          <p:cNvSpPr txBox="1"/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9pPr>
    </p:titleStyle>
    <p:body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355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711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066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422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2286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2743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3200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3657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image" Target="../media/image5.jpeg"/><Relationship Id="rId5" Type="http://schemas.openxmlformats.org/officeDocument/2006/relationships/image" Target="../media/image4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image" Target="../media/image4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e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Line"/>
          <p:cNvSpPr/>
          <p:nvPr/>
        </p:nvSpPr>
        <p:spPr>
          <a:xfrm>
            <a:off x="946150" y="2381250"/>
            <a:ext cx="5873751" cy="0"/>
          </a:xfrm>
          <a:prstGeom prst="line">
            <a:avLst/>
          </a:prstGeom>
          <a:ln w="12696">
            <a:solidFill>
              <a:srgbClr val="989898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138" name="picture-0.jpeg" descr="picture-0.jpe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97479" y="2727960"/>
            <a:ext cx="2400301" cy="2392681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Indian Institute of Information Technology, Allahabad…"/>
          <p:cNvSpPr/>
          <p:nvPr/>
        </p:nvSpPr>
        <p:spPr>
          <a:xfrm>
            <a:off x="2128278" y="918972"/>
            <a:ext cx="3510243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200"/>
              </a:lnSpc>
            </a:pPr>
            <a:r>
              <a:rPr b="1" sz="11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sz="1100">
                <a:latin typeface="Times New Roman"/>
                <a:ea typeface="Times New Roman"/>
                <a:cs typeface="Times New Roman"/>
                <a:sym typeface="Times New Roman"/>
              </a:rPr>
              <a:t>Indian</a:t>
            </a:r>
            <a:r>
              <a:rPr b="1" sz="11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sz="1100">
                <a:latin typeface="Times New Roman"/>
                <a:ea typeface="Times New Roman"/>
                <a:cs typeface="Times New Roman"/>
                <a:sym typeface="Times New Roman"/>
              </a:rPr>
              <a:t>Institute</a:t>
            </a:r>
            <a:r>
              <a:rPr b="1" sz="11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sz="1100">
                <a:latin typeface="Times New Roman"/>
                <a:ea typeface="Times New Roman"/>
                <a:cs typeface="Times New Roman"/>
                <a:sym typeface="Times New Roman"/>
              </a:rPr>
              <a:t>of</a:t>
            </a:r>
            <a:r>
              <a:rPr b="1" sz="11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sz="1100">
                <a:latin typeface="Times New Roman"/>
                <a:ea typeface="Times New Roman"/>
                <a:cs typeface="Times New Roman"/>
                <a:sym typeface="Times New Roman"/>
              </a:rPr>
              <a:t>Information</a:t>
            </a:r>
            <a:r>
              <a:rPr b="1" sz="11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sz="1100">
                <a:latin typeface="Times New Roman"/>
                <a:ea typeface="Times New Roman"/>
                <a:cs typeface="Times New Roman"/>
                <a:sym typeface="Times New Roman"/>
              </a:rPr>
              <a:t>Technology,</a:t>
            </a:r>
            <a:r>
              <a:rPr b="1" sz="11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sz="1100">
                <a:latin typeface="Times New Roman"/>
                <a:ea typeface="Times New Roman"/>
                <a:cs typeface="Times New Roman"/>
                <a:sym typeface="Times New Roman"/>
              </a:rPr>
              <a:t>Allahabad</a:t>
            </a: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400"/>
              </a:lnSpc>
            </a:pPr>
          </a:p>
          <a:p>
            <a:pPr algn="l" defTabSz="457200">
              <a:lnSpc>
                <a:spcPts val="1200"/>
              </a:lnSpc>
              <a:tabLst>
                <a:tab pos="1028700" algn="l"/>
              </a:tabLst>
            </a:pPr>
            <a:r>
              <a:rPr b="1" sz="11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sz="1100">
                <a:latin typeface="Times New Roman"/>
                <a:ea typeface="Times New Roman"/>
                <a:cs typeface="Times New Roman"/>
                <a:sym typeface="Times New Roman"/>
              </a:rPr>
              <a:t>Software</a:t>
            </a:r>
            <a:r>
              <a:rPr b="1" sz="11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sz="1100">
                <a:latin typeface="Times New Roman"/>
                <a:ea typeface="Times New Roman"/>
                <a:cs typeface="Times New Roman"/>
                <a:sym typeface="Times New Roman"/>
              </a:rPr>
              <a:t>Engineering</a:t>
            </a: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300"/>
              </a:lnSpc>
            </a:pPr>
          </a:p>
          <a:p>
            <a:pPr algn="l" defTabSz="457200">
              <a:lnSpc>
                <a:spcPts val="1100"/>
              </a:lnSpc>
              <a:tabLst>
                <a:tab pos="533400" algn="l"/>
              </a:tabLst>
            </a:pP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Submitted</a:t>
            </a: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to:</a:t>
            </a: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Prof.</a:t>
            </a: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Sonali</a:t>
            </a: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Agarwal</a:t>
            </a: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Mam</a:t>
            </a:r>
          </a:p>
        </p:txBody>
      </p:sp>
      <p:sp>
        <p:nvSpPr>
          <p:cNvPr id="140" name="Guided By: TA Ashutosh Kumar Sir,  TA Amit Kumar Sir"/>
          <p:cNvSpPr/>
          <p:nvPr/>
        </p:nvSpPr>
        <p:spPr>
          <a:xfrm>
            <a:off x="2562098" y="1966226"/>
            <a:ext cx="3030094" cy="146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100"/>
              </a:lnSpc>
            </a:pP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Guided</a:t>
            </a: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By:</a:t>
            </a: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TA</a:t>
            </a: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Ashutosh</a:t>
            </a: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Kumar</a:t>
            </a: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Sir,</a:t>
            </a: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TA</a:t>
            </a: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Amit</a:t>
            </a: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Kumar</a:t>
            </a: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Sir</a:t>
            </a:r>
          </a:p>
        </p:txBody>
      </p:sp>
      <p:sp>
        <p:nvSpPr>
          <p:cNvPr id="141" name="SOFTWARE REQUIREMENT SPECIFICATION…"/>
          <p:cNvSpPr/>
          <p:nvPr/>
        </p:nvSpPr>
        <p:spPr>
          <a:xfrm>
            <a:off x="1464754" y="5425122"/>
            <a:ext cx="4843374" cy="29900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2000"/>
              </a:lnSpc>
            </a:pPr>
            <a:r>
              <a:rPr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800">
                <a:latin typeface="Times New Roman"/>
                <a:ea typeface="Times New Roman"/>
                <a:cs typeface="Times New Roman"/>
                <a:sym typeface="Times New Roman"/>
              </a:rPr>
              <a:t>SOFTWARE</a:t>
            </a:r>
            <a:r>
              <a:rPr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800">
                <a:latin typeface="Times New Roman"/>
                <a:ea typeface="Times New Roman"/>
                <a:cs typeface="Times New Roman"/>
                <a:sym typeface="Times New Roman"/>
              </a:rPr>
              <a:t>REQUIREMENT</a:t>
            </a:r>
            <a:r>
              <a:rPr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800">
                <a:latin typeface="Times New Roman"/>
                <a:ea typeface="Times New Roman"/>
                <a:cs typeface="Times New Roman"/>
                <a:sym typeface="Times New Roman"/>
              </a:rPr>
              <a:t>SPECIFICATION</a:t>
            </a: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0"/>
              </a:lnSpc>
            </a:pPr>
          </a:p>
          <a:p>
            <a:pPr algn="l" defTabSz="457200">
              <a:lnSpc>
                <a:spcPts val="1600"/>
              </a:lnSpc>
              <a:tabLst>
                <a:tab pos="1092200" algn="l"/>
              </a:tabLst>
            </a:pPr>
            <a:r>
              <a:rPr sz="1500">
                <a:solidFill>
                  <a:srgbClr val="FF2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1500">
                <a:solidFill>
                  <a:srgbClr val="FF2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Big</a:t>
            </a:r>
            <a:r>
              <a:rPr sz="1500">
                <a:solidFill>
                  <a:srgbClr val="FF2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500">
                <a:solidFill>
                  <a:srgbClr val="FF2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</a:t>
            </a:r>
            <a:r>
              <a:rPr sz="1500">
                <a:solidFill>
                  <a:srgbClr val="FF2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500">
                <a:solidFill>
                  <a:srgbClr val="FF2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Analytics</a:t>
            </a:r>
            <a:r>
              <a:rPr sz="1500">
                <a:solidFill>
                  <a:srgbClr val="FF2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500">
                <a:solidFill>
                  <a:srgbClr val="FF2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</a:t>
            </a:r>
            <a:r>
              <a:rPr sz="1500">
                <a:solidFill>
                  <a:srgbClr val="FF2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500">
                <a:solidFill>
                  <a:srgbClr val="FF2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Website</a:t>
            </a: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500"/>
              </a:lnSpc>
            </a:pPr>
          </a:p>
          <a:p>
            <a:pPr algn="l" defTabSz="457200">
              <a:lnSpc>
                <a:spcPts val="1600"/>
              </a:lnSpc>
              <a:tabLst>
                <a:tab pos="1498600" algn="l"/>
              </a:tabLst>
            </a:pPr>
            <a:r>
              <a:rPr sz="15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1500">
                <a:latin typeface="Times New Roman"/>
                <a:ea typeface="Times New Roman"/>
                <a:cs typeface="Times New Roman"/>
                <a:sym typeface="Times New Roman"/>
              </a:rPr>
              <a:t>GROUP</a:t>
            </a:r>
            <a:r>
              <a:rPr sz="15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500">
                <a:latin typeface="Times New Roman"/>
                <a:ea typeface="Times New Roman"/>
                <a:cs typeface="Times New Roman"/>
                <a:sym typeface="Times New Roman"/>
              </a:rPr>
              <a:t>MEMBERS</a:t>
            </a:r>
            <a:r>
              <a:rPr sz="15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500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200"/>
              </a:lnSpc>
            </a:pPr>
          </a:p>
          <a:p>
            <a:pPr algn="l" defTabSz="457200">
              <a:lnSpc>
                <a:spcPts val="1400"/>
              </a:lnSpc>
              <a:tabLst>
                <a:tab pos="1358900" algn="l"/>
              </a:tabLst>
            </a:pPr>
            <a:r>
              <a:rPr sz="13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1300">
                <a:latin typeface="Times New Roman"/>
                <a:ea typeface="Times New Roman"/>
                <a:cs typeface="Times New Roman"/>
                <a:sym typeface="Times New Roman"/>
              </a:rPr>
              <a:t>Harsh</a:t>
            </a:r>
            <a:r>
              <a:rPr sz="13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300">
                <a:latin typeface="Times New Roman"/>
                <a:ea typeface="Times New Roman"/>
                <a:cs typeface="Times New Roman"/>
                <a:sym typeface="Times New Roman"/>
              </a:rPr>
              <a:t>Sharma</a:t>
            </a:r>
            <a:r>
              <a:rPr sz="13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300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sz="13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300">
                <a:latin typeface="Times New Roman"/>
                <a:ea typeface="Times New Roman"/>
                <a:cs typeface="Times New Roman"/>
                <a:sym typeface="Times New Roman"/>
              </a:rPr>
              <a:t>IIT2021131</a:t>
            </a:r>
          </a:p>
          <a:p>
            <a:pPr algn="l">
              <a:lnSpc>
                <a:spcPts val="200"/>
              </a:lnSpc>
            </a:pPr>
          </a:p>
          <a:p>
            <a:pPr algn="l" defTabSz="457200">
              <a:lnSpc>
                <a:spcPts val="1400"/>
              </a:lnSpc>
              <a:tabLst>
                <a:tab pos="1333500" algn="l"/>
              </a:tabLst>
            </a:pPr>
            <a:r>
              <a:rPr sz="13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1300">
                <a:latin typeface="Times New Roman"/>
                <a:ea typeface="Times New Roman"/>
                <a:cs typeface="Times New Roman"/>
                <a:sym typeface="Times New Roman"/>
              </a:rPr>
              <a:t>Sumit</a:t>
            </a:r>
            <a:r>
              <a:rPr sz="13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1300">
                <a:latin typeface="Times New Roman"/>
                <a:ea typeface="Times New Roman"/>
                <a:cs typeface="Times New Roman"/>
                <a:sym typeface="Times New Roman"/>
              </a:rPr>
              <a:t>Prakash</a:t>
            </a:r>
            <a:r>
              <a:rPr sz="13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1300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sz="13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1300">
                <a:latin typeface="Times New Roman"/>
                <a:ea typeface="Times New Roman"/>
                <a:cs typeface="Times New Roman"/>
                <a:sym typeface="Times New Roman"/>
              </a:rPr>
              <a:t>IIT2021152</a:t>
            </a:r>
          </a:p>
          <a:p>
            <a:pPr algn="l">
              <a:lnSpc>
                <a:spcPts val="200"/>
              </a:lnSpc>
            </a:pPr>
          </a:p>
          <a:p>
            <a:pPr algn="l" defTabSz="457200">
              <a:lnSpc>
                <a:spcPts val="1400"/>
              </a:lnSpc>
              <a:tabLst>
                <a:tab pos="1333500" algn="l"/>
              </a:tabLst>
            </a:pPr>
            <a:r>
              <a:rPr sz="13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1300">
                <a:latin typeface="Times New Roman"/>
                <a:ea typeface="Times New Roman"/>
                <a:cs typeface="Times New Roman"/>
                <a:sym typeface="Times New Roman"/>
              </a:rPr>
              <a:t>Aryan</a:t>
            </a:r>
            <a:r>
              <a:rPr sz="13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1300">
                <a:latin typeface="Times New Roman"/>
                <a:ea typeface="Times New Roman"/>
                <a:cs typeface="Times New Roman"/>
                <a:sym typeface="Times New Roman"/>
              </a:rPr>
              <a:t>Pandey</a:t>
            </a:r>
            <a:r>
              <a:rPr sz="13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1300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sz="13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1300">
                <a:latin typeface="Times New Roman"/>
                <a:ea typeface="Times New Roman"/>
                <a:cs typeface="Times New Roman"/>
                <a:sym typeface="Times New Roman"/>
              </a:rPr>
              <a:t>IIT2021153</a:t>
            </a:r>
          </a:p>
          <a:p>
            <a:pPr algn="l">
              <a:lnSpc>
                <a:spcPts val="200"/>
              </a:lnSpc>
            </a:pPr>
          </a:p>
          <a:p>
            <a:pPr algn="l" defTabSz="457200">
              <a:lnSpc>
                <a:spcPts val="1400"/>
              </a:lnSpc>
              <a:tabLst>
                <a:tab pos="1333500" algn="l"/>
              </a:tabLst>
            </a:pPr>
            <a:r>
              <a:rPr sz="13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1300">
                <a:latin typeface="Times New Roman"/>
                <a:ea typeface="Times New Roman"/>
                <a:cs typeface="Times New Roman"/>
                <a:sym typeface="Times New Roman"/>
              </a:rPr>
              <a:t>Saransh</a:t>
            </a:r>
            <a:r>
              <a:rPr sz="13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300">
                <a:latin typeface="Times New Roman"/>
                <a:ea typeface="Times New Roman"/>
                <a:cs typeface="Times New Roman"/>
                <a:sym typeface="Times New Roman"/>
              </a:rPr>
              <a:t>Yadav</a:t>
            </a:r>
            <a:r>
              <a:rPr sz="13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300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sz="13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300">
                <a:latin typeface="Times New Roman"/>
                <a:ea typeface="Times New Roman"/>
                <a:cs typeface="Times New Roman"/>
                <a:sym typeface="Times New Roman"/>
              </a:rPr>
              <a:t>IIT2021162</a:t>
            </a:r>
          </a:p>
          <a:p>
            <a:pPr algn="l">
              <a:lnSpc>
                <a:spcPts val="200"/>
              </a:lnSpc>
            </a:pPr>
          </a:p>
          <a:p>
            <a:pPr algn="l" defTabSz="457200">
              <a:lnSpc>
                <a:spcPts val="1400"/>
              </a:lnSpc>
              <a:tabLst>
                <a:tab pos="1333500" algn="l"/>
              </a:tabLst>
            </a:pPr>
            <a:r>
              <a:rPr sz="13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1300">
                <a:latin typeface="Times New Roman"/>
                <a:ea typeface="Times New Roman"/>
                <a:cs typeface="Times New Roman"/>
                <a:sym typeface="Times New Roman"/>
              </a:rPr>
              <a:t>Saransh</a:t>
            </a:r>
            <a:r>
              <a:rPr sz="13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300">
                <a:latin typeface="Times New Roman"/>
                <a:ea typeface="Times New Roman"/>
                <a:cs typeface="Times New Roman"/>
                <a:sym typeface="Times New Roman"/>
              </a:rPr>
              <a:t>Gupta</a:t>
            </a:r>
            <a:r>
              <a:rPr sz="13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300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sz="13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300">
                <a:latin typeface="Times New Roman"/>
                <a:ea typeface="Times New Roman"/>
                <a:cs typeface="Times New Roman"/>
                <a:sym typeface="Times New Roman"/>
              </a:rPr>
              <a:t>IIT2021163</a:t>
            </a:r>
          </a:p>
          <a:p>
            <a:pPr algn="l">
              <a:lnSpc>
                <a:spcPts val="200"/>
              </a:lnSpc>
            </a:pPr>
          </a:p>
          <a:p>
            <a:pPr algn="l" defTabSz="457200">
              <a:lnSpc>
                <a:spcPts val="1400"/>
              </a:lnSpc>
              <a:tabLst>
                <a:tab pos="1333500" algn="l"/>
              </a:tabLst>
            </a:pPr>
            <a:r>
              <a:rPr sz="13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1300">
                <a:latin typeface="Times New Roman"/>
                <a:ea typeface="Times New Roman"/>
                <a:cs typeface="Times New Roman"/>
                <a:sym typeface="Times New Roman"/>
              </a:rPr>
              <a:t>Kushagra</a:t>
            </a:r>
            <a:r>
              <a:rPr sz="13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300">
                <a:latin typeface="Times New Roman"/>
                <a:ea typeface="Times New Roman"/>
                <a:cs typeface="Times New Roman"/>
                <a:sym typeface="Times New Roman"/>
              </a:rPr>
              <a:t>Jain</a:t>
            </a:r>
            <a:r>
              <a:rPr sz="13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1300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sz="13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1300">
                <a:latin typeface="Times New Roman"/>
                <a:ea typeface="Times New Roman"/>
                <a:cs typeface="Times New Roman"/>
                <a:sym typeface="Times New Roman"/>
              </a:rPr>
              <a:t>IIT2021191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picture-1.jpeg" descr="picture-1.jpe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5839" y="1554480"/>
            <a:ext cx="91441" cy="76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1" name="picture-2.jpeg" descr="picture-2.jpeg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5839" y="1859279"/>
            <a:ext cx="91441" cy="838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picture-1.jpeg" descr="picture-1.jpe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5839" y="3002279"/>
            <a:ext cx="91441" cy="76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picture-5.jpeg" descr="picture-5.jpeg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05839" y="3314700"/>
            <a:ext cx="91441" cy="9144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picture-1.jpeg" descr="picture-1.jpe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5839" y="3649979"/>
            <a:ext cx="91441" cy="76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picture-2.jpeg" descr="picture-2.jpeg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5839" y="3954779"/>
            <a:ext cx="91441" cy="838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picture-5.jpeg" descr="picture-5.jpeg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05839" y="4914900"/>
            <a:ext cx="91441" cy="9144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picture-1.jpeg" descr="picture-1.jpe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5839" y="5250179"/>
            <a:ext cx="91441" cy="76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picture-3.jpeg" descr="picture-3.jpeg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05839" y="6377940"/>
            <a:ext cx="91441" cy="9144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picture-1.jpeg" descr="picture-1.jpe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5839" y="6697980"/>
            <a:ext cx="91441" cy="76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0" name="picture-5.jpeg" descr="picture-5.jpeg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05839" y="7010400"/>
            <a:ext cx="91441" cy="9144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picture-1.jpeg" descr="picture-1.jpe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5839" y="7345680"/>
            <a:ext cx="91441" cy="76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picture-1.jpeg" descr="picture-1.jpe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5839" y="8983980"/>
            <a:ext cx="91441" cy="76201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2.  The system displays information about the organisation, its mission, and its…"/>
          <p:cNvSpPr/>
          <p:nvPr/>
        </p:nvSpPr>
        <p:spPr>
          <a:xfrm>
            <a:off x="914402" y="938361"/>
            <a:ext cx="5842897" cy="828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ts val="1300"/>
              </a:lnSpc>
              <a:tabLst>
                <a:tab pos="342900" algn="l"/>
              </a:tabLst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2.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system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displays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information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about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organisation,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its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mission,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its</a:t>
            </a:r>
          </a:p>
          <a:p>
            <a:pPr algn="l">
              <a:lnSpc>
                <a:spcPts val="400"/>
              </a:lnSpc>
            </a:pPr>
          </a:p>
          <a:p>
            <a:pPr algn="l" defTabSz="457200">
              <a:lnSpc>
                <a:spcPts val="1300"/>
              </a:lnSpc>
              <a:tabLst>
                <a:tab pos="546100" algn="l"/>
              </a:tabLst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history</a:t>
            </a: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200"/>
              </a:lnSpc>
            </a:pPr>
          </a:p>
          <a:p>
            <a:pPr algn="l" defTabSz="457200">
              <a:lnSpc>
                <a:spcPts val="1300"/>
              </a:lnSpc>
              <a:tabLst>
                <a:tab pos="266700" algn="l"/>
              </a:tabLst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Extension: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None</a:t>
            </a: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"/>
              </a:lnSpc>
            </a:pPr>
          </a:p>
          <a:p>
            <a:pPr algn="l" defTabSz="457200">
              <a:lnSpc>
                <a:spcPts val="1300"/>
              </a:lnSpc>
              <a:tabLst>
                <a:tab pos="266700" algn="l"/>
              </a:tabLst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Post-condition: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user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has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information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about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organisation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its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activities</a:t>
            </a: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600"/>
              </a:lnSpc>
            </a:pPr>
          </a:p>
          <a:p>
            <a:pPr algn="l">
              <a:lnSpc>
                <a:spcPts val="2000"/>
              </a:lnSpc>
            </a:pPr>
            <a:r>
              <a:rPr b="1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sz="1800">
                <a:latin typeface="Times New Roman"/>
                <a:ea typeface="Times New Roman"/>
                <a:cs typeface="Times New Roman"/>
                <a:sym typeface="Times New Roman"/>
              </a:rPr>
              <a:t>USE</a:t>
            </a:r>
            <a:r>
              <a:rPr b="1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sz="1800">
                <a:latin typeface="Times New Roman"/>
                <a:ea typeface="Times New Roman"/>
                <a:cs typeface="Times New Roman"/>
                <a:sym typeface="Times New Roman"/>
              </a:rPr>
              <a:t>CASE</a:t>
            </a:r>
            <a:r>
              <a:rPr b="1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sz="1800">
                <a:latin typeface="Times New Roman"/>
                <a:ea typeface="Times New Roman"/>
                <a:cs typeface="Times New Roman"/>
                <a:sym typeface="Times New Roman"/>
              </a:rPr>
              <a:t>3:</a:t>
            </a:r>
          </a:p>
          <a:p>
            <a:pPr algn="l">
              <a:lnSpc>
                <a:spcPts val="900"/>
              </a:lnSpc>
            </a:pPr>
          </a:p>
          <a:p>
            <a:pPr algn="l" defTabSz="457200">
              <a:lnSpc>
                <a:spcPts val="1300"/>
              </a:lnSpc>
              <a:tabLst>
                <a:tab pos="266700" algn="l"/>
              </a:tabLst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Name: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View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Team</a:t>
            </a: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200"/>
              </a:lnSpc>
            </a:pPr>
          </a:p>
          <a:p>
            <a:pPr algn="l" defTabSz="457200">
              <a:lnSpc>
                <a:spcPts val="1300"/>
              </a:lnSpc>
              <a:tabLst>
                <a:tab pos="266700" algn="l"/>
              </a:tabLst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Actor: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User</a:t>
            </a: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200"/>
              </a:lnSpc>
            </a:pPr>
          </a:p>
          <a:p>
            <a:pPr algn="l" defTabSz="457200">
              <a:lnSpc>
                <a:spcPts val="1300"/>
              </a:lnSpc>
              <a:tabLst>
                <a:tab pos="266700" algn="l"/>
              </a:tabLst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Preconditions: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None</a:t>
            </a: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"/>
              </a:lnSpc>
            </a:pPr>
          </a:p>
          <a:p>
            <a:pPr algn="l" defTabSz="457200">
              <a:lnSpc>
                <a:spcPts val="1300"/>
              </a:lnSpc>
              <a:tabLst>
                <a:tab pos="266700" algn="l"/>
              </a:tabLst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Main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success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scenarios:</a:t>
            </a: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200"/>
              </a:lnSpc>
            </a:pPr>
          </a:p>
          <a:p>
            <a:pPr algn="l" defTabSz="457200">
              <a:lnSpc>
                <a:spcPts val="1300"/>
              </a:lnSpc>
              <a:tabLst>
                <a:tab pos="342900" algn="l"/>
              </a:tabLst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1.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user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navigates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"Team"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page</a:t>
            </a: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"/>
              </a:lnSpc>
            </a:pPr>
          </a:p>
          <a:p>
            <a:pPr algn="l" defTabSz="457200">
              <a:lnSpc>
                <a:spcPts val="1300"/>
              </a:lnSpc>
              <a:tabLst>
                <a:tab pos="342900" algn="l"/>
              </a:tabLst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2.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system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displays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information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about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team</a:t>
            </a: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200"/>
              </a:lnSpc>
            </a:pPr>
          </a:p>
          <a:p>
            <a:pPr algn="l" defTabSz="457200">
              <a:lnSpc>
                <a:spcPts val="1300"/>
              </a:lnSpc>
              <a:tabLst>
                <a:tab pos="266700" algn="l"/>
              </a:tabLst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Extension: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None</a:t>
            </a: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200"/>
              </a:lnSpc>
            </a:pPr>
          </a:p>
          <a:p>
            <a:pPr algn="l" defTabSz="457200">
              <a:lnSpc>
                <a:spcPts val="1300"/>
              </a:lnSpc>
              <a:tabLst>
                <a:tab pos="266700" algn="l"/>
              </a:tabLst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Post-condition: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user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has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information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about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team</a:t>
            </a: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500"/>
              </a:lnSpc>
            </a:pPr>
          </a:p>
          <a:p>
            <a:pPr algn="l">
              <a:lnSpc>
                <a:spcPts val="2000"/>
              </a:lnSpc>
            </a:pPr>
            <a:r>
              <a:rPr b="1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sz="1800">
                <a:latin typeface="Times New Roman"/>
                <a:ea typeface="Times New Roman"/>
                <a:cs typeface="Times New Roman"/>
                <a:sym typeface="Times New Roman"/>
              </a:rPr>
              <a:t>USE</a:t>
            </a:r>
            <a:r>
              <a:rPr b="1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sz="1800">
                <a:latin typeface="Times New Roman"/>
                <a:ea typeface="Times New Roman"/>
                <a:cs typeface="Times New Roman"/>
                <a:sym typeface="Times New Roman"/>
              </a:rPr>
              <a:t>CASE</a:t>
            </a:r>
            <a:r>
              <a:rPr b="1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sz="1800">
                <a:latin typeface="Times New Roman"/>
                <a:ea typeface="Times New Roman"/>
                <a:cs typeface="Times New Roman"/>
                <a:sym typeface="Times New Roman"/>
              </a:rPr>
              <a:t>4:</a:t>
            </a: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0"/>
              </a:lnSpc>
            </a:pPr>
          </a:p>
          <a:p>
            <a:pPr algn="l" defTabSz="457200">
              <a:lnSpc>
                <a:spcPts val="1300"/>
              </a:lnSpc>
              <a:tabLst>
                <a:tab pos="266700" algn="l"/>
              </a:tabLst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Name: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Search feature</a:t>
            </a: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"/>
              </a:lnSpc>
            </a:pPr>
          </a:p>
          <a:p>
            <a:pPr algn="l" defTabSz="457200">
              <a:lnSpc>
                <a:spcPts val="1300"/>
              </a:lnSpc>
              <a:tabLst>
                <a:tab pos="266700" algn="l"/>
              </a:tabLst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Actor: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User</a:t>
            </a: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200"/>
              </a:lnSpc>
            </a:pPr>
          </a:p>
          <a:p>
            <a:pPr algn="l" defTabSz="457200">
              <a:lnSpc>
                <a:spcPts val="1300"/>
              </a:lnSpc>
              <a:tabLst>
                <a:tab pos="266700" algn="l"/>
              </a:tabLst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Preconditions: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user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has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click on search text box.</a:t>
            </a: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200"/>
              </a:lnSpc>
            </a:pPr>
          </a:p>
          <a:p>
            <a:pPr algn="l" defTabSz="457200">
              <a:lnSpc>
                <a:spcPts val="1300"/>
              </a:lnSpc>
              <a:tabLst>
                <a:tab pos="266700" algn="l"/>
              </a:tabLst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Main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success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scenarios:</a:t>
            </a: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"/>
              </a:lnSpc>
            </a:pPr>
          </a:p>
          <a:p>
            <a:pPr algn="l" defTabSz="457200">
              <a:lnSpc>
                <a:spcPts val="1300"/>
              </a:lnSpc>
              <a:tabLst>
                <a:tab pos="342900" algn="l"/>
              </a:tabLst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1.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user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searches for projects and publications of a particular author.</a:t>
            </a:r>
          </a:p>
          <a:p>
            <a:pPr algn="l">
              <a:lnSpc>
                <a:spcPts val="400"/>
              </a:lnSpc>
            </a:pPr>
          </a:p>
          <a:p>
            <a:pPr algn="l" defTabSz="457200">
              <a:lnSpc>
                <a:spcPts val="1300"/>
              </a:lnSpc>
              <a:tabLst>
                <a:tab pos="546100" algn="l"/>
              </a:tabLst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</a:p>
          <a:p>
            <a:pPr algn="l">
              <a:lnSpc>
                <a:spcPts val="200"/>
              </a:lnSpc>
            </a:pPr>
          </a:p>
          <a:p>
            <a:pPr algn="l" defTabSz="457200">
              <a:lnSpc>
                <a:spcPts val="1300"/>
              </a:lnSpc>
              <a:tabLst>
                <a:tab pos="342900" algn="l"/>
              </a:tabLst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2.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user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then selects the document for which he/she wants to see detailed information </a:t>
            </a:r>
          </a:p>
        </p:txBody>
      </p:sp>
      <p:sp>
        <p:nvSpPr>
          <p:cNvPr id="204" name="BDA LAB 9"/>
          <p:cNvSpPr/>
          <p:nvPr/>
        </p:nvSpPr>
        <p:spPr>
          <a:xfrm>
            <a:off x="457200" y="9498927"/>
            <a:ext cx="6900037" cy="146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ts val="1100"/>
              </a:lnSpc>
              <a:tabLst>
                <a:tab pos="6781800" algn="l"/>
              </a:tabLst>
            </a:pP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BDA</a:t>
            </a: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LAB</a:t>
            </a: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USE CASE 5:…"/>
          <p:cNvSpPr txBox="1"/>
          <p:nvPr/>
        </p:nvSpPr>
        <p:spPr>
          <a:xfrm>
            <a:off x="1448248" y="1120950"/>
            <a:ext cx="5406331" cy="781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lnSpc>
                <a:spcPts val="2000"/>
              </a:lnSpc>
            </a:pPr>
            <a:r>
              <a:rPr b="1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sz="1800">
                <a:latin typeface="Times New Roman"/>
                <a:ea typeface="Times New Roman"/>
                <a:cs typeface="Times New Roman"/>
                <a:sym typeface="Times New Roman"/>
              </a:rPr>
              <a:t>USE CASE 5:</a:t>
            </a: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0"/>
              </a:lnSpc>
            </a:pPr>
          </a:p>
          <a:p>
            <a:pPr marL="480785" indent="-163285" algn="l" defTabSz="457200">
              <a:lnSpc>
                <a:spcPts val="1300"/>
              </a:lnSpc>
              <a:buSzPct val="171000"/>
              <a:buChar char="•"/>
              <a:tabLst>
                <a:tab pos="266700" algn="l"/>
              </a:tabLst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Name: View Projects</a:t>
            </a: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"/>
              </a:lnSpc>
            </a:pPr>
          </a:p>
          <a:p>
            <a:pPr marL="480785" indent="-163285" algn="l" defTabSz="457200">
              <a:lnSpc>
                <a:spcPts val="1300"/>
              </a:lnSpc>
              <a:buSzPct val="171000"/>
              <a:buChar char="•"/>
              <a:tabLst>
                <a:tab pos="266700" algn="l"/>
              </a:tabLst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Actor: User</a:t>
            </a: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200"/>
              </a:lnSpc>
            </a:pPr>
          </a:p>
          <a:p>
            <a:pPr marL="480785" indent="-163285" algn="l" defTabSz="457200">
              <a:lnSpc>
                <a:spcPts val="1300"/>
              </a:lnSpc>
              <a:buSzPct val="171000"/>
              <a:buChar char="•"/>
              <a:tabLst>
                <a:tab pos="266700" algn="l"/>
              </a:tabLst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Preconditions: None</a:t>
            </a: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200"/>
              </a:lnSpc>
            </a:pPr>
          </a:p>
          <a:p>
            <a:pPr marL="480785" indent="-163285" algn="l" defTabSz="457200">
              <a:lnSpc>
                <a:spcPts val="1300"/>
              </a:lnSpc>
              <a:buSzPct val="171000"/>
              <a:buChar char="•"/>
              <a:tabLst>
                <a:tab pos="266700" algn="l"/>
              </a:tabLst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Main success scenarios:</a:t>
            </a: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"/>
              </a:lnSpc>
            </a:pPr>
          </a:p>
          <a:p>
            <a:pPr algn="l" defTabSz="457200">
              <a:lnSpc>
                <a:spcPts val="1300"/>
              </a:lnSpc>
              <a:tabLst>
                <a:tab pos="342900" algn="l"/>
              </a:tabLst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	                   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1.  The user navigates to the “Projects” button in the homepage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1300"/>
              </a:lnSpc>
              <a:tabLst>
                <a:tab pos="342900" algn="l"/>
              </a:tabLst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1300"/>
              </a:lnSpc>
              <a:tabLst>
                <a:tab pos="342900" algn="l"/>
              </a:tabLst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2.  The user searches for a project. </a:t>
            </a: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200"/>
              </a:lnSpc>
            </a:pPr>
          </a:p>
          <a:p>
            <a:pPr marL="480785" indent="-163285" algn="l" defTabSz="457200">
              <a:buSzPct val="171000"/>
              <a:buChar char="•"/>
              <a:tabLst>
                <a:tab pos="266700" algn="l"/>
              </a:tabLst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Extension: None</a:t>
            </a: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"/>
              </a:lnSpc>
            </a:pPr>
          </a:p>
          <a:p>
            <a:pPr marL="480785" indent="-163285" algn="l" defTabSz="457200">
              <a:lnSpc>
                <a:spcPts val="1300"/>
              </a:lnSpc>
              <a:buSzPct val="171000"/>
              <a:buChar char="•"/>
              <a:tabLst>
                <a:tab pos="266700" algn="l"/>
              </a:tabLst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Post-condition: The user gets to see the list of projects.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1300"/>
              </a:lnSpc>
              <a:tabLst>
                <a:tab pos="266700" algn="l"/>
              </a:tabLst>
            </a:pP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0"/>
              </a:lnSpc>
            </a:pPr>
          </a:p>
          <a:p>
            <a:pPr algn="l">
              <a:lnSpc>
                <a:spcPts val="2000"/>
              </a:lnSpc>
            </a:pPr>
            <a:r>
              <a:rPr b="1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sz="1800">
                <a:latin typeface="Times New Roman"/>
                <a:ea typeface="Times New Roman"/>
                <a:cs typeface="Times New Roman"/>
                <a:sym typeface="Times New Roman"/>
              </a:rPr>
              <a:t>USE CASE 6:</a:t>
            </a: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0"/>
              </a:lnSpc>
            </a:pPr>
          </a:p>
          <a:p>
            <a:pPr marL="480785" indent="-163285" algn="l" defTabSz="457200">
              <a:lnSpc>
                <a:spcPts val="1300"/>
              </a:lnSpc>
              <a:buSzPct val="171000"/>
              <a:buChar char="•"/>
              <a:tabLst>
                <a:tab pos="266700" algn="l"/>
              </a:tabLst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Name: User/ Author log in</a:t>
            </a:r>
          </a:p>
          <a:p>
            <a:pPr marL="889000" indent="-571500" algn="l">
              <a:lnSpc>
                <a:spcPts val="1000"/>
              </a:lnSpc>
              <a:buSzPct val="171000"/>
              <a:buChar char="•"/>
            </a:pPr>
          </a:p>
          <a:p>
            <a:pPr marL="889000" indent="-571500" algn="l">
              <a:lnSpc>
                <a:spcPts val="200"/>
              </a:lnSpc>
              <a:buSzPct val="171000"/>
              <a:buChar char="•"/>
            </a:pPr>
          </a:p>
          <a:p>
            <a:pPr marL="480785" indent="-163285" algn="l" defTabSz="457200">
              <a:lnSpc>
                <a:spcPts val="1300"/>
              </a:lnSpc>
              <a:buSzPct val="171000"/>
              <a:buChar char="•"/>
              <a:tabLst>
                <a:tab pos="266700" algn="l"/>
              </a:tabLst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Actor: User</a:t>
            </a:r>
          </a:p>
          <a:p>
            <a:pPr marL="889000" indent="-571500" algn="l">
              <a:lnSpc>
                <a:spcPts val="1000"/>
              </a:lnSpc>
              <a:buSzPct val="171000"/>
              <a:buChar char="•"/>
            </a:pPr>
          </a:p>
          <a:p>
            <a:pPr marL="889000" indent="-571500" algn="l">
              <a:lnSpc>
                <a:spcPts val="100"/>
              </a:lnSpc>
              <a:buSzPct val="171000"/>
              <a:buChar char="•"/>
            </a:pPr>
          </a:p>
          <a:p>
            <a:pPr marL="480785" indent="-163285" algn="l" defTabSz="457200">
              <a:lnSpc>
                <a:spcPts val="1300"/>
              </a:lnSpc>
              <a:buSzPct val="171000"/>
              <a:buChar char="•"/>
              <a:tabLst>
                <a:tab pos="266700" algn="l"/>
              </a:tabLst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Preconditions: The user is at the homepage</a:t>
            </a:r>
          </a:p>
          <a:p>
            <a:pPr marL="889000" indent="-571500" algn="l">
              <a:lnSpc>
                <a:spcPts val="1000"/>
              </a:lnSpc>
              <a:buSzPct val="171000"/>
              <a:buChar char="•"/>
            </a:pPr>
          </a:p>
          <a:p>
            <a:pPr marL="889000" indent="-571500" algn="l">
              <a:lnSpc>
                <a:spcPts val="200"/>
              </a:lnSpc>
              <a:buSzPct val="171000"/>
              <a:buChar char="•"/>
            </a:pPr>
          </a:p>
          <a:p>
            <a:pPr marL="480785" indent="-163285" algn="l" defTabSz="457200">
              <a:lnSpc>
                <a:spcPts val="1300"/>
              </a:lnSpc>
              <a:buSzPct val="171000"/>
              <a:buChar char="•"/>
              <a:tabLst>
                <a:tab pos="266700" algn="l"/>
              </a:tabLst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Main success scenarios:</a:t>
            </a:r>
          </a:p>
          <a:p>
            <a:pPr marL="889000" indent="-571500" algn="l">
              <a:lnSpc>
                <a:spcPts val="1000"/>
              </a:lnSpc>
              <a:buSzPct val="171000"/>
              <a:buChar char="•"/>
            </a:pPr>
          </a:p>
          <a:p>
            <a:pPr marL="889000" indent="-571500" algn="l">
              <a:lnSpc>
                <a:spcPts val="100"/>
              </a:lnSpc>
              <a:buSzPct val="171000"/>
              <a:buChar char="•"/>
            </a:pPr>
          </a:p>
          <a:p>
            <a:pPr marL="480785" indent="-163285" algn="l" defTabSz="457200">
              <a:lnSpc>
                <a:spcPts val="1300"/>
              </a:lnSpc>
              <a:buSzPct val="171000"/>
              <a:buChar char="•"/>
              <a:tabLst>
                <a:tab pos="342900" algn="l"/>
              </a:tabLst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1.  The user navigates to the log in button at the homepage and clicks it.</a:t>
            </a:r>
          </a:p>
          <a:p>
            <a:pPr marL="889000" indent="-571500" algn="l">
              <a:lnSpc>
                <a:spcPts val="1000"/>
              </a:lnSpc>
              <a:buSzPct val="171000"/>
              <a:buChar char="•"/>
            </a:pPr>
          </a:p>
          <a:p>
            <a:pPr marL="889000" indent="-571500" algn="l">
              <a:lnSpc>
                <a:spcPts val="200"/>
              </a:lnSpc>
              <a:buSzPct val="171000"/>
              <a:buChar char="•"/>
            </a:pPr>
          </a:p>
          <a:p>
            <a:pPr marL="480785" indent="-163285" algn="l" defTabSz="457200">
              <a:lnSpc>
                <a:spcPts val="1300"/>
              </a:lnSpc>
              <a:buSzPct val="171000"/>
              <a:buChar char="•"/>
              <a:tabLst>
                <a:tab pos="342900" algn="l"/>
              </a:tabLst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2.  Enter the correct user id and password</a:t>
            </a:r>
          </a:p>
          <a:p>
            <a:pPr marL="889000" indent="-571500" algn="l">
              <a:lnSpc>
                <a:spcPts val="1000"/>
              </a:lnSpc>
              <a:buSzPct val="171000"/>
              <a:buChar char="•"/>
            </a:pPr>
          </a:p>
          <a:p>
            <a:pPr marL="889000" indent="-571500" algn="l" defTabSz="457200">
              <a:lnSpc>
                <a:spcPts val="1300"/>
              </a:lnSpc>
              <a:buSzPct val="171000"/>
              <a:buChar char="•"/>
              <a:tabLst>
                <a:tab pos="342900" algn="l"/>
              </a:tabLst>
            </a:pPr>
          </a:p>
          <a:p>
            <a:pPr marL="889000" indent="-571500" algn="l">
              <a:lnSpc>
                <a:spcPts val="1000"/>
              </a:lnSpc>
              <a:buSzPct val="171000"/>
              <a:buChar char="•"/>
            </a:pPr>
          </a:p>
          <a:p>
            <a:pPr marL="889000" indent="-571500" algn="l">
              <a:lnSpc>
                <a:spcPts val="100"/>
              </a:lnSpc>
              <a:buSzPct val="171000"/>
              <a:buChar char="•"/>
            </a:pPr>
          </a:p>
          <a:p>
            <a:pPr marL="480785" indent="-163285" algn="l" defTabSz="457200">
              <a:lnSpc>
                <a:spcPts val="1300"/>
              </a:lnSpc>
              <a:buSzPct val="171000"/>
              <a:buChar char="•"/>
              <a:tabLst>
                <a:tab pos="266700" algn="l"/>
              </a:tabLst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Extension: None</a:t>
            </a:r>
          </a:p>
          <a:p>
            <a:pPr marL="889000" indent="-571500" algn="l">
              <a:lnSpc>
                <a:spcPts val="1000"/>
              </a:lnSpc>
              <a:buSzPct val="171000"/>
              <a:buChar char="•"/>
            </a:pPr>
          </a:p>
          <a:p>
            <a:pPr marL="889000" indent="-571500" algn="l">
              <a:lnSpc>
                <a:spcPts val="200"/>
              </a:lnSpc>
              <a:buSzPct val="171000"/>
              <a:buChar char="•"/>
            </a:pPr>
          </a:p>
          <a:p>
            <a:pPr marL="480785" indent="-163285" algn="l" defTabSz="457200">
              <a:lnSpc>
                <a:spcPts val="1300"/>
              </a:lnSpc>
              <a:buSzPct val="171000"/>
              <a:buChar char="•"/>
              <a:tabLst>
                <a:tab pos="266700" algn="l"/>
              </a:tabLst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Post-condition: The user has redirects to user dashboard.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1300"/>
              </a:lnSpc>
              <a:tabLst>
                <a:tab pos="266700" algn="l"/>
              </a:tabLst>
            </a:pP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1300"/>
              </a:lnSpc>
              <a:tabLst>
                <a:tab pos="266700" algn="l"/>
              </a:tabLst>
            </a:pP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1300"/>
              </a:lnSpc>
              <a:tabLst>
                <a:tab pos="266700" algn="l"/>
              </a:tabLst>
            </a:pP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1300"/>
              </a:lnSpc>
              <a:tabLst>
                <a:tab pos="266700" algn="l"/>
              </a:tabLst>
            </a:pP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1300"/>
              </a:lnSpc>
              <a:tabLst>
                <a:tab pos="266700" algn="l"/>
              </a:tabLst>
            </a:pP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1300"/>
              </a:lnSpc>
              <a:tabLst>
                <a:tab pos="266700" algn="l"/>
              </a:tabLst>
            </a:pP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1300"/>
              </a:lnSpc>
              <a:tabLst>
                <a:tab pos="266700" algn="l"/>
              </a:tabLst>
            </a:pP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BDA LAB 10"/>
          <p:cNvSpPr/>
          <p:nvPr/>
        </p:nvSpPr>
        <p:spPr>
          <a:xfrm>
            <a:off x="457200" y="9498927"/>
            <a:ext cx="6927051" cy="146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ts val="1100"/>
              </a:lnSpc>
              <a:tabLst>
                <a:tab pos="6781800" algn="l"/>
              </a:tabLst>
            </a:pP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BDA LAB	10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USE CASE 7:…"/>
          <p:cNvSpPr txBox="1"/>
          <p:nvPr/>
        </p:nvSpPr>
        <p:spPr>
          <a:xfrm>
            <a:off x="1448248" y="1003139"/>
            <a:ext cx="5406331" cy="80521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lnSpc>
                <a:spcPts val="2000"/>
              </a:lnSpc>
            </a:pPr>
            <a:r>
              <a:rPr b="1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sz="1800">
                <a:latin typeface="Times New Roman"/>
                <a:ea typeface="Times New Roman"/>
                <a:cs typeface="Times New Roman"/>
                <a:sym typeface="Times New Roman"/>
              </a:rPr>
              <a:t>USE CASE 7: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2000"/>
              </a:lnSpc>
            </a:pPr>
          </a:p>
          <a:p>
            <a:pPr marL="480785" indent="-163285" algn="l" defTabSz="457200">
              <a:lnSpc>
                <a:spcPts val="1300"/>
              </a:lnSpc>
              <a:buSzPct val="171000"/>
              <a:buChar char="•"/>
              <a:tabLst>
                <a:tab pos="266700" algn="l"/>
              </a:tabLst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Name: Edit profile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89000" indent="-571500" algn="l" defTabSz="457200">
              <a:lnSpc>
                <a:spcPts val="1300"/>
              </a:lnSpc>
              <a:buSzPct val="171000"/>
              <a:buChar char="•"/>
              <a:tabLst>
                <a:tab pos="266700" algn="l"/>
              </a:tabLst>
            </a:pPr>
          </a:p>
          <a:p>
            <a:pPr marL="889000" indent="-571500" algn="l">
              <a:lnSpc>
                <a:spcPts val="100"/>
              </a:lnSpc>
              <a:buSzPct val="171000"/>
              <a:buChar char="•"/>
            </a:pPr>
          </a:p>
          <a:p>
            <a:pPr marL="480785" indent="-163285" algn="l" defTabSz="457200">
              <a:lnSpc>
                <a:spcPts val="1300"/>
              </a:lnSpc>
              <a:buSzPct val="171000"/>
              <a:buChar char="•"/>
              <a:tabLst>
                <a:tab pos="266700" algn="l"/>
              </a:tabLst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Actor: User</a:t>
            </a:r>
          </a:p>
          <a:p>
            <a:pPr marL="889000" indent="-571500" algn="l">
              <a:lnSpc>
                <a:spcPts val="1000"/>
              </a:lnSpc>
              <a:buSzPct val="171000"/>
              <a:buChar char="•"/>
            </a:pPr>
          </a:p>
          <a:p>
            <a:pPr marL="889000" indent="-571500" algn="l">
              <a:lnSpc>
                <a:spcPts val="200"/>
              </a:lnSpc>
              <a:buSzPct val="171000"/>
              <a:buChar char="•"/>
            </a:pPr>
          </a:p>
          <a:p>
            <a:pPr marL="480785" indent="-163285" algn="l" defTabSz="457200">
              <a:lnSpc>
                <a:spcPts val="1300"/>
              </a:lnSpc>
              <a:buSzPct val="171000"/>
              <a:buChar char="•"/>
              <a:tabLst>
                <a:tab pos="266700" algn="l"/>
              </a:tabLst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Preconditions: The user is logged into the system</a:t>
            </a:r>
          </a:p>
          <a:p>
            <a:pPr marL="889000" indent="-571500" algn="l">
              <a:lnSpc>
                <a:spcPts val="1000"/>
              </a:lnSpc>
              <a:buSzPct val="171000"/>
              <a:buChar char="•"/>
            </a:pPr>
          </a:p>
          <a:p>
            <a:pPr marL="889000" indent="-571500" algn="l">
              <a:lnSpc>
                <a:spcPts val="100"/>
              </a:lnSpc>
              <a:buSzPct val="171000"/>
              <a:buChar char="•"/>
            </a:pPr>
          </a:p>
          <a:p>
            <a:pPr marL="480785" indent="-163285" algn="l" defTabSz="457200">
              <a:lnSpc>
                <a:spcPts val="1300"/>
              </a:lnSpc>
              <a:buSzPct val="171000"/>
              <a:buChar char="•"/>
              <a:tabLst>
                <a:tab pos="266700" algn="l"/>
              </a:tabLst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Main success scenarios:</a:t>
            </a:r>
          </a:p>
          <a:p>
            <a:pPr marL="889000" indent="-571500" algn="l">
              <a:lnSpc>
                <a:spcPts val="1000"/>
              </a:lnSpc>
              <a:buSzPct val="171000"/>
              <a:buChar char="•"/>
            </a:pPr>
          </a:p>
          <a:p>
            <a:pPr marL="889000" indent="-571500" algn="l">
              <a:lnSpc>
                <a:spcPts val="200"/>
              </a:lnSpc>
              <a:buSzPct val="171000"/>
              <a:buChar char="•"/>
            </a:pPr>
          </a:p>
          <a:p>
            <a:pPr marL="480785" indent="-163285" algn="l" defTabSz="457200">
              <a:lnSpc>
                <a:spcPts val="1300"/>
              </a:lnSpc>
              <a:buSzPct val="171000"/>
              <a:buChar char="•"/>
              <a:tabLst>
                <a:tab pos="342900" algn="l"/>
              </a:tabLst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1.  The user navigates to edit profile button</a:t>
            </a:r>
          </a:p>
          <a:p>
            <a:pPr marL="889000" indent="-571500" algn="l">
              <a:lnSpc>
                <a:spcPts val="1000"/>
              </a:lnSpc>
              <a:buSzPct val="171000"/>
              <a:buChar char="•"/>
            </a:pPr>
          </a:p>
          <a:p>
            <a:pPr marL="889000" indent="-571500" algn="l">
              <a:lnSpc>
                <a:spcPts val="100"/>
              </a:lnSpc>
              <a:buSzPct val="171000"/>
              <a:buChar char="•"/>
            </a:pPr>
          </a:p>
          <a:p>
            <a:pPr marL="480785" indent="-163285" algn="l" defTabSz="457200">
              <a:lnSpc>
                <a:spcPts val="1300"/>
              </a:lnSpc>
              <a:buSzPct val="171000"/>
              <a:buChar char="•"/>
              <a:tabLst>
                <a:tab pos="266700" algn="l"/>
              </a:tabLst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Extension: None</a:t>
            </a:r>
          </a:p>
          <a:p>
            <a:pPr marL="889000" indent="-571500" algn="l">
              <a:lnSpc>
                <a:spcPts val="1000"/>
              </a:lnSpc>
              <a:buSzPct val="171000"/>
              <a:buChar char="•"/>
            </a:pPr>
          </a:p>
          <a:p>
            <a:pPr marL="889000" indent="-571500" algn="l">
              <a:lnSpc>
                <a:spcPts val="200"/>
              </a:lnSpc>
              <a:buSzPct val="171000"/>
              <a:buChar char="•"/>
            </a:pPr>
          </a:p>
          <a:p>
            <a:pPr marL="480785" indent="-163285" algn="l" defTabSz="457200">
              <a:lnSpc>
                <a:spcPts val="1300"/>
              </a:lnSpc>
              <a:buSzPct val="171000"/>
              <a:buChar char="•"/>
              <a:tabLst>
                <a:tab pos="266700" algn="l"/>
              </a:tabLst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Post-condition: The user is able to edit profile.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1300"/>
              </a:lnSpc>
              <a:tabLst>
                <a:tab pos="266700" algn="l"/>
              </a:tabLst>
            </a:pP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1300"/>
              </a:lnSpc>
              <a:tabLst>
                <a:tab pos="266700" algn="l"/>
              </a:tabLst>
            </a:pP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0"/>
              </a:lnSpc>
            </a:pPr>
          </a:p>
          <a:p>
            <a:pPr algn="l">
              <a:lnSpc>
                <a:spcPts val="2000"/>
              </a:lnSpc>
            </a:pPr>
            <a:r>
              <a:rPr b="1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sz="1800">
                <a:latin typeface="Times New Roman"/>
                <a:ea typeface="Times New Roman"/>
                <a:cs typeface="Times New Roman"/>
                <a:sym typeface="Times New Roman"/>
              </a:rPr>
              <a:t>USE CASE 8: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2000"/>
              </a:lnSpc>
            </a:pP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0"/>
              </a:lnSpc>
            </a:pPr>
          </a:p>
          <a:p>
            <a:pPr marL="480785" indent="-163285" algn="l" defTabSz="457200">
              <a:lnSpc>
                <a:spcPts val="1300"/>
              </a:lnSpc>
              <a:buSzPct val="171000"/>
              <a:buChar char="•"/>
              <a:tabLst>
                <a:tab pos="266700" algn="l"/>
              </a:tabLst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Name: User/ Author log in</a:t>
            </a:r>
          </a:p>
          <a:p>
            <a:pPr marL="889000" indent="-571500" algn="l">
              <a:lnSpc>
                <a:spcPts val="1000"/>
              </a:lnSpc>
              <a:buSzPct val="171000"/>
              <a:buChar char="•"/>
            </a:pPr>
          </a:p>
          <a:p>
            <a:pPr marL="889000" indent="-571500" algn="l">
              <a:lnSpc>
                <a:spcPts val="200"/>
              </a:lnSpc>
              <a:buSzPct val="171000"/>
              <a:buChar char="•"/>
            </a:pPr>
          </a:p>
          <a:p>
            <a:pPr marL="480785" indent="-163285" algn="l" defTabSz="457200">
              <a:lnSpc>
                <a:spcPts val="1300"/>
              </a:lnSpc>
              <a:buSzPct val="171000"/>
              <a:buChar char="•"/>
              <a:tabLst>
                <a:tab pos="266700" algn="l"/>
              </a:tabLst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Actor: User</a:t>
            </a:r>
          </a:p>
          <a:p>
            <a:pPr marL="889000" indent="-571500" algn="l">
              <a:lnSpc>
                <a:spcPts val="1000"/>
              </a:lnSpc>
              <a:buSzPct val="171000"/>
              <a:buChar char="•"/>
            </a:pPr>
          </a:p>
          <a:p>
            <a:pPr marL="889000" indent="-571500" algn="l">
              <a:lnSpc>
                <a:spcPts val="100"/>
              </a:lnSpc>
              <a:buSzPct val="171000"/>
              <a:buChar char="•"/>
            </a:pPr>
          </a:p>
          <a:p>
            <a:pPr marL="480785" indent="-163285" algn="l" defTabSz="457200">
              <a:lnSpc>
                <a:spcPts val="1300"/>
              </a:lnSpc>
              <a:buSzPct val="171000"/>
              <a:buChar char="•"/>
              <a:tabLst>
                <a:tab pos="266700" algn="l"/>
              </a:tabLst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Preconditions: The user is at the homepage</a:t>
            </a:r>
          </a:p>
          <a:p>
            <a:pPr marL="889000" indent="-571500" algn="l">
              <a:lnSpc>
                <a:spcPts val="1000"/>
              </a:lnSpc>
              <a:buSzPct val="171000"/>
              <a:buChar char="•"/>
            </a:pPr>
          </a:p>
          <a:p>
            <a:pPr marL="889000" indent="-571500" algn="l">
              <a:lnSpc>
                <a:spcPts val="200"/>
              </a:lnSpc>
              <a:buSzPct val="171000"/>
              <a:buChar char="•"/>
            </a:pPr>
          </a:p>
          <a:p>
            <a:pPr marL="480785" indent="-163285" algn="l" defTabSz="457200">
              <a:lnSpc>
                <a:spcPts val="1300"/>
              </a:lnSpc>
              <a:buSzPct val="171000"/>
              <a:buChar char="•"/>
              <a:tabLst>
                <a:tab pos="266700" algn="l"/>
              </a:tabLst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Main success scenarios:</a:t>
            </a:r>
          </a:p>
          <a:p>
            <a:pPr marL="889000" indent="-571500" algn="l">
              <a:lnSpc>
                <a:spcPts val="1000"/>
              </a:lnSpc>
              <a:buSzPct val="171000"/>
              <a:buChar char="•"/>
            </a:pPr>
          </a:p>
          <a:p>
            <a:pPr marL="889000" indent="-571500" algn="l">
              <a:lnSpc>
                <a:spcPts val="100"/>
              </a:lnSpc>
              <a:buSzPct val="171000"/>
              <a:buChar char="•"/>
            </a:pPr>
          </a:p>
          <a:p>
            <a:pPr marL="480785" indent="-163285" algn="l" defTabSz="457200">
              <a:lnSpc>
                <a:spcPts val="1300"/>
              </a:lnSpc>
              <a:buSzPct val="171000"/>
              <a:buChar char="•"/>
              <a:tabLst>
                <a:tab pos="342900" algn="l"/>
              </a:tabLst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1.  The user navigates to the log in button at the homepage and clicks it.</a:t>
            </a:r>
          </a:p>
          <a:p>
            <a:pPr marL="889000" indent="-571500" algn="l">
              <a:lnSpc>
                <a:spcPts val="1000"/>
              </a:lnSpc>
              <a:buSzPct val="171000"/>
              <a:buChar char="•"/>
            </a:pPr>
          </a:p>
          <a:p>
            <a:pPr marL="889000" indent="-571500" algn="l">
              <a:lnSpc>
                <a:spcPts val="200"/>
              </a:lnSpc>
              <a:buSzPct val="171000"/>
              <a:buChar char="•"/>
            </a:pPr>
          </a:p>
          <a:p>
            <a:pPr marL="480785" indent="-163285" algn="l" defTabSz="457200">
              <a:lnSpc>
                <a:spcPts val="1300"/>
              </a:lnSpc>
              <a:buSzPct val="171000"/>
              <a:buChar char="•"/>
              <a:tabLst>
                <a:tab pos="342900" algn="l"/>
              </a:tabLst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2.  Enter the correct user id and password</a:t>
            </a:r>
          </a:p>
          <a:p>
            <a:pPr marL="889000" indent="-571500" algn="l">
              <a:lnSpc>
                <a:spcPts val="1000"/>
              </a:lnSpc>
              <a:buSzPct val="171000"/>
              <a:buChar char="•"/>
            </a:pPr>
          </a:p>
          <a:p>
            <a:pPr marL="889000" indent="-571500" algn="l" defTabSz="457200">
              <a:lnSpc>
                <a:spcPts val="1300"/>
              </a:lnSpc>
              <a:buSzPct val="171000"/>
              <a:buChar char="•"/>
              <a:tabLst>
                <a:tab pos="342900" algn="l"/>
              </a:tabLst>
            </a:pPr>
          </a:p>
          <a:p>
            <a:pPr marL="889000" indent="-571500" algn="l">
              <a:lnSpc>
                <a:spcPts val="1000"/>
              </a:lnSpc>
              <a:buSzPct val="171000"/>
              <a:buChar char="•"/>
            </a:pPr>
          </a:p>
          <a:p>
            <a:pPr marL="889000" indent="-571500" algn="l">
              <a:lnSpc>
                <a:spcPts val="100"/>
              </a:lnSpc>
              <a:buSzPct val="171000"/>
              <a:buChar char="•"/>
            </a:pPr>
          </a:p>
          <a:p>
            <a:pPr marL="480785" indent="-163285" algn="l" defTabSz="457200">
              <a:lnSpc>
                <a:spcPts val="1300"/>
              </a:lnSpc>
              <a:buSzPct val="171000"/>
              <a:buChar char="•"/>
              <a:tabLst>
                <a:tab pos="266700" algn="l"/>
              </a:tabLst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Extension: None</a:t>
            </a:r>
          </a:p>
          <a:p>
            <a:pPr marL="889000" indent="-571500" algn="l">
              <a:lnSpc>
                <a:spcPts val="1000"/>
              </a:lnSpc>
              <a:buSzPct val="171000"/>
              <a:buChar char="•"/>
            </a:pPr>
          </a:p>
          <a:p>
            <a:pPr marL="889000" indent="-571500" algn="l">
              <a:lnSpc>
                <a:spcPts val="200"/>
              </a:lnSpc>
              <a:buSzPct val="171000"/>
              <a:buChar char="•"/>
            </a:pPr>
          </a:p>
          <a:p>
            <a:pPr marL="480785" indent="-163285" algn="l" defTabSz="457200">
              <a:lnSpc>
                <a:spcPts val="1300"/>
              </a:lnSpc>
              <a:buSzPct val="171000"/>
              <a:buChar char="•"/>
              <a:tabLst>
                <a:tab pos="266700" algn="l"/>
              </a:tabLst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Post-condition: The user has redirects to user dashboard.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1300"/>
              </a:lnSpc>
              <a:tabLst>
                <a:tab pos="266700" algn="l"/>
              </a:tabLst>
            </a:pP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1300"/>
              </a:lnSpc>
              <a:tabLst>
                <a:tab pos="266700" algn="l"/>
              </a:tabLst>
            </a:pP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1300"/>
              </a:lnSpc>
              <a:tabLst>
                <a:tab pos="266700" algn="l"/>
              </a:tabLst>
            </a:pP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1300"/>
              </a:lnSpc>
              <a:tabLst>
                <a:tab pos="266700" algn="l"/>
              </a:tabLst>
            </a:pP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1300"/>
              </a:lnSpc>
              <a:tabLst>
                <a:tab pos="266700" algn="l"/>
              </a:tabLst>
            </a:pP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1300"/>
              </a:lnSpc>
              <a:tabLst>
                <a:tab pos="266700" algn="l"/>
              </a:tabLst>
            </a:pP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1300"/>
              </a:lnSpc>
              <a:tabLst>
                <a:tab pos="266700" algn="l"/>
              </a:tabLst>
            </a:pP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BDA LAB 11"/>
          <p:cNvSpPr/>
          <p:nvPr/>
        </p:nvSpPr>
        <p:spPr>
          <a:xfrm>
            <a:off x="457200" y="9498927"/>
            <a:ext cx="6922338" cy="146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457200">
              <a:lnSpc>
                <a:spcPts val="1100"/>
              </a:lnSpc>
              <a:tabLst>
                <a:tab pos="6781800" algn="l"/>
              </a:tabLst>
              <a:defRPr sz="1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BDA LAB	11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USE CASE 9:…"/>
          <p:cNvSpPr txBox="1"/>
          <p:nvPr/>
        </p:nvSpPr>
        <p:spPr>
          <a:xfrm>
            <a:off x="1310664" y="904891"/>
            <a:ext cx="5220122" cy="7864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lnSpc>
                <a:spcPts val="2000"/>
              </a:lnSpc>
            </a:pPr>
            <a:r>
              <a:rPr b="1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sz="1800">
                <a:latin typeface="Times New Roman"/>
                <a:ea typeface="Times New Roman"/>
                <a:cs typeface="Times New Roman"/>
                <a:sym typeface="Times New Roman"/>
              </a:rPr>
              <a:t>USE CASE 9: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2000"/>
              </a:lnSpc>
            </a:pPr>
          </a:p>
          <a:p>
            <a:pPr marL="480785" indent="-163285" algn="l" defTabSz="457200">
              <a:lnSpc>
                <a:spcPts val="1300"/>
              </a:lnSpc>
              <a:buSzPct val="171000"/>
              <a:buChar char="•"/>
              <a:tabLst>
                <a:tab pos="266700" algn="l"/>
              </a:tabLst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Name: Add / Delete courses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89000" indent="-571500" algn="l" defTabSz="457200">
              <a:lnSpc>
                <a:spcPts val="1300"/>
              </a:lnSpc>
              <a:buSzPct val="171000"/>
              <a:buChar char="•"/>
              <a:tabLst>
                <a:tab pos="266700" algn="l"/>
              </a:tabLst>
            </a:pPr>
          </a:p>
          <a:p>
            <a:pPr marL="889000" indent="-571500" algn="l">
              <a:lnSpc>
                <a:spcPts val="100"/>
              </a:lnSpc>
              <a:buSzPct val="171000"/>
              <a:buChar char="•"/>
            </a:pPr>
          </a:p>
          <a:p>
            <a:pPr marL="480785" indent="-163285" algn="l" defTabSz="457200">
              <a:lnSpc>
                <a:spcPts val="1300"/>
              </a:lnSpc>
              <a:buSzPct val="171000"/>
              <a:buChar char="•"/>
              <a:tabLst>
                <a:tab pos="266700" algn="l"/>
              </a:tabLst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Actor: Admin</a:t>
            </a:r>
          </a:p>
          <a:p>
            <a:pPr marL="889000" indent="-571500" algn="l">
              <a:lnSpc>
                <a:spcPts val="1000"/>
              </a:lnSpc>
              <a:buSzPct val="171000"/>
              <a:buChar char="•"/>
            </a:pPr>
          </a:p>
          <a:p>
            <a:pPr marL="889000" indent="-571500" algn="l">
              <a:lnSpc>
                <a:spcPts val="200"/>
              </a:lnSpc>
              <a:buSzPct val="171000"/>
              <a:buChar char="•"/>
            </a:pPr>
          </a:p>
          <a:p>
            <a:pPr marL="480785" indent="-163285" algn="l" defTabSz="457200">
              <a:lnSpc>
                <a:spcPts val="1300"/>
              </a:lnSpc>
              <a:buSzPct val="171000"/>
              <a:buChar char="•"/>
              <a:tabLst>
                <a:tab pos="266700" algn="l"/>
              </a:tabLst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Preconditions: The admin is logged into the system</a:t>
            </a:r>
          </a:p>
          <a:p>
            <a:pPr marL="889000" indent="-571500" algn="l">
              <a:lnSpc>
                <a:spcPts val="1000"/>
              </a:lnSpc>
              <a:buSzPct val="171000"/>
              <a:buChar char="•"/>
            </a:pPr>
          </a:p>
          <a:p>
            <a:pPr marL="889000" indent="-571500" algn="l">
              <a:lnSpc>
                <a:spcPts val="100"/>
              </a:lnSpc>
              <a:buSzPct val="171000"/>
              <a:buChar char="•"/>
            </a:pPr>
          </a:p>
          <a:p>
            <a:pPr marL="480785" indent="-163285" algn="l" defTabSz="457200">
              <a:lnSpc>
                <a:spcPts val="1300"/>
              </a:lnSpc>
              <a:buSzPct val="171000"/>
              <a:buChar char="•"/>
              <a:tabLst>
                <a:tab pos="266700" algn="l"/>
              </a:tabLst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Main success scenarios:</a:t>
            </a:r>
          </a:p>
          <a:p>
            <a:pPr marL="889000" indent="-571500" algn="l">
              <a:lnSpc>
                <a:spcPts val="1000"/>
              </a:lnSpc>
              <a:buSzPct val="171000"/>
              <a:buChar char="•"/>
            </a:pPr>
          </a:p>
          <a:p>
            <a:pPr marL="889000" indent="-571500" algn="l">
              <a:lnSpc>
                <a:spcPts val="200"/>
              </a:lnSpc>
              <a:buSzPct val="171000"/>
              <a:buChar char="•"/>
            </a:pPr>
          </a:p>
          <a:p>
            <a:pPr marL="480785" indent="-163285" algn="l" defTabSz="457200">
              <a:lnSpc>
                <a:spcPts val="1300"/>
              </a:lnSpc>
              <a:buSzPct val="171000"/>
              <a:buChar char="•"/>
              <a:tabLst>
                <a:tab pos="342900" algn="l"/>
              </a:tabLst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1.  The admin navigates to courses and clicks add/delete button.</a:t>
            </a:r>
          </a:p>
          <a:p>
            <a:pPr marL="889000" indent="-571500" algn="l">
              <a:lnSpc>
                <a:spcPts val="1000"/>
              </a:lnSpc>
              <a:buSzPct val="171000"/>
              <a:buChar char="•"/>
            </a:pPr>
          </a:p>
          <a:p>
            <a:pPr marL="889000" indent="-571500" algn="l">
              <a:lnSpc>
                <a:spcPts val="100"/>
              </a:lnSpc>
              <a:buSzPct val="171000"/>
              <a:buChar char="•"/>
            </a:pPr>
          </a:p>
          <a:p>
            <a:pPr marL="480785" indent="-163285" algn="l" defTabSz="457200">
              <a:lnSpc>
                <a:spcPts val="1300"/>
              </a:lnSpc>
              <a:buSzPct val="171000"/>
              <a:buChar char="•"/>
              <a:tabLst>
                <a:tab pos="266700" algn="l"/>
              </a:tabLst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Extension: None</a:t>
            </a:r>
          </a:p>
          <a:p>
            <a:pPr marL="889000" indent="-571500" algn="l">
              <a:lnSpc>
                <a:spcPts val="1000"/>
              </a:lnSpc>
              <a:buSzPct val="171000"/>
              <a:buChar char="•"/>
            </a:pPr>
          </a:p>
          <a:p>
            <a:pPr marL="889000" indent="-571500" algn="l">
              <a:lnSpc>
                <a:spcPts val="200"/>
              </a:lnSpc>
              <a:buSzPct val="171000"/>
              <a:buChar char="•"/>
            </a:pPr>
          </a:p>
          <a:p>
            <a:pPr marL="480785" indent="-163285" algn="l" defTabSz="457200">
              <a:lnSpc>
                <a:spcPts val="1300"/>
              </a:lnSpc>
              <a:buSzPct val="171000"/>
              <a:buChar char="•"/>
              <a:tabLst>
                <a:tab pos="266700" algn="l"/>
              </a:tabLst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Post-condition: The course or courses selected are deleted.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1300"/>
              </a:lnSpc>
              <a:tabLst>
                <a:tab pos="266700" algn="l"/>
              </a:tabLst>
            </a:pP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1300"/>
              </a:lnSpc>
              <a:tabLst>
                <a:tab pos="266700" algn="l"/>
              </a:tabLst>
            </a:pP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0"/>
              </a:lnSpc>
            </a:pPr>
          </a:p>
          <a:p>
            <a:pPr algn="l">
              <a:lnSpc>
                <a:spcPts val="2000"/>
              </a:lnSpc>
            </a:pPr>
            <a:r>
              <a:rPr b="1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sz="1800">
                <a:latin typeface="Times New Roman"/>
                <a:ea typeface="Times New Roman"/>
                <a:cs typeface="Times New Roman"/>
                <a:sym typeface="Times New Roman"/>
              </a:rPr>
              <a:t>USE CASE 10: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2000"/>
              </a:lnSpc>
            </a:pP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0"/>
              </a:lnSpc>
            </a:pPr>
          </a:p>
          <a:p>
            <a:pPr marL="480785" indent="-163285" algn="l" defTabSz="457200">
              <a:lnSpc>
                <a:spcPts val="1300"/>
              </a:lnSpc>
              <a:buSzPct val="171000"/>
              <a:buChar char="•"/>
              <a:tabLst>
                <a:tab pos="266700" algn="l"/>
              </a:tabLst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Name: Add / Delete publications</a:t>
            </a:r>
          </a:p>
          <a:p>
            <a:pPr marL="889000" indent="-571500" algn="l">
              <a:lnSpc>
                <a:spcPts val="1000"/>
              </a:lnSpc>
              <a:buSzPct val="171000"/>
              <a:buChar char="•"/>
            </a:pPr>
          </a:p>
          <a:p>
            <a:pPr marL="889000" indent="-571500" algn="l">
              <a:lnSpc>
                <a:spcPts val="200"/>
              </a:lnSpc>
              <a:buSzPct val="171000"/>
              <a:buChar char="•"/>
            </a:pPr>
          </a:p>
          <a:p>
            <a:pPr marL="480785" indent="-163285" algn="l" defTabSz="457200">
              <a:lnSpc>
                <a:spcPts val="1300"/>
              </a:lnSpc>
              <a:buSzPct val="171000"/>
              <a:buChar char="•"/>
              <a:tabLst>
                <a:tab pos="266700" algn="l"/>
              </a:tabLst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Actor: Admin</a:t>
            </a:r>
          </a:p>
          <a:p>
            <a:pPr marL="889000" indent="-571500" algn="l">
              <a:lnSpc>
                <a:spcPts val="1000"/>
              </a:lnSpc>
              <a:buSzPct val="171000"/>
              <a:buChar char="•"/>
            </a:pPr>
          </a:p>
          <a:p>
            <a:pPr marL="889000" indent="-571500" algn="l">
              <a:lnSpc>
                <a:spcPts val="100"/>
              </a:lnSpc>
              <a:buSzPct val="171000"/>
              <a:buChar char="•"/>
            </a:pPr>
          </a:p>
          <a:p>
            <a:pPr marL="480785" indent="-163285" algn="l" defTabSz="457200">
              <a:lnSpc>
                <a:spcPts val="1300"/>
              </a:lnSpc>
              <a:buSzPct val="171000"/>
              <a:buChar char="•"/>
              <a:tabLst>
                <a:tab pos="266700" algn="l"/>
              </a:tabLst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Preconditions: The admin is logged into the system.</a:t>
            </a:r>
          </a:p>
          <a:p>
            <a:pPr marL="889000" indent="-571500" algn="l">
              <a:lnSpc>
                <a:spcPts val="1000"/>
              </a:lnSpc>
              <a:buSzPct val="171000"/>
              <a:buChar char="•"/>
            </a:pPr>
          </a:p>
          <a:p>
            <a:pPr marL="889000" indent="-571500" algn="l">
              <a:lnSpc>
                <a:spcPts val="200"/>
              </a:lnSpc>
              <a:buSzPct val="171000"/>
              <a:buChar char="•"/>
            </a:pPr>
          </a:p>
          <a:p>
            <a:pPr marL="480785" indent="-163285" algn="l" defTabSz="457200">
              <a:lnSpc>
                <a:spcPts val="1300"/>
              </a:lnSpc>
              <a:buSzPct val="171000"/>
              <a:buChar char="•"/>
              <a:tabLst>
                <a:tab pos="266700" algn="l"/>
              </a:tabLst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Main success scenarios:</a:t>
            </a:r>
          </a:p>
          <a:p>
            <a:pPr marL="889000" indent="-571500" algn="l">
              <a:lnSpc>
                <a:spcPts val="1000"/>
              </a:lnSpc>
              <a:buSzPct val="171000"/>
              <a:buChar char="•"/>
            </a:pPr>
          </a:p>
          <a:p>
            <a:pPr marL="480785" indent="-163285" algn="l" defTabSz="457200">
              <a:lnSpc>
                <a:spcPts val="1300"/>
              </a:lnSpc>
              <a:buSzPct val="171000"/>
              <a:buChar char="•"/>
              <a:tabLst>
                <a:tab pos="342900" algn="l"/>
              </a:tabLst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1.  The admin navigates to publications and clicks add/delete button.</a:t>
            </a:r>
          </a:p>
          <a:p>
            <a:pPr marL="889000" indent="-571500" algn="l">
              <a:lnSpc>
                <a:spcPts val="1000"/>
              </a:lnSpc>
              <a:buSzPct val="171000"/>
              <a:buChar char="•"/>
            </a:pPr>
          </a:p>
          <a:p>
            <a:pPr marL="889000" indent="-571500" algn="l">
              <a:lnSpc>
                <a:spcPts val="200"/>
              </a:lnSpc>
              <a:buSzPct val="171000"/>
              <a:buChar char="•"/>
            </a:pPr>
          </a:p>
          <a:p>
            <a:pPr marL="480785" indent="-163285" algn="l" defTabSz="457200">
              <a:lnSpc>
                <a:spcPts val="1300"/>
              </a:lnSpc>
              <a:buSzPct val="171000"/>
              <a:buChar char="•"/>
              <a:tabLst>
                <a:tab pos="342900" algn="l"/>
              </a:tabLst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2.  Enter the correct user id and password</a:t>
            </a:r>
          </a:p>
          <a:p>
            <a:pPr marL="889000" indent="-571500" algn="l">
              <a:lnSpc>
                <a:spcPts val="1000"/>
              </a:lnSpc>
              <a:buSzPct val="171000"/>
              <a:buChar char="•"/>
            </a:pPr>
          </a:p>
          <a:p>
            <a:pPr marL="889000" indent="-571500" algn="l" defTabSz="457200">
              <a:lnSpc>
                <a:spcPts val="1300"/>
              </a:lnSpc>
              <a:buSzPct val="171000"/>
              <a:buChar char="•"/>
              <a:tabLst>
                <a:tab pos="342900" algn="l"/>
              </a:tabLst>
            </a:pPr>
          </a:p>
          <a:p>
            <a:pPr marL="889000" indent="-571500" algn="l">
              <a:lnSpc>
                <a:spcPts val="1000"/>
              </a:lnSpc>
              <a:buSzPct val="171000"/>
              <a:buChar char="•"/>
            </a:pPr>
          </a:p>
          <a:p>
            <a:pPr marL="889000" indent="-571500" algn="l">
              <a:lnSpc>
                <a:spcPts val="100"/>
              </a:lnSpc>
              <a:buSzPct val="171000"/>
              <a:buChar char="•"/>
            </a:pPr>
          </a:p>
          <a:p>
            <a:pPr marL="480785" indent="-163285" algn="l" defTabSz="457200">
              <a:lnSpc>
                <a:spcPts val="1300"/>
              </a:lnSpc>
              <a:buSzPct val="171000"/>
              <a:buChar char="•"/>
              <a:tabLst>
                <a:tab pos="266700" algn="l"/>
              </a:tabLst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Extension: None</a:t>
            </a:r>
          </a:p>
          <a:p>
            <a:pPr marL="889000" indent="-571500" algn="l">
              <a:lnSpc>
                <a:spcPts val="1000"/>
              </a:lnSpc>
              <a:buSzPct val="171000"/>
              <a:buChar char="•"/>
            </a:pPr>
          </a:p>
          <a:p>
            <a:pPr marL="889000" indent="-571500" algn="l">
              <a:lnSpc>
                <a:spcPts val="200"/>
              </a:lnSpc>
              <a:buSzPct val="171000"/>
              <a:buChar char="•"/>
            </a:pPr>
          </a:p>
          <a:p>
            <a:pPr marL="480785" indent="-163285" algn="l" defTabSz="457200">
              <a:lnSpc>
                <a:spcPts val="1300"/>
              </a:lnSpc>
              <a:buSzPct val="171000"/>
              <a:buChar char="•"/>
              <a:tabLst>
                <a:tab pos="266700" algn="l"/>
              </a:tabLst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Post-condition: The publication or publications selected are deleted.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1300"/>
              </a:lnSpc>
              <a:tabLst>
                <a:tab pos="266700" algn="l"/>
              </a:tabLst>
            </a:pP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1300"/>
              </a:lnSpc>
              <a:tabLst>
                <a:tab pos="266700" algn="l"/>
              </a:tabLst>
            </a:pP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1300"/>
              </a:lnSpc>
              <a:tabLst>
                <a:tab pos="266700" algn="l"/>
              </a:tabLst>
            </a:pP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1300"/>
              </a:lnSpc>
              <a:tabLst>
                <a:tab pos="266700" algn="l"/>
              </a:tabLst>
            </a:pP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1300"/>
              </a:lnSpc>
              <a:tabLst>
                <a:tab pos="266700" algn="l"/>
              </a:tabLst>
            </a:pP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1300"/>
              </a:lnSpc>
              <a:tabLst>
                <a:tab pos="266700" algn="l"/>
              </a:tabLst>
            </a:pP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BDA LAB 12"/>
          <p:cNvSpPr/>
          <p:nvPr/>
        </p:nvSpPr>
        <p:spPr>
          <a:xfrm>
            <a:off x="457200" y="9498927"/>
            <a:ext cx="6927051" cy="146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457200">
              <a:lnSpc>
                <a:spcPts val="1100"/>
              </a:lnSpc>
              <a:tabLst>
                <a:tab pos="6781800" algn="l"/>
              </a:tabLst>
              <a:defRPr sz="1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BDA LAB	12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USE CASE 11:…"/>
          <p:cNvSpPr txBox="1"/>
          <p:nvPr/>
        </p:nvSpPr>
        <p:spPr>
          <a:xfrm>
            <a:off x="1310664" y="1325130"/>
            <a:ext cx="4944890" cy="39311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lnSpc>
                <a:spcPts val="2000"/>
              </a:lnSpc>
            </a:pPr>
            <a:r>
              <a:rPr b="1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sz="1800">
                <a:latin typeface="Times New Roman"/>
                <a:ea typeface="Times New Roman"/>
                <a:cs typeface="Times New Roman"/>
                <a:sym typeface="Times New Roman"/>
              </a:rPr>
              <a:t>USE CASE 11: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2000"/>
              </a:lnSpc>
            </a:pPr>
          </a:p>
          <a:p>
            <a:pPr marL="480785" indent="-163285" algn="l" defTabSz="457200">
              <a:lnSpc>
                <a:spcPts val="1300"/>
              </a:lnSpc>
              <a:buSzPct val="171000"/>
              <a:buChar char="•"/>
              <a:tabLst>
                <a:tab pos="266700" algn="l"/>
              </a:tabLst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Name: Add / Delete projects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89000" indent="-571500" algn="l" defTabSz="457200">
              <a:lnSpc>
                <a:spcPts val="1300"/>
              </a:lnSpc>
              <a:buSzPct val="171000"/>
              <a:buChar char="•"/>
              <a:tabLst>
                <a:tab pos="266700" algn="l"/>
              </a:tabLst>
            </a:pPr>
          </a:p>
          <a:p>
            <a:pPr marL="889000" indent="-571500" algn="l">
              <a:lnSpc>
                <a:spcPts val="100"/>
              </a:lnSpc>
              <a:buSzPct val="171000"/>
              <a:buChar char="•"/>
            </a:pPr>
          </a:p>
          <a:p>
            <a:pPr marL="480785" indent="-163285" algn="l" defTabSz="457200">
              <a:lnSpc>
                <a:spcPts val="1300"/>
              </a:lnSpc>
              <a:buSzPct val="171000"/>
              <a:buChar char="•"/>
              <a:tabLst>
                <a:tab pos="266700" algn="l"/>
              </a:tabLst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Actor: Admin</a:t>
            </a:r>
          </a:p>
          <a:p>
            <a:pPr marL="889000" indent="-571500" algn="l">
              <a:lnSpc>
                <a:spcPts val="1000"/>
              </a:lnSpc>
              <a:buSzPct val="171000"/>
              <a:buChar char="•"/>
            </a:pPr>
          </a:p>
          <a:p>
            <a:pPr marL="889000" indent="-571500" algn="l">
              <a:lnSpc>
                <a:spcPts val="200"/>
              </a:lnSpc>
              <a:buSzPct val="171000"/>
              <a:buChar char="•"/>
            </a:pPr>
          </a:p>
          <a:p>
            <a:pPr marL="480785" indent="-163285" algn="l" defTabSz="457200">
              <a:lnSpc>
                <a:spcPts val="1300"/>
              </a:lnSpc>
              <a:buSzPct val="171000"/>
              <a:buChar char="•"/>
              <a:tabLst>
                <a:tab pos="266700" algn="l"/>
              </a:tabLst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Preconditions: The admin is logged into the system</a:t>
            </a:r>
          </a:p>
          <a:p>
            <a:pPr marL="889000" indent="-571500" algn="l">
              <a:lnSpc>
                <a:spcPts val="1000"/>
              </a:lnSpc>
              <a:buSzPct val="171000"/>
              <a:buChar char="•"/>
            </a:pPr>
          </a:p>
          <a:p>
            <a:pPr marL="889000" indent="-571500" algn="l">
              <a:lnSpc>
                <a:spcPts val="100"/>
              </a:lnSpc>
              <a:buSzPct val="171000"/>
              <a:buChar char="•"/>
            </a:pPr>
          </a:p>
          <a:p>
            <a:pPr marL="480785" indent="-163285" algn="l" defTabSz="457200">
              <a:lnSpc>
                <a:spcPts val="1300"/>
              </a:lnSpc>
              <a:buSzPct val="171000"/>
              <a:buChar char="•"/>
              <a:tabLst>
                <a:tab pos="266700" algn="l"/>
              </a:tabLst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Main success scenarios:</a:t>
            </a:r>
          </a:p>
          <a:p>
            <a:pPr marL="889000" indent="-571500" algn="l">
              <a:lnSpc>
                <a:spcPts val="1000"/>
              </a:lnSpc>
              <a:buSzPct val="171000"/>
              <a:buChar char="•"/>
            </a:pPr>
          </a:p>
          <a:p>
            <a:pPr marL="889000" indent="-571500" algn="l">
              <a:lnSpc>
                <a:spcPts val="200"/>
              </a:lnSpc>
              <a:buSzPct val="171000"/>
              <a:buChar char="•"/>
            </a:pPr>
          </a:p>
          <a:p>
            <a:pPr marL="480785" indent="-163285" algn="l" defTabSz="457200">
              <a:lnSpc>
                <a:spcPts val="1300"/>
              </a:lnSpc>
              <a:buSzPct val="171000"/>
              <a:buChar char="•"/>
              <a:tabLst>
                <a:tab pos="342900" algn="l"/>
              </a:tabLst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1.  The admin navigates to projects and clicks add/delete button.</a:t>
            </a:r>
          </a:p>
          <a:p>
            <a:pPr marL="889000" indent="-571500" algn="l">
              <a:lnSpc>
                <a:spcPts val="1000"/>
              </a:lnSpc>
              <a:buSzPct val="171000"/>
              <a:buChar char="•"/>
            </a:pPr>
          </a:p>
          <a:p>
            <a:pPr marL="889000" indent="-571500" algn="l">
              <a:lnSpc>
                <a:spcPts val="100"/>
              </a:lnSpc>
              <a:buSzPct val="171000"/>
              <a:buChar char="•"/>
            </a:pPr>
          </a:p>
          <a:p>
            <a:pPr marL="480785" indent="-163285" algn="l" defTabSz="457200">
              <a:lnSpc>
                <a:spcPts val="1300"/>
              </a:lnSpc>
              <a:buSzPct val="171000"/>
              <a:buChar char="•"/>
              <a:tabLst>
                <a:tab pos="266700" algn="l"/>
              </a:tabLst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Extension: None</a:t>
            </a:r>
          </a:p>
          <a:p>
            <a:pPr marL="889000" indent="-571500" algn="l">
              <a:lnSpc>
                <a:spcPts val="1000"/>
              </a:lnSpc>
              <a:buSzPct val="171000"/>
              <a:buChar char="•"/>
            </a:pPr>
          </a:p>
          <a:p>
            <a:pPr marL="889000" indent="-571500" algn="l">
              <a:lnSpc>
                <a:spcPts val="200"/>
              </a:lnSpc>
              <a:buSzPct val="171000"/>
              <a:buChar char="•"/>
            </a:pPr>
          </a:p>
          <a:p>
            <a:pPr marL="480785" indent="-163285" algn="l" defTabSz="457200">
              <a:lnSpc>
                <a:spcPts val="1300"/>
              </a:lnSpc>
              <a:buSzPct val="171000"/>
              <a:buChar char="•"/>
              <a:tabLst>
                <a:tab pos="266700" algn="l"/>
              </a:tabLst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Post-condition: The project or projects selected are deleted.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1300"/>
              </a:lnSpc>
              <a:tabLst>
                <a:tab pos="266700" algn="l"/>
              </a:tabLst>
            </a:pP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1300"/>
              </a:lnSpc>
              <a:tabLst>
                <a:tab pos="266700" algn="l"/>
              </a:tabLst>
            </a:pP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1300"/>
              </a:lnSpc>
              <a:tabLst>
                <a:tab pos="266700" algn="l"/>
              </a:tabLst>
            </a:pP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1300"/>
              </a:lnSpc>
              <a:tabLst>
                <a:tab pos="266700" algn="l"/>
              </a:tabLst>
            </a:pP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1300"/>
              </a:lnSpc>
              <a:tabLst>
                <a:tab pos="266700" algn="l"/>
              </a:tabLst>
            </a:pP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1300"/>
              </a:lnSpc>
              <a:tabLst>
                <a:tab pos="266700" algn="l"/>
              </a:tabLst>
            </a:pP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BDA LAB 13"/>
          <p:cNvSpPr/>
          <p:nvPr/>
        </p:nvSpPr>
        <p:spPr>
          <a:xfrm>
            <a:off x="457200" y="9498927"/>
            <a:ext cx="6927051" cy="146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457200">
              <a:lnSpc>
                <a:spcPts val="1100"/>
              </a:lnSpc>
              <a:tabLst>
                <a:tab pos="6781800" algn="l"/>
              </a:tabLst>
              <a:defRPr sz="1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BDA LAB	13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3.2 Non-Functional Requirements…"/>
          <p:cNvSpPr/>
          <p:nvPr/>
        </p:nvSpPr>
        <p:spPr>
          <a:xfrm>
            <a:off x="411931" y="976605"/>
            <a:ext cx="6948538" cy="7142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2000"/>
              </a:lnSpc>
            </a:pPr>
            <a:r>
              <a:rPr b="1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sz="1800">
                <a:latin typeface="Times New Roman"/>
                <a:ea typeface="Times New Roman"/>
                <a:cs typeface="Times New Roman"/>
                <a:sym typeface="Times New Roman"/>
              </a:rPr>
              <a:t>3.2 Non-Functional Requirements</a:t>
            </a:r>
          </a:p>
          <a:p>
            <a:pPr algn="l" defTabSz="457200">
              <a:lnSpc>
                <a:spcPts val="1300"/>
              </a:lnSpc>
              <a:tabLst>
                <a:tab pos="266700" algn="l"/>
              </a:tabLst>
            </a:pPr>
            <a:r>
              <a:t>  </a:t>
            </a:r>
          </a:p>
          <a:p>
            <a:pPr marL="480785" indent="-163285" algn="l" defTabSz="457200">
              <a:lnSpc>
                <a:spcPts val="1300"/>
              </a:lnSpc>
              <a:buSzPct val="171000"/>
              <a:buChar char="•"/>
              <a:tabLst>
                <a:tab pos="266700" algn="l"/>
              </a:tabLst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Performance: The system handles large volumes of data efficiently, processing and analyzing it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1300"/>
              </a:lnSpc>
              <a:tabLst>
                <a:tab pos="266700" algn="l"/>
              </a:tabLst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within acceptable time</a:t>
            </a:r>
          </a:p>
          <a:p>
            <a:pPr marL="480785" indent="-163285" algn="l" defTabSz="457200">
              <a:lnSpc>
                <a:spcPts val="1300"/>
              </a:lnSpc>
              <a:buSzPct val="171000"/>
              <a:buChar char="•"/>
              <a:tabLst>
                <a:tab pos="266700" algn="l"/>
              </a:tabLst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	Security: The system  implement appropriate measures to protect sensitive data, including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1300"/>
              </a:lnSpc>
              <a:tabLst>
                <a:tab pos="266700" algn="l"/>
              </a:tabLst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authentication, authorization, encryption, and secure communication protocols.</a:t>
            </a:r>
          </a:p>
          <a:p>
            <a:pPr marL="889000" indent="-571500" algn="l">
              <a:lnSpc>
                <a:spcPts val="200"/>
              </a:lnSpc>
              <a:buSzPct val="171000"/>
              <a:buChar char="•"/>
            </a:pPr>
          </a:p>
          <a:p>
            <a:pPr marL="480785" indent="-163285" algn="l" defTabSz="457200">
              <a:lnSpc>
                <a:spcPts val="1300"/>
              </a:lnSpc>
              <a:buSzPct val="171000"/>
              <a:buChar char="•"/>
              <a:tabLst>
                <a:tab pos="266700" algn="l"/>
              </a:tabLst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	Usability: The BDA lab  have a user-friendly interface and provide intuitive tools and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1300"/>
              </a:lnSpc>
              <a:tabLst>
                <a:tab pos="266700" algn="l"/>
              </a:tabLst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functionalities, allowing users to easily access, query, and analyze data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Registration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1300"/>
              </a:lnSpc>
              <a:tabLst>
                <a:tab pos="266700" algn="l"/>
              </a:tabLst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will be much easier as there will be a one-stop solution for the same</a:t>
            </a:r>
          </a:p>
          <a:p>
            <a:pPr marL="889000" indent="-571500" algn="l">
              <a:lnSpc>
                <a:spcPts val="1000"/>
              </a:lnSpc>
              <a:buSzPct val="171000"/>
              <a:buChar char="•"/>
            </a:pPr>
          </a:p>
          <a:p>
            <a:pPr marL="889000" indent="-571500" algn="l">
              <a:lnSpc>
                <a:spcPts val="100"/>
              </a:lnSpc>
              <a:buSzPct val="171000"/>
              <a:buChar char="•"/>
            </a:pPr>
          </a:p>
          <a:p>
            <a:pPr marL="480785" indent="-163285" algn="l" defTabSz="457200">
              <a:lnSpc>
                <a:spcPts val="1300"/>
              </a:lnSpc>
              <a:buSzPct val="171000"/>
              <a:buChar char="•"/>
              <a:tabLst>
                <a:tab pos="266700" algn="l"/>
              </a:tabLst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Maintainability: The system is designed in a modular and maintainable manner, allowing for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1300"/>
              </a:lnSpc>
              <a:tabLst>
                <a:tab pos="266700" algn="l"/>
              </a:tabLst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updates, bug fixes, and enhancements without disrupting the overall functionality.</a:t>
            </a: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0"/>
              </a:lnSpc>
            </a:pPr>
          </a:p>
          <a:p>
            <a:pPr algn="l">
              <a:lnSpc>
                <a:spcPts val="2000"/>
              </a:lnSpc>
            </a:pPr>
            <a:r>
              <a:rPr b="1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sz="1800">
                <a:latin typeface="Times New Roman"/>
                <a:ea typeface="Times New Roman"/>
                <a:cs typeface="Times New Roman"/>
                <a:sym typeface="Times New Roman"/>
              </a:rPr>
              <a:t>3.3 Hardware Requirements:</a:t>
            </a:r>
          </a:p>
          <a:p>
            <a:pPr algn="l">
              <a:lnSpc>
                <a:spcPts val="900"/>
              </a:lnSpc>
            </a:pPr>
          </a:p>
          <a:p>
            <a:pPr algn="l" defTabSz="457200">
              <a:lnSpc>
                <a:spcPts val="1300"/>
              </a:lnSpc>
              <a:tabLst>
                <a:tab pos="266700" algn="l"/>
              </a:tabLst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1.  Internet Connection</a:t>
            </a: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200"/>
              </a:lnSpc>
            </a:pPr>
          </a:p>
          <a:p>
            <a:pPr algn="l" defTabSz="457200">
              <a:lnSpc>
                <a:spcPts val="1300"/>
              </a:lnSpc>
              <a:tabLst>
                <a:tab pos="266700" algn="l"/>
              </a:tabLst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2.  Any other OS-based device</a:t>
            </a: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600"/>
              </a:lnSpc>
            </a:pPr>
          </a:p>
          <a:p>
            <a:pPr algn="l">
              <a:lnSpc>
                <a:spcPts val="2000"/>
              </a:lnSpc>
            </a:pPr>
            <a:r>
              <a:rPr b="1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sz="1800">
                <a:latin typeface="Times New Roman"/>
                <a:ea typeface="Times New Roman"/>
                <a:cs typeface="Times New Roman"/>
                <a:sym typeface="Times New Roman"/>
              </a:rPr>
              <a:t>3.4 Software</a:t>
            </a:r>
          </a:p>
          <a:p>
            <a:pPr algn="l">
              <a:lnSpc>
                <a:spcPts val="100"/>
              </a:lnSpc>
            </a:pPr>
          </a:p>
          <a:p>
            <a:pPr algn="l">
              <a:lnSpc>
                <a:spcPts val="2000"/>
              </a:lnSpc>
            </a:pPr>
            <a:r>
              <a:rPr b="1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sz="1800">
                <a:latin typeface="Times New Roman"/>
                <a:ea typeface="Times New Roman"/>
                <a:cs typeface="Times New Roman"/>
                <a:sym typeface="Times New Roman"/>
              </a:rPr>
              <a:t>Requirements:</a:t>
            </a:r>
          </a:p>
          <a:p>
            <a:pPr algn="l">
              <a:lnSpc>
                <a:spcPts val="700"/>
              </a:lnSpc>
            </a:pPr>
          </a:p>
          <a:p>
            <a:pPr algn="l">
              <a:lnSpc>
                <a:spcPts val="1300"/>
              </a:lnSpc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1.  Web Browser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300"/>
              </a:lnSpc>
            </a:pP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300"/>
              </a:lnSpc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 2.   Technologies used - HTML, CSS, JavaScript, node.js, MongoDB </a:t>
            </a: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500"/>
              </a:lnSpc>
            </a:pPr>
          </a:p>
          <a:p>
            <a:pPr algn="l">
              <a:lnSpc>
                <a:spcPts val="2000"/>
              </a:lnSpc>
            </a:pPr>
            <a:r>
              <a:rPr b="1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sz="1800">
                <a:latin typeface="Times New Roman"/>
                <a:ea typeface="Times New Roman"/>
                <a:cs typeface="Times New Roman"/>
                <a:sym typeface="Times New Roman"/>
              </a:rPr>
              <a:t>3.5 Design Constraints:</a:t>
            </a: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"/>
              </a:lnSpc>
            </a:pPr>
          </a:p>
          <a:p>
            <a:pPr algn="l" defTabSz="457200">
              <a:lnSpc>
                <a:spcPts val="1300"/>
              </a:lnSpc>
              <a:tabLst>
                <a:tab pos="266700" algn="l"/>
              </a:tabLst>
            </a:pPr>
            <a:r>
              <a:rPr b="1" sz="12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sz="1200">
                <a:latin typeface="Times New Roman"/>
                <a:ea typeface="Times New Roman"/>
                <a:cs typeface="Times New Roman"/>
                <a:sym typeface="Times New Roman"/>
              </a:rPr>
              <a:t>Security: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The files in which the information regarding securities should be secured</a:t>
            </a:r>
          </a:p>
          <a:p>
            <a:pPr algn="l">
              <a:lnSpc>
                <a:spcPts val="400"/>
              </a:lnSpc>
            </a:pPr>
          </a:p>
          <a:p>
            <a:pPr algn="l" defTabSz="457200">
              <a:lnSpc>
                <a:spcPts val="1300"/>
              </a:lnSpc>
              <a:tabLst>
                <a:tab pos="266700" algn="l"/>
              </a:tabLst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against malicious deformations.</a:t>
            </a: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200"/>
              </a:lnSpc>
            </a:pPr>
          </a:p>
          <a:p>
            <a:pPr algn="l" defTabSz="457200">
              <a:lnSpc>
                <a:spcPts val="1300"/>
              </a:lnSpc>
              <a:tabLst>
                <a:tab pos="266700" algn="l"/>
              </a:tabLst>
            </a:pPr>
            <a:r>
              <a:rPr b="1" sz="12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sz="1200">
                <a:latin typeface="Times New Roman"/>
                <a:ea typeface="Times New Roman"/>
                <a:cs typeface="Times New Roman"/>
                <a:sym typeface="Times New Roman"/>
              </a:rPr>
              <a:t>Fault Tolerance: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Data should not become corrupted in case of a site crash.</a:t>
            </a: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"/>
              </a:lnSpc>
            </a:pPr>
          </a:p>
          <a:p>
            <a:pPr algn="l" defTabSz="457200">
              <a:lnSpc>
                <a:spcPts val="1300"/>
              </a:lnSpc>
              <a:tabLst>
                <a:tab pos="266700" algn="l"/>
              </a:tabLst>
            </a:pPr>
            <a:r>
              <a:rPr b="1" sz="12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sz="1200">
                <a:latin typeface="Times New Roman"/>
                <a:ea typeface="Times New Roman"/>
                <a:cs typeface="Times New Roman"/>
                <a:sym typeface="Times New Roman"/>
              </a:rPr>
              <a:t>Availability: 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users must have the access to the website anytime they want.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picture-1.jpeg" descr="picture-1.jpe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5839" y="6431279"/>
            <a:ext cx="91441" cy="76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picture-2.jpeg" descr="picture-2.jpeg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5839" y="6964680"/>
            <a:ext cx="91441" cy="838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picture-3.jpeg" descr="picture-3.jpeg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05839" y="7520940"/>
            <a:ext cx="91441" cy="9144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picture-1.jpeg" descr="picture-1.jpe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5839" y="7840980"/>
            <a:ext cx="91441" cy="76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picture-5.jpeg" descr="picture-5.jpeg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05839" y="8382000"/>
            <a:ext cx="91441" cy="91441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BDA LAB…"/>
          <p:cNvSpPr/>
          <p:nvPr/>
        </p:nvSpPr>
        <p:spPr>
          <a:xfrm>
            <a:off x="914400" y="931442"/>
            <a:ext cx="6513805" cy="7902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3300"/>
              </a:lnSpc>
            </a:pPr>
            <a:r>
              <a:rPr b="1" sz="3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sz="3000">
                <a:latin typeface="Times New Roman"/>
                <a:ea typeface="Times New Roman"/>
                <a:cs typeface="Times New Roman"/>
                <a:sym typeface="Times New Roman"/>
              </a:rPr>
              <a:t>BDA</a:t>
            </a:r>
            <a:r>
              <a:rPr b="1" sz="3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sz="3000">
                <a:latin typeface="Times New Roman"/>
                <a:ea typeface="Times New Roman"/>
                <a:cs typeface="Times New Roman"/>
                <a:sym typeface="Times New Roman"/>
              </a:rPr>
              <a:t>LAB</a:t>
            </a: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400"/>
              </a:lnSpc>
            </a:pPr>
          </a:p>
          <a:p>
            <a:pPr algn="l">
              <a:lnSpc>
                <a:spcPts val="2500"/>
              </a:lnSpc>
            </a:pPr>
            <a:r>
              <a:rPr b="1" sz="2200">
                <a:solidFill>
                  <a:srgbClr val="3E8F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sz="2200">
                <a:solidFill>
                  <a:srgbClr val="3E8F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</a:t>
            </a:r>
            <a:r>
              <a:rPr b="1" sz="2200">
                <a:solidFill>
                  <a:srgbClr val="3E8F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sz="2200">
                <a:solidFill>
                  <a:srgbClr val="3E8F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Introduction:</a:t>
            </a: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300"/>
              </a:lnSpc>
            </a:pPr>
          </a:p>
          <a:p>
            <a:pPr algn="l">
              <a:lnSpc>
                <a:spcPts val="1300"/>
              </a:lnSpc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purpose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of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this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software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requirement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specification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document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is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provide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</a:p>
          <a:p>
            <a:pPr algn="l">
              <a:lnSpc>
                <a:spcPts val="300"/>
              </a:lnSpc>
            </a:pPr>
          </a:p>
          <a:p>
            <a:pPr algn="l">
              <a:lnSpc>
                <a:spcPts val="1300"/>
              </a:lnSpc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comprehensive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guide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development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of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Big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Data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Analytics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Lab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website.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</a:p>
          <a:p>
            <a:pPr algn="l">
              <a:lnSpc>
                <a:spcPts val="400"/>
              </a:lnSpc>
            </a:pPr>
          </a:p>
          <a:p>
            <a:pPr algn="l">
              <a:lnSpc>
                <a:spcPts val="1300"/>
              </a:lnSpc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system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will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enable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users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view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ongoing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projects,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past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publications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courses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which</a:t>
            </a:r>
          </a:p>
          <a:p>
            <a:pPr algn="l">
              <a:lnSpc>
                <a:spcPts val="400"/>
              </a:lnSpc>
            </a:pPr>
          </a:p>
          <a:p>
            <a:pPr algn="l">
              <a:lnSpc>
                <a:spcPts val="1300"/>
              </a:lnSpc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BDA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lab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is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associated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with.</a:t>
            </a: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"/>
              </a:lnSpc>
            </a:pPr>
          </a:p>
          <a:p>
            <a:pPr algn="l">
              <a:lnSpc>
                <a:spcPts val="2000"/>
              </a:lnSpc>
            </a:pPr>
            <a:r>
              <a:rPr b="1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sz="1800">
                <a:latin typeface="Times New Roman"/>
                <a:ea typeface="Times New Roman"/>
                <a:cs typeface="Times New Roman"/>
                <a:sym typeface="Times New Roman"/>
              </a:rPr>
              <a:t>1.1</a:t>
            </a:r>
            <a:r>
              <a:rPr b="1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sz="1800">
                <a:latin typeface="Times New Roman"/>
                <a:ea typeface="Times New Roman"/>
                <a:cs typeface="Times New Roman"/>
                <a:sym typeface="Times New Roman"/>
              </a:rPr>
              <a:t>Purpose:</a:t>
            </a:r>
          </a:p>
          <a:p>
            <a:pPr algn="l">
              <a:lnSpc>
                <a:spcPts val="800"/>
              </a:lnSpc>
            </a:pPr>
          </a:p>
          <a:p>
            <a:pPr algn="l">
              <a:lnSpc>
                <a:spcPts val="1300"/>
              </a:lnSpc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purpose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of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Big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Data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Analytics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lab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website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is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provide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streamlined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</a:p>
          <a:p>
            <a:pPr algn="l">
              <a:lnSpc>
                <a:spcPts val="300"/>
              </a:lnSpc>
            </a:pPr>
          </a:p>
          <a:p>
            <a:pPr algn="l">
              <a:lnSpc>
                <a:spcPts val="1300"/>
              </a:lnSpc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efficient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way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users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view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all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ongoing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projects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at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IIIT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Allahabad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in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field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of</a:t>
            </a:r>
          </a:p>
          <a:p>
            <a:pPr algn="l">
              <a:lnSpc>
                <a:spcPts val="400"/>
              </a:lnSpc>
            </a:pPr>
          </a:p>
          <a:p>
            <a:pPr algn="l">
              <a:lnSpc>
                <a:spcPts val="1300"/>
              </a:lnSpc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Big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Data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Analytics,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view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past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publications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of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authors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of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IIITA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can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request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</a:p>
          <a:p>
            <a:pPr algn="l">
              <a:lnSpc>
                <a:spcPts val="400"/>
              </a:lnSpc>
            </a:pPr>
          </a:p>
          <a:p>
            <a:pPr algn="l">
              <a:lnSpc>
                <a:spcPts val="1300"/>
              </a:lnSpc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collaboration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in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their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topic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of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interest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by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contacting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them.</a:t>
            </a: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0"/>
              </a:lnSpc>
            </a:pPr>
          </a:p>
          <a:p>
            <a:pPr algn="l">
              <a:lnSpc>
                <a:spcPts val="1600"/>
              </a:lnSpc>
            </a:pPr>
            <a:r>
              <a:rPr b="1" sz="15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sz="1500">
                <a:latin typeface="Times New Roman"/>
                <a:ea typeface="Times New Roman"/>
                <a:cs typeface="Times New Roman"/>
                <a:sym typeface="Times New Roman"/>
              </a:rPr>
              <a:t>From</a:t>
            </a:r>
            <a:r>
              <a:rPr b="1" sz="15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sz="1500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b="1" sz="15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sz="1500">
                <a:latin typeface="Times New Roman"/>
                <a:ea typeface="Times New Roman"/>
                <a:cs typeface="Times New Roman"/>
                <a:sym typeface="Times New Roman"/>
              </a:rPr>
              <a:t>Students’</a:t>
            </a:r>
            <a:r>
              <a:rPr b="1" sz="15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sz="1500">
                <a:latin typeface="Times New Roman"/>
                <a:ea typeface="Times New Roman"/>
                <a:cs typeface="Times New Roman"/>
                <a:sym typeface="Times New Roman"/>
              </a:rPr>
              <a:t>point</a:t>
            </a:r>
            <a:r>
              <a:rPr b="1" sz="15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sz="1500">
                <a:latin typeface="Times New Roman"/>
                <a:ea typeface="Times New Roman"/>
                <a:cs typeface="Times New Roman"/>
                <a:sym typeface="Times New Roman"/>
              </a:rPr>
              <a:t>of</a:t>
            </a:r>
            <a:r>
              <a:rPr b="1" sz="15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sz="1500">
                <a:latin typeface="Times New Roman"/>
                <a:ea typeface="Times New Roman"/>
                <a:cs typeface="Times New Roman"/>
                <a:sym typeface="Times New Roman"/>
              </a:rPr>
              <a:t>view,</a:t>
            </a:r>
          </a:p>
          <a:p>
            <a:pPr algn="l">
              <a:lnSpc>
                <a:spcPts val="900"/>
              </a:lnSpc>
            </a:pPr>
          </a:p>
          <a:p>
            <a:pPr algn="l" defTabSz="457200">
              <a:lnSpc>
                <a:spcPts val="1300"/>
              </a:lnSpc>
              <a:tabLst>
                <a:tab pos="279400" algn="l"/>
              </a:tabLst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current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processes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of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individually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contacting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faculties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know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about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their</a:t>
            </a:r>
          </a:p>
          <a:p>
            <a:pPr algn="l">
              <a:lnSpc>
                <a:spcPts val="400"/>
              </a:lnSpc>
            </a:pPr>
          </a:p>
          <a:p>
            <a:pPr algn="l" defTabSz="457200">
              <a:lnSpc>
                <a:spcPts val="1300"/>
              </a:lnSpc>
              <a:tabLst>
                <a:tab pos="279400" algn="l"/>
              </a:tabLst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past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publications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ongoing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research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work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is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very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time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consuming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not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so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efficient.</a:t>
            </a: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"/>
              </a:lnSpc>
            </a:pPr>
          </a:p>
          <a:p>
            <a:pPr algn="l" defTabSz="457200">
              <a:lnSpc>
                <a:spcPts val="1300"/>
              </a:lnSpc>
              <a:tabLst>
                <a:tab pos="279400" algn="l"/>
              </a:tabLst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current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online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process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can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be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difficult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some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users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navigate.</a:t>
            </a: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0"/>
              </a:lnSpc>
            </a:pPr>
          </a:p>
          <a:p>
            <a:pPr algn="l" defTabSz="457200">
              <a:lnSpc>
                <a:spcPts val="1300"/>
              </a:lnSpc>
              <a:tabLst>
                <a:tab pos="266700" algn="l"/>
              </a:tabLst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Finding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information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about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faculty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can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be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troublesome.</a:t>
            </a: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"/>
              </a:lnSpc>
            </a:pPr>
          </a:p>
          <a:p>
            <a:pPr algn="l" defTabSz="457200">
              <a:lnSpc>
                <a:spcPts val="1300"/>
              </a:lnSpc>
              <a:tabLst>
                <a:tab pos="279400" algn="l"/>
              </a:tabLst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Before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website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was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made,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students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had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look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different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faculty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profiles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individually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</a:p>
          <a:p>
            <a:pPr algn="l">
              <a:lnSpc>
                <a:spcPts val="400"/>
              </a:lnSpc>
            </a:pPr>
          </a:p>
          <a:p>
            <a:pPr algn="l" defTabSz="457200">
              <a:lnSpc>
                <a:spcPts val="1300"/>
              </a:lnSpc>
              <a:tabLst>
                <a:tab pos="266700" algn="l"/>
              </a:tabLst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find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resources.</a:t>
            </a: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200"/>
              </a:lnSpc>
            </a:pPr>
          </a:p>
          <a:p>
            <a:pPr algn="l" defTabSz="457200">
              <a:lnSpc>
                <a:spcPts val="1300"/>
              </a:lnSpc>
              <a:tabLst>
                <a:tab pos="266700" algn="l"/>
              </a:tabLst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There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is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no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central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system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contact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get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all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information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about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</a:p>
          <a:p>
            <a:pPr algn="l">
              <a:lnSpc>
                <a:spcPts val="300"/>
              </a:lnSpc>
            </a:pPr>
          </a:p>
          <a:p>
            <a:pPr algn="l" defTabSz="457200">
              <a:lnSpc>
                <a:spcPts val="1300"/>
              </a:lnSpc>
              <a:tabLst>
                <a:tab pos="279400" algn="l"/>
              </a:tabLst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BDA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LAB.</a:t>
            </a:r>
          </a:p>
        </p:txBody>
      </p:sp>
      <p:sp>
        <p:nvSpPr>
          <p:cNvPr id="149" name="BDA LAB 1"/>
          <p:cNvSpPr/>
          <p:nvPr/>
        </p:nvSpPr>
        <p:spPr>
          <a:xfrm>
            <a:off x="457200" y="9498927"/>
            <a:ext cx="6900037" cy="146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ts val="1100"/>
              </a:lnSpc>
              <a:tabLst>
                <a:tab pos="6781800" algn="l"/>
              </a:tabLst>
            </a:pP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BDA</a:t>
            </a: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LAB</a:t>
            </a: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picture-1.jpeg" descr="picture-1.jpe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5839" y="1325880"/>
            <a:ext cx="91441" cy="76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picture-2.jpeg" descr="picture-2.jpeg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5839" y="1859279"/>
            <a:ext cx="91441" cy="838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picture-3.jpeg" descr="picture-3.jpeg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05839" y="2186939"/>
            <a:ext cx="91441" cy="9144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picture-1.jpeg" descr="picture-1.jpe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5839" y="2735579"/>
            <a:ext cx="91441" cy="76201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From the Professor’s point of view,…"/>
          <p:cNvSpPr/>
          <p:nvPr/>
        </p:nvSpPr>
        <p:spPr>
          <a:xfrm>
            <a:off x="914400" y="922920"/>
            <a:ext cx="5997220" cy="788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600"/>
              </a:lnSpc>
            </a:pPr>
            <a:r>
              <a:rPr b="1" sz="15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sz="1500">
                <a:latin typeface="Times New Roman"/>
                <a:ea typeface="Times New Roman"/>
                <a:cs typeface="Times New Roman"/>
                <a:sym typeface="Times New Roman"/>
              </a:rPr>
              <a:t>From</a:t>
            </a:r>
            <a:r>
              <a:rPr b="1" sz="15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sz="1500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b="1" sz="15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sz="1500">
                <a:latin typeface="Times New Roman"/>
                <a:ea typeface="Times New Roman"/>
                <a:cs typeface="Times New Roman"/>
                <a:sym typeface="Times New Roman"/>
              </a:rPr>
              <a:t>Professor’s</a:t>
            </a:r>
            <a:r>
              <a:rPr b="1" sz="15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sz="1500">
                <a:latin typeface="Times New Roman"/>
                <a:ea typeface="Times New Roman"/>
                <a:cs typeface="Times New Roman"/>
                <a:sym typeface="Times New Roman"/>
              </a:rPr>
              <a:t>point</a:t>
            </a:r>
            <a:r>
              <a:rPr b="1" sz="15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sz="1500">
                <a:latin typeface="Times New Roman"/>
                <a:ea typeface="Times New Roman"/>
                <a:cs typeface="Times New Roman"/>
                <a:sym typeface="Times New Roman"/>
              </a:rPr>
              <a:t>of</a:t>
            </a:r>
            <a:r>
              <a:rPr b="1" sz="15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sz="1500">
                <a:latin typeface="Times New Roman"/>
                <a:ea typeface="Times New Roman"/>
                <a:cs typeface="Times New Roman"/>
                <a:sym typeface="Times New Roman"/>
              </a:rPr>
              <a:t>view,</a:t>
            </a:r>
          </a:p>
          <a:p>
            <a:pPr algn="l">
              <a:lnSpc>
                <a:spcPts val="900"/>
              </a:lnSpc>
            </a:pPr>
          </a:p>
          <a:p>
            <a:pPr algn="l" defTabSz="457200">
              <a:lnSpc>
                <a:spcPts val="1300"/>
              </a:lnSpc>
              <a:tabLst>
                <a:tab pos="279400" algn="l"/>
              </a:tabLst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Currently,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organization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does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not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have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website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Big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Data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Analytics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Lab.</a:t>
            </a:r>
          </a:p>
          <a:p>
            <a:pPr algn="l">
              <a:lnSpc>
                <a:spcPts val="400"/>
              </a:lnSpc>
            </a:pPr>
          </a:p>
          <a:p>
            <a:pPr algn="l" defTabSz="457200">
              <a:lnSpc>
                <a:spcPts val="1300"/>
              </a:lnSpc>
              <a:tabLst>
                <a:tab pos="279400" algn="l"/>
              </a:tabLst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Professors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have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constantly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update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info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on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their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respective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faculty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profiles.</a:t>
            </a: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"/>
              </a:lnSpc>
            </a:pPr>
          </a:p>
          <a:p>
            <a:pPr algn="l" defTabSz="457200">
              <a:lnSpc>
                <a:spcPts val="1300"/>
              </a:lnSpc>
              <a:tabLst>
                <a:tab pos="279400" algn="l"/>
              </a:tabLst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Managing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updating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all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research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works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under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BDA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is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cumbersome.</a:t>
            </a: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"/>
              </a:lnSpc>
            </a:pPr>
          </a:p>
          <a:p>
            <a:pPr algn="l" defTabSz="457200">
              <a:lnSpc>
                <a:spcPts val="1300"/>
              </a:lnSpc>
              <a:tabLst>
                <a:tab pos="279400" algn="l"/>
              </a:tabLst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Complete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details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of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all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professors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associated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with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BDA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lab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is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not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in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one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place</a:t>
            </a:r>
          </a:p>
          <a:p>
            <a:pPr algn="l">
              <a:lnSpc>
                <a:spcPts val="400"/>
              </a:lnSpc>
            </a:pPr>
          </a:p>
          <a:p>
            <a:pPr algn="l" defTabSz="457200">
              <a:lnSpc>
                <a:spcPts val="1300"/>
              </a:lnSpc>
              <a:tabLst>
                <a:tab pos="279400" algn="l"/>
              </a:tabLst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single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place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so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managing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is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difficult.</a:t>
            </a: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"/>
              </a:lnSpc>
            </a:pPr>
          </a:p>
          <a:p>
            <a:pPr algn="l" defTabSz="457200">
              <a:lnSpc>
                <a:spcPts val="1300"/>
              </a:lnSpc>
              <a:tabLst>
                <a:tab pos="279400" algn="l"/>
              </a:tabLst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They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have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no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way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search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information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about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particular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author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or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faculty.</a:t>
            </a: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"/>
              </a:lnSpc>
            </a:pPr>
          </a:p>
          <a:p>
            <a:pPr algn="l" defTabSz="457200">
              <a:lnSpc>
                <a:spcPts val="1300"/>
              </a:lnSpc>
              <a:tabLst>
                <a:tab pos="279400" algn="l"/>
              </a:tabLst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So,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this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project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is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an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attempt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overcome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these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drawbacks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in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BDA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Lab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of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IIIT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Allahabad.</a:t>
            </a: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900"/>
              </a:lnSpc>
            </a:pPr>
          </a:p>
          <a:p>
            <a:pPr algn="l">
              <a:lnSpc>
                <a:spcPts val="2000"/>
              </a:lnSpc>
            </a:pPr>
            <a:r>
              <a:rPr b="1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sz="1800">
                <a:latin typeface="Times New Roman"/>
                <a:ea typeface="Times New Roman"/>
                <a:cs typeface="Times New Roman"/>
                <a:sym typeface="Times New Roman"/>
              </a:rPr>
              <a:t>1.2</a:t>
            </a:r>
            <a:r>
              <a:rPr b="1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sz="1800">
                <a:latin typeface="Times New Roman"/>
                <a:ea typeface="Times New Roman"/>
                <a:cs typeface="Times New Roman"/>
                <a:sym typeface="Times New Roman"/>
              </a:rPr>
              <a:t>Scope:</a:t>
            </a:r>
          </a:p>
          <a:p>
            <a:pPr algn="l">
              <a:lnSpc>
                <a:spcPts val="800"/>
              </a:lnSpc>
            </a:pPr>
          </a:p>
          <a:p>
            <a:pPr algn="l" defTabSz="457200">
              <a:lnSpc>
                <a:spcPts val="1300"/>
              </a:lnSpc>
              <a:tabLst>
                <a:tab pos="279400" algn="l"/>
              </a:tabLst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scope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of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this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document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includes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functional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non-functional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requirements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</a:p>
          <a:p>
            <a:pPr algn="l">
              <a:lnSpc>
                <a:spcPts val="400"/>
              </a:lnSpc>
            </a:pPr>
          </a:p>
          <a:p>
            <a:pPr algn="l" defTabSz="457200">
              <a:lnSpc>
                <a:spcPts val="1300"/>
              </a:lnSpc>
              <a:tabLst>
                <a:tab pos="279400" algn="l"/>
              </a:tabLst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system,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as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well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as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design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specifications.</a:t>
            </a: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400"/>
              </a:lnSpc>
            </a:pPr>
          </a:p>
          <a:p>
            <a:pPr algn="l" defTabSz="457200">
              <a:lnSpc>
                <a:spcPts val="1300"/>
              </a:lnSpc>
              <a:tabLst>
                <a:tab pos="279400" algn="l"/>
              </a:tabLst>
            </a:pPr>
            <a:r>
              <a:rPr i="1"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sz="1200" u="sng">
                <a:latin typeface="Times New Roman"/>
                <a:ea typeface="Times New Roman"/>
                <a:cs typeface="Times New Roman"/>
                <a:sym typeface="Times New Roman"/>
              </a:rPr>
              <a:t>In</a:t>
            </a:r>
            <a:r>
              <a:rPr i="1" sz="1200" u="sng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sz="1200" u="sng">
                <a:latin typeface="Times New Roman"/>
                <a:ea typeface="Times New Roman"/>
                <a:cs typeface="Times New Roman"/>
                <a:sym typeface="Times New Roman"/>
              </a:rPr>
              <a:t>Scope</a:t>
            </a:r>
            <a:r>
              <a:rPr i="1" sz="1200" u="sng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 u="sng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"/>
              </a:lnSpc>
            </a:pPr>
          </a:p>
          <a:p>
            <a:pPr algn="l" defTabSz="457200">
              <a:lnSpc>
                <a:spcPts val="1300"/>
              </a:lnSpc>
              <a:tabLst>
                <a:tab pos="279400" algn="l"/>
              </a:tabLst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1.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View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all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publications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projects.</a:t>
            </a: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"/>
              </a:lnSpc>
            </a:pPr>
          </a:p>
          <a:p>
            <a:pPr algn="l" defTabSz="457200">
              <a:lnSpc>
                <a:spcPts val="1300"/>
              </a:lnSpc>
              <a:tabLst>
                <a:tab pos="279400" algn="l"/>
              </a:tabLst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2.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Search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projects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publications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of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particular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author.</a:t>
            </a:r>
          </a:p>
          <a:p>
            <a:pPr algn="l">
              <a:lnSpc>
                <a:spcPts val="600"/>
              </a:lnSpc>
            </a:pPr>
          </a:p>
          <a:p>
            <a:pPr algn="l">
              <a:lnSpc>
                <a:spcPts val="1100"/>
              </a:lnSpc>
            </a:pP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3.</a:t>
            </a: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New</a:t>
            </a: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users</a:t>
            </a: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can</a:t>
            </a: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sign</a:t>
            </a: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up</a:t>
            </a: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existing</a:t>
            </a: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users/authors</a:t>
            </a: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can</a:t>
            </a: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log</a:t>
            </a: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in.</a:t>
            </a: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"/>
              </a:lnSpc>
            </a:pPr>
          </a:p>
          <a:p>
            <a:pPr algn="l" defTabSz="457200">
              <a:lnSpc>
                <a:spcPts val="1300"/>
              </a:lnSpc>
              <a:tabLst>
                <a:tab pos="279400" algn="l"/>
              </a:tabLst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4.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Admin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can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add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or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delete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projects,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courses,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publications.</a:t>
            </a: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"/>
              </a:lnSpc>
            </a:pPr>
          </a:p>
          <a:p>
            <a:pPr algn="l" defTabSz="457200">
              <a:lnSpc>
                <a:spcPts val="1300"/>
              </a:lnSpc>
              <a:tabLst>
                <a:tab pos="279400" algn="l"/>
              </a:tabLst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5.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Users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can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view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edit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their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profile.</a:t>
            </a: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200"/>
              </a:lnSpc>
            </a:pPr>
          </a:p>
          <a:p>
            <a:pPr algn="l" defTabSz="457200">
              <a:lnSpc>
                <a:spcPts val="1300"/>
              </a:lnSpc>
              <a:tabLst>
                <a:tab pos="279400" algn="l"/>
              </a:tabLst>
            </a:pPr>
            <a:r>
              <a:rPr i="1"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sz="1200" u="sng">
                <a:latin typeface="Times New Roman"/>
                <a:ea typeface="Times New Roman"/>
                <a:cs typeface="Times New Roman"/>
                <a:sym typeface="Times New Roman"/>
              </a:rPr>
              <a:t>Out</a:t>
            </a:r>
            <a:r>
              <a:rPr i="1" sz="1200" u="sng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sz="1200" u="sng">
                <a:latin typeface="Times New Roman"/>
                <a:ea typeface="Times New Roman"/>
                <a:cs typeface="Times New Roman"/>
                <a:sym typeface="Times New Roman"/>
              </a:rPr>
              <a:t>of</a:t>
            </a:r>
            <a:r>
              <a:rPr i="1" sz="1200" u="sng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sz="1200" u="sng">
                <a:latin typeface="Times New Roman"/>
                <a:ea typeface="Times New Roman"/>
                <a:cs typeface="Times New Roman"/>
                <a:sym typeface="Times New Roman"/>
              </a:rPr>
              <a:t>Scope:</a:t>
            </a: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200"/>
              </a:lnSpc>
            </a:pPr>
          </a:p>
          <a:p>
            <a:pPr algn="l" defTabSz="457200">
              <a:lnSpc>
                <a:spcPts val="1300"/>
              </a:lnSpc>
              <a:tabLst>
                <a:tab pos="279400" algn="l"/>
              </a:tabLst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1.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Ability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find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details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about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users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who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haven’t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registered.</a:t>
            </a:r>
          </a:p>
          <a:p>
            <a:pPr algn="l">
              <a:lnSpc>
                <a:spcPts val="500"/>
              </a:lnSpc>
            </a:pPr>
          </a:p>
          <a:p>
            <a:pPr algn="l">
              <a:lnSpc>
                <a:spcPts val="1100"/>
              </a:lnSpc>
            </a:pP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2.</a:t>
            </a: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Workshops</a:t>
            </a: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are</a:t>
            </a: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not</a:t>
            </a: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conducted</a:t>
            </a: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by</a:t>
            </a: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BDA</a:t>
            </a: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lab.</a:t>
            </a: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200"/>
              </a:lnSpc>
            </a:pPr>
          </a:p>
          <a:p>
            <a:pPr algn="l">
              <a:lnSpc>
                <a:spcPts val="2000"/>
              </a:lnSpc>
            </a:pPr>
            <a:r>
              <a:rPr b="1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sz="1800">
                <a:latin typeface="Times New Roman"/>
                <a:ea typeface="Times New Roman"/>
                <a:cs typeface="Times New Roman"/>
                <a:sym typeface="Times New Roman"/>
              </a:rPr>
              <a:t>1.3</a:t>
            </a:r>
            <a:r>
              <a:rPr b="1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sz="1800">
                <a:latin typeface="Times New Roman"/>
                <a:ea typeface="Times New Roman"/>
                <a:cs typeface="Times New Roman"/>
                <a:sym typeface="Times New Roman"/>
              </a:rPr>
              <a:t>Definitions,</a:t>
            </a:r>
            <a:r>
              <a:rPr b="1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sz="1800">
                <a:latin typeface="Times New Roman"/>
                <a:ea typeface="Times New Roman"/>
                <a:cs typeface="Times New Roman"/>
                <a:sym typeface="Times New Roman"/>
              </a:rPr>
              <a:t>Acronyms,</a:t>
            </a:r>
            <a:r>
              <a:rPr b="1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sz="1800"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b="1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sz="1800">
                <a:latin typeface="Times New Roman"/>
                <a:ea typeface="Times New Roman"/>
                <a:cs typeface="Times New Roman"/>
                <a:sym typeface="Times New Roman"/>
              </a:rPr>
              <a:t>Abbreviations:</a:t>
            </a:r>
          </a:p>
        </p:txBody>
      </p:sp>
      <p:sp>
        <p:nvSpPr>
          <p:cNvPr id="156" name="BDA LAB 2"/>
          <p:cNvSpPr/>
          <p:nvPr/>
        </p:nvSpPr>
        <p:spPr>
          <a:xfrm>
            <a:off x="457200" y="9498927"/>
            <a:ext cx="6900037" cy="146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ts val="1100"/>
              </a:lnSpc>
              <a:tabLst>
                <a:tab pos="6781800" algn="l"/>
              </a:tabLst>
            </a:pP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BDA</a:t>
            </a: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LAB</a:t>
            </a: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Line"/>
          <p:cNvSpPr/>
          <p:nvPr/>
        </p:nvSpPr>
        <p:spPr>
          <a:xfrm>
            <a:off x="908050" y="1098550"/>
            <a:ext cx="2028825" cy="0"/>
          </a:xfrm>
          <a:prstGeom prst="line">
            <a:avLst/>
          </a:prstGeom>
          <a:ln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9" name="Acronyms and Abbreviations:…"/>
          <p:cNvSpPr/>
          <p:nvPr/>
        </p:nvSpPr>
        <p:spPr>
          <a:xfrm>
            <a:off x="914400" y="938361"/>
            <a:ext cx="6826784" cy="78754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300"/>
              </a:lnSpc>
            </a:pPr>
            <a:r>
              <a:rPr i="1"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sz="1200">
                <a:latin typeface="Times New Roman"/>
                <a:ea typeface="Times New Roman"/>
                <a:cs typeface="Times New Roman"/>
                <a:sym typeface="Times New Roman"/>
              </a:rPr>
              <a:t>Acronyms</a:t>
            </a:r>
            <a:r>
              <a:rPr i="1"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sz="1200"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i="1"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sz="1200">
                <a:latin typeface="Times New Roman"/>
                <a:ea typeface="Times New Roman"/>
                <a:cs typeface="Times New Roman"/>
                <a:sym typeface="Times New Roman"/>
              </a:rPr>
              <a:t>Abbreviations:</a:t>
            </a: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"/>
              </a:lnSpc>
            </a:pPr>
          </a:p>
          <a:p>
            <a:pPr algn="l">
              <a:lnSpc>
                <a:spcPts val="1300"/>
              </a:lnSpc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1.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“BDA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Lab”: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Website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name(Big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Data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Analytics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Lab)</a:t>
            </a: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"/>
              </a:lnSpc>
            </a:pPr>
          </a:p>
          <a:p>
            <a:pPr algn="l">
              <a:lnSpc>
                <a:spcPts val="1300"/>
              </a:lnSpc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2.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SRS: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Software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Requirement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Specification</a:t>
            </a: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"/>
              </a:lnSpc>
            </a:pPr>
          </a:p>
          <a:p>
            <a:pPr algn="l">
              <a:lnSpc>
                <a:spcPts val="1300"/>
              </a:lnSpc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3.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IIITA: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Indian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Institute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of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Information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Technology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Allahabad</a:t>
            </a: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500"/>
              </a:lnSpc>
            </a:pPr>
          </a:p>
          <a:p>
            <a:pPr algn="l">
              <a:lnSpc>
                <a:spcPts val="1300"/>
              </a:lnSpc>
            </a:pPr>
            <a:r>
              <a:rPr i="1"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sz="1200" u="sng">
                <a:latin typeface="Times New Roman"/>
                <a:ea typeface="Times New Roman"/>
                <a:cs typeface="Times New Roman"/>
                <a:sym typeface="Times New Roman"/>
              </a:rPr>
              <a:t>Definitions:</a:t>
            </a:r>
          </a:p>
          <a:p>
            <a:pPr algn="l">
              <a:lnSpc>
                <a:spcPts val="600"/>
              </a:lnSpc>
            </a:pPr>
          </a:p>
          <a:p>
            <a:pPr algn="l">
              <a:lnSpc>
                <a:spcPts val="1300"/>
              </a:lnSpc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1.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Projects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ongoing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projects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in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field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of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Big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Data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Analytics.</a:t>
            </a: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0"/>
              </a:lnSpc>
            </a:pPr>
          </a:p>
          <a:p>
            <a:pPr algn="l">
              <a:lnSpc>
                <a:spcPts val="1300"/>
              </a:lnSpc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2.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Courses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list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of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courses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associated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with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BDA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lab.</a:t>
            </a: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"/>
              </a:lnSpc>
            </a:pPr>
          </a:p>
          <a:p>
            <a:pPr algn="l">
              <a:lnSpc>
                <a:spcPts val="1300"/>
              </a:lnSpc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3.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“BDA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Lab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website”: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Website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Big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Data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Analytics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Lab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of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IIIT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Allahabad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that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will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be</a:t>
            </a:r>
          </a:p>
          <a:p>
            <a:pPr algn="l">
              <a:lnSpc>
                <a:spcPts val="400"/>
              </a:lnSpc>
            </a:pPr>
          </a:p>
          <a:p>
            <a:pPr algn="l" defTabSz="457200">
              <a:lnSpc>
                <a:spcPts val="1300"/>
              </a:lnSpc>
              <a:tabLst>
                <a:tab pos="279400" algn="l"/>
              </a:tabLst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accessible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range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of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users,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researchers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of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other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colleges,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professors,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authors,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administrators,</a:t>
            </a:r>
          </a:p>
          <a:p>
            <a:pPr algn="l">
              <a:lnSpc>
                <a:spcPts val="400"/>
              </a:lnSpc>
            </a:pPr>
          </a:p>
          <a:p>
            <a:pPr algn="l" defTabSz="457200">
              <a:lnSpc>
                <a:spcPts val="1300"/>
              </a:lnSpc>
              <a:tabLst>
                <a:tab pos="279400" algn="l"/>
              </a:tabLst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members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of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organising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committee.</a:t>
            </a: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"/>
              </a:lnSpc>
            </a:pPr>
          </a:p>
          <a:p>
            <a:pPr algn="l">
              <a:lnSpc>
                <a:spcPts val="1300"/>
              </a:lnSpc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400"/>
              </a:lnSpc>
            </a:pPr>
          </a:p>
          <a:p>
            <a:pPr algn="l">
              <a:lnSpc>
                <a:spcPts val="2000"/>
              </a:lnSpc>
            </a:pPr>
            <a:r>
              <a:rPr b="1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sz="1800">
                <a:latin typeface="Times New Roman"/>
                <a:ea typeface="Times New Roman"/>
                <a:cs typeface="Times New Roman"/>
                <a:sym typeface="Times New Roman"/>
              </a:rPr>
              <a:t>1.4</a:t>
            </a:r>
            <a:r>
              <a:rPr b="1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sz="1800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300"/>
              </a:lnSpc>
            </a:pPr>
          </a:p>
          <a:p>
            <a:pPr algn="l">
              <a:lnSpc>
                <a:spcPts val="1300"/>
              </a:lnSpc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1.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IEEE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SRS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Format</a:t>
            </a: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500"/>
              </a:lnSpc>
            </a:pPr>
          </a:p>
          <a:p>
            <a:pPr algn="l">
              <a:lnSpc>
                <a:spcPts val="2000"/>
              </a:lnSpc>
            </a:pPr>
            <a:r>
              <a:rPr b="1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sz="1800">
                <a:latin typeface="Times New Roman"/>
                <a:ea typeface="Times New Roman"/>
                <a:cs typeface="Times New Roman"/>
                <a:sym typeface="Times New Roman"/>
              </a:rPr>
              <a:t>1.5</a:t>
            </a:r>
            <a:r>
              <a:rPr b="1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sz="1800">
                <a:latin typeface="Times New Roman"/>
                <a:ea typeface="Times New Roman"/>
                <a:cs typeface="Times New Roman"/>
                <a:sym typeface="Times New Roman"/>
              </a:rPr>
              <a:t>Overview</a:t>
            </a: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"/>
              </a:lnSpc>
            </a:pPr>
          </a:p>
          <a:p>
            <a:pPr algn="l">
              <a:lnSpc>
                <a:spcPts val="1300"/>
              </a:lnSpc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system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will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enable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users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view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all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ongoing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projects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with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details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of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all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members</a:t>
            </a:r>
          </a:p>
          <a:p>
            <a:pPr algn="l">
              <a:lnSpc>
                <a:spcPts val="400"/>
              </a:lnSpc>
            </a:pPr>
          </a:p>
          <a:p>
            <a:pPr algn="l">
              <a:lnSpc>
                <a:spcPts val="1300"/>
              </a:lnSpc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working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on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it.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Also,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they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can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view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all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past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publications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made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by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authors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of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IIIT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Allahabad</a:t>
            </a:r>
          </a:p>
          <a:p>
            <a:pPr algn="l">
              <a:lnSpc>
                <a:spcPts val="400"/>
              </a:lnSpc>
            </a:pPr>
          </a:p>
          <a:p>
            <a:pPr algn="l">
              <a:lnSpc>
                <a:spcPts val="1300"/>
              </a:lnSpc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in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field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of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Big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Data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Analysis.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Users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can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request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collaboration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by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contacting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them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using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their</a:t>
            </a:r>
          </a:p>
          <a:p>
            <a:pPr algn="l">
              <a:lnSpc>
                <a:spcPts val="400"/>
              </a:lnSpc>
            </a:pPr>
          </a:p>
          <a:p>
            <a:pPr algn="l">
              <a:lnSpc>
                <a:spcPts val="1300"/>
              </a:lnSpc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contact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details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provided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in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website.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Administrators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will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have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access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dashboard</a:t>
            </a:r>
          </a:p>
          <a:p>
            <a:pPr algn="l">
              <a:lnSpc>
                <a:spcPts val="400"/>
              </a:lnSpc>
            </a:pPr>
          </a:p>
          <a:p>
            <a:pPr algn="l">
              <a:lnSpc>
                <a:spcPts val="1300"/>
              </a:lnSpc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where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they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can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manage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projects,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courses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publications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being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displayed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in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website.</a:t>
            </a:r>
          </a:p>
        </p:txBody>
      </p:sp>
      <p:sp>
        <p:nvSpPr>
          <p:cNvPr id="160" name="BDA LAB 3"/>
          <p:cNvSpPr/>
          <p:nvPr/>
        </p:nvSpPr>
        <p:spPr>
          <a:xfrm>
            <a:off x="457200" y="9498927"/>
            <a:ext cx="6900037" cy="146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ts val="1100"/>
              </a:lnSpc>
              <a:tabLst>
                <a:tab pos="6781800" algn="l"/>
              </a:tabLst>
            </a:pP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BDA</a:t>
            </a: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LAB</a:t>
            </a: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he backend of BDA lab website will be developed in node.js and MongoDB, and…"/>
          <p:cNvSpPr/>
          <p:nvPr/>
        </p:nvSpPr>
        <p:spPr>
          <a:xfrm>
            <a:off x="914400" y="1462239"/>
            <a:ext cx="6547739" cy="614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300"/>
              </a:lnSpc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backend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of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BDA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lab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website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will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be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developed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in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node.js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MongoDB,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</a:p>
          <a:p>
            <a:pPr algn="l">
              <a:lnSpc>
                <a:spcPts val="500"/>
              </a:lnSpc>
            </a:pPr>
          </a:p>
          <a:p>
            <a:pPr algn="l">
              <a:lnSpc>
                <a:spcPts val="1300"/>
              </a:lnSpc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hosted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on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secure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reliable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web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server.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system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will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be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designed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with</a:t>
            </a:r>
          </a:p>
          <a:p>
            <a:pPr algn="l">
              <a:lnSpc>
                <a:spcPts val="400"/>
              </a:lnSpc>
            </a:pPr>
          </a:p>
          <a:p>
            <a:pPr algn="l">
              <a:lnSpc>
                <a:spcPts val="1300"/>
              </a:lnSpc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accessibility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user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experience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in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mind,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ensuring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that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all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users,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regardless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of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their</a:t>
            </a:r>
          </a:p>
          <a:p>
            <a:pPr algn="l">
              <a:lnSpc>
                <a:spcPts val="400"/>
              </a:lnSpc>
            </a:pPr>
          </a:p>
          <a:p>
            <a:pPr algn="l">
              <a:lnSpc>
                <a:spcPts val="1300"/>
              </a:lnSpc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accessibility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needs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or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technical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expertise,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are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able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easily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navigate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use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</a:p>
          <a:p>
            <a:pPr algn="l">
              <a:lnSpc>
                <a:spcPts val="400"/>
              </a:lnSpc>
            </a:pPr>
          </a:p>
          <a:p>
            <a:pPr algn="l">
              <a:lnSpc>
                <a:spcPts val="1300"/>
              </a:lnSpc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system.</a:t>
            </a:r>
          </a:p>
          <a:p>
            <a:pPr algn="l">
              <a:lnSpc>
                <a:spcPts val="900"/>
              </a:lnSpc>
            </a:pPr>
          </a:p>
          <a:p>
            <a:pPr algn="l">
              <a:lnSpc>
                <a:spcPts val="1300"/>
              </a:lnSpc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By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implementing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BDA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Lab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website,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organisation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aims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aggregate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all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people</a:t>
            </a:r>
          </a:p>
          <a:p>
            <a:pPr algn="l">
              <a:lnSpc>
                <a:spcPts val="400"/>
              </a:lnSpc>
            </a:pPr>
          </a:p>
          <a:p>
            <a:pPr algn="l">
              <a:lnSpc>
                <a:spcPts val="1300"/>
              </a:lnSpc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associated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with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BDA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lab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information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at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one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place.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system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is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intended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provide</a:t>
            </a: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0"/>
              </a:lnSpc>
            </a:pPr>
          </a:p>
          <a:p>
            <a:pPr algn="l">
              <a:lnSpc>
                <a:spcPts val="1300"/>
              </a:lnSpc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better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user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experience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all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users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help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organisation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achieve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its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mission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of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providing</a:t>
            </a: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0"/>
              </a:lnSpc>
            </a:pPr>
          </a:p>
          <a:p>
            <a:pPr algn="l">
              <a:lnSpc>
                <a:spcPts val="1300"/>
              </a:lnSpc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providing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high-quality,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accessible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website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BDA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lab.</a:t>
            </a: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0"/>
              </a:lnSpc>
            </a:pPr>
          </a:p>
          <a:p>
            <a:pPr algn="l">
              <a:lnSpc>
                <a:spcPts val="2500"/>
              </a:lnSpc>
            </a:pPr>
            <a:r>
              <a:rPr b="1" sz="2200">
                <a:solidFill>
                  <a:srgbClr val="3E8F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sz="2200">
                <a:solidFill>
                  <a:srgbClr val="3E8F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</a:t>
            </a:r>
            <a:r>
              <a:rPr b="1" sz="2200">
                <a:solidFill>
                  <a:srgbClr val="3E8F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sz="2200">
                <a:solidFill>
                  <a:srgbClr val="3E8F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Overall</a:t>
            </a:r>
            <a:r>
              <a:rPr b="1" sz="2200">
                <a:solidFill>
                  <a:srgbClr val="3E8F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sz="2200">
                <a:solidFill>
                  <a:srgbClr val="3E8F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Description:</a:t>
            </a: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900"/>
              </a:lnSpc>
            </a:pPr>
          </a:p>
          <a:p>
            <a:pPr algn="l">
              <a:lnSpc>
                <a:spcPts val="2000"/>
              </a:lnSpc>
            </a:pPr>
            <a:r>
              <a:rPr b="1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sz="1800">
                <a:latin typeface="Times New Roman"/>
                <a:ea typeface="Times New Roman"/>
                <a:cs typeface="Times New Roman"/>
                <a:sym typeface="Times New Roman"/>
              </a:rPr>
              <a:t>2.1</a:t>
            </a:r>
            <a:r>
              <a:rPr b="1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sz="1800">
                <a:latin typeface="Times New Roman"/>
                <a:ea typeface="Times New Roman"/>
                <a:cs typeface="Times New Roman"/>
                <a:sym typeface="Times New Roman"/>
              </a:rPr>
              <a:t>Product</a:t>
            </a:r>
            <a:r>
              <a:rPr b="1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sz="1800">
                <a:latin typeface="Times New Roman"/>
                <a:ea typeface="Times New Roman"/>
                <a:cs typeface="Times New Roman"/>
                <a:sym typeface="Times New Roman"/>
              </a:rPr>
              <a:t>Perspective:</a:t>
            </a: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200"/>
              </a:lnSpc>
            </a:pPr>
          </a:p>
          <a:p>
            <a:pPr algn="l">
              <a:lnSpc>
                <a:spcPts val="2000"/>
              </a:lnSpc>
            </a:pPr>
            <a:r>
              <a:rPr b="1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sz="1800">
                <a:latin typeface="Times New Roman"/>
                <a:ea typeface="Times New Roman"/>
                <a:cs typeface="Times New Roman"/>
                <a:sym typeface="Times New Roman"/>
              </a:rPr>
              <a:t>2.2</a:t>
            </a:r>
            <a:r>
              <a:rPr b="1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sz="1800">
                <a:latin typeface="Times New Roman"/>
                <a:ea typeface="Times New Roman"/>
                <a:cs typeface="Times New Roman"/>
                <a:sym typeface="Times New Roman"/>
              </a:rPr>
              <a:t>Product</a:t>
            </a:r>
            <a:r>
              <a:rPr b="1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sz="1800">
                <a:latin typeface="Times New Roman"/>
                <a:ea typeface="Times New Roman"/>
                <a:cs typeface="Times New Roman"/>
                <a:sym typeface="Times New Roman"/>
              </a:rPr>
              <a:t>Functions:</a:t>
            </a: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200"/>
              </a:lnSpc>
            </a:pPr>
          </a:p>
          <a:p>
            <a:pPr algn="l">
              <a:lnSpc>
                <a:spcPts val="1300"/>
              </a:lnSpc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BDA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Lab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website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supports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following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use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cases:</a:t>
            </a: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400"/>
              </a:lnSpc>
            </a:pPr>
          </a:p>
          <a:p>
            <a:pPr algn="l">
              <a:lnSpc>
                <a:spcPts val="1300"/>
              </a:lnSpc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Functional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Requirements:</a:t>
            </a:r>
          </a:p>
        </p:txBody>
      </p:sp>
      <p:graphicFrame>
        <p:nvGraphicFramePr>
          <p:cNvPr id="163" name="Table 1"/>
          <p:cNvGraphicFramePr/>
          <p:nvPr/>
        </p:nvGraphicFramePr>
        <p:xfrm>
          <a:off x="914400" y="7696200"/>
          <a:ext cx="5953125" cy="169545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147762"/>
                <a:gridCol w="1533525"/>
                <a:gridCol w="3271837"/>
              </a:tblGrid>
              <a:tr h="280987">
                <a:tc>
                  <a:txBody>
                    <a:bodyPr/>
                    <a:lstStyle/>
                    <a:p>
                      <a:pPr algn="l">
                        <a:lnSpc>
                          <a:spcPts val="300"/>
                        </a:lnSpc>
                        <a:defRPr sz="4200">
                          <a:latin typeface="+mn-lt"/>
                          <a:ea typeface="+mn-ea"/>
                          <a:cs typeface="+mn-cs"/>
                        </a:defRPr>
                      </a:pPr>
                    </a:p>
                    <a:p>
                      <a:pPr algn="l" defTabSz="914400">
                        <a:lnSpc>
                          <a:spcPts val="1100"/>
                        </a:lnSpc>
                        <a:tabLst>
                          <a:tab pos="914400" algn="l"/>
                        </a:tabLst>
                        <a:defRPr sz="3600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b="1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</a:t>
                      </a:r>
                      <a:r>
                        <a:rPr b="1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</a:t>
                      </a:r>
                      <a:r>
                        <a:rPr b="1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b="1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</a:p>
                  </a:txBody>
                  <a:tcPr marL="0" marR="0" marT="0" marB="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0"/>
                        </a:lnSpc>
                        <a:defRPr sz="4200">
                          <a:latin typeface="+mn-lt"/>
                          <a:ea typeface="+mn-ea"/>
                          <a:cs typeface="+mn-cs"/>
                        </a:defRPr>
                      </a:pPr>
                    </a:p>
                    <a:p>
                      <a:pPr algn="l" defTabSz="914400">
                        <a:lnSpc>
                          <a:spcPts val="1100"/>
                        </a:lnSpc>
                        <a:tabLst>
                          <a:tab pos="914400" algn="l"/>
                        </a:tabLst>
                        <a:defRPr sz="3600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b="1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b="1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</a:t>
                      </a:r>
                      <a:r>
                        <a:rPr b="1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b="1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Cases</a:t>
                      </a:r>
                    </a:p>
                  </a:txBody>
                  <a:tcPr marL="0" marR="0" marT="0" marB="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0"/>
                        </a:lnSpc>
                        <a:defRPr sz="4200">
                          <a:latin typeface="+mn-lt"/>
                          <a:ea typeface="+mn-ea"/>
                          <a:cs typeface="+mn-cs"/>
                        </a:defRPr>
                      </a:pPr>
                    </a:p>
                    <a:p>
                      <a:pPr algn="l" defTabSz="914400">
                        <a:lnSpc>
                          <a:spcPts val="1100"/>
                        </a:lnSpc>
                        <a:tabLst>
                          <a:tab pos="914400" algn="l"/>
                        </a:tabLst>
                        <a:defRPr sz="3600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b="1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b="1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Description</a:t>
                      </a:r>
                      <a:r>
                        <a:rPr b="1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b="1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of</a:t>
                      </a:r>
                      <a:r>
                        <a:rPr b="1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b="1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</a:t>
                      </a:r>
                      <a:r>
                        <a:rPr b="1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b="1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cases</a:t>
                      </a:r>
                    </a:p>
                  </a:txBody>
                  <a:tcPr marL="0" marR="0" marT="0" marB="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3600">
                          <a:latin typeface="+mn-lt"/>
                          <a:ea typeface="+mn-ea"/>
                          <a:cs typeface="+mn-cs"/>
                        </a:defRPr>
                      </a:pPr>
                    </a:p>
                  </a:txBody>
                  <a:tcPr marL="0" marR="0" marT="0" marB="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0"/>
                        </a:lnSpc>
                        <a:defRPr sz="4200">
                          <a:latin typeface="+mn-lt"/>
                          <a:ea typeface="+mn-ea"/>
                          <a:cs typeface="+mn-cs"/>
                        </a:defRPr>
                      </a:pPr>
                    </a:p>
                    <a:p>
                      <a:pPr algn="l" defTabSz="914400">
                        <a:lnSpc>
                          <a:spcPts val="1100"/>
                        </a:lnSpc>
                        <a:tabLst>
                          <a:tab pos="914400" algn="l"/>
                        </a:tabLst>
                        <a:defRPr sz="3600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b="1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algn="l" defTabSz="914400">
                        <a:lnSpc>
                          <a:spcPts val="1100"/>
                        </a:lnSpc>
                        <a:tabLst>
                          <a:tab pos="914400" algn="l"/>
                        </a:tabLst>
                        <a:defRPr sz="3600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b="1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User:</a:t>
                      </a:r>
                    </a:p>
                  </a:txBody>
                  <a:tcPr marL="0" marR="0" marT="0" marB="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3600">
                          <a:latin typeface="+mn-lt"/>
                          <a:ea typeface="+mn-ea"/>
                          <a:cs typeface="+mn-cs"/>
                        </a:defRPr>
                      </a:pPr>
                    </a:p>
                  </a:txBody>
                  <a:tcPr marL="0" marR="0" marT="0" marB="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443197"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  <a:defRPr sz="4200">
                          <a:latin typeface="+mn-lt"/>
                          <a:ea typeface="+mn-ea"/>
                          <a:cs typeface="+mn-cs"/>
                        </a:defRPr>
                      </a:pPr>
                    </a:p>
                    <a:p>
                      <a:pPr algn="l">
                        <a:lnSpc>
                          <a:spcPts val="100"/>
                        </a:lnSpc>
                        <a:defRPr sz="4200">
                          <a:latin typeface="+mn-lt"/>
                          <a:ea typeface="+mn-ea"/>
                          <a:cs typeface="+mn-cs"/>
                        </a:defRPr>
                      </a:pPr>
                    </a:p>
                    <a:p>
                      <a:pPr algn="l" defTabSz="914400">
                        <a:lnSpc>
                          <a:spcPts val="1100"/>
                        </a:lnSpc>
                        <a:tabLst>
                          <a:tab pos="914400" algn="l"/>
                        </a:tabLst>
                        <a:defRPr sz="3600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</a:t>
                      </a: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0" marR="0" marT="0" marB="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"/>
                        </a:lnSpc>
                        <a:defRPr sz="4200">
                          <a:latin typeface="+mn-lt"/>
                          <a:ea typeface="+mn-ea"/>
                          <a:cs typeface="+mn-cs"/>
                        </a:defRPr>
                      </a:pPr>
                    </a:p>
                    <a:p>
                      <a:pPr algn="l" defTabSz="914400">
                        <a:lnSpc>
                          <a:spcPts val="1100"/>
                        </a:lnSpc>
                        <a:tabLst>
                          <a:tab pos="914400" algn="l"/>
                        </a:tabLst>
                        <a:defRPr sz="3600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algn="l" defTabSz="914400">
                        <a:lnSpc>
                          <a:spcPts val="1100"/>
                        </a:lnSpc>
                        <a:tabLst>
                          <a:tab pos="914400" algn="l"/>
                        </a:tabLst>
                        <a:defRPr sz="3600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View</a:t>
                      </a: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Publications</a:t>
                      </a:r>
                    </a:p>
                  </a:txBody>
                  <a:tcPr marL="0" marR="0" marT="0" marB="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  <a:defRPr sz="4200">
                          <a:latin typeface="+mn-lt"/>
                          <a:ea typeface="+mn-ea"/>
                          <a:cs typeface="+mn-cs"/>
                        </a:defRPr>
                      </a:pPr>
                    </a:p>
                    <a:p>
                      <a:pPr algn="l">
                        <a:lnSpc>
                          <a:spcPts val="0"/>
                        </a:lnSpc>
                        <a:defRPr sz="4200">
                          <a:latin typeface="+mn-lt"/>
                          <a:ea typeface="+mn-ea"/>
                          <a:cs typeface="+mn-cs"/>
                        </a:defRPr>
                      </a:pPr>
                    </a:p>
                    <a:p>
                      <a:pPr algn="l" defTabSz="914400">
                        <a:lnSpc>
                          <a:spcPts val="1100"/>
                        </a:lnSpc>
                        <a:tabLst>
                          <a:tab pos="914400" algn="l"/>
                        </a:tabLst>
                        <a:defRPr sz="3600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Displays</a:t>
                      </a: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</a:t>
                      </a: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details</a:t>
                      </a: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of</a:t>
                      </a: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all</a:t>
                      </a: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past</a:t>
                      </a: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publications</a:t>
                      </a: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under</a:t>
                      </a:r>
                    </a:p>
                    <a:p>
                      <a:pPr algn="l" defTabSz="914400">
                        <a:lnSpc>
                          <a:spcPts val="1100"/>
                        </a:lnSpc>
                        <a:tabLst>
                          <a:tab pos="914400" algn="l"/>
                        </a:tabLst>
                        <a:defRPr sz="3600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BDA</a:t>
                      </a: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lab.</a:t>
                      </a:r>
                    </a:p>
                  </a:txBody>
                  <a:tcPr marL="0" marR="0" marT="0" marB="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346363">
                <a:tc>
                  <a:txBody>
                    <a:bodyPr/>
                    <a:lstStyle/>
                    <a:p>
                      <a:pPr algn="l">
                        <a:lnSpc>
                          <a:spcPts val="300"/>
                        </a:lnSpc>
                        <a:defRPr sz="4200">
                          <a:latin typeface="+mn-lt"/>
                          <a:ea typeface="+mn-ea"/>
                          <a:cs typeface="+mn-cs"/>
                        </a:defRPr>
                      </a:pPr>
                    </a:p>
                    <a:p>
                      <a:pPr algn="l" defTabSz="914400">
                        <a:lnSpc>
                          <a:spcPts val="1100"/>
                        </a:lnSpc>
                        <a:tabLst>
                          <a:tab pos="914400" algn="l"/>
                        </a:tabLst>
                        <a:defRPr sz="3600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algn="l" defTabSz="914400">
                        <a:lnSpc>
                          <a:spcPts val="1100"/>
                        </a:lnSpc>
                        <a:tabLst>
                          <a:tab pos="914400" algn="l"/>
                        </a:tabLst>
                        <a:defRPr sz="3600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</a:t>
                      </a: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</a:p>
                  </a:txBody>
                  <a:tcPr marL="0" marR="0" marT="0" marB="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0"/>
                        </a:lnSpc>
                        <a:defRPr sz="4200">
                          <a:latin typeface="+mn-lt"/>
                          <a:ea typeface="+mn-ea"/>
                          <a:cs typeface="+mn-cs"/>
                        </a:defRPr>
                      </a:pPr>
                    </a:p>
                    <a:p>
                      <a:pPr algn="l" defTabSz="914400">
                        <a:lnSpc>
                          <a:spcPts val="1100"/>
                        </a:lnSpc>
                        <a:tabLst>
                          <a:tab pos="914400" algn="l"/>
                        </a:tabLst>
                        <a:defRPr sz="3600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algn="l" defTabSz="914400">
                        <a:lnSpc>
                          <a:spcPts val="1100"/>
                        </a:lnSpc>
                        <a:tabLst>
                          <a:tab pos="914400" algn="l"/>
                        </a:tabLst>
                        <a:defRPr sz="3600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About</a:t>
                      </a: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</a:t>
                      </a:r>
                    </a:p>
                  </a:txBody>
                  <a:tcPr marL="0" marR="0" marT="0" marB="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0"/>
                        </a:lnSpc>
                        <a:defRPr sz="4200">
                          <a:latin typeface="+mn-lt"/>
                          <a:ea typeface="+mn-ea"/>
                          <a:cs typeface="+mn-cs"/>
                        </a:defRPr>
                      </a:pPr>
                    </a:p>
                    <a:p>
                      <a:pPr algn="l" defTabSz="914400">
                        <a:lnSpc>
                          <a:spcPts val="1100"/>
                        </a:lnSpc>
                        <a:tabLst>
                          <a:tab pos="914400" algn="l"/>
                        </a:tabLst>
                        <a:defRPr sz="3600">
                          <a:latin typeface="+mn-lt"/>
                          <a:ea typeface="+mn-ea"/>
                          <a:cs typeface="+mn-cs"/>
                        </a:defRPr>
                      </a:pPr>
                    </a:p>
                    <a:p>
                      <a:pPr algn="l" defTabSz="914400">
                        <a:lnSpc>
                          <a:spcPts val="1100"/>
                        </a:lnSpc>
                        <a:tabLst>
                          <a:tab pos="914400" algn="l"/>
                        </a:tabLst>
                        <a:defRPr sz="3600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Displays</a:t>
                      </a: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information</a:t>
                      </a: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about</a:t>
                      </a: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</a:t>
                      </a: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organization,</a:t>
                      </a: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its</a:t>
                      </a:r>
                    </a:p>
                  </a:txBody>
                  <a:tcPr marL="0" marR="0" marT="0" marB="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4" name="BDA LAB 4"/>
          <p:cNvSpPr/>
          <p:nvPr/>
        </p:nvSpPr>
        <p:spPr>
          <a:xfrm>
            <a:off x="457200" y="9498927"/>
            <a:ext cx="6900037" cy="146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ts val="1100"/>
              </a:lnSpc>
              <a:tabLst>
                <a:tab pos="6781800" algn="l"/>
              </a:tabLst>
            </a:pP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BDA</a:t>
            </a: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LAB</a:t>
            </a: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BDA LAB 5"/>
          <p:cNvSpPr/>
          <p:nvPr/>
        </p:nvSpPr>
        <p:spPr>
          <a:xfrm>
            <a:off x="457200" y="9498927"/>
            <a:ext cx="6900051" cy="146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ts val="1100"/>
              </a:lnSpc>
              <a:tabLst>
                <a:tab pos="6781800" algn="l"/>
              </a:tabLst>
            </a:pP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BDA</a:t>
            </a: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LAB</a:t>
            </a: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graphicFrame>
        <p:nvGraphicFramePr>
          <p:cNvPr id="167" name="Table 1"/>
          <p:cNvGraphicFramePr/>
          <p:nvPr/>
        </p:nvGraphicFramePr>
        <p:xfrm>
          <a:off x="914400" y="482600"/>
          <a:ext cx="5953125" cy="91059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147762"/>
                <a:gridCol w="1533525"/>
                <a:gridCol w="3271837"/>
              </a:tblGrid>
              <a:tr h="973201">
                <a:tc>
                  <a:txBody>
                    <a:bodyPr/>
                    <a:lstStyle/>
                    <a:p>
                      <a:pPr indent="76200" defTabSz="914400">
                        <a:tabLst>
                          <a:tab pos="914400" algn="l"/>
                        </a:tabLst>
                        <a:defRPr sz="3600">
                          <a:latin typeface="+mn-lt"/>
                          <a:ea typeface="+mn-ea"/>
                          <a:cs typeface="+mn-cs"/>
                        </a:defRPr>
                      </a:pPr>
                    </a:p>
                  </a:txBody>
                  <a:tcPr marL="0" marR="0" marT="0" marB="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0"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76200" defTabSz="914400">
                        <a:tabLst>
                          <a:tab pos="914400" algn="l"/>
                        </a:tabLst>
                        <a:defRPr sz="3600">
                          <a:latin typeface="+mn-lt"/>
                          <a:ea typeface="+mn-ea"/>
                          <a:cs typeface="+mn-cs"/>
                        </a:defRPr>
                      </a:pPr>
                    </a:p>
                  </a:txBody>
                  <a:tcPr marL="0" marR="0" marT="0" marB="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0"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76200" algn="l">
                        <a:lnSpc>
                          <a:spcPts val="1000"/>
                        </a:lnSpc>
                        <a:defRPr sz="4200">
                          <a:latin typeface="+mn-lt"/>
                          <a:ea typeface="+mn-ea"/>
                          <a:cs typeface="+mn-cs"/>
                        </a:defRPr>
                      </a:pPr>
                    </a:p>
                    <a:p>
                      <a:pPr indent="76200" algn="l">
                        <a:lnSpc>
                          <a:spcPts val="1000"/>
                        </a:lnSpc>
                        <a:defRPr sz="4200">
                          <a:latin typeface="+mn-lt"/>
                          <a:ea typeface="+mn-ea"/>
                          <a:cs typeface="+mn-cs"/>
                        </a:defRPr>
                      </a:pPr>
                    </a:p>
                    <a:p>
                      <a:pPr indent="76200" algn="l">
                        <a:lnSpc>
                          <a:spcPts val="1000"/>
                        </a:lnSpc>
                        <a:defRPr sz="4200">
                          <a:latin typeface="+mn-lt"/>
                          <a:ea typeface="+mn-ea"/>
                          <a:cs typeface="+mn-cs"/>
                        </a:defRPr>
                      </a:pPr>
                    </a:p>
                    <a:p>
                      <a:pPr indent="76200" algn="l">
                        <a:lnSpc>
                          <a:spcPts val="500"/>
                        </a:lnSpc>
                        <a:defRPr sz="4200">
                          <a:latin typeface="+mn-lt"/>
                          <a:ea typeface="+mn-ea"/>
                          <a:cs typeface="+mn-cs"/>
                        </a:defRPr>
                      </a:pPr>
                    </a:p>
                    <a:p>
                      <a:pPr indent="76200" algn="l" defTabSz="914400">
                        <a:lnSpc>
                          <a:spcPts val="1100"/>
                        </a:lnSpc>
                        <a:tabLst>
                          <a:tab pos="914400" algn="l"/>
                        </a:tabLst>
                        <a:defRPr sz="3600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mission,</a:t>
                      </a: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and</a:t>
                      </a: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its</a:t>
                      </a: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history.</a:t>
                      </a:r>
                    </a:p>
                  </a:txBody>
                  <a:tcPr marL="0" marR="0" marT="0" marB="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0"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480619">
                <a:tc>
                  <a:txBody>
                    <a:bodyPr/>
                    <a:lstStyle/>
                    <a:p>
                      <a:pPr indent="76200" algn="l">
                        <a:lnSpc>
                          <a:spcPts val="1000"/>
                        </a:lnSpc>
                        <a:defRPr sz="4200">
                          <a:latin typeface="+mn-lt"/>
                          <a:ea typeface="+mn-ea"/>
                          <a:cs typeface="+mn-cs"/>
                        </a:defRPr>
                      </a:pPr>
                    </a:p>
                    <a:p>
                      <a:pPr indent="76200" algn="l">
                        <a:lnSpc>
                          <a:spcPts val="100"/>
                        </a:lnSpc>
                        <a:defRPr sz="4200">
                          <a:latin typeface="+mn-lt"/>
                          <a:ea typeface="+mn-ea"/>
                          <a:cs typeface="+mn-cs"/>
                        </a:defRPr>
                      </a:pPr>
                    </a:p>
                    <a:p>
                      <a:pPr indent="76200" algn="l" defTabSz="914400">
                        <a:lnSpc>
                          <a:spcPts val="1100"/>
                        </a:lnSpc>
                        <a:tabLst>
                          <a:tab pos="914400" algn="l"/>
                        </a:tabLst>
                        <a:defRPr sz="3600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</a:t>
                      </a: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</a:p>
                  </a:txBody>
                  <a:tcPr marL="0" marR="0" marT="0" marB="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76200" algn="l">
                        <a:lnSpc>
                          <a:spcPts val="1000"/>
                        </a:lnSpc>
                        <a:defRPr sz="4200">
                          <a:latin typeface="+mn-lt"/>
                          <a:ea typeface="+mn-ea"/>
                          <a:cs typeface="+mn-cs"/>
                        </a:defRPr>
                      </a:pPr>
                    </a:p>
                    <a:p>
                      <a:pPr indent="76200" algn="l">
                        <a:lnSpc>
                          <a:spcPts val="0"/>
                        </a:lnSpc>
                        <a:defRPr sz="4200">
                          <a:latin typeface="+mn-lt"/>
                          <a:ea typeface="+mn-ea"/>
                          <a:cs typeface="+mn-cs"/>
                        </a:defRPr>
                      </a:pPr>
                    </a:p>
                    <a:p>
                      <a:pPr indent="76200" algn="l" defTabSz="914400">
                        <a:lnSpc>
                          <a:spcPts val="1100"/>
                        </a:lnSpc>
                        <a:tabLst>
                          <a:tab pos="914400" algn="l"/>
                        </a:tabLst>
                        <a:defRPr sz="3600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View</a:t>
                      </a: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Team</a:t>
                      </a:r>
                    </a:p>
                  </a:txBody>
                  <a:tcPr marL="0" marR="0" marT="0" marB="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76200" algn="l">
                        <a:lnSpc>
                          <a:spcPts val="1000"/>
                        </a:lnSpc>
                        <a:defRPr sz="4200">
                          <a:latin typeface="+mn-lt"/>
                          <a:ea typeface="+mn-ea"/>
                          <a:cs typeface="+mn-cs"/>
                        </a:defRPr>
                      </a:pPr>
                    </a:p>
                    <a:p>
                      <a:pPr indent="76200" algn="l" defTabSz="914400">
                        <a:lnSpc>
                          <a:spcPts val="1100"/>
                        </a:lnSpc>
                        <a:tabLst>
                          <a:tab pos="914400" algn="l"/>
                        </a:tabLst>
                        <a:defRPr sz="3600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Displays</a:t>
                      </a: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details</a:t>
                      </a: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of</a:t>
                      </a: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</a:t>
                      </a: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team</a:t>
                      </a: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members</a:t>
                      </a:r>
                    </a:p>
                  </a:txBody>
                  <a:tcPr marL="0" marR="0" marT="0" marB="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798745">
                <a:tc>
                  <a:txBody>
                    <a:bodyPr/>
                    <a:lstStyle/>
                    <a:p>
                      <a:pPr indent="76200" algn="l">
                        <a:lnSpc>
                          <a:spcPts val="1000"/>
                        </a:lnSpc>
                        <a:defRPr sz="4200">
                          <a:latin typeface="+mn-lt"/>
                          <a:ea typeface="+mn-ea"/>
                          <a:cs typeface="+mn-cs"/>
                        </a:defRPr>
                      </a:pPr>
                    </a:p>
                    <a:p>
                      <a:pPr indent="76200" algn="l">
                        <a:lnSpc>
                          <a:spcPts val="900"/>
                        </a:lnSpc>
                        <a:defRPr sz="4200">
                          <a:latin typeface="+mn-lt"/>
                          <a:ea typeface="+mn-ea"/>
                          <a:cs typeface="+mn-cs"/>
                        </a:defRPr>
                      </a:pPr>
                    </a:p>
                    <a:p>
                      <a:pPr indent="76200" algn="l" defTabSz="914400">
                        <a:lnSpc>
                          <a:spcPts val="1100"/>
                        </a:lnSpc>
                        <a:tabLst>
                          <a:tab pos="914400" algn="l"/>
                        </a:tabLst>
                        <a:defRPr sz="3600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</a:t>
                      </a: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</a:p>
                  </a:txBody>
                  <a:tcPr marL="0" marR="0" marT="0" marB="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76200" algn="l">
                        <a:lnSpc>
                          <a:spcPts val="1000"/>
                        </a:lnSpc>
                        <a:defRPr sz="4200">
                          <a:latin typeface="+mn-lt"/>
                          <a:ea typeface="+mn-ea"/>
                          <a:cs typeface="+mn-cs"/>
                        </a:defRPr>
                      </a:pPr>
                    </a:p>
                    <a:p>
                      <a:pPr indent="76200" algn="l">
                        <a:lnSpc>
                          <a:spcPts val="800"/>
                        </a:lnSpc>
                        <a:defRPr sz="4200">
                          <a:latin typeface="+mn-lt"/>
                          <a:ea typeface="+mn-ea"/>
                          <a:cs typeface="+mn-cs"/>
                        </a:defRPr>
                      </a:pPr>
                    </a:p>
                    <a:p>
                      <a:pPr indent="76200" algn="l" defTabSz="914400">
                        <a:lnSpc>
                          <a:spcPts val="1100"/>
                        </a:lnSpc>
                        <a:tabLst>
                          <a:tab pos="914400" algn="l"/>
                        </a:tabLst>
                        <a:defRPr sz="3600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Search</a:t>
                      </a: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feature</a:t>
                      </a:r>
                    </a:p>
                  </a:txBody>
                  <a:tcPr marL="0" marR="0" marT="0" marB="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76200" algn="l">
                        <a:lnSpc>
                          <a:spcPts val="1000"/>
                        </a:lnSpc>
                        <a:defRPr sz="4200">
                          <a:latin typeface="+mn-lt"/>
                          <a:ea typeface="+mn-ea"/>
                          <a:cs typeface="+mn-cs"/>
                        </a:defRPr>
                      </a:pPr>
                    </a:p>
                    <a:p>
                      <a:pPr indent="76200" algn="l">
                        <a:lnSpc>
                          <a:spcPts val="0"/>
                        </a:lnSpc>
                        <a:defRPr sz="4200">
                          <a:latin typeface="+mn-lt"/>
                          <a:ea typeface="+mn-ea"/>
                          <a:cs typeface="+mn-cs"/>
                        </a:defRPr>
                      </a:pPr>
                    </a:p>
                    <a:p>
                      <a:pPr indent="76200" algn="l" defTabSz="914400">
                        <a:lnSpc>
                          <a:spcPts val="1100"/>
                        </a:lnSpc>
                        <a:tabLst>
                          <a:tab pos="914400" algn="l"/>
                        </a:tabLst>
                        <a:defRPr sz="3600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Displays</a:t>
                      </a: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all</a:t>
                      </a: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</a:t>
                      </a: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projects</a:t>
                      </a: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and</a:t>
                      </a: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publications</a:t>
                      </a: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of</a:t>
                      </a: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</a:p>
                    <a:p>
                      <a:pPr indent="76200" algn="l">
                        <a:lnSpc>
                          <a:spcPts val="400"/>
                        </a:lnSpc>
                        <a:defRPr sz="4200">
                          <a:latin typeface="+mn-lt"/>
                          <a:ea typeface="+mn-ea"/>
                          <a:cs typeface="+mn-cs"/>
                        </a:defRPr>
                      </a:pPr>
                    </a:p>
                    <a:p>
                      <a:pPr indent="76200" algn="l" defTabSz="914400">
                        <a:lnSpc>
                          <a:spcPts val="1100"/>
                        </a:lnSpc>
                        <a:tabLst>
                          <a:tab pos="914400" algn="l"/>
                        </a:tabLst>
                        <a:defRPr sz="3600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particular</a:t>
                      </a: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author.</a:t>
                      </a:r>
                    </a:p>
                  </a:txBody>
                  <a:tcPr marL="0" marR="0" marT="0" marB="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42192">
                <a:tc>
                  <a:txBody>
                    <a:bodyPr/>
                    <a:lstStyle/>
                    <a:p>
                      <a:pPr indent="76200" algn="l">
                        <a:lnSpc>
                          <a:spcPts val="1000"/>
                        </a:lnSpc>
                        <a:defRPr sz="4200">
                          <a:latin typeface="+mn-lt"/>
                          <a:ea typeface="+mn-ea"/>
                          <a:cs typeface="+mn-cs"/>
                        </a:defRPr>
                      </a:pPr>
                    </a:p>
                    <a:p>
                      <a:pPr indent="76200" algn="l">
                        <a:lnSpc>
                          <a:spcPts val="100"/>
                        </a:lnSpc>
                        <a:defRPr sz="4200">
                          <a:latin typeface="+mn-lt"/>
                          <a:ea typeface="+mn-ea"/>
                          <a:cs typeface="+mn-cs"/>
                        </a:defRPr>
                      </a:pPr>
                    </a:p>
                    <a:p>
                      <a:pPr indent="76200" algn="l" defTabSz="914400">
                        <a:lnSpc>
                          <a:spcPts val="1100"/>
                        </a:lnSpc>
                        <a:tabLst>
                          <a:tab pos="914400" algn="l"/>
                        </a:tabLst>
                        <a:defRPr sz="3600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</a:t>
                      </a: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</a:p>
                  </a:txBody>
                  <a:tcPr marL="0" marR="0" marT="0" marB="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76200" algn="l">
                        <a:lnSpc>
                          <a:spcPts val="1000"/>
                        </a:lnSpc>
                        <a:defRPr sz="4200">
                          <a:latin typeface="+mn-lt"/>
                          <a:ea typeface="+mn-ea"/>
                          <a:cs typeface="+mn-cs"/>
                        </a:defRPr>
                      </a:pPr>
                    </a:p>
                    <a:p>
                      <a:pPr indent="76200" algn="l">
                        <a:lnSpc>
                          <a:spcPts val="200"/>
                        </a:lnSpc>
                        <a:defRPr sz="4200">
                          <a:latin typeface="+mn-lt"/>
                          <a:ea typeface="+mn-ea"/>
                          <a:cs typeface="+mn-cs"/>
                        </a:defRPr>
                      </a:pPr>
                    </a:p>
                    <a:p>
                      <a:pPr indent="76200" algn="l" defTabSz="914400">
                        <a:lnSpc>
                          <a:spcPts val="1100"/>
                        </a:lnSpc>
                        <a:tabLst>
                          <a:tab pos="914400" algn="l"/>
                        </a:tabLst>
                        <a:defRPr sz="3600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View</a:t>
                      </a: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Projects</a:t>
                      </a:r>
                    </a:p>
                  </a:txBody>
                  <a:tcPr marL="0" marR="0" marT="0" marB="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76200" algn="l">
                        <a:lnSpc>
                          <a:spcPts val="1000"/>
                        </a:lnSpc>
                        <a:defRPr sz="4200">
                          <a:latin typeface="+mn-lt"/>
                          <a:ea typeface="+mn-ea"/>
                          <a:cs typeface="+mn-cs"/>
                        </a:defRPr>
                      </a:pPr>
                    </a:p>
                    <a:p>
                      <a:pPr indent="76200" algn="l">
                        <a:lnSpc>
                          <a:spcPts val="400"/>
                        </a:lnSpc>
                        <a:defRPr sz="4200">
                          <a:latin typeface="+mn-lt"/>
                          <a:ea typeface="+mn-ea"/>
                          <a:cs typeface="+mn-cs"/>
                        </a:defRPr>
                      </a:pPr>
                    </a:p>
                    <a:p>
                      <a:pPr indent="76200" algn="l" defTabSz="914400">
                        <a:lnSpc>
                          <a:spcPts val="1100"/>
                        </a:lnSpc>
                        <a:tabLst>
                          <a:tab pos="914400" algn="l"/>
                        </a:tabLst>
                        <a:defRPr sz="3600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Displays</a:t>
                      </a: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</a:t>
                      </a: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list</a:t>
                      </a: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of</a:t>
                      </a: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ongoing</a:t>
                      </a: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projects</a:t>
                      </a:r>
                    </a:p>
                  </a:txBody>
                  <a:tcPr marL="0" marR="0" marT="0" marB="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326686">
                <a:tc>
                  <a:txBody>
                    <a:bodyPr/>
                    <a:lstStyle/>
                    <a:p>
                      <a:pPr indent="76200" algn="l">
                        <a:lnSpc>
                          <a:spcPts val="300"/>
                        </a:lnSpc>
                        <a:defRPr sz="4200">
                          <a:latin typeface="+mn-lt"/>
                          <a:ea typeface="+mn-ea"/>
                          <a:cs typeface="+mn-cs"/>
                        </a:defRPr>
                      </a:pPr>
                    </a:p>
                    <a:p>
                      <a:pPr indent="76200" algn="l" defTabSz="914400">
                        <a:lnSpc>
                          <a:spcPts val="1100"/>
                        </a:lnSpc>
                        <a:tabLst>
                          <a:tab pos="914400" algn="l"/>
                        </a:tabLst>
                        <a:defRPr sz="3600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</a:t>
                      </a: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</a:p>
                  </a:txBody>
                  <a:tcPr marL="0" marR="0" marT="0" marB="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76200" algn="l">
                        <a:lnSpc>
                          <a:spcPts val="300"/>
                        </a:lnSpc>
                        <a:defRPr sz="4200">
                          <a:latin typeface="+mn-lt"/>
                          <a:ea typeface="+mn-ea"/>
                          <a:cs typeface="+mn-cs"/>
                        </a:defRPr>
                      </a:pPr>
                    </a:p>
                    <a:p>
                      <a:pPr indent="76200" algn="l" defTabSz="914400">
                        <a:lnSpc>
                          <a:spcPts val="1100"/>
                        </a:lnSpc>
                        <a:tabLst>
                          <a:tab pos="914400" algn="l"/>
                        </a:tabLst>
                        <a:defRPr sz="3600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User/</a:t>
                      </a: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Author</a:t>
                      </a: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login</a:t>
                      </a:r>
                    </a:p>
                  </a:txBody>
                  <a:tcPr marL="0" marR="0" marT="0" marB="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76200" algn="l">
                        <a:lnSpc>
                          <a:spcPts val="300"/>
                        </a:lnSpc>
                        <a:defRPr sz="4200">
                          <a:latin typeface="+mn-lt"/>
                          <a:ea typeface="+mn-ea"/>
                          <a:cs typeface="+mn-cs"/>
                        </a:defRPr>
                      </a:pPr>
                    </a:p>
                    <a:p>
                      <a:pPr indent="76200" algn="l" defTabSz="914400">
                        <a:lnSpc>
                          <a:spcPts val="1100"/>
                        </a:lnSpc>
                        <a:tabLst>
                          <a:tab pos="914400" algn="l"/>
                        </a:tabLst>
                        <a:defRPr sz="3600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</a:t>
                      </a: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view</a:t>
                      </a: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all</a:t>
                      </a: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</a:t>
                      </a: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projects</a:t>
                      </a: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and</a:t>
                      </a: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publications</a:t>
                      </a: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of</a:t>
                      </a: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</a:t>
                      </a: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user.</a:t>
                      </a:r>
                    </a:p>
                  </a:txBody>
                  <a:tcPr marL="0" marR="0" marT="0" marB="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07098">
                <a:tc>
                  <a:txBody>
                    <a:bodyPr/>
                    <a:lstStyle/>
                    <a:p>
                      <a:pPr indent="76200" algn="l">
                        <a:lnSpc>
                          <a:spcPts val="1000"/>
                        </a:lnSpc>
                        <a:defRPr sz="4200">
                          <a:latin typeface="+mn-lt"/>
                          <a:ea typeface="+mn-ea"/>
                          <a:cs typeface="+mn-cs"/>
                        </a:defRPr>
                      </a:pPr>
                    </a:p>
                    <a:p>
                      <a:pPr indent="76200" algn="l">
                        <a:lnSpc>
                          <a:spcPts val="100"/>
                        </a:lnSpc>
                        <a:defRPr sz="4200">
                          <a:latin typeface="+mn-lt"/>
                          <a:ea typeface="+mn-ea"/>
                          <a:cs typeface="+mn-cs"/>
                        </a:defRPr>
                      </a:pPr>
                    </a:p>
                    <a:p>
                      <a:pPr indent="76200" algn="l" defTabSz="914400">
                        <a:lnSpc>
                          <a:spcPts val="1100"/>
                        </a:lnSpc>
                        <a:tabLst>
                          <a:tab pos="914400" algn="l"/>
                        </a:tabLst>
                        <a:defRPr sz="3600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</a:t>
                      </a: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</a:p>
                  </a:txBody>
                  <a:tcPr marL="0" marR="0" marT="0" marB="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76200" algn="l">
                        <a:lnSpc>
                          <a:spcPts val="1000"/>
                        </a:lnSpc>
                        <a:defRPr sz="4200">
                          <a:latin typeface="+mn-lt"/>
                          <a:ea typeface="+mn-ea"/>
                          <a:cs typeface="+mn-cs"/>
                        </a:defRPr>
                      </a:pPr>
                    </a:p>
                    <a:p>
                      <a:pPr indent="76200" algn="l">
                        <a:lnSpc>
                          <a:spcPts val="200"/>
                        </a:lnSpc>
                        <a:defRPr sz="4200">
                          <a:latin typeface="+mn-lt"/>
                          <a:ea typeface="+mn-ea"/>
                          <a:cs typeface="+mn-cs"/>
                        </a:defRPr>
                      </a:pPr>
                    </a:p>
                    <a:p>
                      <a:pPr indent="76200" algn="l" defTabSz="914400">
                        <a:lnSpc>
                          <a:spcPts val="1100"/>
                        </a:lnSpc>
                        <a:tabLst>
                          <a:tab pos="914400" algn="l"/>
                        </a:tabLst>
                        <a:defRPr sz="3600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</a:t>
                      </a: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Edit</a:t>
                      </a: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Profile</a:t>
                      </a:r>
                    </a:p>
                  </a:txBody>
                  <a:tcPr marL="0" marR="0" marT="0" marB="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76200" algn="l">
                        <a:lnSpc>
                          <a:spcPts val="1000"/>
                        </a:lnSpc>
                        <a:defRPr sz="4200">
                          <a:latin typeface="+mn-lt"/>
                          <a:ea typeface="+mn-ea"/>
                          <a:cs typeface="+mn-cs"/>
                        </a:defRPr>
                      </a:pPr>
                    </a:p>
                    <a:p>
                      <a:pPr indent="76200" algn="l">
                        <a:lnSpc>
                          <a:spcPts val="0"/>
                        </a:lnSpc>
                        <a:defRPr sz="4200">
                          <a:latin typeface="+mn-lt"/>
                          <a:ea typeface="+mn-ea"/>
                          <a:cs typeface="+mn-cs"/>
                        </a:defRPr>
                      </a:pPr>
                    </a:p>
                    <a:p>
                      <a:pPr indent="76200" algn="l" defTabSz="914400">
                        <a:lnSpc>
                          <a:spcPts val="1100"/>
                        </a:lnSpc>
                        <a:tabLst>
                          <a:tab pos="914400" algn="l"/>
                        </a:tabLst>
                        <a:defRPr sz="3600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</a:t>
                      </a: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edit</a:t>
                      </a: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</a:t>
                      </a: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profile.</a:t>
                      </a:r>
                    </a:p>
                  </a:txBody>
                  <a:tcPr marL="0" marR="0" marT="0" marB="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07098">
                <a:tc>
                  <a:txBody>
                    <a:bodyPr/>
                    <a:lstStyle/>
                    <a:p>
                      <a:pPr indent="76200" algn="l">
                        <a:lnSpc>
                          <a:spcPts val="1000"/>
                        </a:lnSpc>
                        <a:defRPr sz="4200">
                          <a:latin typeface="+mn-lt"/>
                          <a:ea typeface="+mn-ea"/>
                          <a:cs typeface="+mn-cs"/>
                        </a:defRPr>
                      </a:pPr>
                    </a:p>
                    <a:p>
                      <a:pPr indent="76200" algn="l">
                        <a:lnSpc>
                          <a:spcPts val="100"/>
                        </a:lnSpc>
                        <a:defRPr sz="4200">
                          <a:latin typeface="+mn-lt"/>
                          <a:ea typeface="+mn-ea"/>
                          <a:cs typeface="+mn-cs"/>
                        </a:defRPr>
                      </a:pPr>
                    </a:p>
                    <a:p>
                      <a:pPr indent="76200" algn="l" defTabSz="914400">
                        <a:lnSpc>
                          <a:spcPts val="1100"/>
                        </a:lnSpc>
                        <a:tabLst>
                          <a:tab pos="914400" algn="l"/>
                        </a:tabLst>
                        <a:defRPr sz="3600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8</a:t>
                      </a:r>
                    </a:p>
                  </a:txBody>
                  <a:tcPr marL="0" marR="0" marT="0" marB="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76200" algn="l">
                        <a:lnSpc>
                          <a:spcPts val="1000"/>
                        </a:lnSpc>
                        <a:defRPr sz="4200">
                          <a:latin typeface="+mn-lt"/>
                          <a:ea typeface="+mn-ea"/>
                          <a:cs typeface="+mn-cs"/>
                        </a:defRPr>
                      </a:pPr>
                    </a:p>
                    <a:p>
                      <a:pPr indent="76200" algn="l">
                        <a:lnSpc>
                          <a:spcPts val="200"/>
                        </a:lnSpc>
                        <a:defRPr sz="4200">
                          <a:latin typeface="+mn-lt"/>
                          <a:ea typeface="+mn-ea"/>
                          <a:cs typeface="+mn-cs"/>
                        </a:defRPr>
                      </a:pPr>
                    </a:p>
                    <a:p>
                      <a:pPr indent="76200" algn="l" defTabSz="914400">
                        <a:lnSpc>
                          <a:spcPts val="1100"/>
                        </a:lnSpc>
                        <a:tabLst>
                          <a:tab pos="914400" algn="l"/>
                        </a:tabLst>
                        <a:defRPr sz="3600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Sign up</a:t>
                      </a:r>
                    </a:p>
                  </a:txBody>
                  <a:tcPr marL="0" marR="0" marT="0" marB="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76200" algn="l">
                        <a:lnSpc>
                          <a:spcPts val="1000"/>
                        </a:lnSpc>
                        <a:defRPr sz="4200">
                          <a:latin typeface="+mn-lt"/>
                          <a:ea typeface="+mn-ea"/>
                          <a:cs typeface="+mn-cs"/>
                        </a:defRPr>
                      </a:pPr>
                    </a:p>
                    <a:p>
                      <a:pPr indent="76200" algn="l">
                        <a:lnSpc>
                          <a:spcPts val="0"/>
                        </a:lnSpc>
                        <a:defRPr sz="4200">
                          <a:latin typeface="+mn-lt"/>
                          <a:ea typeface="+mn-ea"/>
                          <a:cs typeface="+mn-cs"/>
                        </a:defRPr>
                      </a:pPr>
                    </a:p>
                    <a:p>
                      <a:pPr indent="76200" algn="l" defTabSz="914400">
                        <a:lnSpc>
                          <a:spcPts val="1100"/>
                        </a:lnSpc>
                        <a:tabLst>
                          <a:tab pos="914400" algn="l"/>
                        </a:tabLst>
                        <a:defRPr sz="3600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 create a new user account.</a:t>
                      </a:r>
                    </a:p>
                  </a:txBody>
                  <a:tcPr marL="0" marR="0" marT="0" marB="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856888">
                <a:tc>
                  <a:txBody>
                    <a:bodyPr/>
                    <a:lstStyle/>
                    <a:p>
                      <a:pPr indent="76200" defTabSz="914400">
                        <a:tabLst>
                          <a:tab pos="914400" algn="l"/>
                        </a:tabLst>
                        <a:defRPr sz="3600">
                          <a:latin typeface="+mn-lt"/>
                          <a:ea typeface="+mn-ea"/>
                          <a:cs typeface="+mn-cs"/>
                        </a:defRPr>
                      </a:pPr>
                    </a:p>
                  </a:txBody>
                  <a:tcPr marL="0" marR="0" marT="0" marB="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76200" algn="l">
                        <a:lnSpc>
                          <a:spcPts val="300"/>
                        </a:lnSpc>
                        <a:defRPr sz="4200">
                          <a:latin typeface="+mn-lt"/>
                          <a:ea typeface="+mn-ea"/>
                          <a:cs typeface="+mn-cs"/>
                        </a:defRPr>
                      </a:pPr>
                    </a:p>
                    <a:p>
                      <a:pPr indent="76200" algn="l" defTabSz="914400">
                        <a:lnSpc>
                          <a:spcPts val="1100"/>
                        </a:lnSpc>
                        <a:tabLst>
                          <a:tab pos="914400" algn="l"/>
                        </a:tabLst>
                        <a:defRPr sz="3600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b="1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b="1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Admin:</a:t>
                      </a:r>
                    </a:p>
                  </a:txBody>
                  <a:tcPr marL="0" marR="0" marT="0" marB="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76200" defTabSz="914400">
                        <a:tabLst>
                          <a:tab pos="914400" algn="l"/>
                        </a:tabLst>
                        <a:defRPr sz="3600">
                          <a:latin typeface="+mn-lt"/>
                          <a:ea typeface="+mn-ea"/>
                          <a:cs typeface="+mn-cs"/>
                        </a:defRPr>
                      </a:pPr>
                    </a:p>
                  </a:txBody>
                  <a:tcPr marL="0" marR="0" marT="0" marB="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649945">
                <a:tc>
                  <a:txBody>
                    <a:bodyPr/>
                    <a:lstStyle/>
                    <a:p>
                      <a:pPr indent="76200" algn="l">
                        <a:lnSpc>
                          <a:spcPts val="1000"/>
                        </a:lnSpc>
                        <a:defRPr sz="4200">
                          <a:latin typeface="+mn-lt"/>
                          <a:ea typeface="+mn-ea"/>
                          <a:cs typeface="+mn-cs"/>
                        </a:defRPr>
                      </a:pPr>
                    </a:p>
                    <a:p>
                      <a:pPr indent="76200" algn="l">
                        <a:lnSpc>
                          <a:spcPts val="100"/>
                        </a:lnSpc>
                        <a:defRPr sz="4200">
                          <a:latin typeface="+mn-lt"/>
                          <a:ea typeface="+mn-ea"/>
                          <a:cs typeface="+mn-cs"/>
                        </a:defRPr>
                      </a:pPr>
                    </a:p>
                    <a:p>
                      <a:pPr indent="76200" algn="l" defTabSz="914400">
                        <a:lnSpc>
                          <a:spcPts val="1100"/>
                        </a:lnSpc>
                        <a:tabLst>
                          <a:tab pos="914400" algn="l"/>
                        </a:tabLst>
                        <a:defRPr sz="3600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9</a:t>
                      </a:r>
                    </a:p>
                  </a:txBody>
                  <a:tcPr marL="0" marR="0" marT="0" marB="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76200" algn="l">
                        <a:lnSpc>
                          <a:spcPts val="300"/>
                        </a:lnSpc>
                        <a:defRPr sz="4200">
                          <a:latin typeface="+mn-lt"/>
                          <a:ea typeface="+mn-ea"/>
                          <a:cs typeface="+mn-cs"/>
                        </a:defRPr>
                      </a:pPr>
                    </a:p>
                    <a:p>
                      <a:pPr indent="76200" algn="l" defTabSz="914400">
                        <a:lnSpc>
                          <a:spcPts val="1100"/>
                        </a:lnSpc>
                        <a:tabLst>
                          <a:tab pos="914400" algn="l"/>
                        </a:tabLst>
                        <a:defRPr sz="3600">
                          <a:latin typeface="+mn-lt"/>
                          <a:ea typeface="+mn-ea"/>
                          <a:cs typeface="+mn-cs"/>
                        </a:defRPr>
                      </a:pPr>
                    </a:p>
                    <a:p>
                      <a:pPr indent="76200" algn="l" defTabSz="914400">
                        <a:lnSpc>
                          <a:spcPts val="1100"/>
                        </a:lnSpc>
                        <a:tabLst>
                          <a:tab pos="914400" algn="l"/>
                        </a:tabLst>
                        <a:defRPr sz="3600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Add/ Delete courses</a:t>
                      </a:r>
                    </a:p>
                  </a:txBody>
                  <a:tcPr marL="0" marR="0" marT="0" marB="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76200" algn="l">
                        <a:lnSpc>
                          <a:spcPts val="1000"/>
                        </a:lnSpc>
                        <a:defRPr sz="4200">
                          <a:latin typeface="+mn-lt"/>
                          <a:ea typeface="+mn-ea"/>
                          <a:cs typeface="+mn-cs"/>
                        </a:defRPr>
                      </a:pPr>
                    </a:p>
                    <a:p>
                      <a:pPr indent="76200" algn="l">
                        <a:lnSpc>
                          <a:spcPts val="100"/>
                        </a:lnSpc>
                        <a:defRPr sz="4200">
                          <a:latin typeface="+mn-lt"/>
                          <a:ea typeface="+mn-ea"/>
                          <a:cs typeface="+mn-cs"/>
                        </a:defRPr>
                      </a:pPr>
                    </a:p>
                    <a:p>
                      <a:pPr indent="76200" algn="l" defTabSz="914400">
                        <a:lnSpc>
                          <a:spcPts val="1100"/>
                        </a:lnSpc>
                        <a:tabLst>
                          <a:tab pos="914400" algn="l"/>
                        </a:tabLst>
                        <a:def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Adding or deleting the courses associated with BDA Lab.</a:t>
                      </a:r>
                    </a:p>
                  </a:txBody>
                  <a:tcPr marL="0" marR="0" marT="0" marB="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649944">
                <a:tc>
                  <a:txBody>
                    <a:bodyPr/>
                    <a:lstStyle/>
                    <a:p>
                      <a:pPr indent="76200" algn="l">
                        <a:lnSpc>
                          <a:spcPts val="1000"/>
                        </a:lnSpc>
                        <a:defRPr sz="4200">
                          <a:latin typeface="+mn-lt"/>
                          <a:ea typeface="+mn-ea"/>
                          <a:cs typeface="+mn-cs"/>
                        </a:defRPr>
                      </a:pPr>
                    </a:p>
                    <a:p>
                      <a:pPr indent="76200" algn="l">
                        <a:lnSpc>
                          <a:spcPts val="100"/>
                        </a:lnSpc>
                        <a:defRPr sz="4200">
                          <a:latin typeface="+mn-lt"/>
                          <a:ea typeface="+mn-ea"/>
                          <a:cs typeface="+mn-cs"/>
                        </a:defRPr>
                      </a:pPr>
                    </a:p>
                    <a:p>
                      <a:pPr indent="76200" algn="l" defTabSz="914400">
                        <a:lnSpc>
                          <a:spcPts val="1100"/>
                        </a:lnSpc>
                        <a:tabLst>
                          <a:tab pos="914400" algn="l"/>
                        </a:tabLst>
                        <a:defRPr sz="3600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10</a:t>
                      </a:r>
                    </a:p>
                  </a:txBody>
                  <a:tcPr marL="0" marR="0" marT="0" marB="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76200" algn="l">
                        <a:lnSpc>
                          <a:spcPts val="300"/>
                        </a:lnSpc>
                        <a:defRPr sz="4200">
                          <a:latin typeface="+mn-lt"/>
                          <a:ea typeface="+mn-ea"/>
                          <a:cs typeface="+mn-cs"/>
                        </a:defRPr>
                      </a:pPr>
                    </a:p>
                    <a:p>
                      <a:pPr indent="76200" algn="l" defTabSz="914400">
                        <a:lnSpc>
                          <a:spcPts val="1100"/>
                        </a:lnSpc>
                        <a:tabLst>
                          <a:tab pos="914400" algn="l"/>
                        </a:tabLst>
                        <a:defRPr sz="3600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Add</a:t>
                      </a: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/</a:t>
                      </a: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Delete</a:t>
                      </a:r>
                    </a:p>
                    <a:p>
                      <a:pPr indent="76200" algn="l">
                        <a:lnSpc>
                          <a:spcPts val="400"/>
                        </a:lnSpc>
                        <a:defRPr sz="4200">
                          <a:latin typeface="+mn-lt"/>
                          <a:ea typeface="+mn-ea"/>
                          <a:cs typeface="+mn-cs"/>
                        </a:defRPr>
                      </a:pPr>
                    </a:p>
                    <a:p>
                      <a:pPr indent="76200" algn="l" defTabSz="914400">
                        <a:lnSpc>
                          <a:spcPts val="1100"/>
                        </a:lnSpc>
                        <a:tabLst>
                          <a:tab pos="914400" algn="l"/>
                        </a:tabLst>
                        <a:defRPr sz="3600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Publications</a:t>
                      </a:r>
                    </a:p>
                  </a:txBody>
                  <a:tcPr marL="0" marR="0" marT="0" marB="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76200" algn="l">
                        <a:lnSpc>
                          <a:spcPts val="1000"/>
                        </a:lnSpc>
                        <a:defRPr sz="4200">
                          <a:latin typeface="+mn-lt"/>
                          <a:ea typeface="+mn-ea"/>
                          <a:cs typeface="+mn-cs"/>
                        </a:defRPr>
                      </a:pPr>
                    </a:p>
                    <a:p>
                      <a:pPr indent="76200" algn="l">
                        <a:lnSpc>
                          <a:spcPts val="100"/>
                        </a:lnSpc>
                        <a:defRPr sz="4200">
                          <a:latin typeface="+mn-lt"/>
                          <a:ea typeface="+mn-ea"/>
                          <a:cs typeface="+mn-cs"/>
                        </a:defRPr>
                      </a:pPr>
                    </a:p>
                    <a:p>
                      <a:pPr indent="76200" algn="l" defTabSz="914400">
                        <a:lnSpc>
                          <a:spcPts val="1100"/>
                        </a:lnSpc>
                        <a:tabLst>
                          <a:tab pos="914400" algn="l"/>
                        </a:tabLst>
                        <a:defRPr sz="3600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Adding/Deleting</a:t>
                      </a: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publications</a:t>
                      </a: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</a:t>
                      </a:r>
                    </a:p>
                  </a:txBody>
                  <a:tcPr marL="0" marR="0" marT="0" marB="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649945">
                <a:tc>
                  <a:txBody>
                    <a:bodyPr/>
                    <a:lstStyle/>
                    <a:p>
                      <a:pPr indent="76200" algn="l">
                        <a:lnSpc>
                          <a:spcPts val="1000"/>
                        </a:lnSpc>
                        <a:defRPr sz="4200">
                          <a:latin typeface="+mn-lt"/>
                          <a:ea typeface="+mn-ea"/>
                          <a:cs typeface="+mn-cs"/>
                        </a:defRPr>
                      </a:pPr>
                    </a:p>
                    <a:p>
                      <a:pPr indent="76200" algn="l">
                        <a:lnSpc>
                          <a:spcPts val="100"/>
                        </a:lnSpc>
                        <a:defRPr sz="4200">
                          <a:latin typeface="+mn-lt"/>
                          <a:ea typeface="+mn-ea"/>
                          <a:cs typeface="+mn-cs"/>
                        </a:defRPr>
                      </a:pPr>
                    </a:p>
                    <a:p>
                      <a:pPr indent="76200" algn="l" defTabSz="914400">
                        <a:lnSpc>
                          <a:spcPts val="1100"/>
                        </a:lnSpc>
                        <a:tabLst>
                          <a:tab pos="914400" algn="l"/>
                        </a:tabLst>
                        <a:defRPr sz="3600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</a:t>
                      </a: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</a:p>
                  </a:txBody>
                  <a:tcPr marL="0" marR="0" marT="0" marB="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76200" algn="l">
                        <a:lnSpc>
                          <a:spcPts val="1000"/>
                        </a:lnSpc>
                        <a:defRPr sz="4200">
                          <a:latin typeface="+mn-lt"/>
                          <a:ea typeface="+mn-ea"/>
                          <a:cs typeface="+mn-cs"/>
                        </a:defRPr>
                      </a:pPr>
                    </a:p>
                    <a:p>
                      <a:pPr indent="76200" algn="l">
                        <a:lnSpc>
                          <a:spcPts val="100"/>
                        </a:lnSpc>
                        <a:defRPr sz="4200">
                          <a:latin typeface="+mn-lt"/>
                          <a:ea typeface="+mn-ea"/>
                          <a:cs typeface="+mn-cs"/>
                        </a:defRPr>
                      </a:pPr>
                    </a:p>
                    <a:p>
                      <a:pPr indent="76200" algn="l" defTabSz="914400">
                        <a:lnSpc>
                          <a:spcPts val="1100"/>
                        </a:lnSpc>
                        <a:tabLst>
                          <a:tab pos="914400" algn="l"/>
                        </a:tabLst>
                        <a:defRPr sz="3600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Add/Delete Projects</a:t>
                      </a:r>
                    </a:p>
                  </a:txBody>
                  <a:tcPr marL="0" marR="0" marT="0" marB="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76200" algn="l">
                        <a:lnSpc>
                          <a:spcPts val="300"/>
                        </a:lnSpc>
                        <a:defRPr sz="4200">
                          <a:latin typeface="+mn-lt"/>
                          <a:ea typeface="+mn-ea"/>
                          <a:cs typeface="+mn-cs"/>
                        </a:defRPr>
                      </a:pPr>
                    </a:p>
                    <a:p>
                      <a:pPr indent="76200" algn="l" defTabSz="914400">
                        <a:lnSpc>
                          <a:spcPts val="1100"/>
                        </a:lnSpc>
                        <a:tabLst>
                          <a:tab pos="914400" algn="l"/>
                        </a:tabLst>
                        <a:def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Adding or deleting projects.</a:t>
                      </a:r>
                    </a:p>
                  </a:txBody>
                  <a:tcPr marL="0" marR="0" marT="0" marB="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2.3 User Characteristics:…"/>
          <p:cNvSpPr/>
          <p:nvPr/>
        </p:nvSpPr>
        <p:spPr>
          <a:xfrm>
            <a:off x="914400" y="1583753"/>
            <a:ext cx="5542433" cy="57664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2000"/>
              </a:lnSpc>
            </a:pPr>
            <a:r>
              <a:rPr b="1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sz="1800">
                <a:latin typeface="Times New Roman"/>
                <a:ea typeface="Times New Roman"/>
                <a:cs typeface="Times New Roman"/>
                <a:sym typeface="Times New Roman"/>
              </a:rPr>
              <a:t>2.3</a:t>
            </a:r>
            <a:r>
              <a:rPr b="1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sz="1800">
                <a:latin typeface="Times New Roman"/>
                <a:ea typeface="Times New Roman"/>
                <a:cs typeface="Times New Roman"/>
                <a:sym typeface="Times New Roman"/>
              </a:rPr>
              <a:t>User</a:t>
            </a:r>
            <a:r>
              <a:rPr b="1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sz="1800">
                <a:latin typeface="Times New Roman"/>
                <a:ea typeface="Times New Roman"/>
                <a:cs typeface="Times New Roman"/>
                <a:sym typeface="Times New Roman"/>
              </a:rPr>
              <a:t>Characteristics:</a:t>
            </a:r>
          </a:p>
          <a:p>
            <a:pPr algn="l">
              <a:lnSpc>
                <a:spcPts val="800"/>
              </a:lnSpc>
            </a:pPr>
          </a:p>
          <a:p>
            <a:pPr algn="l">
              <a:lnSpc>
                <a:spcPts val="1300"/>
              </a:lnSpc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user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should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be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familiar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with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OS-based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devices.</a:t>
            </a: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400"/>
              </a:lnSpc>
            </a:pPr>
          </a:p>
          <a:p>
            <a:pPr algn="l">
              <a:lnSpc>
                <a:spcPts val="2000"/>
              </a:lnSpc>
            </a:pPr>
            <a:r>
              <a:rPr b="1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sz="1800">
                <a:latin typeface="Times New Roman"/>
                <a:ea typeface="Times New Roman"/>
                <a:cs typeface="Times New Roman"/>
                <a:sym typeface="Times New Roman"/>
              </a:rPr>
              <a:t>2.4</a:t>
            </a:r>
            <a:r>
              <a:rPr b="1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sz="1800">
                <a:latin typeface="Times New Roman"/>
                <a:ea typeface="Times New Roman"/>
                <a:cs typeface="Times New Roman"/>
                <a:sym typeface="Times New Roman"/>
              </a:rPr>
              <a:t>Principal</a:t>
            </a:r>
            <a:r>
              <a:rPr b="1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sz="1800">
                <a:latin typeface="Times New Roman"/>
                <a:ea typeface="Times New Roman"/>
                <a:cs typeface="Times New Roman"/>
                <a:sym typeface="Times New Roman"/>
              </a:rPr>
              <a:t>Actors:</a:t>
            </a:r>
          </a:p>
          <a:p>
            <a:pPr algn="l">
              <a:lnSpc>
                <a:spcPts val="800"/>
              </a:lnSpc>
            </a:pPr>
          </a:p>
          <a:p>
            <a:pPr algn="l">
              <a:lnSpc>
                <a:spcPts val="1300"/>
              </a:lnSpc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two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principal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actors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in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“BDA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Lab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website”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are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“Admin”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“User/ Author”</a:t>
            </a: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400"/>
              </a:lnSpc>
            </a:pPr>
          </a:p>
          <a:p>
            <a:pPr algn="l">
              <a:lnSpc>
                <a:spcPts val="2000"/>
              </a:lnSpc>
            </a:pPr>
            <a:r>
              <a:rPr b="1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sz="1800">
                <a:latin typeface="Times New Roman"/>
                <a:ea typeface="Times New Roman"/>
                <a:cs typeface="Times New Roman"/>
                <a:sym typeface="Times New Roman"/>
              </a:rPr>
              <a:t>2.5</a:t>
            </a:r>
            <a:r>
              <a:rPr b="1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sz="1800">
                <a:latin typeface="Times New Roman"/>
                <a:ea typeface="Times New Roman"/>
                <a:cs typeface="Times New Roman"/>
                <a:sym typeface="Times New Roman"/>
              </a:rPr>
              <a:t>General</a:t>
            </a:r>
            <a:r>
              <a:rPr b="1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sz="1800">
                <a:latin typeface="Times New Roman"/>
                <a:ea typeface="Times New Roman"/>
                <a:cs typeface="Times New Roman"/>
                <a:sym typeface="Times New Roman"/>
              </a:rPr>
              <a:t>Constraints:</a:t>
            </a: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0"/>
              </a:lnSpc>
            </a:pPr>
          </a:p>
          <a:p>
            <a:pPr algn="l">
              <a:lnSpc>
                <a:spcPts val="1300"/>
              </a:lnSpc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1.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Working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on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“BDA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Lab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website”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requires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an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internet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connection</a:t>
            </a: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"/>
              </a:lnSpc>
            </a:pPr>
          </a:p>
          <a:p>
            <a:pPr algn="l">
              <a:lnSpc>
                <a:spcPts val="1300"/>
              </a:lnSpc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2.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BDA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Lab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is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web-based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application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so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every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user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must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know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its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link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address.</a:t>
            </a: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600"/>
              </a:lnSpc>
            </a:pPr>
          </a:p>
          <a:p>
            <a:pPr algn="l">
              <a:lnSpc>
                <a:spcPts val="2000"/>
              </a:lnSpc>
            </a:pPr>
            <a:r>
              <a:rPr b="1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sz="1800">
                <a:latin typeface="Times New Roman"/>
                <a:ea typeface="Times New Roman"/>
                <a:cs typeface="Times New Roman"/>
                <a:sym typeface="Times New Roman"/>
              </a:rPr>
              <a:t>2.6</a:t>
            </a:r>
            <a:r>
              <a:rPr b="1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sz="1800">
                <a:latin typeface="Times New Roman"/>
                <a:ea typeface="Times New Roman"/>
                <a:cs typeface="Times New Roman"/>
                <a:sym typeface="Times New Roman"/>
              </a:rPr>
              <a:t>Assumptions</a:t>
            </a:r>
            <a:r>
              <a:rPr b="1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sz="1800"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b="1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sz="1800">
                <a:latin typeface="Times New Roman"/>
                <a:ea typeface="Times New Roman"/>
                <a:cs typeface="Times New Roman"/>
                <a:sym typeface="Times New Roman"/>
              </a:rPr>
              <a:t>Dependencies:</a:t>
            </a:r>
          </a:p>
          <a:p>
            <a:pPr algn="l">
              <a:lnSpc>
                <a:spcPts val="900"/>
              </a:lnSpc>
            </a:pPr>
          </a:p>
          <a:p>
            <a:pPr algn="l">
              <a:lnSpc>
                <a:spcPts val="1300"/>
              </a:lnSpc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1.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Availability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of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internet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connection</a:t>
            </a: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200"/>
              </a:lnSpc>
            </a:pPr>
          </a:p>
          <a:p>
            <a:pPr algn="l">
              <a:lnSpc>
                <a:spcPts val="1300"/>
              </a:lnSpc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2.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User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must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have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an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account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knowledge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fill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in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forms.</a:t>
            </a: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200"/>
              </a:lnSpc>
            </a:pPr>
          </a:p>
          <a:p>
            <a:pPr algn="l">
              <a:lnSpc>
                <a:spcPts val="1300"/>
              </a:lnSpc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3.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Admin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must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have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an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account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in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order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access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database.</a:t>
            </a: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500"/>
              </a:lnSpc>
            </a:pPr>
          </a:p>
          <a:p>
            <a:pPr algn="l">
              <a:lnSpc>
                <a:spcPts val="2000"/>
              </a:lnSpc>
            </a:pPr>
            <a:r>
              <a:rPr b="1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sz="1800">
                <a:latin typeface="Times New Roman"/>
                <a:ea typeface="Times New Roman"/>
                <a:cs typeface="Times New Roman"/>
                <a:sym typeface="Times New Roman"/>
              </a:rPr>
              <a:t>APPENDIX</a:t>
            </a:r>
            <a:r>
              <a:rPr b="1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sz="1800">
                <a:latin typeface="Times New Roman"/>
                <a:ea typeface="Times New Roman"/>
                <a:cs typeface="Times New Roman"/>
                <a:sym typeface="Times New Roman"/>
              </a:rPr>
              <a:t>A:</a:t>
            </a:r>
            <a:r>
              <a:rPr b="1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sz="1800">
                <a:latin typeface="Times New Roman"/>
                <a:ea typeface="Times New Roman"/>
                <a:cs typeface="Times New Roman"/>
                <a:sym typeface="Times New Roman"/>
              </a:rPr>
              <a:t>USE</a:t>
            </a:r>
            <a:r>
              <a:rPr b="1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sz="1800">
                <a:latin typeface="Times New Roman"/>
                <a:ea typeface="Times New Roman"/>
                <a:cs typeface="Times New Roman"/>
                <a:sym typeface="Times New Roman"/>
              </a:rPr>
              <a:t>CASE</a:t>
            </a:r>
            <a:r>
              <a:rPr b="1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sz="1800">
                <a:latin typeface="Times New Roman"/>
                <a:ea typeface="Times New Roman"/>
                <a:cs typeface="Times New Roman"/>
                <a:sym typeface="Times New Roman"/>
              </a:rPr>
              <a:t>DIAGRAM</a:t>
            </a:r>
          </a:p>
        </p:txBody>
      </p:sp>
      <p:sp>
        <p:nvSpPr>
          <p:cNvPr id="170" name="BDA LAB 6"/>
          <p:cNvSpPr/>
          <p:nvPr/>
        </p:nvSpPr>
        <p:spPr>
          <a:xfrm>
            <a:off x="457200" y="9498927"/>
            <a:ext cx="6900037" cy="146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ts val="1100"/>
              </a:lnSpc>
              <a:tabLst>
                <a:tab pos="6781800" algn="l"/>
              </a:tabLst>
            </a:pP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BDA</a:t>
            </a: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LAB</a:t>
            </a: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picture-10.jpeg" descr="picture-10.jpe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6220" y="868680"/>
            <a:ext cx="7322821" cy="5524501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BDA LAB 7"/>
          <p:cNvSpPr/>
          <p:nvPr/>
        </p:nvSpPr>
        <p:spPr>
          <a:xfrm>
            <a:off x="457200" y="9498927"/>
            <a:ext cx="6900051" cy="146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ts val="1100"/>
              </a:lnSpc>
              <a:tabLst>
                <a:tab pos="6781800" algn="l"/>
              </a:tabLst>
            </a:pP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BDA</a:t>
            </a: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LAB</a:t>
            </a: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pic>
        <p:nvPicPr>
          <p:cNvPr id="17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8430" y="885671"/>
            <a:ext cx="7772401" cy="5744518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213858" y="656222"/>
            <a:ext cx="7983852" cy="62034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picture-1.jpeg" descr="picture-1.jpe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5839" y="3040379"/>
            <a:ext cx="91441" cy="76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picture-2.jpeg" descr="picture-2.jpeg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5839" y="3345179"/>
            <a:ext cx="91441" cy="838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picture-3.jpeg" descr="picture-3.jpeg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05839" y="3672840"/>
            <a:ext cx="91441" cy="9144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picture-1.jpeg" descr="picture-1.jpe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5839" y="3992879"/>
            <a:ext cx="91441" cy="76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picture-1.jpeg" descr="picture-1.jpe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5839" y="5821679"/>
            <a:ext cx="91441" cy="76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picture-5.jpeg" descr="picture-5.jpeg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05839" y="6134100"/>
            <a:ext cx="91441" cy="9144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picture-2.jpeg" descr="picture-2.jpeg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5839" y="7498080"/>
            <a:ext cx="91441" cy="838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picture-3.jpeg" descr="picture-3.jpeg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05839" y="7825740"/>
            <a:ext cx="91441" cy="9144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picture-1.jpeg" descr="picture-1.jpe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5839" y="8145780"/>
            <a:ext cx="91441" cy="76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picture-5.jpeg" descr="picture-5.jpeg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05839" y="8458200"/>
            <a:ext cx="91441" cy="91441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3. Specific Requirements…"/>
          <p:cNvSpPr/>
          <p:nvPr/>
        </p:nvSpPr>
        <p:spPr>
          <a:xfrm>
            <a:off x="914400" y="922417"/>
            <a:ext cx="5822595" cy="810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2500"/>
              </a:lnSpc>
            </a:pPr>
            <a:r>
              <a:rPr b="1" sz="2200">
                <a:solidFill>
                  <a:srgbClr val="3E8F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sz="2200">
                <a:solidFill>
                  <a:srgbClr val="3E8F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</a:t>
            </a:r>
            <a:r>
              <a:rPr b="1" sz="2200">
                <a:solidFill>
                  <a:srgbClr val="3E8F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sz="2200">
                <a:solidFill>
                  <a:srgbClr val="3E8F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Specific</a:t>
            </a:r>
            <a:r>
              <a:rPr b="1" sz="2200">
                <a:solidFill>
                  <a:srgbClr val="3E8F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sz="2200">
                <a:solidFill>
                  <a:srgbClr val="3E8F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Requirements</a:t>
            </a: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300"/>
              </a:lnSpc>
            </a:pPr>
          </a:p>
          <a:p>
            <a:pPr algn="l">
              <a:lnSpc>
                <a:spcPts val="2000"/>
              </a:lnSpc>
            </a:pPr>
            <a:r>
              <a:rPr b="1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sz="1800">
                <a:latin typeface="Times New Roman"/>
                <a:ea typeface="Times New Roman"/>
                <a:cs typeface="Times New Roman"/>
                <a:sym typeface="Times New Roman"/>
              </a:rPr>
              <a:t>3.1</a:t>
            </a:r>
            <a:r>
              <a:rPr b="1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sz="1800">
                <a:latin typeface="Times New Roman"/>
                <a:ea typeface="Times New Roman"/>
                <a:cs typeface="Times New Roman"/>
                <a:sym typeface="Times New Roman"/>
              </a:rPr>
              <a:t>Functional</a:t>
            </a:r>
            <a:r>
              <a:rPr b="1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sz="1800">
                <a:latin typeface="Times New Roman"/>
                <a:ea typeface="Times New Roman"/>
                <a:cs typeface="Times New Roman"/>
                <a:sym typeface="Times New Roman"/>
              </a:rPr>
              <a:t>Requirements</a:t>
            </a:r>
          </a:p>
          <a:p>
            <a:pPr algn="l">
              <a:lnSpc>
                <a:spcPts val="800"/>
              </a:lnSpc>
            </a:pPr>
          </a:p>
          <a:p>
            <a:pPr algn="l">
              <a:lnSpc>
                <a:spcPts val="1300"/>
              </a:lnSpc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We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describe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functional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requirements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by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giving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various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use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cases.</a:t>
            </a: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0"/>
              </a:lnSpc>
            </a:pPr>
          </a:p>
          <a:p>
            <a:pPr algn="l">
              <a:lnSpc>
                <a:spcPts val="2000"/>
              </a:lnSpc>
            </a:pPr>
            <a:r>
              <a:rPr b="1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sz="1800">
                <a:latin typeface="Times New Roman"/>
                <a:ea typeface="Times New Roman"/>
                <a:cs typeface="Times New Roman"/>
                <a:sym typeface="Times New Roman"/>
              </a:rPr>
              <a:t>USE</a:t>
            </a:r>
            <a:r>
              <a:rPr b="1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sz="1800">
                <a:latin typeface="Times New Roman"/>
                <a:ea typeface="Times New Roman"/>
                <a:cs typeface="Times New Roman"/>
                <a:sym typeface="Times New Roman"/>
              </a:rPr>
              <a:t>CASE</a:t>
            </a:r>
            <a:r>
              <a:rPr b="1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sz="1800">
                <a:latin typeface="Times New Roman"/>
                <a:ea typeface="Times New Roman"/>
                <a:cs typeface="Times New Roman"/>
                <a:sym typeface="Times New Roman"/>
              </a:rPr>
              <a:t>1:</a:t>
            </a: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0"/>
              </a:lnSpc>
            </a:pPr>
          </a:p>
          <a:p>
            <a:pPr algn="l" defTabSz="457200">
              <a:lnSpc>
                <a:spcPts val="1300"/>
              </a:lnSpc>
              <a:tabLst>
                <a:tab pos="266700" algn="l"/>
              </a:tabLst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Name: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View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publications</a:t>
            </a: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"/>
              </a:lnSpc>
            </a:pPr>
          </a:p>
          <a:p>
            <a:pPr algn="l" defTabSz="457200">
              <a:lnSpc>
                <a:spcPts val="1300"/>
              </a:lnSpc>
              <a:tabLst>
                <a:tab pos="266700" algn="l"/>
              </a:tabLst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Actor: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User</a:t>
            </a: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200"/>
              </a:lnSpc>
            </a:pPr>
          </a:p>
          <a:p>
            <a:pPr algn="l" defTabSz="457200">
              <a:lnSpc>
                <a:spcPts val="1300"/>
              </a:lnSpc>
              <a:tabLst>
                <a:tab pos="266700" algn="l"/>
              </a:tabLst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Preconditions: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user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is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at the home page or profile page</a:t>
            </a: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"/>
              </a:lnSpc>
            </a:pPr>
          </a:p>
          <a:p>
            <a:pPr algn="l" defTabSz="457200">
              <a:lnSpc>
                <a:spcPts val="1300"/>
              </a:lnSpc>
              <a:tabLst>
                <a:tab pos="266700" algn="l"/>
              </a:tabLst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Main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success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scenarios:</a:t>
            </a: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200"/>
              </a:lnSpc>
            </a:pPr>
          </a:p>
          <a:p>
            <a:pPr algn="l" defTabSz="457200">
              <a:lnSpc>
                <a:spcPts val="1300"/>
              </a:lnSpc>
              <a:tabLst>
                <a:tab pos="342900" algn="l"/>
              </a:tabLst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1.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user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searches for a publication</a:t>
            </a: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200"/>
              </a:lnSpc>
            </a:pPr>
          </a:p>
          <a:p>
            <a:pPr algn="l" defTabSz="457200">
              <a:lnSpc>
                <a:spcPts val="1300"/>
              </a:lnSpc>
              <a:tabLst>
                <a:tab pos="342900" algn="l"/>
              </a:tabLst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2.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system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displays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list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publications</a:t>
            </a: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"/>
              </a:lnSpc>
            </a:pPr>
          </a:p>
          <a:p>
            <a:pPr algn="l" defTabSz="457200">
              <a:lnSpc>
                <a:spcPts val="1300"/>
              </a:lnSpc>
              <a:tabLst>
                <a:tab pos="342900" algn="l"/>
              </a:tabLst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3.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user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selects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publication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view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more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details</a:t>
            </a: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200"/>
              </a:lnSpc>
            </a:pPr>
          </a:p>
          <a:p>
            <a:pPr algn="l" defTabSz="457200">
              <a:lnSpc>
                <a:spcPts val="1300"/>
              </a:lnSpc>
              <a:tabLst>
                <a:tab pos="342900" algn="l"/>
              </a:tabLst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4.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system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displays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list of authors, abstract etc.</a:t>
            </a: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"/>
              </a:lnSpc>
            </a:pPr>
          </a:p>
          <a:p>
            <a:pPr algn="l" defTabSz="457200">
              <a:lnSpc>
                <a:spcPts val="1300"/>
              </a:lnSpc>
              <a:tabLst>
                <a:tab pos="266700" algn="l"/>
              </a:tabLst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Extension: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None</a:t>
            </a:r>
          </a:p>
          <a:p>
            <a:pPr algn="l" defTabSz="457200">
              <a:lnSpc>
                <a:spcPts val="1300"/>
              </a:lnSpc>
              <a:tabLst>
                <a:tab pos="266700" algn="l"/>
              </a:tabLst>
            </a:pPr>
            <a:r>
              <a:t>  </a:t>
            </a:r>
          </a:p>
          <a:p>
            <a:pPr algn="l" defTabSz="457200">
              <a:lnSpc>
                <a:spcPts val="1300"/>
              </a:lnSpc>
              <a:tabLst>
                <a:tab pos="266700" algn="l"/>
              </a:tabLst>
            </a:pPr>
            <a:r>
              <a:t> 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Post-condition: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user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is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able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view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details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of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publication</a:t>
            </a: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600"/>
              </a:lnSpc>
            </a:pPr>
          </a:p>
          <a:p>
            <a:pPr algn="l">
              <a:lnSpc>
                <a:spcPts val="2000"/>
              </a:lnSpc>
            </a:pPr>
            <a:r>
              <a:rPr b="1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sz="1800">
                <a:latin typeface="Times New Roman"/>
                <a:ea typeface="Times New Roman"/>
                <a:cs typeface="Times New Roman"/>
                <a:sym typeface="Times New Roman"/>
              </a:rPr>
              <a:t>USE</a:t>
            </a:r>
            <a:r>
              <a:rPr b="1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sz="1800">
                <a:latin typeface="Times New Roman"/>
                <a:ea typeface="Times New Roman"/>
                <a:cs typeface="Times New Roman"/>
                <a:sym typeface="Times New Roman"/>
              </a:rPr>
              <a:t>CASE</a:t>
            </a:r>
            <a:r>
              <a:rPr b="1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sz="1800">
                <a:latin typeface="Times New Roman"/>
                <a:ea typeface="Times New Roman"/>
                <a:cs typeface="Times New Roman"/>
                <a:sym typeface="Times New Roman"/>
              </a:rPr>
              <a:t>2:</a:t>
            </a:r>
          </a:p>
          <a:p>
            <a:pPr algn="l">
              <a:lnSpc>
                <a:spcPts val="900"/>
              </a:lnSpc>
            </a:pPr>
          </a:p>
          <a:p>
            <a:pPr algn="l" defTabSz="457200">
              <a:lnSpc>
                <a:spcPts val="1300"/>
              </a:lnSpc>
              <a:tabLst>
                <a:tab pos="266700" algn="l"/>
              </a:tabLst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1300"/>
              </a:lnSpc>
              <a:tabLst>
                <a:tab pos="266700" algn="l"/>
              </a:tabLst>
            </a:pP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1300"/>
              </a:lnSpc>
              <a:tabLst>
                <a:tab pos="266700" algn="l"/>
              </a:tabLst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1300"/>
              </a:lnSpc>
              <a:tabLst>
                <a:tab pos="266700" algn="l"/>
              </a:tabLst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Name: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About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Us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200"/>
              </a:lnSpc>
            </a:pPr>
          </a:p>
          <a:p>
            <a:pPr algn="l" defTabSz="457200">
              <a:lnSpc>
                <a:spcPts val="1300"/>
              </a:lnSpc>
              <a:tabLst>
                <a:tab pos="266700" algn="l"/>
              </a:tabLst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Actor: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User</a:t>
            </a: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"/>
              </a:lnSpc>
            </a:pPr>
          </a:p>
          <a:p>
            <a:pPr algn="l" defTabSz="457200">
              <a:lnSpc>
                <a:spcPts val="1300"/>
              </a:lnSpc>
              <a:tabLst>
                <a:tab pos="266700" algn="l"/>
              </a:tabLst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Preconditions: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None</a:t>
            </a: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200"/>
              </a:lnSpc>
            </a:pPr>
          </a:p>
          <a:p>
            <a:pPr algn="l" defTabSz="457200">
              <a:lnSpc>
                <a:spcPts val="1300"/>
              </a:lnSpc>
              <a:tabLst>
                <a:tab pos="266700" algn="l"/>
              </a:tabLst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Main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success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scenarios:</a:t>
            </a: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200"/>
              </a:lnSpc>
            </a:pPr>
          </a:p>
          <a:p>
            <a:pPr algn="l" defTabSz="457200">
              <a:lnSpc>
                <a:spcPts val="1300"/>
              </a:lnSpc>
              <a:tabLst>
                <a:tab pos="342900" algn="l"/>
              </a:tabLst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1.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user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navigates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"About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Us"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page</a:t>
            </a:r>
          </a:p>
        </p:txBody>
      </p:sp>
      <p:sp>
        <p:nvSpPr>
          <p:cNvPr id="188" name="BDA LAB 8"/>
          <p:cNvSpPr/>
          <p:nvPr/>
        </p:nvSpPr>
        <p:spPr>
          <a:xfrm>
            <a:off x="457200" y="9498927"/>
            <a:ext cx="6900037" cy="146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ts val="1100"/>
              </a:lnSpc>
              <a:tabLst>
                <a:tab pos="6781800" algn="l"/>
              </a:tabLst>
            </a:pP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BDA</a:t>
            </a: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LAB</a:t>
            </a: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