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92" r:id="rId3"/>
    <p:sldId id="1305" r:id="rId5"/>
    <p:sldId id="352" r:id="rId6"/>
    <p:sldId id="1300" r:id="rId7"/>
    <p:sldId id="1284" r:id="rId8"/>
    <p:sldId id="1285" r:id="rId9"/>
    <p:sldId id="1303" r:id="rId10"/>
    <p:sldId id="1304" r:id="rId11"/>
    <p:sldId id="1286" r:id="rId12"/>
    <p:sldId id="1287" r:id="rId13"/>
    <p:sldId id="1293" r:id="rId14"/>
    <p:sldId id="1292" r:id="rId15"/>
    <p:sldId id="1294" r:id="rId16"/>
    <p:sldId id="1295" r:id="rId17"/>
    <p:sldId id="1306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3"/>
        <p:sld r:id="rId6"/>
        <p:sld r:id="rId7"/>
        <p:sld r:id="rId8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ustomXml" Target="../customXml/item3.xml"/><Relationship Id="rId27" Type="http://schemas.openxmlformats.org/officeDocument/2006/relationships/customXml" Target="../customXml/item2.xml"/><Relationship Id="rId26" Type="http://schemas.openxmlformats.org/officeDocument/2006/relationships/customXml" Target="../customXml/item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type="teardrop" r:blip="" rot="45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type="teardrop" r:blip="" rot="225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12"/>
          <a:srcRect/>
          <a:stretch>
            <a:fillRect/>
          </a:stretch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  <a:endParaRPr lang="en-US" sz="1800" b="0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5000"/>
          </a:blip>
          <a:srcRect t="5928" r="746" b="10206"/>
          <a:stretch>
            <a:fillRect/>
          </a:stretch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  <a:endParaRPr lang="en-US" sz="2000" b="1" dirty="0">
              <a:solidFill>
                <a:srgbClr val="161D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  <a:endParaRPr lang="en-US" sz="2000" dirty="0">
              <a:solidFill>
                <a:srgbClr val="161D23"/>
              </a:solidFill>
            </a:endParaRPr>
          </a:p>
        </p:txBody>
      </p:sp>
      <p:sp>
        <p:nvSpPr>
          <p:cNvPr id="13" name="Google Shape;70;p13"/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Members</a:t>
            </a:r>
            <a:endParaRPr lang="en-US" sz="12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5095" y="3956068"/>
            <a:ext cx="2095554" cy="455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Name :sumithra.a</a:t>
            </a:r>
            <a:endParaRPr lang="en-US" sz="11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ID :912421104045</a:t>
            </a:r>
            <a:endParaRPr lang="en-US" sz="11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/>
          <p:cNvSpPr txBox="1"/>
          <p:nvPr/>
        </p:nvSpPr>
        <p:spPr>
          <a:xfrm>
            <a:off x="4330065" y="3627120"/>
            <a:ext cx="352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shanmuganathan engineering college</a:t>
            </a:r>
            <a:endParaRPr lang="en-US" sz="12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3356" y="3956068"/>
            <a:ext cx="2095554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</a:t>
            </a:r>
            <a:endParaRPr lang="en-US" sz="11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1200150"/>
            <a:ext cx="7820660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1075055"/>
            <a:ext cx="8380730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094105"/>
            <a:ext cx="8832850" cy="3895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voting-page</a:t>
            </a:r>
            <a:endParaRPr lang="en-US" b="1" dirty="0"/>
          </a:p>
        </p:txBody>
      </p:sp>
      <p:pic>
        <p:nvPicPr>
          <p:cNvPr id="3" name="Picture 2" descr="Screenshot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144905"/>
            <a:ext cx="9145270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267460"/>
            <a:ext cx="9144635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5888" y="730775"/>
            <a:ext cx="4575716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admin-page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38860"/>
            <a:ext cx="914400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question update-page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1420"/>
            <a:ext cx="8811260" cy="4253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Authentication:</a:t>
            </a:r>
            <a:endParaRPr lang="en-US" b="1" dirty="0"/>
          </a:p>
          <a:p>
            <a:r>
              <a:rPr lang="en-US" dirty="0"/>
              <a:t>Implement user authentication to allow only registered users to vote.</a:t>
            </a:r>
            <a:endParaRPr lang="en-US" dirty="0"/>
          </a:p>
          <a:p>
            <a:r>
              <a:rPr lang="en-US" dirty="0"/>
              <a:t>Associate each vote with a user to prevent duplicate voting.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  <a:endParaRPr lang="en-US" dirty="0"/>
          </a:p>
          <a:p>
            <a:r>
              <a:rPr lang="en-US" dirty="0"/>
              <a:t>Implement validation to ensure users do not exceed the allowed number of choices.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Real-Time Updates:</a:t>
            </a:r>
            <a:endParaRPr lang="en-US" b="1" dirty="0"/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Improved UI/UX:</a:t>
            </a:r>
            <a:endParaRPr lang="en-US" b="1" dirty="0"/>
          </a:p>
          <a:p>
            <a:r>
              <a:rPr lang="en-US" dirty="0"/>
              <a:t>Enhance the user interface with modern design principles and responsive layouts.</a:t>
            </a:r>
            <a:endParaRPr lang="en-US" dirty="0"/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  <a:endParaRPr lang="en-US" sz="30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 panose="020B0604020202020204"/>
                <a:cs typeface="Arial" panose="020B0604020202020204"/>
              </a:rPr>
              <a:t>CAPSTONE PROJECT SHOWCASE</a:t>
            </a:r>
            <a:endParaRPr lang="en-US" sz="2000" b="1">
              <a:solidFill>
                <a:srgbClr val="21316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/>
          <p:cNvSpPr txBox="1"/>
          <p:nvPr/>
        </p:nvSpPr>
        <p:spPr>
          <a:xfrm>
            <a:off x="2131377" y="3072946"/>
            <a:ext cx="4881245" cy="511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Django Framework-sumithra-(4045,SEC)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825" y="1405255"/>
            <a:ext cx="7122795" cy="2506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ea"/>
                <a:cs typeface="+mj-ea"/>
              </a:rPr>
              <a:t>               Casting a ballot is a fundamental concept in our democratic structure. We consider voting to be one of the most essential rights in our society. The proposed </a:t>
            </a:r>
            <a:r>
              <a:rPr lang="en-US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ea"/>
                <a:cs typeface="+mj-ea"/>
              </a:rPr>
              <a:t>e-voting system</a:t>
            </a: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ea"/>
                <a:cs typeface="+mj-ea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2000" dirty="0"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948" y="1338145"/>
            <a:ext cx="7759667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ea"/>
                <a:cs typeface="+mj-ea"/>
              </a:rPr>
              <a:t>               The primary objective of the </a:t>
            </a:r>
            <a:r>
              <a:rPr lang="en-US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ea"/>
                <a:cs typeface="+mj-ea"/>
              </a:rPr>
              <a:t>Python Django online voting system</a:t>
            </a: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ea"/>
                <a:cs typeface="+mj-ea"/>
              </a:rPr>
              <a:t> is</a:t>
            </a:r>
            <a:endParaRPr lang="en-US" sz="20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+mj-ea"/>
              <a:cs typeface="+mj-ea"/>
            </a:endParaRPr>
          </a:p>
          <a:p>
            <a:pPr algn="l"/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ea"/>
                <a:cs typeface="+mj-ea"/>
              </a:rPr>
              <a:t> to provide a convenient and efficient method for eligible voters to cast their votes using the internet.</a:t>
            </a:r>
            <a:endParaRPr lang="en-US" sz="20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+mj-ea"/>
              <a:cs typeface="+mj-ea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ea"/>
                <a:cs typeface="+mj-ea"/>
              </a:rPr>
              <a:t>              Voters can access the voting process through a secure website or a dedicated voting application.</a:t>
            </a:r>
            <a:endParaRPr lang="en-IN" sz="20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+mj-ea"/>
              <a:cs typeface="+mj-ea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111111"/>
                </a:solidFill>
                <a:highlight>
                  <a:srgbClr val="FFFFFF"/>
                </a:highlight>
                <a:latin typeface="+mj-ea"/>
                <a:cs typeface="+mj-ea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20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+mj-ea"/>
              <a:cs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820" y="1276570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Application name : Voting Application</a:t>
            </a:r>
            <a:endParaRPr lang="en-IN" sz="1600" dirty="0"/>
          </a:p>
          <a:p>
            <a:r>
              <a:rPr lang="en-IN" sz="1600" dirty="0"/>
              <a:t>Category              :Web application</a:t>
            </a:r>
            <a:endParaRPr lang="en-IN" sz="1600" dirty="0"/>
          </a:p>
          <a:p>
            <a:r>
              <a:rPr lang="en-IN" sz="1600" dirty="0"/>
              <a:t>Features               :</a:t>
            </a:r>
            <a:endParaRPr lang="en-IN" sz="1600" dirty="0"/>
          </a:p>
          <a:p>
            <a:r>
              <a:rPr lang="en-IN" sz="1600" dirty="0"/>
              <a:t>                              1)conduct polls with questions and multiple choices</a:t>
            </a:r>
            <a:endParaRPr lang="en-IN" sz="1600" dirty="0"/>
          </a:p>
          <a:p>
            <a:r>
              <a:rPr lang="en-IN" sz="1600" dirty="0"/>
              <a:t>                              2)Allow user to vote for their preferred choice</a:t>
            </a:r>
            <a:endParaRPr lang="en-IN" sz="1600" dirty="0"/>
          </a:p>
          <a:p>
            <a:r>
              <a:rPr lang="en-IN" sz="1600" dirty="0"/>
              <a:t>                              3)Display the votes for each questions</a:t>
            </a:r>
            <a:endParaRPr lang="en-IN" sz="1600" dirty="0"/>
          </a:p>
          <a:p>
            <a:r>
              <a:rPr lang="en-IN" sz="1600" dirty="0"/>
              <a:t>                              4)admin panel for adding and managing questions</a:t>
            </a:r>
            <a:endParaRPr lang="en-IN" sz="1600" dirty="0"/>
          </a:p>
          <a:p>
            <a:r>
              <a:rPr lang="en-IN" sz="1600" dirty="0"/>
              <a:t>Technologies Used:</a:t>
            </a:r>
            <a:endParaRPr lang="en-IN" sz="1600" dirty="0"/>
          </a:p>
          <a:p>
            <a:r>
              <a:rPr lang="en-IN" sz="1600" dirty="0"/>
              <a:t>                              Django Framework to create a backend and handle database </a:t>
            </a:r>
            <a:endParaRPr lang="en-IN" sz="1600" dirty="0"/>
          </a:p>
          <a:p>
            <a:r>
              <a:rPr lang="en-IN" sz="1600" dirty="0"/>
              <a:t>                              SQLite Database Django come with </a:t>
            </a:r>
            <a:r>
              <a:rPr lang="en-IN" sz="1600" dirty="0" err="1"/>
              <a:t>sqlite</a:t>
            </a:r>
            <a:r>
              <a:rPr lang="en-IN" sz="1600" dirty="0"/>
              <a:t> by default</a:t>
            </a:r>
            <a:endParaRPr lang="en-IN" sz="1600" dirty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  <a:endParaRPr lang="en-IN" dirty="0"/>
          </a:p>
          <a:p>
            <a:r>
              <a:rPr lang="en-IN" dirty="0"/>
              <a:t>votes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a c t i v i t y   x m l n s = " 9 1 6 2 b d 5 b - 4 e d 9 - 4 d a 3 - b 3 7 6 - 0 5 2 0 4 5 8 0 b a 3 f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5 "   m a : c o n t e n t T y p e D e s c r i p t i o n = " C r e a t e   a   n e w   d o c u m e n t . "   m a : c o n t e n t T y p e S c o p e = " "   m a : v e r s i o n I D = " 7 6 7 0 6 1 8 c 0 3 e 5 4 f b a e 4 a 1 7 e c b 2 d 0 e d 1 0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3 d 6 3 d e 1 c 5 a 2 1 7 0 4 4 e 3 1 e 0 c 8 b 2 6 0 d 3 d 7 1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3706AB80-2608-47D7-8AC8-FA6BC8A9B27C}">
  <ds:schemaRefs/>
</ds:datastoreItem>
</file>

<file path=customXml/itemProps2.xml><?xml version="1.0" encoding="utf-8"?>
<ds:datastoreItem xmlns:ds="http://schemas.openxmlformats.org/officeDocument/2006/customXml" ds:itemID="{A6559A34-456E-49A1-8157-9E3D18BFAD36}">
  <ds:schemaRefs/>
</ds:datastoreItem>
</file>

<file path=customXml/itemProps3.xml><?xml version="1.0" encoding="utf-8"?>
<ds:datastoreItem xmlns:ds="http://schemas.openxmlformats.org/officeDocument/2006/customXml" ds:itemID="{7D9E5D5E-A365-4A49-8140-C8CC82A6160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4056</Words>
  <Application>WPS Presentation</Application>
  <PresentationFormat>On-screen Show (16:9)</PresentationFormat>
  <Paragraphs>137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1</vt:i4>
      </vt:variant>
    </vt:vector>
  </HeadingPairs>
  <TitlesOfParts>
    <vt:vector size="37" baseType="lpstr">
      <vt:lpstr>Arial</vt:lpstr>
      <vt:lpstr>SimSun</vt:lpstr>
      <vt:lpstr>Wingdings</vt:lpstr>
      <vt:lpstr>Arial</vt:lpstr>
      <vt:lpstr>Calibri</vt:lpstr>
      <vt:lpstr>Arial MT</vt:lpstr>
      <vt:lpstr>Times New Roman</vt:lpstr>
      <vt:lpstr>Poppins</vt:lpstr>
      <vt:lpstr>Segoe Print</vt:lpstr>
      <vt:lpstr>-apple-system</vt:lpstr>
      <vt:lpstr>Times New Roman</vt:lpstr>
      <vt:lpstr>Söhne</vt:lpstr>
      <vt:lpstr>Söhne Mono</vt:lpstr>
      <vt:lpstr>Microsoft YaHei</vt:lpstr>
      <vt:lpstr>Arial Unicode MS</vt:lpstr>
      <vt:lpstr>Agency FB</vt:lpstr>
      <vt:lpstr>Simple Light</vt:lpstr>
      <vt:lpstr>PowerPoint 演示文稿</vt:lpstr>
      <vt:lpstr>PowerPoint 演示文稿</vt:lpstr>
      <vt:lpstr>Abstract : Django Online Voting System </vt:lpstr>
      <vt:lpstr>Problem Statement</vt:lpstr>
      <vt:lpstr>Project Overview</vt:lpstr>
      <vt:lpstr>Proposed Solution</vt:lpstr>
      <vt:lpstr>PowerPoint 演示文稿</vt:lpstr>
      <vt:lpstr>PowerPoint 演示文稿</vt:lpstr>
      <vt:lpstr>Technology Used</vt:lpstr>
      <vt:lpstr>Modelling &amp; Results</vt:lpstr>
      <vt:lpstr>Login page</vt:lpstr>
      <vt:lpstr>Register page</vt:lpstr>
      <vt:lpstr>Home-page</vt:lpstr>
      <vt:lpstr>Question-page</vt:lpstr>
      <vt:lpstr>PowerPoint 演示文稿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keerthika.s</cp:lastModifiedBy>
  <cp:revision>9</cp:revision>
  <dcterms:created xsi:type="dcterms:W3CDTF">2024-04-12T06:12:28Z</dcterms:created>
  <dcterms:modified xsi:type="dcterms:W3CDTF">2024-04-12T07:02:23Z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D41EB0B69E4C4A7697BDCCF1B881848E_13</vt:lpwstr>
  </property>
  <property fmtid="{D5CDD505-2E9C-101B-9397-08002B2CF9AE}" pid="4" name="KSOProductBuildVer">
    <vt:lpwstr>1033-12.2.0.16731</vt:lpwstr>
  </property>
</Properties>
</file>