
<file path=[Content_Types].xml><?xml version="1.0" encoding="utf-8"?>
<Types xmlns="http://schemas.openxmlformats.org/package/2006/content-types">
  <Default Extension="docx" ContentType="application/vnd.openxmlformats-officedocument.wordprocessingml.documen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sdx" ContentType="application/vnd.ms-visio.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4"/>
  </p:sldMasterIdLst>
  <p:notesMasterIdLst>
    <p:notesMasterId r:id="rId33"/>
  </p:notesMasterIdLst>
  <p:handoutMasterIdLst>
    <p:handoutMasterId r:id="rId34"/>
  </p:handoutMasterIdLst>
  <p:sldIdLst>
    <p:sldId id="256" r:id="rId5"/>
    <p:sldId id="298" r:id="rId6"/>
    <p:sldId id="261" r:id="rId7"/>
    <p:sldId id="299" r:id="rId8"/>
    <p:sldId id="308" r:id="rId9"/>
    <p:sldId id="302" r:id="rId10"/>
    <p:sldId id="307" r:id="rId11"/>
    <p:sldId id="305" r:id="rId12"/>
    <p:sldId id="309" r:id="rId13"/>
    <p:sldId id="310" r:id="rId14"/>
    <p:sldId id="311" r:id="rId15"/>
    <p:sldId id="312"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292" r:id="rId32"/>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64" autoAdjust="0"/>
    <p:restoredTop sz="94249" autoAdjust="0"/>
  </p:normalViewPr>
  <p:slideViewPr>
    <p:cSldViewPr snapToGrid="0" showGuides="1">
      <p:cViewPr varScale="1">
        <p:scale>
          <a:sx n="113" d="100"/>
          <a:sy n="113" d="100"/>
        </p:scale>
        <p:origin x="642" y="96"/>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75" d="100"/>
          <a:sy n="75" d="100"/>
        </p:scale>
        <p:origin x="4392" y="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svg"/><Relationship Id="rId1" Type="http://schemas.openxmlformats.org/officeDocument/2006/relationships/image" Target="../media/image2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svg"/><Relationship Id="rId1"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17280B-FC62-43F6-8E59-40D3E4E7160F}" type="doc">
      <dgm:prSet loTypeId="urn:microsoft.com/office/officeart/2005/8/layout/vList4" loCatId="picture" qsTypeId="urn:microsoft.com/office/officeart/2005/8/quickstyle/simple1" qsCatId="simple" csTypeId="urn:microsoft.com/office/officeart/2005/8/colors/accent1_2" csCatId="accent1" phldr="1"/>
      <dgm:spPr/>
      <dgm:t>
        <a:bodyPr rtlCol="0"/>
        <a:lstStyle/>
        <a:p>
          <a:pPr rtl="0"/>
          <a:endParaRPr lang="en-US"/>
        </a:p>
      </dgm:t>
    </dgm:pt>
    <dgm:pt modelId="{4BB700F2-5586-4F06-993B-61B69E8D5B2C}">
      <dgm:prSet phldrT="[Text]" custT="1"/>
      <dgm:spPr>
        <a:solidFill>
          <a:schemeClr val="accent1">
            <a:lumMod val="40000"/>
            <a:lumOff val="60000"/>
            <a:alpha val="50000"/>
          </a:schemeClr>
        </a:solidFill>
        <a:ln>
          <a:noFill/>
        </a:ln>
      </dgm:spPr>
      <dgm:t>
        <a:bodyPr rtlCol="0"/>
        <a:lstStyle/>
        <a:p>
          <a:pPr rtl="0">
            <a:buNone/>
          </a:pPr>
          <a:r>
            <a:rPr lang="en-US" altLang="zh-CN" sz="1600" noProof="0" dirty="0">
              <a:solidFill>
                <a:schemeClr val="accent1">
                  <a:lumMod val="50000"/>
                </a:schemeClr>
              </a:solidFill>
              <a:latin typeface="Microsoft YaHei UI" panose="020B0503020204020204" pitchFamily="34" charset="-122"/>
              <a:ea typeface="Microsoft YaHei UI" panose="020B0503020204020204" pitchFamily="34" charset="-122"/>
            </a:rPr>
            <a:t>1.</a:t>
          </a:r>
          <a:r>
            <a:rPr lang="zh-CN" altLang="en-US" sz="1600" noProof="0" dirty="0">
              <a:solidFill>
                <a:schemeClr val="accent1">
                  <a:lumMod val="50000"/>
                </a:schemeClr>
              </a:solidFill>
              <a:latin typeface="Microsoft YaHei UI" panose="020B0503020204020204" pitchFamily="34" charset="-122"/>
              <a:ea typeface="Microsoft YaHei UI" panose="020B0503020204020204" pitchFamily="34" charset="-122"/>
            </a:rPr>
            <a:t>有效解决了网络中的</a:t>
          </a:r>
          <a:r>
            <a:rPr lang="zh-CN" altLang="en-US" sz="1600" noProof="0" dirty="0">
              <a:solidFill>
                <a:schemeClr val="accent5"/>
              </a:solidFill>
              <a:latin typeface="Microsoft YaHei UI" panose="020B0503020204020204" pitchFamily="34" charset="-122"/>
              <a:ea typeface="Microsoft YaHei UI" panose="020B0503020204020204" pitchFamily="34" charset="-122"/>
            </a:rPr>
            <a:t>单点发送、多点接收</a:t>
          </a:r>
          <a:r>
            <a:rPr lang="zh-CN" altLang="en-US" sz="1600" noProof="0" dirty="0">
              <a:solidFill>
                <a:schemeClr val="accent1">
                  <a:lumMod val="50000"/>
                </a:schemeClr>
              </a:solidFill>
              <a:latin typeface="Microsoft YaHei UI" panose="020B0503020204020204" pitchFamily="34" charset="-122"/>
              <a:ea typeface="Microsoft YaHei UI" panose="020B0503020204020204" pitchFamily="34" charset="-122"/>
            </a:rPr>
            <a:t>问题，实现</a:t>
          </a:r>
          <a:r>
            <a:rPr lang="en-US" altLang="zh-CN" sz="1600" noProof="0" dirty="0">
              <a:solidFill>
                <a:schemeClr val="accent1">
                  <a:lumMod val="50000"/>
                </a:schemeClr>
              </a:solidFill>
              <a:latin typeface="Microsoft YaHei UI" panose="020B0503020204020204" pitchFamily="34" charset="-122"/>
              <a:ea typeface="Microsoft YaHei UI" panose="020B0503020204020204" pitchFamily="34" charset="-122"/>
            </a:rPr>
            <a:t>IP</a:t>
          </a:r>
          <a:r>
            <a:rPr lang="zh-CN" altLang="en-US" sz="1600" noProof="0" dirty="0">
              <a:solidFill>
                <a:schemeClr val="accent1">
                  <a:lumMod val="50000"/>
                </a:schemeClr>
              </a:solidFill>
              <a:latin typeface="Microsoft YaHei UI" panose="020B0503020204020204" pitchFamily="34" charset="-122"/>
              <a:ea typeface="Microsoft YaHei UI" panose="020B0503020204020204" pitchFamily="34" charset="-122"/>
            </a:rPr>
            <a:t>网络中点到多点的</a:t>
          </a:r>
          <a:r>
            <a:rPr lang="zh-CN" altLang="en-US" sz="1600" noProof="0" dirty="0">
              <a:solidFill>
                <a:schemeClr val="accent5"/>
              </a:solidFill>
              <a:latin typeface="Microsoft YaHei UI" panose="020B0503020204020204" pitchFamily="34" charset="-122"/>
              <a:ea typeface="Microsoft YaHei UI" panose="020B0503020204020204" pitchFamily="34" charset="-122"/>
            </a:rPr>
            <a:t>高效</a:t>
          </a:r>
          <a:r>
            <a:rPr lang="zh-CN" altLang="en-US" sz="1600" noProof="0" dirty="0">
              <a:solidFill>
                <a:schemeClr val="accent1">
                  <a:lumMod val="50000"/>
                </a:schemeClr>
              </a:solidFill>
              <a:latin typeface="Microsoft YaHei UI" panose="020B0503020204020204" pitchFamily="34" charset="-122"/>
              <a:ea typeface="Microsoft YaHei UI" panose="020B0503020204020204" pitchFamily="34" charset="-122"/>
            </a:rPr>
            <a:t>数据传送；</a:t>
          </a:r>
          <a:endParaRPr lang="zh-CN" altLang="en-US" sz="1900" noProof="0" dirty="0">
            <a:solidFill>
              <a:schemeClr val="tx1"/>
            </a:solidFill>
            <a:latin typeface="Microsoft YaHei UI" panose="020B0503020204020204" pitchFamily="34" charset="-122"/>
            <a:ea typeface="Microsoft YaHei UI" panose="020B0503020204020204" pitchFamily="34" charset="-122"/>
          </a:endParaRPr>
        </a:p>
      </dgm:t>
    </dgm:pt>
    <dgm:pt modelId="{EC1EA70F-65DC-4C32-BE40-6AE8550B4F5A}" type="parTrans" cxnId="{C70992EF-3BB1-4844-891C-2FACEA05E6F3}">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981C2505-640C-41BB-ABA6-7F585F8AFC4D}" type="sibTrans" cxnId="{C70992EF-3BB1-4844-891C-2FACEA05E6F3}">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06EFAFF8-AA49-40CF-9BBC-7AC941DCB075}">
      <dgm:prSet phldrT="[Text]" custT="1"/>
      <dgm:spPr>
        <a:solidFill>
          <a:schemeClr val="accent1">
            <a:lumMod val="40000"/>
            <a:lumOff val="60000"/>
            <a:alpha val="50000"/>
          </a:schemeClr>
        </a:solidFill>
        <a:ln>
          <a:noFill/>
        </a:ln>
      </dgm:spPr>
      <dgm:t>
        <a:bodyPr rtlCol="0"/>
        <a:lstStyle/>
        <a:p>
          <a:pPr rtl="0"/>
          <a:r>
            <a:rPr lang="en-US" altLang="zh-CN" sz="1600" noProof="0" dirty="0">
              <a:solidFill>
                <a:schemeClr val="accent1">
                  <a:lumMod val="50000"/>
                </a:schemeClr>
              </a:solidFill>
              <a:latin typeface="Microsoft YaHei UI" panose="020B0503020204020204" pitchFamily="34" charset="-122"/>
              <a:ea typeface="Microsoft YaHei UI" panose="020B0503020204020204" pitchFamily="34" charset="-122"/>
            </a:rPr>
            <a:t>2.</a:t>
          </a:r>
          <a:r>
            <a:rPr lang="zh-CN" altLang="en-US" sz="1600" noProof="0" dirty="0">
              <a:solidFill>
                <a:schemeClr val="accent1">
                  <a:lumMod val="50000"/>
                </a:schemeClr>
              </a:solidFill>
              <a:latin typeface="Microsoft YaHei UI" panose="020B0503020204020204" pitchFamily="34" charset="-122"/>
              <a:ea typeface="Microsoft YaHei UI" panose="020B0503020204020204" pitchFamily="34" charset="-122"/>
            </a:rPr>
            <a:t>能够大量节约网络带宽，降低网络负载；</a:t>
          </a:r>
          <a:r>
            <a:rPr lang="en-US" altLang="zh-CN" sz="1600" noProof="0" dirty="0">
              <a:solidFill>
                <a:schemeClr val="accent1">
                  <a:lumMod val="50000"/>
                </a:schemeClr>
              </a:solidFill>
              <a:latin typeface="Microsoft YaHei UI" panose="020B0503020204020204" pitchFamily="34" charset="-122"/>
              <a:ea typeface="Microsoft YaHei UI" panose="020B0503020204020204" pitchFamily="34" charset="-122"/>
            </a:rPr>
            <a:t>	</a:t>
          </a:r>
          <a:endParaRPr lang="zh-CN" altLang="en-US" sz="1900" noProof="0" dirty="0">
            <a:solidFill>
              <a:schemeClr val="tx1"/>
            </a:solidFill>
            <a:latin typeface="Microsoft YaHei UI" panose="020B0503020204020204" pitchFamily="34" charset="-122"/>
            <a:ea typeface="Microsoft YaHei UI" panose="020B0503020204020204" pitchFamily="34" charset="-122"/>
          </a:endParaRPr>
        </a:p>
      </dgm:t>
    </dgm:pt>
    <dgm:pt modelId="{F862937C-98BE-4CF0-899C-98888EA9A521}" type="parTrans" cxnId="{66EC5C68-9DA5-43B3-AA6E-14E91AFE0431}">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A0181A8A-87E6-4483-A087-FF165ADA1415}" type="sibTrans" cxnId="{66EC5C68-9DA5-43B3-AA6E-14E91AFE0431}">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B46F18F3-713A-45EF-B403-8225C417855E}">
      <dgm:prSet phldrT="[Text]" custT="1"/>
      <dgm:spPr>
        <a:solidFill>
          <a:schemeClr val="accent1">
            <a:lumMod val="40000"/>
            <a:lumOff val="60000"/>
            <a:alpha val="50000"/>
          </a:schemeClr>
        </a:solidFill>
        <a:ln>
          <a:noFill/>
        </a:ln>
      </dgm:spPr>
      <dgm:t>
        <a:bodyPr rtlCol="0"/>
        <a:lstStyle/>
        <a:p>
          <a:pPr rtl="0"/>
          <a:r>
            <a:rPr lang="en-US" altLang="zh-CN" sz="1600" noProof="0" dirty="0">
              <a:solidFill>
                <a:schemeClr val="accent1">
                  <a:lumMod val="50000"/>
                </a:schemeClr>
              </a:solidFill>
              <a:latin typeface="Microsoft YaHei UI" panose="020B0503020204020204" pitchFamily="34" charset="-122"/>
              <a:ea typeface="Microsoft YaHei UI" panose="020B0503020204020204" pitchFamily="34" charset="-122"/>
            </a:rPr>
            <a:t>3.</a:t>
          </a:r>
          <a:r>
            <a:rPr lang="zh-CN" altLang="en-US" sz="1600" noProof="0" dirty="0">
              <a:solidFill>
                <a:schemeClr val="accent1">
                  <a:lumMod val="50000"/>
                </a:schemeClr>
              </a:solidFill>
              <a:latin typeface="Microsoft YaHei UI" panose="020B0503020204020204" pitchFamily="34" charset="-122"/>
              <a:ea typeface="Microsoft YaHei UI" panose="020B0503020204020204" pitchFamily="34" charset="-122"/>
            </a:rPr>
            <a:t>利用组播特性很方便的提供一些增值业务，例如在线直播、网络电台等。</a:t>
          </a:r>
        </a:p>
      </dgm:t>
    </dgm:pt>
    <dgm:pt modelId="{800A3811-21A6-40B5-9CE2-D867849DD5EE}" type="parTrans" cxnId="{75160A5F-A4DE-475E-AADF-1BEED1355089}">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3828CE19-B1AD-4122-BD0B-90ACA19E22C8}" type="sibTrans" cxnId="{75160A5F-A4DE-475E-AADF-1BEED1355089}">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A7F2AB13-11BB-49ED-9FC9-00C1C2DAF5E0}" type="pres">
      <dgm:prSet presAssocID="{BD17280B-FC62-43F6-8E59-40D3E4E7160F}" presName="linear" presStyleCnt="0">
        <dgm:presLayoutVars>
          <dgm:dir/>
          <dgm:resizeHandles val="exact"/>
        </dgm:presLayoutVars>
      </dgm:prSet>
      <dgm:spPr/>
    </dgm:pt>
    <dgm:pt modelId="{711DDEE8-749D-4FD0-9E07-30D9DD73A965}" type="pres">
      <dgm:prSet presAssocID="{4BB700F2-5586-4F06-993B-61B69E8D5B2C}" presName="comp" presStyleCnt="0"/>
      <dgm:spPr/>
    </dgm:pt>
    <dgm:pt modelId="{83C74947-BCCF-4572-B0F7-27BEA17D34DC}" type="pres">
      <dgm:prSet presAssocID="{4BB700F2-5586-4F06-993B-61B69E8D5B2C}" presName="box" presStyleLbl="node1" presStyleIdx="0" presStyleCnt="3" custLinFactNeighborX="-561"/>
      <dgm:spPr/>
    </dgm:pt>
    <dgm:pt modelId="{3816D2E7-32B2-4F06-938F-81F6F19ACE9B}" type="pres">
      <dgm:prSet presAssocID="{4BB700F2-5586-4F06-993B-61B69E8D5B2C}" presName="img" presStyleLbl="fgImgPlac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t="-62000" b="-62000"/>
          </a:stretch>
        </a:blipFill>
      </dgm:spPr>
      <dgm:extLst>
        <a:ext uri="{E40237B7-FDA0-4F09-8148-C483321AD2D9}">
          <dgm14:cNvPr xmlns:dgm14="http://schemas.microsoft.com/office/drawing/2010/diagram" id="0" name="" descr="头上的大脑 纯色填充"/>
        </a:ext>
      </dgm:extLst>
    </dgm:pt>
    <dgm:pt modelId="{36246A83-ED8C-4688-B6E6-A159EE007814}" type="pres">
      <dgm:prSet presAssocID="{4BB700F2-5586-4F06-993B-61B69E8D5B2C}" presName="text" presStyleLbl="node1" presStyleIdx="0" presStyleCnt="3">
        <dgm:presLayoutVars>
          <dgm:bulletEnabled val="1"/>
        </dgm:presLayoutVars>
      </dgm:prSet>
      <dgm:spPr/>
    </dgm:pt>
    <dgm:pt modelId="{A685AAC3-5FB2-4BA5-AAC5-D6BDFC8CCB3D}" type="pres">
      <dgm:prSet presAssocID="{981C2505-640C-41BB-ABA6-7F585F8AFC4D}" presName="spacer" presStyleCnt="0"/>
      <dgm:spPr/>
    </dgm:pt>
    <dgm:pt modelId="{311B53C2-96FE-45E2-AFCE-C914FCD22961}" type="pres">
      <dgm:prSet presAssocID="{06EFAFF8-AA49-40CF-9BBC-7AC941DCB075}" presName="comp" presStyleCnt="0"/>
      <dgm:spPr/>
    </dgm:pt>
    <dgm:pt modelId="{BB59FD8F-6B01-41DB-9A7C-DFFE3B498D71}" type="pres">
      <dgm:prSet presAssocID="{06EFAFF8-AA49-40CF-9BBC-7AC941DCB075}" presName="box" presStyleLbl="node1" presStyleIdx="1" presStyleCnt="3"/>
      <dgm:spPr/>
    </dgm:pt>
    <dgm:pt modelId="{0E2A9145-9B06-4995-B6B8-3BABB54ADB89}" type="pres">
      <dgm:prSet presAssocID="{06EFAFF8-AA49-40CF-9BBC-7AC941DCB075}" presName="img"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62000" b="-62000"/>
          </a:stretch>
        </a:blipFill>
      </dgm:spPr>
      <dgm:extLst>
        <a:ext uri="{E40237B7-FDA0-4F09-8148-C483321AD2D9}">
          <dgm14:cNvPr xmlns:dgm14="http://schemas.microsoft.com/office/drawing/2010/diagram" id="0" name="" descr="Internet 纯色填充"/>
        </a:ext>
      </dgm:extLst>
    </dgm:pt>
    <dgm:pt modelId="{12A7CA12-D974-40EC-B62F-215F7EBC2211}" type="pres">
      <dgm:prSet presAssocID="{06EFAFF8-AA49-40CF-9BBC-7AC941DCB075}" presName="text" presStyleLbl="node1" presStyleIdx="1" presStyleCnt="3">
        <dgm:presLayoutVars>
          <dgm:bulletEnabled val="1"/>
        </dgm:presLayoutVars>
      </dgm:prSet>
      <dgm:spPr/>
    </dgm:pt>
    <dgm:pt modelId="{6FCC11CA-CA2D-4D95-A1FB-2387E697534E}" type="pres">
      <dgm:prSet presAssocID="{A0181A8A-87E6-4483-A087-FF165ADA1415}" presName="spacer" presStyleCnt="0"/>
      <dgm:spPr/>
    </dgm:pt>
    <dgm:pt modelId="{D422BFF6-457C-4B58-A989-AC219E2DCB6F}" type="pres">
      <dgm:prSet presAssocID="{B46F18F3-713A-45EF-B403-8225C417855E}" presName="comp" presStyleCnt="0"/>
      <dgm:spPr/>
    </dgm:pt>
    <dgm:pt modelId="{2CC99868-992E-4760-B38C-0BB6FA345630}" type="pres">
      <dgm:prSet presAssocID="{B46F18F3-713A-45EF-B403-8225C417855E}" presName="box" presStyleLbl="node1" presStyleIdx="2" presStyleCnt="3"/>
      <dgm:spPr/>
    </dgm:pt>
    <dgm:pt modelId="{B0DA72D5-04A3-4B2D-B9B6-5019068A263B}" type="pres">
      <dgm:prSet presAssocID="{B46F18F3-713A-45EF-B403-8225C417855E}" presName="img" presStyleLbl="fgImgPlace1" presStyleIdx="2" presStyleCnt="3" custLinFactNeighborX="-1155"/>
      <dgm:spPr>
        <a:blipFill>
          <a:blip xmlns:r="http://schemas.openxmlformats.org/officeDocument/2006/relationships" r:embed="rId5">
            <a:extLst>
              <a:ext uri="{96DAC541-7B7A-43D3-8B79-37D633B846F1}">
                <asvg:svgBlip xmlns:asvg="http://schemas.microsoft.com/office/drawing/2016/SVG/main" r:embed="rId6"/>
              </a:ext>
            </a:extLst>
          </a:blip>
          <a:srcRect/>
          <a:stretch>
            <a:fillRect t="-62000" b="-62000"/>
          </a:stretch>
        </a:blipFill>
      </dgm:spPr>
      <dgm:extLst>
        <a:ext uri="{E40237B7-FDA0-4F09-8148-C483321AD2D9}">
          <dgm14:cNvPr xmlns:dgm14="http://schemas.microsoft.com/office/drawing/2010/diagram" id="0" name="" descr="显示器 纯色填充"/>
        </a:ext>
      </dgm:extLst>
    </dgm:pt>
    <dgm:pt modelId="{4F98AD5D-FF46-411E-B9EF-2EB694B542BA}" type="pres">
      <dgm:prSet presAssocID="{B46F18F3-713A-45EF-B403-8225C417855E}" presName="text" presStyleLbl="node1" presStyleIdx="2" presStyleCnt="3">
        <dgm:presLayoutVars>
          <dgm:bulletEnabled val="1"/>
        </dgm:presLayoutVars>
      </dgm:prSet>
      <dgm:spPr/>
    </dgm:pt>
  </dgm:ptLst>
  <dgm:cxnLst>
    <dgm:cxn modelId="{75160A5F-A4DE-475E-AADF-1BEED1355089}" srcId="{BD17280B-FC62-43F6-8E59-40D3E4E7160F}" destId="{B46F18F3-713A-45EF-B403-8225C417855E}" srcOrd="2" destOrd="0" parTransId="{800A3811-21A6-40B5-9CE2-D867849DD5EE}" sibTransId="{3828CE19-B1AD-4122-BD0B-90ACA19E22C8}"/>
    <dgm:cxn modelId="{F2F85C43-2AFF-4297-974F-F494827DE524}" type="presOf" srcId="{B46F18F3-713A-45EF-B403-8225C417855E}" destId="{4F98AD5D-FF46-411E-B9EF-2EB694B542BA}" srcOrd="1" destOrd="0" presId="urn:microsoft.com/office/officeart/2005/8/layout/vList4"/>
    <dgm:cxn modelId="{66EC5C68-9DA5-43B3-AA6E-14E91AFE0431}" srcId="{BD17280B-FC62-43F6-8E59-40D3E4E7160F}" destId="{06EFAFF8-AA49-40CF-9BBC-7AC941DCB075}" srcOrd="1" destOrd="0" parTransId="{F862937C-98BE-4CF0-899C-98888EA9A521}" sibTransId="{A0181A8A-87E6-4483-A087-FF165ADA1415}"/>
    <dgm:cxn modelId="{E9E4864B-F3B2-46F4-A5CD-295945E92560}" type="presOf" srcId="{06EFAFF8-AA49-40CF-9BBC-7AC941DCB075}" destId="{BB59FD8F-6B01-41DB-9A7C-DFFE3B498D71}" srcOrd="0" destOrd="0" presId="urn:microsoft.com/office/officeart/2005/8/layout/vList4"/>
    <dgm:cxn modelId="{16D8C27E-0CA1-4E14-BDA8-D82CEC681B67}" type="presOf" srcId="{B46F18F3-713A-45EF-B403-8225C417855E}" destId="{2CC99868-992E-4760-B38C-0BB6FA345630}" srcOrd="0" destOrd="0" presId="urn:microsoft.com/office/officeart/2005/8/layout/vList4"/>
    <dgm:cxn modelId="{EB3E168B-5484-4046-AF71-71FFE8FCC22A}" type="presOf" srcId="{BD17280B-FC62-43F6-8E59-40D3E4E7160F}" destId="{A7F2AB13-11BB-49ED-9FC9-00C1C2DAF5E0}" srcOrd="0" destOrd="0" presId="urn:microsoft.com/office/officeart/2005/8/layout/vList4"/>
    <dgm:cxn modelId="{C154999A-0817-4E4C-A0BA-E31EA13A5728}" type="presOf" srcId="{4BB700F2-5586-4F06-993B-61B69E8D5B2C}" destId="{83C74947-BCCF-4572-B0F7-27BEA17D34DC}" srcOrd="0" destOrd="0" presId="urn:microsoft.com/office/officeart/2005/8/layout/vList4"/>
    <dgm:cxn modelId="{963B36D1-33D9-4C11-858D-400E21CF32F1}" type="presOf" srcId="{06EFAFF8-AA49-40CF-9BBC-7AC941DCB075}" destId="{12A7CA12-D974-40EC-B62F-215F7EBC2211}" srcOrd="1" destOrd="0" presId="urn:microsoft.com/office/officeart/2005/8/layout/vList4"/>
    <dgm:cxn modelId="{C70992EF-3BB1-4844-891C-2FACEA05E6F3}" srcId="{BD17280B-FC62-43F6-8E59-40D3E4E7160F}" destId="{4BB700F2-5586-4F06-993B-61B69E8D5B2C}" srcOrd="0" destOrd="0" parTransId="{EC1EA70F-65DC-4C32-BE40-6AE8550B4F5A}" sibTransId="{981C2505-640C-41BB-ABA6-7F585F8AFC4D}"/>
    <dgm:cxn modelId="{8638B0FE-E0A0-4869-9166-641CAFAFFB86}" type="presOf" srcId="{4BB700F2-5586-4F06-993B-61B69E8D5B2C}" destId="{36246A83-ED8C-4688-B6E6-A159EE007814}" srcOrd="1" destOrd="0" presId="urn:microsoft.com/office/officeart/2005/8/layout/vList4"/>
    <dgm:cxn modelId="{9B8A325B-4472-4805-88FC-68FF700B7084}" type="presParOf" srcId="{A7F2AB13-11BB-49ED-9FC9-00C1C2DAF5E0}" destId="{711DDEE8-749D-4FD0-9E07-30D9DD73A965}" srcOrd="0" destOrd="0" presId="urn:microsoft.com/office/officeart/2005/8/layout/vList4"/>
    <dgm:cxn modelId="{6B41F3F1-90E5-4E86-AC96-6E9D30180E34}" type="presParOf" srcId="{711DDEE8-749D-4FD0-9E07-30D9DD73A965}" destId="{83C74947-BCCF-4572-B0F7-27BEA17D34DC}" srcOrd="0" destOrd="0" presId="urn:microsoft.com/office/officeart/2005/8/layout/vList4"/>
    <dgm:cxn modelId="{8FD82872-5452-4376-A0C4-35DF17396F82}" type="presParOf" srcId="{711DDEE8-749D-4FD0-9E07-30D9DD73A965}" destId="{3816D2E7-32B2-4F06-938F-81F6F19ACE9B}" srcOrd="1" destOrd="0" presId="urn:microsoft.com/office/officeart/2005/8/layout/vList4"/>
    <dgm:cxn modelId="{54044185-B977-4B45-8DBC-926B28763BB1}" type="presParOf" srcId="{711DDEE8-749D-4FD0-9E07-30D9DD73A965}" destId="{36246A83-ED8C-4688-B6E6-A159EE007814}" srcOrd="2" destOrd="0" presId="urn:microsoft.com/office/officeart/2005/8/layout/vList4"/>
    <dgm:cxn modelId="{08651B43-7CC7-46D7-8927-617C1683A522}" type="presParOf" srcId="{A7F2AB13-11BB-49ED-9FC9-00C1C2DAF5E0}" destId="{A685AAC3-5FB2-4BA5-AAC5-D6BDFC8CCB3D}" srcOrd="1" destOrd="0" presId="urn:microsoft.com/office/officeart/2005/8/layout/vList4"/>
    <dgm:cxn modelId="{6194DA32-E5AD-46FB-A6A9-539A914D271F}" type="presParOf" srcId="{A7F2AB13-11BB-49ED-9FC9-00C1C2DAF5E0}" destId="{311B53C2-96FE-45E2-AFCE-C914FCD22961}" srcOrd="2" destOrd="0" presId="urn:microsoft.com/office/officeart/2005/8/layout/vList4"/>
    <dgm:cxn modelId="{1A0CBB24-7730-4993-B066-E08B17107F0E}" type="presParOf" srcId="{311B53C2-96FE-45E2-AFCE-C914FCD22961}" destId="{BB59FD8F-6B01-41DB-9A7C-DFFE3B498D71}" srcOrd="0" destOrd="0" presId="urn:microsoft.com/office/officeart/2005/8/layout/vList4"/>
    <dgm:cxn modelId="{B2D752F9-FACE-4AA5-BC24-AEA5A6B8B942}" type="presParOf" srcId="{311B53C2-96FE-45E2-AFCE-C914FCD22961}" destId="{0E2A9145-9B06-4995-B6B8-3BABB54ADB89}" srcOrd="1" destOrd="0" presId="urn:microsoft.com/office/officeart/2005/8/layout/vList4"/>
    <dgm:cxn modelId="{A8938844-1C77-4B5F-A1DB-80E6AE5368F2}" type="presParOf" srcId="{311B53C2-96FE-45E2-AFCE-C914FCD22961}" destId="{12A7CA12-D974-40EC-B62F-215F7EBC2211}" srcOrd="2" destOrd="0" presId="urn:microsoft.com/office/officeart/2005/8/layout/vList4"/>
    <dgm:cxn modelId="{EBFEC6F7-4163-497F-9B53-7A5D24089C5A}" type="presParOf" srcId="{A7F2AB13-11BB-49ED-9FC9-00C1C2DAF5E0}" destId="{6FCC11CA-CA2D-4D95-A1FB-2387E697534E}" srcOrd="3" destOrd="0" presId="urn:microsoft.com/office/officeart/2005/8/layout/vList4"/>
    <dgm:cxn modelId="{31D3D114-EAC1-4E32-9645-F14F29CEDA15}" type="presParOf" srcId="{A7F2AB13-11BB-49ED-9FC9-00C1C2DAF5E0}" destId="{D422BFF6-457C-4B58-A989-AC219E2DCB6F}" srcOrd="4" destOrd="0" presId="urn:microsoft.com/office/officeart/2005/8/layout/vList4"/>
    <dgm:cxn modelId="{8A097927-F9D7-4F4E-AB39-847DCED7385E}" type="presParOf" srcId="{D422BFF6-457C-4B58-A989-AC219E2DCB6F}" destId="{2CC99868-992E-4760-B38C-0BB6FA345630}" srcOrd="0" destOrd="0" presId="urn:microsoft.com/office/officeart/2005/8/layout/vList4"/>
    <dgm:cxn modelId="{D6FB5260-F03B-43A0-8696-824E2DA67627}" type="presParOf" srcId="{D422BFF6-457C-4B58-A989-AC219E2DCB6F}" destId="{B0DA72D5-04A3-4B2D-B9B6-5019068A263B}" srcOrd="1" destOrd="0" presId="urn:microsoft.com/office/officeart/2005/8/layout/vList4"/>
    <dgm:cxn modelId="{E81D801C-5771-4CF8-9B56-BC04DA639B7C}" type="presParOf" srcId="{D422BFF6-457C-4B58-A989-AC219E2DCB6F}" destId="{4F98AD5D-FF46-411E-B9EF-2EB694B542BA}" srcOrd="2" destOrd="0" presId="urn:microsoft.com/office/officeart/2005/8/layout/vList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1B30D7-E49D-4351-855E-F53801386D12}" type="doc">
      <dgm:prSet loTypeId="urn:microsoft.com/office/officeart/2005/8/layout/target3" loCatId="relationship" qsTypeId="urn:microsoft.com/office/officeart/2005/8/quickstyle/3d1" qsCatId="3D" csTypeId="urn:microsoft.com/office/officeart/2005/8/colors/colorful1" csCatId="colorful"/>
      <dgm:spPr/>
      <dgm:t>
        <a:bodyPr/>
        <a:lstStyle/>
        <a:p>
          <a:endParaRPr lang="zh-CN" altLang="en-US"/>
        </a:p>
      </dgm:t>
    </dgm:pt>
    <dgm:pt modelId="{9B51EFCF-D41D-4945-BE1F-F847F258668C}">
      <dgm:prSet/>
      <dgm:spPr/>
      <dgm:t>
        <a:bodyPr/>
        <a:lstStyle/>
        <a:p>
          <a:r>
            <a:rPr lang="en-US" b="0" i="0" dirty="0"/>
            <a:t>IGMP</a:t>
          </a:r>
          <a:r>
            <a:rPr lang="zh-CN" b="0" i="0" dirty="0"/>
            <a:t>是针对</a:t>
          </a:r>
          <a:r>
            <a:rPr lang="en-US" b="0" i="0" dirty="0"/>
            <a:t>IP</a:t>
          </a:r>
          <a:r>
            <a:rPr lang="zh-CN" b="0" i="0" dirty="0"/>
            <a:t>层设计的，只能记录路由器上的三层接口与</a:t>
          </a:r>
          <a:r>
            <a:rPr lang="en-US" b="0" i="0" dirty="0"/>
            <a:t>IP</a:t>
          </a:r>
          <a:r>
            <a:rPr lang="zh-CN" b="0" i="0" dirty="0"/>
            <a:t>组播地址的对应关系。但在很多情况下，组播报文不可避免地要经过一些交换机，如果没有一种机制将二层端口与组播</a:t>
          </a:r>
          <a:r>
            <a:rPr lang="en-US" b="0" i="0" dirty="0"/>
            <a:t>MAC</a:t>
          </a:r>
          <a:r>
            <a:rPr lang="zh-CN" b="0" i="0" dirty="0"/>
            <a:t>地址对应起来，组播报文就会转发给交换机的所有端口，这显然会浪费大量的系统资源。</a:t>
          </a:r>
          <a:endParaRPr lang="zh-CN" dirty="0"/>
        </a:p>
      </dgm:t>
    </dgm:pt>
    <dgm:pt modelId="{7066A72D-0D52-4136-AB48-855C49A330F3}" type="parTrans" cxnId="{82703733-B3FE-4C4D-B960-B21779476AD4}">
      <dgm:prSet/>
      <dgm:spPr/>
      <dgm:t>
        <a:bodyPr/>
        <a:lstStyle/>
        <a:p>
          <a:endParaRPr lang="zh-CN" altLang="en-US"/>
        </a:p>
      </dgm:t>
    </dgm:pt>
    <dgm:pt modelId="{6DB30BFC-905A-4F3D-9EDF-21CDFC96D3B2}" type="sibTrans" cxnId="{82703733-B3FE-4C4D-B960-B21779476AD4}">
      <dgm:prSet/>
      <dgm:spPr/>
      <dgm:t>
        <a:bodyPr/>
        <a:lstStyle/>
        <a:p>
          <a:endParaRPr lang="zh-CN" altLang="en-US"/>
        </a:p>
      </dgm:t>
    </dgm:pt>
    <dgm:pt modelId="{5E5F52FF-443E-41C6-AF21-6CD181544C6E}">
      <dgm:prSet/>
      <dgm:spPr/>
      <dgm:t>
        <a:bodyPr/>
        <a:lstStyle/>
        <a:p>
          <a:r>
            <a:rPr lang="en-US" b="0" i="0" dirty="0"/>
            <a:t>IGMP Snooping</a:t>
          </a:r>
          <a:r>
            <a:rPr lang="zh-CN" b="0" i="0" dirty="0"/>
            <a:t>的出现就可以解决这个问题，其工作原理为：主机发往</a:t>
          </a:r>
          <a:r>
            <a:rPr lang="en-US" b="0" i="0" dirty="0"/>
            <a:t>IGMP</a:t>
          </a:r>
          <a:r>
            <a:rPr lang="zh-CN" b="0" i="0" dirty="0"/>
            <a:t>查询器的报告消息经过交换机时，交换机对这个消息进行监听并记录下来，为端口和组播</a:t>
          </a:r>
          <a:r>
            <a:rPr lang="en-US" b="0" i="0" dirty="0"/>
            <a:t>MAC</a:t>
          </a:r>
          <a:r>
            <a:rPr lang="zh-CN" b="0" i="0" dirty="0"/>
            <a:t>地址建立起映射关系；当交换机收到组播数据时，根据这样的映射关系，只向连有组成员的端口转发组播数据。</a:t>
          </a:r>
          <a:endParaRPr lang="zh-CN" dirty="0"/>
        </a:p>
      </dgm:t>
    </dgm:pt>
    <dgm:pt modelId="{EF719186-22EF-4355-95AE-100D664FA336}" type="parTrans" cxnId="{D714C0F1-4861-488E-9108-2E761E963808}">
      <dgm:prSet/>
      <dgm:spPr/>
      <dgm:t>
        <a:bodyPr/>
        <a:lstStyle/>
        <a:p>
          <a:endParaRPr lang="zh-CN" altLang="en-US"/>
        </a:p>
      </dgm:t>
    </dgm:pt>
    <dgm:pt modelId="{BC3B740E-15D8-424E-B380-C217B861A4E0}" type="sibTrans" cxnId="{D714C0F1-4861-488E-9108-2E761E963808}">
      <dgm:prSet/>
      <dgm:spPr/>
      <dgm:t>
        <a:bodyPr/>
        <a:lstStyle/>
        <a:p>
          <a:endParaRPr lang="zh-CN" altLang="en-US"/>
        </a:p>
      </dgm:t>
    </dgm:pt>
    <dgm:pt modelId="{79AF679D-2E53-46DA-8ECE-F76331D44A66}" type="pres">
      <dgm:prSet presAssocID="{A21B30D7-E49D-4351-855E-F53801386D12}" presName="Name0" presStyleCnt="0">
        <dgm:presLayoutVars>
          <dgm:chMax val="7"/>
          <dgm:dir/>
          <dgm:animLvl val="lvl"/>
          <dgm:resizeHandles val="exact"/>
        </dgm:presLayoutVars>
      </dgm:prSet>
      <dgm:spPr/>
    </dgm:pt>
    <dgm:pt modelId="{047ED683-F42C-4B59-88F3-25724CE0518D}" type="pres">
      <dgm:prSet presAssocID="{9B51EFCF-D41D-4945-BE1F-F847F258668C}" presName="circle1" presStyleLbl="node1" presStyleIdx="0" presStyleCnt="2"/>
      <dgm:spPr/>
    </dgm:pt>
    <dgm:pt modelId="{7A9586FD-5E1A-4DE1-95AD-0EDDF63838AD}" type="pres">
      <dgm:prSet presAssocID="{9B51EFCF-D41D-4945-BE1F-F847F258668C}" presName="space" presStyleCnt="0"/>
      <dgm:spPr/>
    </dgm:pt>
    <dgm:pt modelId="{4270B4B2-60A6-4477-A2FE-277581F142AA}" type="pres">
      <dgm:prSet presAssocID="{9B51EFCF-D41D-4945-BE1F-F847F258668C}" presName="rect1" presStyleLbl="alignAcc1" presStyleIdx="0" presStyleCnt="2"/>
      <dgm:spPr/>
    </dgm:pt>
    <dgm:pt modelId="{82E32C80-5B9C-4570-A779-4F54632C0591}" type="pres">
      <dgm:prSet presAssocID="{5E5F52FF-443E-41C6-AF21-6CD181544C6E}" presName="vertSpace2" presStyleLbl="node1" presStyleIdx="0" presStyleCnt="2"/>
      <dgm:spPr/>
    </dgm:pt>
    <dgm:pt modelId="{7646C89D-9A78-4B5E-8F1B-9F57B980730C}" type="pres">
      <dgm:prSet presAssocID="{5E5F52FF-443E-41C6-AF21-6CD181544C6E}" presName="circle2" presStyleLbl="node1" presStyleIdx="1" presStyleCnt="2"/>
      <dgm:spPr/>
    </dgm:pt>
    <dgm:pt modelId="{68BB1E5C-B6B1-47A2-A4AF-FD764EB10A06}" type="pres">
      <dgm:prSet presAssocID="{5E5F52FF-443E-41C6-AF21-6CD181544C6E}" presName="rect2" presStyleLbl="alignAcc1" presStyleIdx="1" presStyleCnt="2"/>
      <dgm:spPr/>
    </dgm:pt>
    <dgm:pt modelId="{B7944DEC-4418-429F-A660-F642543AC4B6}" type="pres">
      <dgm:prSet presAssocID="{9B51EFCF-D41D-4945-BE1F-F847F258668C}" presName="rect1ParTxNoCh" presStyleLbl="alignAcc1" presStyleIdx="1" presStyleCnt="2">
        <dgm:presLayoutVars>
          <dgm:chMax val="1"/>
          <dgm:bulletEnabled val="1"/>
        </dgm:presLayoutVars>
      </dgm:prSet>
      <dgm:spPr/>
    </dgm:pt>
    <dgm:pt modelId="{217E1E11-F154-4908-B3DE-5175010FA869}" type="pres">
      <dgm:prSet presAssocID="{5E5F52FF-443E-41C6-AF21-6CD181544C6E}" presName="rect2ParTxNoCh" presStyleLbl="alignAcc1" presStyleIdx="1" presStyleCnt="2">
        <dgm:presLayoutVars>
          <dgm:chMax val="1"/>
          <dgm:bulletEnabled val="1"/>
        </dgm:presLayoutVars>
      </dgm:prSet>
      <dgm:spPr/>
    </dgm:pt>
  </dgm:ptLst>
  <dgm:cxnLst>
    <dgm:cxn modelId="{6D650F23-A778-4BBD-A90C-A4E87F753731}" type="presOf" srcId="{9B51EFCF-D41D-4945-BE1F-F847F258668C}" destId="{4270B4B2-60A6-4477-A2FE-277581F142AA}" srcOrd="0" destOrd="0" presId="urn:microsoft.com/office/officeart/2005/8/layout/target3"/>
    <dgm:cxn modelId="{82703733-B3FE-4C4D-B960-B21779476AD4}" srcId="{A21B30D7-E49D-4351-855E-F53801386D12}" destId="{9B51EFCF-D41D-4945-BE1F-F847F258668C}" srcOrd="0" destOrd="0" parTransId="{7066A72D-0D52-4136-AB48-855C49A330F3}" sibTransId="{6DB30BFC-905A-4F3D-9EDF-21CDFC96D3B2}"/>
    <dgm:cxn modelId="{0D5F7B53-9A23-49B0-9DDE-BC2FAFA07B30}" type="presOf" srcId="{5E5F52FF-443E-41C6-AF21-6CD181544C6E}" destId="{68BB1E5C-B6B1-47A2-A4AF-FD764EB10A06}" srcOrd="0" destOrd="0" presId="urn:microsoft.com/office/officeart/2005/8/layout/target3"/>
    <dgm:cxn modelId="{1D045B7E-C6C2-4DF5-A325-0B5C1EB2A88D}" type="presOf" srcId="{9B51EFCF-D41D-4945-BE1F-F847F258668C}" destId="{B7944DEC-4418-429F-A660-F642543AC4B6}" srcOrd="1" destOrd="0" presId="urn:microsoft.com/office/officeart/2005/8/layout/target3"/>
    <dgm:cxn modelId="{739223E0-7CD4-4DB6-8BCA-292AB00050F3}" type="presOf" srcId="{5E5F52FF-443E-41C6-AF21-6CD181544C6E}" destId="{217E1E11-F154-4908-B3DE-5175010FA869}" srcOrd="1" destOrd="0" presId="urn:microsoft.com/office/officeart/2005/8/layout/target3"/>
    <dgm:cxn modelId="{D714C0F1-4861-488E-9108-2E761E963808}" srcId="{A21B30D7-E49D-4351-855E-F53801386D12}" destId="{5E5F52FF-443E-41C6-AF21-6CD181544C6E}" srcOrd="1" destOrd="0" parTransId="{EF719186-22EF-4355-95AE-100D664FA336}" sibTransId="{BC3B740E-15D8-424E-B380-C217B861A4E0}"/>
    <dgm:cxn modelId="{E270E5F8-54F6-46C8-A6B0-4AB8F1E83B3F}" type="presOf" srcId="{A21B30D7-E49D-4351-855E-F53801386D12}" destId="{79AF679D-2E53-46DA-8ECE-F76331D44A66}" srcOrd="0" destOrd="0" presId="urn:microsoft.com/office/officeart/2005/8/layout/target3"/>
    <dgm:cxn modelId="{A5659D16-F94E-4724-B824-94AEFD7C5057}" type="presParOf" srcId="{79AF679D-2E53-46DA-8ECE-F76331D44A66}" destId="{047ED683-F42C-4B59-88F3-25724CE0518D}" srcOrd="0" destOrd="0" presId="urn:microsoft.com/office/officeart/2005/8/layout/target3"/>
    <dgm:cxn modelId="{7DB3727F-13C5-4F54-929B-7778ADA1B2D5}" type="presParOf" srcId="{79AF679D-2E53-46DA-8ECE-F76331D44A66}" destId="{7A9586FD-5E1A-4DE1-95AD-0EDDF63838AD}" srcOrd="1" destOrd="0" presId="urn:microsoft.com/office/officeart/2005/8/layout/target3"/>
    <dgm:cxn modelId="{02173C30-D949-4432-808E-E641915C1AE4}" type="presParOf" srcId="{79AF679D-2E53-46DA-8ECE-F76331D44A66}" destId="{4270B4B2-60A6-4477-A2FE-277581F142AA}" srcOrd="2" destOrd="0" presId="urn:microsoft.com/office/officeart/2005/8/layout/target3"/>
    <dgm:cxn modelId="{05737CCC-5B64-41F7-93D0-8557B44CFAD9}" type="presParOf" srcId="{79AF679D-2E53-46DA-8ECE-F76331D44A66}" destId="{82E32C80-5B9C-4570-A779-4F54632C0591}" srcOrd="3" destOrd="0" presId="urn:microsoft.com/office/officeart/2005/8/layout/target3"/>
    <dgm:cxn modelId="{4B479D2E-D0A1-4D0A-B3E5-0AB301A3E262}" type="presParOf" srcId="{79AF679D-2E53-46DA-8ECE-F76331D44A66}" destId="{7646C89D-9A78-4B5E-8F1B-9F57B980730C}" srcOrd="4" destOrd="0" presId="urn:microsoft.com/office/officeart/2005/8/layout/target3"/>
    <dgm:cxn modelId="{8A623C49-9881-43DD-BF8F-384F89B270F1}" type="presParOf" srcId="{79AF679D-2E53-46DA-8ECE-F76331D44A66}" destId="{68BB1E5C-B6B1-47A2-A4AF-FD764EB10A06}" srcOrd="5" destOrd="0" presId="urn:microsoft.com/office/officeart/2005/8/layout/target3"/>
    <dgm:cxn modelId="{9F2A2631-DE12-45DE-AF11-6FF2C830CFC9}" type="presParOf" srcId="{79AF679D-2E53-46DA-8ECE-F76331D44A66}" destId="{B7944DEC-4418-429F-A660-F642543AC4B6}" srcOrd="6" destOrd="0" presId="urn:microsoft.com/office/officeart/2005/8/layout/target3"/>
    <dgm:cxn modelId="{0A98A546-5522-49E7-9321-3DAE9D2C9C8B}" type="presParOf" srcId="{79AF679D-2E53-46DA-8ECE-F76331D44A66}" destId="{217E1E11-F154-4908-B3DE-5175010FA869}" srcOrd="7"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754160-E48C-4131-B27E-E79D2E81B9E3}" type="doc">
      <dgm:prSet loTypeId="urn:microsoft.com/office/officeart/2008/layout/PictureAccentList" loCatId="picture" qsTypeId="urn:microsoft.com/office/officeart/2005/8/quickstyle/simple3" qsCatId="simple" csTypeId="urn:microsoft.com/office/officeart/2005/8/colors/accent1_2" csCatId="accent1" phldr="1"/>
      <dgm:spPr/>
      <dgm:t>
        <a:bodyPr/>
        <a:lstStyle/>
        <a:p>
          <a:endParaRPr lang="zh-CN" altLang="en-US"/>
        </a:p>
      </dgm:t>
    </dgm:pt>
    <dgm:pt modelId="{C1278A11-5725-4F47-A357-5E60E232853C}">
      <dgm:prSet phldrT="[文本]" custT="1"/>
      <dgm:spPr/>
      <dgm:t>
        <a:bodyPr/>
        <a:lstStyle/>
        <a:p>
          <a:pPr algn="l"/>
          <a:r>
            <a:rPr lang="zh-CN" altLang="en-US" sz="2000" b="0" i="0" dirty="0"/>
            <a:t>组播报文在网络中沿着树型转发路径进行转发，该路径称为组播转发树。它可分为源树（</a:t>
          </a:r>
          <a:r>
            <a:rPr lang="en-US" altLang="zh-CN" sz="2000" b="0" i="0" dirty="0"/>
            <a:t>Source Tree</a:t>
          </a:r>
          <a:r>
            <a:rPr lang="zh-CN" altLang="en-US" sz="2000" b="0" i="0" dirty="0"/>
            <a:t>）和共享树（</a:t>
          </a:r>
          <a:r>
            <a:rPr lang="en-US" altLang="zh-CN" sz="2000" b="0" i="0" dirty="0"/>
            <a:t>RPT</a:t>
          </a:r>
          <a:r>
            <a:rPr lang="zh-CN" altLang="en-US" sz="2000" b="0" i="0" dirty="0"/>
            <a:t>）两大类：</a:t>
          </a:r>
          <a:endParaRPr lang="zh-CN" altLang="en-US" sz="2000" dirty="0"/>
        </a:p>
      </dgm:t>
    </dgm:pt>
    <dgm:pt modelId="{416855A6-5E60-4548-B7ED-1AE2194B885A}" type="parTrans" cxnId="{9495879D-2833-4131-9B8A-CE299A585B82}">
      <dgm:prSet/>
      <dgm:spPr/>
      <dgm:t>
        <a:bodyPr/>
        <a:lstStyle/>
        <a:p>
          <a:endParaRPr lang="zh-CN" altLang="en-US"/>
        </a:p>
      </dgm:t>
    </dgm:pt>
    <dgm:pt modelId="{3A6ED71F-9DED-4B0D-BA37-15E8FE01D486}" type="sibTrans" cxnId="{9495879D-2833-4131-9B8A-CE299A585B82}">
      <dgm:prSet/>
      <dgm:spPr/>
      <dgm:t>
        <a:bodyPr/>
        <a:lstStyle/>
        <a:p>
          <a:endParaRPr lang="zh-CN" altLang="en-US"/>
        </a:p>
      </dgm:t>
    </dgm:pt>
    <dgm:pt modelId="{5518920C-50EF-49E2-B721-DF3FF8A9CC1A}">
      <dgm:prSet phldrT="[文本]"/>
      <dgm:spPr/>
      <dgm:t>
        <a:bodyPr/>
        <a:lstStyle/>
        <a:p>
          <a:pPr algn="l"/>
          <a:r>
            <a:rPr lang="zh-CN" altLang="en-US" b="0" i="0" dirty="0"/>
            <a:t>源树是指以组播源作为树根，将组播源到每一个接收者的最短路径结合起来构成的转发树。由于源树使用的是从组播源到接收者的最短路径，因此也称为最短路径树（</a:t>
          </a:r>
          <a:r>
            <a:rPr lang="en-US" altLang="zh-CN" b="0" i="0" dirty="0"/>
            <a:t>SPT</a:t>
          </a:r>
          <a:r>
            <a:rPr lang="zh-CN" altLang="en-US" b="0" i="0" dirty="0"/>
            <a:t>）。对于某个组，网络要为任何一个向该组发送报文的组播源建立一棵树。</a:t>
          </a:r>
        </a:p>
        <a:p>
          <a:pPr algn="l"/>
          <a:r>
            <a:rPr lang="zh-CN" altLang="en-US" b="0" i="0" dirty="0"/>
            <a:t>源树的优点是能构造组播源和接收者之间的最短路径，使端到端的延迟达到最小。但付出的代价是，在路由器中必须为每个组播源保存路由信息，这样会占用大量的系统资源，路由表的规模也比较大。</a:t>
          </a:r>
          <a:endParaRPr lang="zh-CN" altLang="en-US" dirty="0"/>
        </a:p>
      </dgm:t>
    </dgm:pt>
    <dgm:pt modelId="{5B5DDA7A-C404-42B5-A433-9D3B482F2FAB}" type="parTrans" cxnId="{A3661020-077C-4D1B-996C-FF711230B8D6}">
      <dgm:prSet/>
      <dgm:spPr/>
      <dgm:t>
        <a:bodyPr/>
        <a:lstStyle/>
        <a:p>
          <a:endParaRPr lang="zh-CN" altLang="en-US"/>
        </a:p>
      </dgm:t>
    </dgm:pt>
    <dgm:pt modelId="{34A2EDBA-A196-4EC7-91F2-D524B5B04AF1}" type="sibTrans" cxnId="{A3661020-077C-4D1B-996C-FF711230B8D6}">
      <dgm:prSet/>
      <dgm:spPr/>
      <dgm:t>
        <a:bodyPr/>
        <a:lstStyle/>
        <a:p>
          <a:endParaRPr lang="zh-CN" altLang="en-US"/>
        </a:p>
      </dgm:t>
    </dgm:pt>
    <dgm:pt modelId="{C5FCC8D8-5317-4729-A90F-0A0E46FE3007}">
      <dgm:prSet phldrT="[文本]"/>
      <dgm:spPr/>
      <dgm:t>
        <a:bodyPr/>
        <a:lstStyle/>
        <a:p>
          <a:pPr algn="l"/>
          <a:r>
            <a:rPr lang="zh-CN" altLang="en-US" b="0" i="0" dirty="0"/>
            <a:t>以某个路由器作为路由树的树根，该路由器称为汇集点（</a:t>
          </a:r>
          <a:r>
            <a:rPr lang="en-US" altLang="zh-CN" b="0" i="0" dirty="0"/>
            <a:t>RP</a:t>
          </a:r>
          <a:r>
            <a:rPr lang="zh-CN" altLang="en-US" b="0" i="0" dirty="0"/>
            <a:t>），共享树就是由</a:t>
          </a:r>
          <a:r>
            <a:rPr lang="en-US" altLang="zh-CN" b="0" i="0" dirty="0"/>
            <a:t>RP</a:t>
          </a:r>
          <a:r>
            <a:rPr lang="zh-CN" altLang="en-US" b="0" i="0" dirty="0"/>
            <a:t>到所有接收者的最短路路径所共同构成的转发树。使用共享树时，对应某个组网络中只有一棵树。所有的组播源和接收者都使用这棵树来收发报文，组播源先向树根发送数据报文，之后报文又向下转发到达所有的接收者。</a:t>
          </a:r>
        </a:p>
        <a:p>
          <a:pPr algn="l"/>
          <a:r>
            <a:rPr lang="zh-CN" altLang="en-US" b="0" i="0" dirty="0"/>
            <a:t>共享树的最大优点是路由器中保留的路由信息可以很少，缺点是组播源发出的报文要先经过</a:t>
          </a:r>
          <a:r>
            <a:rPr lang="en-US" altLang="zh-CN" b="0" i="0" dirty="0"/>
            <a:t>RP</a:t>
          </a:r>
          <a:r>
            <a:rPr lang="zh-CN" altLang="en-US" b="0" i="0" dirty="0"/>
            <a:t>，再到达接收者，经由的路径通常并非最短，而且对</a:t>
          </a:r>
          <a:r>
            <a:rPr lang="en-US" altLang="zh-CN" b="0" i="0" dirty="0"/>
            <a:t>RP</a:t>
          </a:r>
          <a:r>
            <a:rPr lang="zh-CN" altLang="en-US" b="0" i="0" dirty="0"/>
            <a:t>的可靠性和处理能力要求很高。</a:t>
          </a:r>
          <a:endParaRPr lang="zh-CN" altLang="en-US" dirty="0"/>
        </a:p>
      </dgm:t>
    </dgm:pt>
    <dgm:pt modelId="{F4CE5B69-1FF9-4CA6-B92D-5394D7037F00}" type="parTrans" cxnId="{CA52F78F-A32D-4107-AA77-64777C18DE45}">
      <dgm:prSet/>
      <dgm:spPr/>
      <dgm:t>
        <a:bodyPr/>
        <a:lstStyle/>
        <a:p>
          <a:endParaRPr lang="zh-CN" altLang="en-US"/>
        </a:p>
      </dgm:t>
    </dgm:pt>
    <dgm:pt modelId="{9EA8D771-6596-4FC4-A6E0-9C868B66A389}" type="sibTrans" cxnId="{CA52F78F-A32D-4107-AA77-64777C18DE45}">
      <dgm:prSet/>
      <dgm:spPr/>
      <dgm:t>
        <a:bodyPr/>
        <a:lstStyle/>
        <a:p>
          <a:endParaRPr lang="zh-CN" altLang="en-US"/>
        </a:p>
      </dgm:t>
    </dgm:pt>
    <dgm:pt modelId="{5B2F55C9-1CFF-48E0-9396-C04AC657ED43}" type="pres">
      <dgm:prSet presAssocID="{AC754160-E48C-4131-B27E-E79D2E81B9E3}" presName="layout" presStyleCnt="0">
        <dgm:presLayoutVars>
          <dgm:chMax/>
          <dgm:chPref/>
          <dgm:dir/>
          <dgm:animOne val="branch"/>
          <dgm:animLvl val="lvl"/>
          <dgm:resizeHandles/>
        </dgm:presLayoutVars>
      </dgm:prSet>
      <dgm:spPr/>
    </dgm:pt>
    <dgm:pt modelId="{9C190C6F-99FB-4D68-93B4-416FD635C07C}" type="pres">
      <dgm:prSet presAssocID="{C1278A11-5725-4F47-A357-5E60E232853C}" presName="root" presStyleCnt="0">
        <dgm:presLayoutVars>
          <dgm:chMax/>
          <dgm:chPref val="4"/>
        </dgm:presLayoutVars>
      </dgm:prSet>
      <dgm:spPr/>
    </dgm:pt>
    <dgm:pt modelId="{28C510E2-7DDE-4C85-81AE-65C8C9EF68D9}" type="pres">
      <dgm:prSet presAssocID="{C1278A11-5725-4F47-A357-5E60E232853C}" presName="rootComposite" presStyleCnt="0">
        <dgm:presLayoutVars/>
      </dgm:prSet>
      <dgm:spPr/>
    </dgm:pt>
    <dgm:pt modelId="{0164B5A9-C8C4-462C-9934-F106796E50F1}" type="pres">
      <dgm:prSet presAssocID="{C1278A11-5725-4F47-A357-5E60E232853C}" presName="rootText" presStyleLbl="node0" presStyleIdx="0" presStyleCnt="1">
        <dgm:presLayoutVars>
          <dgm:chMax/>
          <dgm:chPref val="4"/>
        </dgm:presLayoutVars>
      </dgm:prSet>
      <dgm:spPr/>
    </dgm:pt>
    <dgm:pt modelId="{C0A86A5C-D7E9-4245-98C1-22DF0C20C8C4}" type="pres">
      <dgm:prSet presAssocID="{C1278A11-5725-4F47-A357-5E60E232853C}" presName="childShape" presStyleCnt="0">
        <dgm:presLayoutVars>
          <dgm:chMax val="0"/>
          <dgm:chPref val="0"/>
        </dgm:presLayoutVars>
      </dgm:prSet>
      <dgm:spPr/>
    </dgm:pt>
    <dgm:pt modelId="{67CE8A40-21CD-41C6-83CA-A741725CC0FB}" type="pres">
      <dgm:prSet presAssocID="{5518920C-50EF-49E2-B721-DF3FF8A9CC1A}" presName="childComposite" presStyleCnt="0">
        <dgm:presLayoutVars>
          <dgm:chMax val="0"/>
          <dgm:chPref val="0"/>
        </dgm:presLayoutVars>
      </dgm:prSet>
      <dgm:spPr/>
    </dgm:pt>
    <dgm:pt modelId="{1D3E1F9A-CC05-4162-90A9-DE9430E5A997}" type="pres">
      <dgm:prSet presAssocID="{5518920C-50EF-49E2-B721-DF3FF8A9CC1A}" presName="Image" presStyleLbl="node1" presStyleIdx="0" presStyleCnt="2"/>
      <dgm:spPr>
        <a:prstGeom prst="actionButtonForwardNex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一个灯泡"/>
        </a:ext>
      </dgm:extLst>
    </dgm:pt>
    <dgm:pt modelId="{BCDF51CA-7CDE-4D8C-8C4B-B3AEEC4029FF}" type="pres">
      <dgm:prSet presAssocID="{5518920C-50EF-49E2-B721-DF3FF8A9CC1A}" presName="childText" presStyleLbl="lnNode1" presStyleIdx="0" presStyleCnt="2">
        <dgm:presLayoutVars>
          <dgm:chMax val="0"/>
          <dgm:chPref val="0"/>
          <dgm:bulletEnabled val="1"/>
        </dgm:presLayoutVars>
      </dgm:prSet>
      <dgm:spPr/>
    </dgm:pt>
    <dgm:pt modelId="{E4589983-BB50-4578-9043-5EBD038CD27C}" type="pres">
      <dgm:prSet presAssocID="{C5FCC8D8-5317-4729-A90F-0A0E46FE3007}" presName="childComposite" presStyleCnt="0">
        <dgm:presLayoutVars>
          <dgm:chMax val="0"/>
          <dgm:chPref val="0"/>
        </dgm:presLayoutVars>
      </dgm:prSet>
      <dgm:spPr/>
    </dgm:pt>
    <dgm:pt modelId="{E97BA1B4-445E-42E5-B4BE-7F5677041A1D}" type="pres">
      <dgm:prSet presAssocID="{C5FCC8D8-5317-4729-A90F-0A0E46FE3007}" presName="Image" presStyleLbl="node1" presStyleIdx="1" presStyleCnt="2"/>
      <dgm:spPr>
        <a:prstGeom prst="actionButtonForwardNext">
          <a:avLst/>
        </a:prstGeom>
        <a:blipFill rotWithShape="1">
          <a:blip xmlns:r="http://schemas.openxmlformats.org/officeDocument/2006/relationships" r:embed="rId1">
            <a:extLst>
              <a:ext uri="{96DAC541-7B7A-43D3-8B79-37D633B846F1}">
                <asvg:svgBlip xmlns:asvg="http://schemas.microsoft.com/office/drawing/2016/SVG/main" r:embed="rId3"/>
              </a:ext>
            </a:extLst>
          </a:blip>
          <a:srcRect/>
          <a:stretch>
            <a:fillRect/>
          </a:stretch>
        </a:blipFill>
      </dgm:spPr>
    </dgm:pt>
    <dgm:pt modelId="{726A5D87-B9FB-4AA9-8DCA-02529A163548}" type="pres">
      <dgm:prSet presAssocID="{C5FCC8D8-5317-4729-A90F-0A0E46FE3007}" presName="childText" presStyleLbl="lnNode1" presStyleIdx="1" presStyleCnt="2">
        <dgm:presLayoutVars>
          <dgm:chMax val="0"/>
          <dgm:chPref val="0"/>
          <dgm:bulletEnabled val="1"/>
        </dgm:presLayoutVars>
      </dgm:prSet>
      <dgm:spPr/>
    </dgm:pt>
  </dgm:ptLst>
  <dgm:cxnLst>
    <dgm:cxn modelId="{A3661020-077C-4D1B-996C-FF711230B8D6}" srcId="{C1278A11-5725-4F47-A357-5E60E232853C}" destId="{5518920C-50EF-49E2-B721-DF3FF8A9CC1A}" srcOrd="0" destOrd="0" parTransId="{5B5DDA7A-C404-42B5-A433-9D3B482F2FAB}" sibTransId="{34A2EDBA-A196-4EC7-91F2-D524B5B04AF1}"/>
    <dgm:cxn modelId="{8C8AC778-F143-4E85-8846-596ADE75F91E}" type="presOf" srcId="{C5FCC8D8-5317-4729-A90F-0A0E46FE3007}" destId="{726A5D87-B9FB-4AA9-8DCA-02529A163548}" srcOrd="0" destOrd="0" presId="urn:microsoft.com/office/officeart/2008/layout/PictureAccentList"/>
    <dgm:cxn modelId="{F9A3578A-6257-452F-85FA-74E86A900BF5}" type="presOf" srcId="{C1278A11-5725-4F47-A357-5E60E232853C}" destId="{0164B5A9-C8C4-462C-9934-F106796E50F1}" srcOrd="0" destOrd="0" presId="urn:microsoft.com/office/officeart/2008/layout/PictureAccentList"/>
    <dgm:cxn modelId="{CA52F78F-A32D-4107-AA77-64777C18DE45}" srcId="{C1278A11-5725-4F47-A357-5E60E232853C}" destId="{C5FCC8D8-5317-4729-A90F-0A0E46FE3007}" srcOrd="1" destOrd="0" parTransId="{F4CE5B69-1FF9-4CA6-B92D-5394D7037F00}" sibTransId="{9EA8D771-6596-4FC4-A6E0-9C868B66A389}"/>
    <dgm:cxn modelId="{9495879D-2833-4131-9B8A-CE299A585B82}" srcId="{AC754160-E48C-4131-B27E-E79D2E81B9E3}" destId="{C1278A11-5725-4F47-A357-5E60E232853C}" srcOrd="0" destOrd="0" parTransId="{416855A6-5E60-4548-B7ED-1AE2194B885A}" sibTransId="{3A6ED71F-9DED-4B0D-BA37-15E8FE01D486}"/>
    <dgm:cxn modelId="{9507ADA0-5517-45A2-875D-A61CFB91636C}" type="presOf" srcId="{5518920C-50EF-49E2-B721-DF3FF8A9CC1A}" destId="{BCDF51CA-7CDE-4D8C-8C4B-B3AEEC4029FF}" srcOrd="0" destOrd="0" presId="urn:microsoft.com/office/officeart/2008/layout/PictureAccentList"/>
    <dgm:cxn modelId="{D9C6A0C0-237A-4D04-8DC6-527DDD598828}" type="presOf" srcId="{AC754160-E48C-4131-B27E-E79D2E81B9E3}" destId="{5B2F55C9-1CFF-48E0-9396-C04AC657ED43}" srcOrd="0" destOrd="0" presId="urn:microsoft.com/office/officeart/2008/layout/PictureAccentList"/>
    <dgm:cxn modelId="{205D81AA-1BBE-4679-BA10-8BED4D5F317B}" type="presParOf" srcId="{5B2F55C9-1CFF-48E0-9396-C04AC657ED43}" destId="{9C190C6F-99FB-4D68-93B4-416FD635C07C}" srcOrd="0" destOrd="0" presId="urn:microsoft.com/office/officeart/2008/layout/PictureAccentList"/>
    <dgm:cxn modelId="{C0EC3077-4CB4-4D60-91D6-F2F996702D17}" type="presParOf" srcId="{9C190C6F-99FB-4D68-93B4-416FD635C07C}" destId="{28C510E2-7DDE-4C85-81AE-65C8C9EF68D9}" srcOrd="0" destOrd="0" presId="urn:microsoft.com/office/officeart/2008/layout/PictureAccentList"/>
    <dgm:cxn modelId="{DBA8529A-A8B6-4E6E-9BAB-4D6496E126A7}" type="presParOf" srcId="{28C510E2-7DDE-4C85-81AE-65C8C9EF68D9}" destId="{0164B5A9-C8C4-462C-9934-F106796E50F1}" srcOrd="0" destOrd="0" presId="urn:microsoft.com/office/officeart/2008/layout/PictureAccentList"/>
    <dgm:cxn modelId="{17684027-BF8C-44A3-A292-6F7AF95876F9}" type="presParOf" srcId="{9C190C6F-99FB-4D68-93B4-416FD635C07C}" destId="{C0A86A5C-D7E9-4245-98C1-22DF0C20C8C4}" srcOrd="1" destOrd="0" presId="urn:microsoft.com/office/officeart/2008/layout/PictureAccentList"/>
    <dgm:cxn modelId="{53192907-325D-4F1F-88B9-D201EF38051C}" type="presParOf" srcId="{C0A86A5C-D7E9-4245-98C1-22DF0C20C8C4}" destId="{67CE8A40-21CD-41C6-83CA-A741725CC0FB}" srcOrd="0" destOrd="0" presId="urn:microsoft.com/office/officeart/2008/layout/PictureAccentList"/>
    <dgm:cxn modelId="{DBB09909-C007-44F6-ADD6-8F35B65C4245}" type="presParOf" srcId="{67CE8A40-21CD-41C6-83CA-A741725CC0FB}" destId="{1D3E1F9A-CC05-4162-90A9-DE9430E5A997}" srcOrd="0" destOrd="0" presId="urn:microsoft.com/office/officeart/2008/layout/PictureAccentList"/>
    <dgm:cxn modelId="{AB794D23-55A9-4F4A-9D32-847B277645D0}" type="presParOf" srcId="{67CE8A40-21CD-41C6-83CA-A741725CC0FB}" destId="{BCDF51CA-7CDE-4D8C-8C4B-B3AEEC4029FF}" srcOrd="1" destOrd="0" presId="urn:microsoft.com/office/officeart/2008/layout/PictureAccentList"/>
    <dgm:cxn modelId="{9F16A1E5-C538-48C3-8863-E12B8808D801}" type="presParOf" srcId="{C0A86A5C-D7E9-4245-98C1-22DF0C20C8C4}" destId="{E4589983-BB50-4578-9043-5EBD038CD27C}" srcOrd="1" destOrd="0" presId="urn:microsoft.com/office/officeart/2008/layout/PictureAccentList"/>
    <dgm:cxn modelId="{92FBFE56-C7E6-4420-9636-AC214CEBCFFD}" type="presParOf" srcId="{E4589983-BB50-4578-9043-5EBD038CD27C}" destId="{E97BA1B4-445E-42E5-B4BE-7F5677041A1D}" srcOrd="0" destOrd="0" presId="urn:microsoft.com/office/officeart/2008/layout/PictureAccentList"/>
    <dgm:cxn modelId="{58D78B25-E3B8-4A19-BBAE-7A2F1800EE86}" type="presParOf" srcId="{E4589983-BB50-4578-9043-5EBD038CD27C}" destId="{726A5D87-B9FB-4AA9-8DCA-02529A163548}" srcOrd="1" destOrd="0" presId="urn:microsoft.com/office/officeart/2008/layout/PictureAccentList"/>
  </dgm:cxnLst>
  <dgm:bg>
    <a:solidFill>
      <a:schemeClr val="bg1"/>
    </a:solidFill>
    <a:effectLst>
      <a:glow rad="101600">
        <a:schemeClr val="accent1">
          <a:satMod val="175000"/>
          <a:alpha val="40000"/>
        </a:schemeClr>
      </a:glo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3E656A-9E54-4F73-A61E-EAD00D688D2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1707E5F-9652-4821-8EA4-0C889865FB2B}">
      <dgm:prSet phldrT="[文本]" custT="1"/>
      <dgm:spPr/>
      <dgm:t>
        <a:bodyPr/>
        <a:lstStyle/>
        <a:p>
          <a:r>
            <a:rPr lang="zh-CN" altLang="en-US" sz="3200" dirty="0"/>
            <a:t>域内组播路由协议</a:t>
          </a:r>
        </a:p>
      </dgm:t>
    </dgm:pt>
    <dgm:pt modelId="{4576D921-2038-401A-8EE8-22FC2DB8D258}" type="parTrans" cxnId="{EBFC35AA-812F-42EA-960D-23FA633089DA}">
      <dgm:prSet/>
      <dgm:spPr/>
      <dgm:t>
        <a:bodyPr/>
        <a:lstStyle/>
        <a:p>
          <a:endParaRPr lang="zh-CN" altLang="en-US"/>
        </a:p>
      </dgm:t>
    </dgm:pt>
    <dgm:pt modelId="{55983A2A-4717-4B11-BEC8-C8D779929691}" type="sibTrans" cxnId="{EBFC35AA-812F-42EA-960D-23FA633089DA}">
      <dgm:prSet/>
      <dgm:spPr/>
      <dgm:t>
        <a:bodyPr/>
        <a:lstStyle/>
        <a:p>
          <a:endParaRPr lang="zh-CN" altLang="en-US"/>
        </a:p>
      </dgm:t>
    </dgm:pt>
    <dgm:pt modelId="{5EB5DE9D-48D4-410C-A49A-5667C7877231}">
      <dgm:prSet phldrT="[文本]" custT="1"/>
      <dgm:spPr/>
      <dgm:t>
        <a:bodyPr/>
        <a:lstStyle/>
        <a:p>
          <a:r>
            <a:rPr lang="zh-CN" altLang="en-US" sz="2400" b="0" i="0" dirty="0"/>
            <a:t>根据</a:t>
          </a:r>
          <a:r>
            <a:rPr lang="en-US" altLang="zh-CN" sz="2400" b="0" i="0" dirty="0"/>
            <a:t>IGMP</a:t>
          </a:r>
          <a:r>
            <a:rPr lang="zh-CN" altLang="en-US" sz="2400" b="0" i="0" dirty="0"/>
            <a:t>协议维护的组成员关系信息，运用一定的组播路由算法构造组播分发树，在路由器中建立组播路由状态，路由器根据这些状态进行组播数据包转发</a:t>
          </a:r>
          <a:endParaRPr lang="zh-CN" altLang="en-US" sz="2400" dirty="0"/>
        </a:p>
      </dgm:t>
    </dgm:pt>
    <dgm:pt modelId="{356D8DE8-C325-4553-B462-CEC962F908AD}" type="parTrans" cxnId="{FE5365CC-470A-4391-B540-94E9D8791D8C}">
      <dgm:prSet/>
      <dgm:spPr/>
      <dgm:t>
        <a:bodyPr/>
        <a:lstStyle/>
        <a:p>
          <a:endParaRPr lang="zh-CN" altLang="en-US"/>
        </a:p>
      </dgm:t>
    </dgm:pt>
    <dgm:pt modelId="{BC1FBFA2-9A0B-4DD0-8043-FFE1390D8DEF}" type="sibTrans" cxnId="{FE5365CC-470A-4391-B540-94E9D8791D8C}">
      <dgm:prSet/>
      <dgm:spPr/>
      <dgm:t>
        <a:bodyPr/>
        <a:lstStyle/>
        <a:p>
          <a:endParaRPr lang="zh-CN" altLang="en-US"/>
        </a:p>
      </dgm:t>
    </dgm:pt>
    <dgm:pt modelId="{946D1E36-DCA3-4A67-8ACF-989B8028C591}">
      <dgm:prSet phldrT="[文本]" custT="1"/>
      <dgm:spPr/>
      <dgm:t>
        <a:bodyPr/>
        <a:lstStyle/>
        <a:p>
          <a:r>
            <a:rPr lang="zh-CN" altLang="en-US" sz="3200" dirty="0"/>
            <a:t>域间组播路由协议</a:t>
          </a:r>
        </a:p>
      </dgm:t>
    </dgm:pt>
    <dgm:pt modelId="{7CF68469-DA33-4DC8-83B0-42D1CA1ADFA3}" type="parTrans" cxnId="{1D35A182-842F-425A-85EC-97EB9CC4F0EC}">
      <dgm:prSet/>
      <dgm:spPr/>
      <dgm:t>
        <a:bodyPr/>
        <a:lstStyle/>
        <a:p>
          <a:endParaRPr lang="zh-CN" altLang="en-US"/>
        </a:p>
      </dgm:t>
    </dgm:pt>
    <dgm:pt modelId="{64C40B4C-EDFA-4C70-952B-4961D655657C}" type="sibTrans" cxnId="{1D35A182-842F-425A-85EC-97EB9CC4F0EC}">
      <dgm:prSet/>
      <dgm:spPr/>
      <dgm:t>
        <a:bodyPr/>
        <a:lstStyle/>
        <a:p>
          <a:endParaRPr lang="zh-CN" altLang="en-US"/>
        </a:p>
      </dgm:t>
    </dgm:pt>
    <dgm:pt modelId="{CFD8BDA2-9708-4213-923C-DE98FF69EF55}">
      <dgm:prSet phldrT="[文本]" custT="1"/>
      <dgm:spPr/>
      <dgm:t>
        <a:bodyPr/>
        <a:lstStyle/>
        <a:p>
          <a:r>
            <a:rPr lang="zh-CN" altLang="en-US" sz="2400" b="0" i="0" dirty="0"/>
            <a:t>根据网络中配置的域间组播路由策略，在各自治系统间发布具有组播能力的路由信息以及组播源信息，使组播数据能在域间进行转发</a:t>
          </a:r>
          <a:endParaRPr lang="zh-CN" altLang="en-US" sz="2400" dirty="0"/>
        </a:p>
      </dgm:t>
    </dgm:pt>
    <dgm:pt modelId="{87F5235A-783A-4467-A6D1-82DEF769E47E}" type="parTrans" cxnId="{1D3DB769-B63A-41D1-8336-1C77368576C1}">
      <dgm:prSet/>
      <dgm:spPr/>
      <dgm:t>
        <a:bodyPr/>
        <a:lstStyle/>
        <a:p>
          <a:endParaRPr lang="zh-CN" altLang="en-US"/>
        </a:p>
      </dgm:t>
    </dgm:pt>
    <dgm:pt modelId="{074BE8DE-95AC-4911-B282-ECE9A745597A}" type="sibTrans" cxnId="{1D3DB769-B63A-41D1-8336-1C77368576C1}">
      <dgm:prSet/>
      <dgm:spPr/>
      <dgm:t>
        <a:bodyPr/>
        <a:lstStyle/>
        <a:p>
          <a:endParaRPr lang="zh-CN" altLang="en-US"/>
        </a:p>
      </dgm:t>
    </dgm:pt>
    <dgm:pt modelId="{FAEB4E87-5453-46BC-BBA9-279B04BCAA6E}" type="pres">
      <dgm:prSet presAssocID="{073E656A-9E54-4F73-A61E-EAD00D688D26}" presName="vert0" presStyleCnt="0">
        <dgm:presLayoutVars>
          <dgm:dir/>
          <dgm:animOne val="branch"/>
          <dgm:animLvl val="lvl"/>
        </dgm:presLayoutVars>
      </dgm:prSet>
      <dgm:spPr/>
    </dgm:pt>
    <dgm:pt modelId="{B862F69D-D7C9-48DB-9DF6-AB533DE68E94}" type="pres">
      <dgm:prSet presAssocID="{B1707E5F-9652-4821-8EA4-0C889865FB2B}" presName="thickLine" presStyleLbl="alignNode1" presStyleIdx="0" presStyleCnt="2"/>
      <dgm:spPr/>
    </dgm:pt>
    <dgm:pt modelId="{E2DF3392-6F83-4190-A6FD-E156BE68671A}" type="pres">
      <dgm:prSet presAssocID="{B1707E5F-9652-4821-8EA4-0C889865FB2B}" presName="horz1" presStyleCnt="0"/>
      <dgm:spPr/>
    </dgm:pt>
    <dgm:pt modelId="{6FB711E6-883D-4F89-BFFF-91BF3E3B685E}" type="pres">
      <dgm:prSet presAssocID="{B1707E5F-9652-4821-8EA4-0C889865FB2B}" presName="tx1" presStyleLbl="revTx" presStyleIdx="0" presStyleCnt="4"/>
      <dgm:spPr/>
    </dgm:pt>
    <dgm:pt modelId="{DCEBDD67-7199-4532-A6AB-9B606429E3F7}" type="pres">
      <dgm:prSet presAssocID="{B1707E5F-9652-4821-8EA4-0C889865FB2B}" presName="vert1" presStyleCnt="0"/>
      <dgm:spPr/>
    </dgm:pt>
    <dgm:pt modelId="{21612874-1882-43E7-AEEA-CAB7B2BFF94B}" type="pres">
      <dgm:prSet presAssocID="{5EB5DE9D-48D4-410C-A49A-5667C7877231}" presName="vertSpace2a" presStyleCnt="0"/>
      <dgm:spPr/>
    </dgm:pt>
    <dgm:pt modelId="{2D2F82CF-4B13-43F2-AB75-64B5B807CC79}" type="pres">
      <dgm:prSet presAssocID="{5EB5DE9D-48D4-410C-A49A-5667C7877231}" presName="horz2" presStyleCnt="0"/>
      <dgm:spPr/>
    </dgm:pt>
    <dgm:pt modelId="{6EA54A2A-D5C8-481E-949C-B490F56F1030}" type="pres">
      <dgm:prSet presAssocID="{5EB5DE9D-48D4-410C-A49A-5667C7877231}" presName="horzSpace2" presStyleCnt="0"/>
      <dgm:spPr/>
    </dgm:pt>
    <dgm:pt modelId="{7C87BDC0-4AD0-4F0C-9428-6A6CA894B8FA}" type="pres">
      <dgm:prSet presAssocID="{5EB5DE9D-48D4-410C-A49A-5667C7877231}" presName="tx2" presStyleLbl="revTx" presStyleIdx="1" presStyleCnt="4"/>
      <dgm:spPr/>
    </dgm:pt>
    <dgm:pt modelId="{ED1FB691-40A3-4E19-90BD-94EDA09B484D}" type="pres">
      <dgm:prSet presAssocID="{5EB5DE9D-48D4-410C-A49A-5667C7877231}" presName="vert2" presStyleCnt="0"/>
      <dgm:spPr/>
    </dgm:pt>
    <dgm:pt modelId="{4E6DF6F4-8C85-4E1E-AD20-CC0E2AFAA7F8}" type="pres">
      <dgm:prSet presAssocID="{5EB5DE9D-48D4-410C-A49A-5667C7877231}" presName="thinLine2b" presStyleLbl="callout" presStyleIdx="0" presStyleCnt="2"/>
      <dgm:spPr/>
    </dgm:pt>
    <dgm:pt modelId="{B19851F5-A26F-4842-B0F9-93BEB739EA29}" type="pres">
      <dgm:prSet presAssocID="{5EB5DE9D-48D4-410C-A49A-5667C7877231}" presName="vertSpace2b" presStyleCnt="0"/>
      <dgm:spPr/>
    </dgm:pt>
    <dgm:pt modelId="{63B4F22A-A27E-4E74-9D21-919057709542}" type="pres">
      <dgm:prSet presAssocID="{946D1E36-DCA3-4A67-8ACF-989B8028C591}" presName="thickLine" presStyleLbl="alignNode1" presStyleIdx="1" presStyleCnt="2"/>
      <dgm:spPr/>
    </dgm:pt>
    <dgm:pt modelId="{7A7B9170-0BEF-4B52-AB36-23D0E8274932}" type="pres">
      <dgm:prSet presAssocID="{946D1E36-DCA3-4A67-8ACF-989B8028C591}" presName="horz1" presStyleCnt="0"/>
      <dgm:spPr/>
    </dgm:pt>
    <dgm:pt modelId="{9846C904-E853-4BDD-9FDC-820978068B93}" type="pres">
      <dgm:prSet presAssocID="{946D1E36-DCA3-4A67-8ACF-989B8028C591}" presName="tx1" presStyleLbl="revTx" presStyleIdx="2" presStyleCnt="4"/>
      <dgm:spPr/>
    </dgm:pt>
    <dgm:pt modelId="{C985CEE0-718D-4C7A-BE2F-AEF5F570952E}" type="pres">
      <dgm:prSet presAssocID="{946D1E36-DCA3-4A67-8ACF-989B8028C591}" presName="vert1" presStyleCnt="0"/>
      <dgm:spPr/>
    </dgm:pt>
    <dgm:pt modelId="{C1EDC66F-7634-4CF4-9309-F5A3FEDC7645}" type="pres">
      <dgm:prSet presAssocID="{CFD8BDA2-9708-4213-923C-DE98FF69EF55}" presName="vertSpace2a" presStyleCnt="0"/>
      <dgm:spPr/>
    </dgm:pt>
    <dgm:pt modelId="{09A90C8D-8C35-4DB6-A945-0EC55A3886B4}" type="pres">
      <dgm:prSet presAssocID="{CFD8BDA2-9708-4213-923C-DE98FF69EF55}" presName="horz2" presStyleCnt="0"/>
      <dgm:spPr/>
    </dgm:pt>
    <dgm:pt modelId="{3DA9CB3A-FB45-49B5-B34D-DD52BEDC1A3D}" type="pres">
      <dgm:prSet presAssocID="{CFD8BDA2-9708-4213-923C-DE98FF69EF55}" presName="horzSpace2" presStyleCnt="0"/>
      <dgm:spPr/>
    </dgm:pt>
    <dgm:pt modelId="{1F420128-44FC-491A-9CFB-BCB3CCA1C0D5}" type="pres">
      <dgm:prSet presAssocID="{CFD8BDA2-9708-4213-923C-DE98FF69EF55}" presName="tx2" presStyleLbl="revTx" presStyleIdx="3" presStyleCnt="4"/>
      <dgm:spPr/>
    </dgm:pt>
    <dgm:pt modelId="{36F771AE-AE96-4E84-97F7-9D3E597A1079}" type="pres">
      <dgm:prSet presAssocID="{CFD8BDA2-9708-4213-923C-DE98FF69EF55}" presName="vert2" presStyleCnt="0"/>
      <dgm:spPr/>
    </dgm:pt>
    <dgm:pt modelId="{71D9D938-F41E-4CC9-8DA6-740F24EF56A0}" type="pres">
      <dgm:prSet presAssocID="{CFD8BDA2-9708-4213-923C-DE98FF69EF55}" presName="thinLine2b" presStyleLbl="callout" presStyleIdx="1" presStyleCnt="2"/>
      <dgm:spPr/>
    </dgm:pt>
    <dgm:pt modelId="{BDFC216D-F22F-4370-9553-052C093490F5}" type="pres">
      <dgm:prSet presAssocID="{CFD8BDA2-9708-4213-923C-DE98FF69EF55}" presName="vertSpace2b" presStyleCnt="0"/>
      <dgm:spPr/>
    </dgm:pt>
  </dgm:ptLst>
  <dgm:cxnLst>
    <dgm:cxn modelId="{ABFCCC43-1E65-4BBF-8F11-033101EA869C}" type="presOf" srcId="{946D1E36-DCA3-4A67-8ACF-989B8028C591}" destId="{9846C904-E853-4BDD-9FDC-820978068B93}" srcOrd="0" destOrd="0" presId="urn:microsoft.com/office/officeart/2008/layout/LinedList"/>
    <dgm:cxn modelId="{1D3DB769-B63A-41D1-8336-1C77368576C1}" srcId="{946D1E36-DCA3-4A67-8ACF-989B8028C591}" destId="{CFD8BDA2-9708-4213-923C-DE98FF69EF55}" srcOrd="0" destOrd="0" parTransId="{87F5235A-783A-4467-A6D1-82DEF769E47E}" sibTransId="{074BE8DE-95AC-4911-B282-ECE9A745597A}"/>
    <dgm:cxn modelId="{97E82F4D-77B0-4DB9-B60B-28F4525A62C9}" type="presOf" srcId="{CFD8BDA2-9708-4213-923C-DE98FF69EF55}" destId="{1F420128-44FC-491A-9CFB-BCB3CCA1C0D5}" srcOrd="0" destOrd="0" presId="urn:microsoft.com/office/officeart/2008/layout/LinedList"/>
    <dgm:cxn modelId="{1D35A182-842F-425A-85EC-97EB9CC4F0EC}" srcId="{073E656A-9E54-4F73-A61E-EAD00D688D26}" destId="{946D1E36-DCA3-4A67-8ACF-989B8028C591}" srcOrd="1" destOrd="0" parTransId="{7CF68469-DA33-4DC8-83B0-42D1CA1ADFA3}" sibTransId="{64C40B4C-EDFA-4C70-952B-4961D655657C}"/>
    <dgm:cxn modelId="{EBFC35AA-812F-42EA-960D-23FA633089DA}" srcId="{073E656A-9E54-4F73-A61E-EAD00D688D26}" destId="{B1707E5F-9652-4821-8EA4-0C889865FB2B}" srcOrd="0" destOrd="0" parTransId="{4576D921-2038-401A-8EE8-22FC2DB8D258}" sibTransId="{55983A2A-4717-4B11-BEC8-C8D779929691}"/>
    <dgm:cxn modelId="{D52A27B7-EE23-4FE4-A4D6-98E71C26C08E}" type="presOf" srcId="{5EB5DE9D-48D4-410C-A49A-5667C7877231}" destId="{7C87BDC0-4AD0-4F0C-9428-6A6CA894B8FA}" srcOrd="0" destOrd="0" presId="urn:microsoft.com/office/officeart/2008/layout/LinedList"/>
    <dgm:cxn modelId="{FE5365CC-470A-4391-B540-94E9D8791D8C}" srcId="{B1707E5F-9652-4821-8EA4-0C889865FB2B}" destId="{5EB5DE9D-48D4-410C-A49A-5667C7877231}" srcOrd="0" destOrd="0" parTransId="{356D8DE8-C325-4553-B462-CEC962F908AD}" sibTransId="{BC1FBFA2-9A0B-4DD0-8043-FFE1390D8DEF}"/>
    <dgm:cxn modelId="{8A33C4EA-FF06-40FB-B47A-D017E709FFE6}" type="presOf" srcId="{073E656A-9E54-4F73-A61E-EAD00D688D26}" destId="{FAEB4E87-5453-46BC-BBA9-279B04BCAA6E}" srcOrd="0" destOrd="0" presId="urn:microsoft.com/office/officeart/2008/layout/LinedList"/>
    <dgm:cxn modelId="{997F2DED-AD7E-4B17-867D-10A62FC2EC46}" type="presOf" srcId="{B1707E5F-9652-4821-8EA4-0C889865FB2B}" destId="{6FB711E6-883D-4F89-BFFF-91BF3E3B685E}" srcOrd="0" destOrd="0" presId="urn:microsoft.com/office/officeart/2008/layout/LinedList"/>
    <dgm:cxn modelId="{6DDE8061-0FBF-477E-8C03-784DCA2B7019}" type="presParOf" srcId="{FAEB4E87-5453-46BC-BBA9-279B04BCAA6E}" destId="{B862F69D-D7C9-48DB-9DF6-AB533DE68E94}" srcOrd="0" destOrd="0" presId="urn:microsoft.com/office/officeart/2008/layout/LinedList"/>
    <dgm:cxn modelId="{EC9020DB-B2C4-4703-8D42-ECE98C9DD5B0}" type="presParOf" srcId="{FAEB4E87-5453-46BC-BBA9-279B04BCAA6E}" destId="{E2DF3392-6F83-4190-A6FD-E156BE68671A}" srcOrd="1" destOrd="0" presId="urn:microsoft.com/office/officeart/2008/layout/LinedList"/>
    <dgm:cxn modelId="{EB042E49-12AD-40DD-99FF-258593731CF0}" type="presParOf" srcId="{E2DF3392-6F83-4190-A6FD-E156BE68671A}" destId="{6FB711E6-883D-4F89-BFFF-91BF3E3B685E}" srcOrd="0" destOrd="0" presId="urn:microsoft.com/office/officeart/2008/layout/LinedList"/>
    <dgm:cxn modelId="{5803BA95-9BF1-4B56-B6EE-F894557F23D6}" type="presParOf" srcId="{E2DF3392-6F83-4190-A6FD-E156BE68671A}" destId="{DCEBDD67-7199-4532-A6AB-9B606429E3F7}" srcOrd="1" destOrd="0" presId="urn:microsoft.com/office/officeart/2008/layout/LinedList"/>
    <dgm:cxn modelId="{66666261-6F41-400A-91B7-484243D66AD6}" type="presParOf" srcId="{DCEBDD67-7199-4532-A6AB-9B606429E3F7}" destId="{21612874-1882-43E7-AEEA-CAB7B2BFF94B}" srcOrd="0" destOrd="0" presId="urn:microsoft.com/office/officeart/2008/layout/LinedList"/>
    <dgm:cxn modelId="{1867D69F-B5B5-4CA8-9031-82E1169FBA5C}" type="presParOf" srcId="{DCEBDD67-7199-4532-A6AB-9B606429E3F7}" destId="{2D2F82CF-4B13-43F2-AB75-64B5B807CC79}" srcOrd="1" destOrd="0" presId="urn:microsoft.com/office/officeart/2008/layout/LinedList"/>
    <dgm:cxn modelId="{71B28F6C-6D1E-4335-AFFE-5BBDF9965642}" type="presParOf" srcId="{2D2F82CF-4B13-43F2-AB75-64B5B807CC79}" destId="{6EA54A2A-D5C8-481E-949C-B490F56F1030}" srcOrd="0" destOrd="0" presId="urn:microsoft.com/office/officeart/2008/layout/LinedList"/>
    <dgm:cxn modelId="{2EF35636-2614-4899-A881-2CA73ED4FA32}" type="presParOf" srcId="{2D2F82CF-4B13-43F2-AB75-64B5B807CC79}" destId="{7C87BDC0-4AD0-4F0C-9428-6A6CA894B8FA}" srcOrd="1" destOrd="0" presId="urn:microsoft.com/office/officeart/2008/layout/LinedList"/>
    <dgm:cxn modelId="{F12737B5-E4B6-4368-A152-2BF20636F4EA}" type="presParOf" srcId="{2D2F82CF-4B13-43F2-AB75-64B5B807CC79}" destId="{ED1FB691-40A3-4E19-90BD-94EDA09B484D}" srcOrd="2" destOrd="0" presId="urn:microsoft.com/office/officeart/2008/layout/LinedList"/>
    <dgm:cxn modelId="{0519B26E-4DA4-4F0D-8FC2-817516BEF1AA}" type="presParOf" srcId="{DCEBDD67-7199-4532-A6AB-9B606429E3F7}" destId="{4E6DF6F4-8C85-4E1E-AD20-CC0E2AFAA7F8}" srcOrd="2" destOrd="0" presId="urn:microsoft.com/office/officeart/2008/layout/LinedList"/>
    <dgm:cxn modelId="{0B296147-38B3-4DFF-A29B-5BF54BFA137F}" type="presParOf" srcId="{DCEBDD67-7199-4532-A6AB-9B606429E3F7}" destId="{B19851F5-A26F-4842-B0F9-93BEB739EA29}" srcOrd="3" destOrd="0" presId="urn:microsoft.com/office/officeart/2008/layout/LinedList"/>
    <dgm:cxn modelId="{DB7FAB89-C2FD-4804-AC75-2921BDBAE3DC}" type="presParOf" srcId="{FAEB4E87-5453-46BC-BBA9-279B04BCAA6E}" destId="{63B4F22A-A27E-4E74-9D21-919057709542}" srcOrd="2" destOrd="0" presId="urn:microsoft.com/office/officeart/2008/layout/LinedList"/>
    <dgm:cxn modelId="{BC7A80C3-C610-4495-8BE8-23579ACEBC3F}" type="presParOf" srcId="{FAEB4E87-5453-46BC-BBA9-279B04BCAA6E}" destId="{7A7B9170-0BEF-4B52-AB36-23D0E8274932}" srcOrd="3" destOrd="0" presId="urn:microsoft.com/office/officeart/2008/layout/LinedList"/>
    <dgm:cxn modelId="{6161C472-28AE-42B6-8AEE-D93C719F05D0}" type="presParOf" srcId="{7A7B9170-0BEF-4B52-AB36-23D0E8274932}" destId="{9846C904-E853-4BDD-9FDC-820978068B93}" srcOrd="0" destOrd="0" presId="urn:microsoft.com/office/officeart/2008/layout/LinedList"/>
    <dgm:cxn modelId="{6072F16F-657B-49F6-B964-B5BC58BF1900}" type="presParOf" srcId="{7A7B9170-0BEF-4B52-AB36-23D0E8274932}" destId="{C985CEE0-718D-4C7A-BE2F-AEF5F570952E}" srcOrd="1" destOrd="0" presId="urn:microsoft.com/office/officeart/2008/layout/LinedList"/>
    <dgm:cxn modelId="{2CE2FAD5-6FCD-4B32-8538-183878E9E84D}" type="presParOf" srcId="{C985CEE0-718D-4C7A-BE2F-AEF5F570952E}" destId="{C1EDC66F-7634-4CF4-9309-F5A3FEDC7645}" srcOrd="0" destOrd="0" presId="urn:microsoft.com/office/officeart/2008/layout/LinedList"/>
    <dgm:cxn modelId="{3011CECB-793D-4F59-99D8-F124DC08145A}" type="presParOf" srcId="{C985CEE0-718D-4C7A-BE2F-AEF5F570952E}" destId="{09A90C8D-8C35-4DB6-A945-0EC55A3886B4}" srcOrd="1" destOrd="0" presId="urn:microsoft.com/office/officeart/2008/layout/LinedList"/>
    <dgm:cxn modelId="{D8BA255D-063A-43B7-8B23-BBEB1768EBFC}" type="presParOf" srcId="{09A90C8D-8C35-4DB6-A945-0EC55A3886B4}" destId="{3DA9CB3A-FB45-49B5-B34D-DD52BEDC1A3D}" srcOrd="0" destOrd="0" presId="urn:microsoft.com/office/officeart/2008/layout/LinedList"/>
    <dgm:cxn modelId="{4B4106AB-BD4C-4BA6-8190-F703A1F5DFDB}" type="presParOf" srcId="{09A90C8D-8C35-4DB6-A945-0EC55A3886B4}" destId="{1F420128-44FC-491A-9CFB-BCB3CCA1C0D5}" srcOrd="1" destOrd="0" presId="urn:microsoft.com/office/officeart/2008/layout/LinedList"/>
    <dgm:cxn modelId="{76A2D2ED-AFF1-4C18-B17D-7BAB1DAEC9E4}" type="presParOf" srcId="{09A90C8D-8C35-4DB6-A945-0EC55A3886B4}" destId="{36F771AE-AE96-4E84-97F7-9D3E597A1079}" srcOrd="2" destOrd="0" presId="urn:microsoft.com/office/officeart/2008/layout/LinedList"/>
    <dgm:cxn modelId="{C378203F-B823-491A-AB95-2F325F9F6D7C}" type="presParOf" srcId="{C985CEE0-718D-4C7A-BE2F-AEF5F570952E}" destId="{71D9D938-F41E-4CC9-8DA6-740F24EF56A0}" srcOrd="2" destOrd="0" presId="urn:microsoft.com/office/officeart/2008/layout/LinedList"/>
    <dgm:cxn modelId="{02C19358-72F4-448F-A86A-CF683AAE485D}" type="presParOf" srcId="{C985CEE0-718D-4C7A-BE2F-AEF5F570952E}" destId="{BDFC216D-F22F-4370-9553-052C093490F5}"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73E656A-9E54-4F73-A61E-EAD00D688D2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1707E5F-9652-4821-8EA4-0C889865FB2B}">
      <dgm:prSet phldrT="[文本]" custT="1"/>
      <dgm:spPr/>
      <dgm:t>
        <a:bodyPr/>
        <a:lstStyle/>
        <a:p>
          <a:r>
            <a:rPr lang="en-US" sz="3200" b="0" i="0" dirty="0"/>
            <a:t>ASM</a:t>
          </a:r>
          <a:r>
            <a:rPr lang="zh-CN" altLang="en-US" sz="3200" b="0" i="0" dirty="0"/>
            <a:t>模型</a:t>
          </a:r>
          <a:endParaRPr lang="zh-CN" altLang="en-US" sz="3200" dirty="0"/>
        </a:p>
      </dgm:t>
    </dgm:pt>
    <dgm:pt modelId="{4576D921-2038-401A-8EE8-22FC2DB8D258}" type="parTrans" cxnId="{EBFC35AA-812F-42EA-960D-23FA633089DA}">
      <dgm:prSet/>
      <dgm:spPr/>
      <dgm:t>
        <a:bodyPr/>
        <a:lstStyle/>
        <a:p>
          <a:endParaRPr lang="zh-CN" altLang="en-US"/>
        </a:p>
      </dgm:t>
    </dgm:pt>
    <dgm:pt modelId="{55983A2A-4717-4B11-BEC8-C8D779929691}" type="sibTrans" cxnId="{EBFC35AA-812F-42EA-960D-23FA633089DA}">
      <dgm:prSet/>
      <dgm:spPr/>
      <dgm:t>
        <a:bodyPr/>
        <a:lstStyle/>
        <a:p>
          <a:endParaRPr lang="zh-CN" altLang="en-US"/>
        </a:p>
      </dgm:t>
    </dgm:pt>
    <dgm:pt modelId="{5EB5DE9D-48D4-410C-A49A-5667C7877231}">
      <dgm:prSet phldrT="[文本]" custT="1"/>
      <dgm:spPr/>
      <dgm:t>
        <a:bodyPr/>
        <a:lstStyle/>
        <a:p>
          <a:r>
            <a:rPr lang="zh-CN" altLang="en-US" sz="2400" b="0" i="0" dirty="0"/>
            <a:t>即任意源组播模型。在</a:t>
          </a:r>
          <a:r>
            <a:rPr lang="en-US" altLang="zh-CN" sz="2400" b="0" i="0" dirty="0"/>
            <a:t>ASM</a:t>
          </a:r>
          <a:r>
            <a:rPr lang="zh-CN" altLang="en-US" sz="2400" b="0" i="0" dirty="0"/>
            <a:t>模型中，任一发送者都可作为组播源向某组播组地址发送组播信息，接收者通过加入由该组播组地址标识的组播组以获得发往该组播组的组播信息。在</a:t>
          </a:r>
          <a:r>
            <a:rPr lang="en-US" altLang="zh-CN" sz="2400" b="0" i="0" dirty="0"/>
            <a:t>ASM</a:t>
          </a:r>
          <a:r>
            <a:rPr lang="zh-CN" altLang="en-US" sz="2400" b="0" i="0" dirty="0"/>
            <a:t>模型中，接收者无法预先知道组播源的位置，但可以在任意时间加入或离开组播组。</a:t>
          </a:r>
          <a:endParaRPr lang="zh-CN" altLang="en-US" sz="2400" dirty="0"/>
        </a:p>
      </dgm:t>
    </dgm:pt>
    <dgm:pt modelId="{356D8DE8-C325-4553-B462-CEC962F908AD}" type="parTrans" cxnId="{FE5365CC-470A-4391-B540-94E9D8791D8C}">
      <dgm:prSet/>
      <dgm:spPr/>
      <dgm:t>
        <a:bodyPr/>
        <a:lstStyle/>
        <a:p>
          <a:endParaRPr lang="zh-CN" altLang="en-US"/>
        </a:p>
      </dgm:t>
    </dgm:pt>
    <dgm:pt modelId="{BC1FBFA2-9A0B-4DD0-8043-FFE1390D8DEF}" type="sibTrans" cxnId="{FE5365CC-470A-4391-B540-94E9D8791D8C}">
      <dgm:prSet/>
      <dgm:spPr/>
      <dgm:t>
        <a:bodyPr/>
        <a:lstStyle/>
        <a:p>
          <a:endParaRPr lang="zh-CN" altLang="en-US"/>
        </a:p>
      </dgm:t>
    </dgm:pt>
    <dgm:pt modelId="{946D1E36-DCA3-4A67-8ACF-989B8028C591}">
      <dgm:prSet phldrT="[文本]" custT="1"/>
      <dgm:spPr/>
      <dgm:t>
        <a:bodyPr/>
        <a:lstStyle/>
        <a:p>
          <a:r>
            <a:rPr lang="en-US" sz="3200" b="0" i="0" dirty="0"/>
            <a:t>SSM</a:t>
          </a:r>
          <a:r>
            <a:rPr lang="zh-CN" altLang="en-US" sz="3200" b="0" i="0" dirty="0"/>
            <a:t>模型</a:t>
          </a:r>
          <a:endParaRPr lang="zh-CN" altLang="en-US" sz="3200" dirty="0"/>
        </a:p>
      </dgm:t>
    </dgm:pt>
    <dgm:pt modelId="{7CF68469-DA33-4DC8-83B0-42D1CA1ADFA3}" type="parTrans" cxnId="{1D35A182-842F-425A-85EC-97EB9CC4F0EC}">
      <dgm:prSet/>
      <dgm:spPr/>
      <dgm:t>
        <a:bodyPr/>
        <a:lstStyle/>
        <a:p>
          <a:endParaRPr lang="zh-CN" altLang="en-US"/>
        </a:p>
      </dgm:t>
    </dgm:pt>
    <dgm:pt modelId="{64C40B4C-EDFA-4C70-952B-4961D655657C}" type="sibTrans" cxnId="{1D35A182-842F-425A-85EC-97EB9CC4F0EC}">
      <dgm:prSet/>
      <dgm:spPr/>
      <dgm:t>
        <a:bodyPr/>
        <a:lstStyle/>
        <a:p>
          <a:endParaRPr lang="zh-CN" altLang="en-US"/>
        </a:p>
      </dgm:t>
    </dgm:pt>
    <dgm:pt modelId="{CFD8BDA2-9708-4213-923C-DE98FF69EF55}">
      <dgm:prSet phldrT="[文本]" custT="1"/>
      <dgm:spPr/>
      <dgm:t>
        <a:bodyPr/>
        <a:lstStyle/>
        <a:p>
          <a:r>
            <a:rPr lang="zh-CN" altLang="en-US" sz="2400" b="0" i="0" dirty="0"/>
            <a:t>即指定信源组播模型。在现实生活中，用户可能只对某些组播源发送的组播信息感兴趣，而不愿接收其它源发送的信息。</a:t>
          </a:r>
          <a:r>
            <a:rPr lang="en-US" altLang="zh-CN" sz="2400" b="0" i="0" dirty="0"/>
            <a:t>SSM</a:t>
          </a:r>
          <a:r>
            <a:rPr lang="zh-CN" altLang="en-US" sz="2400" b="0" i="0" dirty="0"/>
            <a:t>模型为用户提供了一种能够在客户端指定组播源的传输服务。</a:t>
          </a:r>
          <a:endParaRPr lang="zh-CN" altLang="en-US" sz="2400" dirty="0"/>
        </a:p>
      </dgm:t>
    </dgm:pt>
    <dgm:pt modelId="{87F5235A-783A-4467-A6D1-82DEF769E47E}" type="parTrans" cxnId="{1D3DB769-B63A-41D1-8336-1C77368576C1}">
      <dgm:prSet/>
      <dgm:spPr/>
      <dgm:t>
        <a:bodyPr/>
        <a:lstStyle/>
        <a:p>
          <a:endParaRPr lang="zh-CN" altLang="en-US"/>
        </a:p>
      </dgm:t>
    </dgm:pt>
    <dgm:pt modelId="{074BE8DE-95AC-4911-B282-ECE9A745597A}" type="sibTrans" cxnId="{1D3DB769-B63A-41D1-8336-1C77368576C1}">
      <dgm:prSet/>
      <dgm:spPr/>
      <dgm:t>
        <a:bodyPr/>
        <a:lstStyle/>
        <a:p>
          <a:endParaRPr lang="zh-CN" altLang="en-US"/>
        </a:p>
      </dgm:t>
    </dgm:pt>
    <dgm:pt modelId="{FAEB4E87-5453-46BC-BBA9-279B04BCAA6E}" type="pres">
      <dgm:prSet presAssocID="{073E656A-9E54-4F73-A61E-EAD00D688D26}" presName="vert0" presStyleCnt="0">
        <dgm:presLayoutVars>
          <dgm:dir/>
          <dgm:animOne val="branch"/>
          <dgm:animLvl val="lvl"/>
        </dgm:presLayoutVars>
      </dgm:prSet>
      <dgm:spPr/>
    </dgm:pt>
    <dgm:pt modelId="{B862F69D-D7C9-48DB-9DF6-AB533DE68E94}" type="pres">
      <dgm:prSet presAssocID="{B1707E5F-9652-4821-8EA4-0C889865FB2B}" presName="thickLine" presStyleLbl="alignNode1" presStyleIdx="0" presStyleCnt="2"/>
      <dgm:spPr/>
    </dgm:pt>
    <dgm:pt modelId="{E2DF3392-6F83-4190-A6FD-E156BE68671A}" type="pres">
      <dgm:prSet presAssocID="{B1707E5F-9652-4821-8EA4-0C889865FB2B}" presName="horz1" presStyleCnt="0"/>
      <dgm:spPr/>
    </dgm:pt>
    <dgm:pt modelId="{6FB711E6-883D-4F89-BFFF-91BF3E3B685E}" type="pres">
      <dgm:prSet presAssocID="{B1707E5F-9652-4821-8EA4-0C889865FB2B}" presName="tx1" presStyleLbl="revTx" presStyleIdx="0" presStyleCnt="4"/>
      <dgm:spPr/>
    </dgm:pt>
    <dgm:pt modelId="{DCEBDD67-7199-4532-A6AB-9B606429E3F7}" type="pres">
      <dgm:prSet presAssocID="{B1707E5F-9652-4821-8EA4-0C889865FB2B}" presName="vert1" presStyleCnt="0"/>
      <dgm:spPr/>
    </dgm:pt>
    <dgm:pt modelId="{21612874-1882-43E7-AEEA-CAB7B2BFF94B}" type="pres">
      <dgm:prSet presAssocID="{5EB5DE9D-48D4-410C-A49A-5667C7877231}" presName="vertSpace2a" presStyleCnt="0"/>
      <dgm:spPr/>
    </dgm:pt>
    <dgm:pt modelId="{2D2F82CF-4B13-43F2-AB75-64B5B807CC79}" type="pres">
      <dgm:prSet presAssocID="{5EB5DE9D-48D4-410C-A49A-5667C7877231}" presName="horz2" presStyleCnt="0"/>
      <dgm:spPr/>
    </dgm:pt>
    <dgm:pt modelId="{6EA54A2A-D5C8-481E-949C-B490F56F1030}" type="pres">
      <dgm:prSet presAssocID="{5EB5DE9D-48D4-410C-A49A-5667C7877231}" presName="horzSpace2" presStyleCnt="0"/>
      <dgm:spPr/>
    </dgm:pt>
    <dgm:pt modelId="{7C87BDC0-4AD0-4F0C-9428-6A6CA894B8FA}" type="pres">
      <dgm:prSet presAssocID="{5EB5DE9D-48D4-410C-A49A-5667C7877231}" presName="tx2" presStyleLbl="revTx" presStyleIdx="1" presStyleCnt="4"/>
      <dgm:spPr/>
    </dgm:pt>
    <dgm:pt modelId="{ED1FB691-40A3-4E19-90BD-94EDA09B484D}" type="pres">
      <dgm:prSet presAssocID="{5EB5DE9D-48D4-410C-A49A-5667C7877231}" presName="vert2" presStyleCnt="0"/>
      <dgm:spPr/>
    </dgm:pt>
    <dgm:pt modelId="{4E6DF6F4-8C85-4E1E-AD20-CC0E2AFAA7F8}" type="pres">
      <dgm:prSet presAssocID="{5EB5DE9D-48D4-410C-A49A-5667C7877231}" presName="thinLine2b" presStyleLbl="callout" presStyleIdx="0" presStyleCnt="2"/>
      <dgm:spPr/>
    </dgm:pt>
    <dgm:pt modelId="{B19851F5-A26F-4842-B0F9-93BEB739EA29}" type="pres">
      <dgm:prSet presAssocID="{5EB5DE9D-48D4-410C-A49A-5667C7877231}" presName="vertSpace2b" presStyleCnt="0"/>
      <dgm:spPr/>
    </dgm:pt>
    <dgm:pt modelId="{63B4F22A-A27E-4E74-9D21-919057709542}" type="pres">
      <dgm:prSet presAssocID="{946D1E36-DCA3-4A67-8ACF-989B8028C591}" presName="thickLine" presStyleLbl="alignNode1" presStyleIdx="1" presStyleCnt="2"/>
      <dgm:spPr/>
    </dgm:pt>
    <dgm:pt modelId="{7A7B9170-0BEF-4B52-AB36-23D0E8274932}" type="pres">
      <dgm:prSet presAssocID="{946D1E36-DCA3-4A67-8ACF-989B8028C591}" presName="horz1" presStyleCnt="0"/>
      <dgm:spPr/>
    </dgm:pt>
    <dgm:pt modelId="{9846C904-E853-4BDD-9FDC-820978068B93}" type="pres">
      <dgm:prSet presAssocID="{946D1E36-DCA3-4A67-8ACF-989B8028C591}" presName="tx1" presStyleLbl="revTx" presStyleIdx="2" presStyleCnt="4"/>
      <dgm:spPr/>
    </dgm:pt>
    <dgm:pt modelId="{C985CEE0-718D-4C7A-BE2F-AEF5F570952E}" type="pres">
      <dgm:prSet presAssocID="{946D1E36-DCA3-4A67-8ACF-989B8028C591}" presName="vert1" presStyleCnt="0"/>
      <dgm:spPr/>
    </dgm:pt>
    <dgm:pt modelId="{C1EDC66F-7634-4CF4-9309-F5A3FEDC7645}" type="pres">
      <dgm:prSet presAssocID="{CFD8BDA2-9708-4213-923C-DE98FF69EF55}" presName="vertSpace2a" presStyleCnt="0"/>
      <dgm:spPr/>
    </dgm:pt>
    <dgm:pt modelId="{09A90C8D-8C35-4DB6-A945-0EC55A3886B4}" type="pres">
      <dgm:prSet presAssocID="{CFD8BDA2-9708-4213-923C-DE98FF69EF55}" presName="horz2" presStyleCnt="0"/>
      <dgm:spPr/>
    </dgm:pt>
    <dgm:pt modelId="{3DA9CB3A-FB45-49B5-B34D-DD52BEDC1A3D}" type="pres">
      <dgm:prSet presAssocID="{CFD8BDA2-9708-4213-923C-DE98FF69EF55}" presName="horzSpace2" presStyleCnt="0"/>
      <dgm:spPr/>
    </dgm:pt>
    <dgm:pt modelId="{1F420128-44FC-491A-9CFB-BCB3CCA1C0D5}" type="pres">
      <dgm:prSet presAssocID="{CFD8BDA2-9708-4213-923C-DE98FF69EF55}" presName="tx2" presStyleLbl="revTx" presStyleIdx="3" presStyleCnt="4"/>
      <dgm:spPr/>
    </dgm:pt>
    <dgm:pt modelId="{36F771AE-AE96-4E84-97F7-9D3E597A1079}" type="pres">
      <dgm:prSet presAssocID="{CFD8BDA2-9708-4213-923C-DE98FF69EF55}" presName="vert2" presStyleCnt="0"/>
      <dgm:spPr/>
    </dgm:pt>
    <dgm:pt modelId="{71D9D938-F41E-4CC9-8DA6-740F24EF56A0}" type="pres">
      <dgm:prSet presAssocID="{CFD8BDA2-9708-4213-923C-DE98FF69EF55}" presName="thinLine2b" presStyleLbl="callout" presStyleIdx="1" presStyleCnt="2"/>
      <dgm:spPr/>
    </dgm:pt>
    <dgm:pt modelId="{BDFC216D-F22F-4370-9553-052C093490F5}" type="pres">
      <dgm:prSet presAssocID="{CFD8BDA2-9708-4213-923C-DE98FF69EF55}" presName="vertSpace2b" presStyleCnt="0"/>
      <dgm:spPr/>
    </dgm:pt>
  </dgm:ptLst>
  <dgm:cxnLst>
    <dgm:cxn modelId="{ABFCCC43-1E65-4BBF-8F11-033101EA869C}" type="presOf" srcId="{946D1E36-DCA3-4A67-8ACF-989B8028C591}" destId="{9846C904-E853-4BDD-9FDC-820978068B93}" srcOrd="0" destOrd="0" presId="urn:microsoft.com/office/officeart/2008/layout/LinedList"/>
    <dgm:cxn modelId="{1D3DB769-B63A-41D1-8336-1C77368576C1}" srcId="{946D1E36-DCA3-4A67-8ACF-989B8028C591}" destId="{CFD8BDA2-9708-4213-923C-DE98FF69EF55}" srcOrd="0" destOrd="0" parTransId="{87F5235A-783A-4467-A6D1-82DEF769E47E}" sibTransId="{074BE8DE-95AC-4911-B282-ECE9A745597A}"/>
    <dgm:cxn modelId="{97E82F4D-77B0-4DB9-B60B-28F4525A62C9}" type="presOf" srcId="{CFD8BDA2-9708-4213-923C-DE98FF69EF55}" destId="{1F420128-44FC-491A-9CFB-BCB3CCA1C0D5}" srcOrd="0" destOrd="0" presId="urn:microsoft.com/office/officeart/2008/layout/LinedList"/>
    <dgm:cxn modelId="{1D35A182-842F-425A-85EC-97EB9CC4F0EC}" srcId="{073E656A-9E54-4F73-A61E-EAD00D688D26}" destId="{946D1E36-DCA3-4A67-8ACF-989B8028C591}" srcOrd="1" destOrd="0" parTransId="{7CF68469-DA33-4DC8-83B0-42D1CA1ADFA3}" sibTransId="{64C40B4C-EDFA-4C70-952B-4961D655657C}"/>
    <dgm:cxn modelId="{EBFC35AA-812F-42EA-960D-23FA633089DA}" srcId="{073E656A-9E54-4F73-A61E-EAD00D688D26}" destId="{B1707E5F-9652-4821-8EA4-0C889865FB2B}" srcOrd="0" destOrd="0" parTransId="{4576D921-2038-401A-8EE8-22FC2DB8D258}" sibTransId="{55983A2A-4717-4B11-BEC8-C8D779929691}"/>
    <dgm:cxn modelId="{D52A27B7-EE23-4FE4-A4D6-98E71C26C08E}" type="presOf" srcId="{5EB5DE9D-48D4-410C-A49A-5667C7877231}" destId="{7C87BDC0-4AD0-4F0C-9428-6A6CA894B8FA}" srcOrd="0" destOrd="0" presId="urn:microsoft.com/office/officeart/2008/layout/LinedList"/>
    <dgm:cxn modelId="{FE5365CC-470A-4391-B540-94E9D8791D8C}" srcId="{B1707E5F-9652-4821-8EA4-0C889865FB2B}" destId="{5EB5DE9D-48D4-410C-A49A-5667C7877231}" srcOrd="0" destOrd="0" parTransId="{356D8DE8-C325-4553-B462-CEC962F908AD}" sibTransId="{BC1FBFA2-9A0B-4DD0-8043-FFE1390D8DEF}"/>
    <dgm:cxn modelId="{8A33C4EA-FF06-40FB-B47A-D017E709FFE6}" type="presOf" srcId="{073E656A-9E54-4F73-A61E-EAD00D688D26}" destId="{FAEB4E87-5453-46BC-BBA9-279B04BCAA6E}" srcOrd="0" destOrd="0" presId="urn:microsoft.com/office/officeart/2008/layout/LinedList"/>
    <dgm:cxn modelId="{997F2DED-AD7E-4B17-867D-10A62FC2EC46}" type="presOf" srcId="{B1707E5F-9652-4821-8EA4-0C889865FB2B}" destId="{6FB711E6-883D-4F89-BFFF-91BF3E3B685E}" srcOrd="0" destOrd="0" presId="urn:microsoft.com/office/officeart/2008/layout/LinedList"/>
    <dgm:cxn modelId="{6DDE8061-0FBF-477E-8C03-784DCA2B7019}" type="presParOf" srcId="{FAEB4E87-5453-46BC-BBA9-279B04BCAA6E}" destId="{B862F69D-D7C9-48DB-9DF6-AB533DE68E94}" srcOrd="0" destOrd="0" presId="urn:microsoft.com/office/officeart/2008/layout/LinedList"/>
    <dgm:cxn modelId="{EC9020DB-B2C4-4703-8D42-ECE98C9DD5B0}" type="presParOf" srcId="{FAEB4E87-5453-46BC-BBA9-279B04BCAA6E}" destId="{E2DF3392-6F83-4190-A6FD-E156BE68671A}" srcOrd="1" destOrd="0" presId="urn:microsoft.com/office/officeart/2008/layout/LinedList"/>
    <dgm:cxn modelId="{EB042E49-12AD-40DD-99FF-258593731CF0}" type="presParOf" srcId="{E2DF3392-6F83-4190-A6FD-E156BE68671A}" destId="{6FB711E6-883D-4F89-BFFF-91BF3E3B685E}" srcOrd="0" destOrd="0" presId="urn:microsoft.com/office/officeart/2008/layout/LinedList"/>
    <dgm:cxn modelId="{5803BA95-9BF1-4B56-B6EE-F894557F23D6}" type="presParOf" srcId="{E2DF3392-6F83-4190-A6FD-E156BE68671A}" destId="{DCEBDD67-7199-4532-A6AB-9B606429E3F7}" srcOrd="1" destOrd="0" presId="urn:microsoft.com/office/officeart/2008/layout/LinedList"/>
    <dgm:cxn modelId="{66666261-6F41-400A-91B7-484243D66AD6}" type="presParOf" srcId="{DCEBDD67-7199-4532-A6AB-9B606429E3F7}" destId="{21612874-1882-43E7-AEEA-CAB7B2BFF94B}" srcOrd="0" destOrd="0" presId="urn:microsoft.com/office/officeart/2008/layout/LinedList"/>
    <dgm:cxn modelId="{1867D69F-B5B5-4CA8-9031-82E1169FBA5C}" type="presParOf" srcId="{DCEBDD67-7199-4532-A6AB-9B606429E3F7}" destId="{2D2F82CF-4B13-43F2-AB75-64B5B807CC79}" srcOrd="1" destOrd="0" presId="urn:microsoft.com/office/officeart/2008/layout/LinedList"/>
    <dgm:cxn modelId="{71B28F6C-6D1E-4335-AFFE-5BBDF9965642}" type="presParOf" srcId="{2D2F82CF-4B13-43F2-AB75-64B5B807CC79}" destId="{6EA54A2A-D5C8-481E-949C-B490F56F1030}" srcOrd="0" destOrd="0" presId="urn:microsoft.com/office/officeart/2008/layout/LinedList"/>
    <dgm:cxn modelId="{2EF35636-2614-4899-A881-2CA73ED4FA32}" type="presParOf" srcId="{2D2F82CF-4B13-43F2-AB75-64B5B807CC79}" destId="{7C87BDC0-4AD0-4F0C-9428-6A6CA894B8FA}" srcOrd="1" destOrd="0" presId="urn:microsoft.com/office/officeart/2008/layout/LinedList"/>
    <dgm:cxn modelId="{F12737B5-E4B6-4368-A152-2BF20636F4EA}" type="presParOf" srcId="{2D2F82CF-4B13-43F2-AB75-64B5B807CC79}" destId="{ED1FB691-40A3-4E19-90BD-94EDA09B484D}" srcOrd="2" destOrd="0" presId="urn:microsoft.com/office/officeart/2008/layout/LinedList"/>
    <dgm:cxn modelId="{0519B26E-4DA4-4F0D-8FC2-817516BEF1AA}" type="presParOf" srcId="{DCEBDD67-7199-4532-A6AB-9B606429E3F7}" destId="{4E6DF6F4-8C85-4E1E-AD20-CC0E2AFAA7F8}" srcOrd="2" destOrd="0" presId="urn:microsoft.com/office/officeart/2008/layout/LinedList"/>
    <dgm:cxn modelId="{0B296147-38B3-4DFF-A29B-5BF54BFA137F}" type="presParOf" srcId="{DCEBDD67-7199-4532-A6AB-9B606429E3F7}" destId="{B19851F5-A26F-4842-B0F9-93BEB739EA29}" srcOrd="3" destOrd="0" presId="urn:microsoft.com/office/officeart/2008/layout/LinedList"/>
    <dgm:cxn modelId="{DB7FAB89-C2FD-4804-AC75-2921BDBAE3DC}" type="presParOf" srcId="{FAEB4E87-5453-46BC-BBA9-279B04BCAA6E}" destId="{63B4F22A-A27E-4E74-9D21-919057709542}" srcOrd="2" destOrd="0" presId="urn:microsoft.com/office/officeart/2008/layout/LinedList"/>
    <dgm:cxn modelId="{BC7A80C3-C610-4495-8BE8-23579ACEBC3F}" type="presParOf" srcId="{FAEB4E87-5453-46BC-BBA9-279B04BCAA6E}" destId="{7A7B9170-0BEF-4B52-AB36-23D0E8274932}" srcOrd="3" destOrd="0" presId="urn:microsoft.com/office/officeart/2008/layout/LinedList"/>
    <dgm:cxn modelId="{6161C472-28AE-42B6-8AEE-D93C719F05D0}" type="presParOf" srcId="{7A7B9170-0BEF-4B52-AB36-23D0E8274932}" destId="{9846C904-E853-4BDD-9FDC-820978068B93}" srcOrd="0" destOrd="0" presId="urn:microsoft.com/office/officeart/2008/layout/LinedList"/>
    <dgm:cxn modelId="{6072F16F-657B-49F6-B964-B5BC58BF1900}" type="presParOf" srcId="{7A7B9170-0BEF-4B52-AB36-23D0E8274932}" destId="{C985CEE0-718D-4C7A-BE2F-AEF5F570952E}" srcOrd="1" destOrd="0" presId="urn:microsoft.com/office/officeart/2008/layout/LinedList"/>
    <dgm:cxn modelId="{2CE2FAD5-6FCD-4B32-8538-183878E9E84D}" type="presParOf" srcId="{C985CEE0-718D-4C7A-BE2F-AEF5F570952E}" destId="{C1EDC66F-7634-4CF4-9309-F5A3FEDC7645}" srcOrd="0" destOrd="0" presId="urn:microsoft.com/office/officeart/2008/layout/LinedList"/>
    <dgm:cxn modelId="{3011CECB-793D-4F59-99D8-F124DC08145A}" type="presParOf" srcId="{C985CEE0-718D-4C7A-BE2F-AEF5F570952E}" destId="{09A90C8D-8C35-4DB6-A945-0EC55A3886B4}" srcOrd="1" destOrd="0" presId="urn:microsoft.com/office/officeart/2008/layout/LinedList"/>
    <dgm:cxn modelId="{D8BA255D-063A-43B7-8B23-BBEB1768EBFC}" type="presParOf" srcId="{09A90C8D-8C35-4DB6-A945-0EC55A3886B4}" destId="{3DA9CB3A-FB45-49B5-B34D-DD52BEDC1A3D}" srcOrd="0" destOrd="0" presId="urn:microsoft.com/office/officeart/2008/layout/LinedList"/>
    <dgm:cxn modelId="{4B4106AB-BD4C-4BA6-8190-F703A1F5DFDB}" type="presParOf" srcId="{09A90C8D-8C35-4DB6-A945-0EC55A3886B4}" destId="{1F420128-44FC-491A-9CFB-BCB3CCA1C0D5}" srcOrd="1" destOrd="0" presId="urn:microsoft.com/office/officeart/2008/layout/LinedList"/>
    <dgm:cxn modelId="{76A2D2ED-AFF1-4C18-B17D-7BAB1DAEC9E4}" type="presParOf" srcId="{09A90C8D-8C35-4DB6-A945-0EC55A3886B4}" destId="{36F771AE-AE96-4E84-97F7-9D3E597A1079}" srcOrd="2" destOrd="0" presId="urn:microsoft.com/office/officeart/2008/layout/LinedList"/>
    <dgm:cxn modelId="{C378203F-B823-491A-AB95-2F325F9F6D7C}" type="presParOf" srcId="{C985CEE0-718D-4C7A-BE2F-AEF5F570952E}" destId="{71D9D938-F41E-4CC9-8DA6-740F24EF56A0}" srcOrd="2" destOrd="0" presId="urn:microsoft.com/office/officeart/2008/layout/LinedList"/>
    <dgm:cxn modelId="{02C19358-72F4-448F-A86A-CF683AAE485D}" type="presParOf" srcId="{C985CEE0-718D-4C7A-BE2F-AEF5F570952E}" destId="{BDFC216D-F22F-4370-9553-052C093490F5}"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A562E18-2AF8-4993-B387-3333BE394FC7}" type="doc">
      <dgm:prSet loTypeId="urn:microsoft.com/office/officeart/2008/layout/RadialCluster" loCatId="relationship" qsTypeId="urn:microsoft.com/office/officeart/2005/8/quickstyle/simple1" qsCatId="simple" csTypeId="urn:microsoft.com/office/officeart/2005/8/colors/accent1_5" csCatId="accent1" phldr="1"/>
      <dgm:spPr/>
      <dgm:t>
        <a:bodyPr/>
        <a:lstStyle/>
        <a:p>
          <a:endParaRPr lang="zh-CN" altLang="en-US"/>
        </a:p>
      </dgm:t>
    </dgm:pt>
    <dgm:pt modelId="{8569B0AF-D040-45D9-A489-85026BA3219A}">
      <dgm:prSet phldrT="[文本]"/>
      <dgm:spPr/>
      <dgm:t>
        <a:bodyPr/>
        <a:lstStyle/>
        <a:p>
          <a:r>
            <a:rPr lang="en-US" altLang="zh-CN" dirty="0"/>
            <a:t>IGMP</a:t>
          </a:r>
          <a:r>
            <a:rPr lang="zh-CN" altLang="en-US" dirty="0"/>
            <a:t>协议</a:t>
          </a:r>
        </a:p>
      </dgm:t>
    </dgm:pt>
    <dgm:pt modelId="{36004756-AFA1-4531-B5BC-C431026CB929}" type="parTrans" cxnId="{D8434752-7EB7-4A84-B6D3-E3EE66D9CD60}">
      <dgm:prSet/>
      <dgm:spPr/>
      <dgm:t>
        <a:bodyPr/>
        <a:lstStyle/>
        <a:p>
          <a:endParaRPr lang="zh-CN" altLang="en-US"/>
        </a:p>
      </dgm:t>
    </dgm:pt>
    <dgm:pt modelId="{16848B35-1F59-4FD8-B1DB-69C036238DAF}" type="sibTrans" cxnId="{D8434752-7EB7-4A84-B6D3-E3EE66D9CD60}">
      <dgm:prSet/>
      <dgm:spPr/>
      <dgm:t>
        <a:bodyPr/>
        <a:lstStyle/>
        <a:p>
          <a:endParaRPr lang="zh-CN" altLang="en-US"/>
        </a:p>
      </dgm:t>
    </dgm:pt>
    <dgm:pt modelId="{BF39F5C8-704D-45B2-AA8F-22C140725AF1}">
      <dgm:prSet phldrT="[文本]"/>
      <dgm:spPr/>
      <dgm:t>
        <a:bodyPr/>
        <a:lstStyle/>
        <a:p>
          <a:r>
            <a:rPr lang="en-US" altLang="zh-CN" dirty="0"/>
            <a:t>IGMPV1</a:t>
          </a:r>
          <a:endParaRPr lang="zh-CN" altLang="en-US" dirty="0"/>
        </a:p>
      </dgm:t>
    </dgm:pt>
    <dgm:pt modelId="{5CC59E85-4EFE-4594-A9A4-03406F3CE0FF}" type="parTrans" cxnId="{05A3FDCB-01CC-4461-B693-0086D0733C88}">
      <dgm:prSet/>
      <dgm:spPr/>
      <dgm:t>
        <a:bodyPr/>
        <a:lstStyle/>
        <a:p>
          <a:endParaRPr lang="zh-CN" altLang="en-US"/>
        </a:p>
      </dgm:t>
    </dgm:pt>
    <dgm:pt modelId="{866788F1-CCF6-45F2-A94B-2679DF474D03}" type="sibTrans" cxnId="{05A3FDCB-01CC-4461-B693-0086D0733C88}">
      <dgm:prSet/>
      <dgm:spPr/>
      <dgm:t>
        <a:bodyPr/>
        <a:lstStyle/>
        <a:p>
          <a:endParaRPr lang="zh-CN" altLang="en-US"/>
        </a:p>
      </dgm:t>
    </dgm:pt>
    <dgm:pt modelId="{1FD219D0-9B39-438D-ADCB-46BB42FEC528}">
      <dgm:prSet phldrT="[文本]"/>
      <dgm:spPr/>
      <dgm:t>
        <a:bodyPr/>
        <a:lstStyle/>
        <a:p>
          <a:r>
            <a:rPr lang="en-US" altLang="zh-CN" dirty="0"/>
            <a:t>IGMPV3</a:t>
          </a:r>
          <a:endParaRPr lang="zh-CN" altLang="en-US" dirty="0"/>
        </a:p>
      </dgm:t>
    </dgm:pt>
    <dgm:pt modelId="{1CEC2606-26A6-4167-8F84-6BC8A71018A1}" type="parTrans" cxnId="{05C691B6-CA46-4880-9C61-9744E7F6BB0F}">
      <dgm:prSet/>
      <dgm:spPr/>
      <dgm:t>
        <a:bodyPr/>
        <a:lstStyle/>
        <a:p>
          <a:endParaRPr lang="zh-CN" altLang="en-US"/>
        </a:p>
      </dgm:t>
    </dgm:pt>
    <dgm:pt modelId="{B2F28D0F-6E6F-4A33-9D74-A1833BE26EC2}" type="sibTrans" cxnId="{05C691B6-CA46-4880-9C61-9744E7F6BB0F}">
      <dgm:prSet/>
      <dgm:spPr/>
      <dgm:t>
        <a:bodyPr/>
        <a:lstStyle/>
        <a:p>
          <a:endParaRPr lang="zh-CN" altLang="en-US"/>
        </a:p>
      </dgm:t>
    </dgm:pt>
    <dgm:pt modelId="{909FDE84-FC98-4093-9FB1-2D041BD7BA07}">
      <dgm:prSet phldrT="[文本]"/>
      <dgm:spPr/>
      <dgm:t>
        <a:bodyPr/>
        <a:lstStyle/>
        <a:p>
          <a:r>
            <a:rPr lang="en-US" altLang="zh-CN" dirty="0"/>
            <a:t>IGMPV2</a:t>
          </a:r>
          <a:endParaRPr lang="zh-CN" altLang="en-US" dirty="0"/>
        </a:p>
      </dgm:t>
    </dgm:pt>
    <dgm:pt modelId="{3D693421-A259-4023-AEF5-1D159A9FB68C}" type="parTrans" cxnId="{021C3B98-5A02-4EE0-8AC9-5821B5449E3C}">
      <dgm:prSet/>
      <dgm:spPr/>
      <dgm:t>
        <a:bodyPr/>
        <a:lstStyle/>
        <a:p>
          <a:endParaRPr lang="zh-CN" altLang="en-US"/>
        </a:p>
      </dgm:t>
    </dgm:pt>
    <dgm:pt modelId="{0828D7E5-F416-4E51-B8C8-9CFF10F8CFDB}" type="sibTrans" cxnId="{021C3B98-5A02-4EE0-8AC9-5821B5449E3C}">
      <dgm:prSet/>
      <dgm:spPr/>
      <dgm:t>
        <a:bodyPr/>
        <a:lstStyle/>
        <a:p>
          <a:endParaRPr lang="zh-CN" altLang="en-US"/>
        </a:p>
      </dgm:t>
    </dgm:pt>
    <dgm:pt modelId="{438D4572-BA07-4528-A137-19FC56AA0065}" type="pres">
      <dgm:prSet presAssocID="{EA562E18-2AF8-4993-B387-3333BE394FC7}" presName="Name0" presStyleCnt="0">
        <dgm:presLayoutVars>
          <dgm:chMax val="1"/>
          <dgm:chPref val="1"/>
          <dgm:dir/>
          <dgm:animOne val="branch"/>
          <dgm:animLvl val="lvl"/>
        </dgm:presLayoutVars>
      </dgm:prSet>
      <dgm:spPr/>
    </dgm:pt>
    <dgm:pt modelId="{DD46B1F9-84E4-4318-8232-BA413CA2E1DB}" type="pres">
      <dgm:prSet presAssocID="{8569B0AF-D040-45D9-A489-85026BA3219A}" presName="singleCycle" presStyleCnt="0"/>
      <dgm:spPr/>
    </dgm:pt>
    <dgm:pt modelId="{E99698D0-AA46-4D44-97A2-6A1DE5D460F5}" type="pres">
      <dgm:prSet presAssocID="{8569B0AF-D040-45D9-A489-85026BA3219A}" presName="singleCenter" presStyleLbl="node1" presStyleIdx="0" presStyleCnt="4">
        <dgm:presLayoutVars>
          <dgm:chMax val="7"/>
          <dgm:chPref val="7"/>
        </dgm:presLayoutVars>
      </dgm:prSet>
      <dgm:spPr/>
    </dgm:pt>
    <dgm:pt modelId="{6E300806-F819-43A4-B10F-2523EEAB9C95}" type="pres">
      <dgm:prSet presAssocID="{5CC59E85-4EFE-4594-A9A4-03406F3CE0FF}" presName="Name56" presStyleLbl="parChTrans1D2" presStyleIdx="0" presStyleCnt="3"/>
      <dgm:spPr/>
    </dgm:pt>
    <dgm:pt modelId="{37D5A044-3989-4BA2-8FF9-C7D53ABC56B2}" type="pres">
      <dgm:prSet presAssocID="{BF39F5C8-704D-45B2-AA8F-22C140725AF1}" presName="text0" presStyleLbl="node1" presStyleIdx="1" presStyleCnt="4">
        <dgm:presLayoutVars>
          <dgm:bulletEnabled val="1"/>
        </dgm:presLayoutVars>
      </dgm:prSet>
      <dgm:spPr/>
    </dgm:pt>
    <dgm:pt modelId="{84353806-FAB9-4CCD-9049-2D43CD1AA5D6}" type="pres">
      <dgm:prSet presAssocID="{1CEC2606-26A6-4167-8F84-6BC8A71018A1}" presName="Name56" presStyleLbl="parChTrans1D2" presStyleIdx="1" presStyleCnt="3"/>
      <dgm:spPr/>
    </dgm:pt>
    <dgm:pt modelId="{DA267050-0D7D-429E-B910-8CE3D4D09688}" type="pres">
      <dgm:prSet presAssocID="{1FD219D0-9B39-438D-ADCB-46BB42FEC528}" presName="text0" presStyleLbl="node1" presStyleIdx="2" presStyleCnt="4">
        <dgm:presLayoutVars>
          <dgm:bulletEnabled val="1"/>
        </dgm:presLayoutVars>
      </dgm:prSet>
      <dgm:spPr/>
    </dgm:pt>
    <dgm:pt modelId="{54CA8F52-7B25-4769-943D-58088B526C83}" type="pres">
      <dgm:prSet presAssocID="{3D693421-A259-4023-AEF5-1D159A9FB68C}" presName="Name56" presStyleLbl="parChTrans1D2" presStyleIdx="2" presStyleCnt="3"/>
      <dgm:spPr/>
    </dgm:pt>
    <dgm:pt modelId="{7886BA4D-7324-4E9B-BF9F-EFDB33EC1C0C}" type="pres">
      <dgm:prSet presAssocID="{909FDE84-FC98-4093-9FB1-2D041BD7BA07}" presName="text0" presStyleLbl="node1" presStyleIdx="3" presStyleCnt="4">
        <dgm:presLayoutVars>
          <dgm:bulletEnabled val="1"/>
        </dgm:presLayoutVars>
      </dgm:prSet>
      <dgm:spPr/>
    </dgm:pt>
  </dgm:ptLst>
  <dgm:cxnLst>
    <dgm:cxn modelId="{B3CC6806-1467-49D6-A1AF-B532056AD45E}" type="presOf" srcId="{BF39F5C8-704D-45B2-AA8F-22C140725AF1}" destId="{37D5A044-3989-4BA2-8FF9-C7D53ABC56B2}" srcOrd="0" destOrd="0" presId="urn:microsoft.com/office/officeart/2008/layout/RadialCluster"/>
    <dgm:cxn modelId="{5551AF1B-D486-4B43-A018-621FA5E12921}" type="presOf" srcId="{1CEC2606-26A6-4167-8F84-6BC8A71018A1}" destId="{84353806-FAB9-4CCD-9049-2D43CD1AA5D6}" srcOrd="0" destOrd="0" presId="urn:microsoft.com/office/officeart/2008/layout/RadialCluster"/>
    <dgm:cxn modelId="{B9CFED3B-5C76-4A07-A1C9-4F452C81DB96}" type="presOf" srcId="{8569B0AF-D040-45D9-A489-85026BA3219A}" destId="{E99698D0-AA46-4D44-97A2-6A1DE5D460F5}" srcOrd="0" destOrd="0" presId="urn:microsoft.com/office/officeart/2008/layout/RadialCluster"/>
    <dgm:cxn modelId="{D90CC350-0E60-4B32-924E-93F6CFA959A5}" type="presOf" srcId="{5CC59E85-4EFE-4594-A9A4-03406F3CE0FF}" destId="{6E300806-F819-43A4-B10F-2523EEAB9C95}" srcOrd="0" destOrd="0" presId="urn:microsoft.com/office/officeart/2008/layout/RadialCluster"/>
    <dgm:cxn modelId="{D8434752-7EB7-4A84-B6D3-E3EE66D9CD60}" srcId="{EA562E18-2AF8-4993-B387-3333BE394FC7}" destId="{8569B0AF-D040-45D9-A489-85026BA3219A}" srcOrd="0" destOrd="0" parTransId="{36004756-AFA1-4531-B5BC-C431026CB929}" sibTransId="{16848B35-1F59-4FD8-B1DB-69C036238DAF}"/>
    <dgm:cxn modelId="{ED246E75-1769-4903-AC0A-6E938AF9AEBB}" type="presOf" srcId="{3D693421-A259-4023-AEF5-1D159A9FB68C}" destId="{54CA8F52-7B25-4769-943D-58088B526C83}" srcOrd="0" destOrd="0" presId="urn:microsoft.com/office/officeart/2008/layout/RadialCluster"/>
    <dgm:cxn modelId="{C0B9AC79-EA4A-4C0D-A21B-EC0ADB1E207E}" type="presOf" srcId="{909FDE84-FC98-4093-9FB1-2D041BD7BA07}" destId="{7886BA4D-7324-4E9B-BF9F-EFDB33EC1C0C}" srcOrd="0" destOrd="0" presId="urn:microsoft.com/office/officeart/2008/layout/RadialCluster"/>
    <dgm:cxn modelId="{FD1F188F-59EA-4640-BA56-A21D46F4C292}" type="presOf" srcId="{EA562E18-2AF8-4993-B387-3333BE394FC7}" destId="{438D4572-BA07-4528-A137-19FC56AA0065}" srcOrd="0" destOrd="0" presId="urn:microsoft.com/office/officeart/2008/layout/RadialCluster"/>
    <dgm:cxn modelId="{021C3B98-5A02-4EE0-8AC9-5821B5449E3C}" srcId="{8569B0AF-D040-45D9-A489-85026BA3219A}" destId="{909FDE84-FC98-4093-9FB1-2D041BD7BA07}" srcOrd="2" destOrd="0" parTransId="{3D693421-A259-4023-AEF5-1D159A9FB68C}" sibTransId="{0828D7E5-F416-4E51-B8C8-9CFF10F8CFDB}"/>
    <dgm:cxn modelId="{05C691B6-CA46-4880-9C61-9744E7F6BB0F}" srcId="{8569B0AF-D040-45D9-A489-85026BA3219A}" destId="{1FD219D0-9B39-438D-ADCB-46BB42FEC528}" srcOrd="1" destOrd="0" parTransId="{1CEC2606-26A6-4167-8F84-6BC8A71018A1}" sibTransId="{B2F28D0F-6E6F-4A33-9D74-A1833BE26EC2}"/>
    <dgm:cxn modelId="{05A3FDCB-01CC-4461-B693-0086D0733C88}" srcId="{8569B0AF-D040-45D9-A489-85026BA3219A}" destId="{BF39F5C8-704D-45B2-AA8F-22C140725AF1}" srcOrd="0" destOrd="0" parTransId="{5CC59E85-4EFE-4594-A9A4-03406F3CE0FF}" sibTransId="{866788F1-CCF6-45F2-A94B-2679DF474D03}"/>
    <dgm:cxn modelId="{5F08D5F6-C979-49AF-A9B4-023223BFCE87}" type="presOf" srcId="{1FD219D0-9B39-438D-ADCB-46BB42FEC528}" destId="{DA267050-0D7D-429E-B910-8CE3D4D09688}" srcOrd="0" destOrd="0" presId="urn:microsoft.com/office/officeart/2008/layout/RadialCluster"/>
    <dgm:cxn modelId="{1FBF9238-CFD4-4387-94F5-A420DF86FCD3}" type="presParOf" srcId="{438D4572-BA07-4528-A137-19FC56AA0065}" destId="{DD46B1F9-84E4-4318-8232-BA413CA2E1DB}" srcOrd="0" destOrd="0" presId="urn:microsoft.com/office/officeart/2008/layout/RadialCluster"/>
    <dgm:cxn modelId="{2D9F8677-5C1B-4B99-9118-2741A192C17E}" type="presParOf" srcId="{DD46B1F9-84E4-4318-8232-BA413CA2E1DB}" destId="{E99698D0-AA46-4D44-97A2-6A1DE5D460F5}" srcOrd="0" destOrd="0" presId="urn:microsoft.com/office/officeart/2008/layout/RadialCluster"/>
    <dgm:cxn modelId="{69BC9CD5-A88C-44B6-AB3D-7E02B0128483}" type="presParOf" srcId="{DD46B1F9-84E4-4318-8232-BA413CA2E1DB}" destId="{6E300806-F819-43A4-B10F-2523EEAB9C95}" srcOrd="1" destOrd="0" presId="urn:microsoft.com/office/officeart/2008/layout/RadialCluster"/>
    <dgm:cxn modelId="{6BEE1228-61F3-4193-9ACD-11E2CEC5915E}" type="presParOf" srcId="{DD46B1F9-84E4-4318-8232-BA413CA2E1DB}" destId="{37D5A044-3989-4BA2-8FF9-C7D53ABC56B2}" srcOrd="2" destOrd="0" presId="urn:microsoft.com/office/officeart/2008/layout/RadialCluster"/>
    <dgm:cxn modelId="{5935B26E-5120-4971-B44D-F35923AEC0FD}" type="presParOf" srcId="{DD46B1F9-84E4-4318-8232-BA413CA2E1DB}" destId="{84353806-FAB9-4CCD-9049-2D43CD1AA5D6}" srcOrd="3" destOrd="0" presId="urn:microsoft.com/office/officeart/2008/layout/RadialCluster"/>
    <dgm:cxn modelId="{43508855-46C9-4A56-A31F-B7C138528CD2}" type="presParOf" srcId="{DD46B1F9-84E4-4318-8232-BA413CA2E1DB}" destId="{DA267050-0D7D-429E-B910-8CE3D4D09688}" srcOrd="4" destOrd="0" presId="urn:microsoft.com/office/officeart/2008/layout/RadialCluster"/>
    <dgm:cxn modelId="{1B245558-0A05-4847-AA1C-58FACC3FE930}" type="presParOf" srcId="{DD46B1F9-84E4-4318-8232-BA413CA2E1DB}" destId="{54CA8F52-7B25-4769-943D-58088B526C83}" srcOrd="5" destOrd="0" presId="urn:microsoft.com/office/officeart/2008/layout/RadialCluster"/>
    <dgm:cxn modelId="{12A415E7-8D94-46AC-B350-8B261180F713}" type="presParOf" srcId="{DD46B1F9-84E4-4318-8232-BA413CA2E1DB}" destId="{7886BA4D-7324-4E9B-BF9F-EFDB33EC1C0C}"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F35A303-3C9B-4C52-AB37-B87173B6590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15BB7514-182D-45D5-9930-E2BB1F5D40F7}">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dirty="0"/>
            <a:t>1.</a:t>
          </a:r>
          <a:r>
            <a:rPr lang="zh-CN" dirty="0"/>
            <a:t>在很多情况下，组播报文要不可避免地经过一些二层交换设备，尤其是在局域网环境里。</a:t>
          </a:r>
        </a:p>
      </dgm:t>
    </dgm:pt>
    <dgm:pt modelId="{5B5E1F87-22DB-4B20-B340-F8E7758575D6}" type="parTrans" cxnId="{D041E12F-D3F6-4A91-9089-36FB91BF4CCC}">
      <dgm:prSet/>
      <dgm:spPr/>
      <dgm:t>
        <a:bodyPr/>
        <a:lstStyle/>
        <a:p>
          <a:endParaRPr lang="zh-CN" altLang="en-US"/>
        </a:p>
      </dgm:t>
    </dgm:pt>
    <dgm:pt modelId="{337DE66E-E3D7-4018-A570-369F17743ECD}" type="sibTrans" cxnId="{D041E12F-D3F6-4A91-9089-36FB91BF4CCC}">
      <dgm:prSet/>
      <dgm:spPr/>
      <dgm:t>
        <a:bodyPr/>
        <a:lstStyle/>
        <a:p>
          <a:endParaRPr lang="zh-CN" altLang="en-US"/>
        </a:p>
      </dgm:t>
    </dgm:pt>
    <dgm:pt modelId="{1F76C5CC-BD26-487B-8A6D-A6997680EB97}">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dirty="0"/>
            <a:t>2.</a:t>
          </a:r>
          <a:r>
            <a:rPr lang="zh-CN" dirty="0"/>
            <a:t>由于组播报文的目的地址为组播组地址，在二层设备上是学习不到这一类</a:t>
          </a:r>
          <a:r>
            <a:rPr lang="en-US" dirty="0"/>
            <a:t>MAC</a:t>
          </a:r>
          <a:r>
            <a:rPr lang="zh-CN" dirty="0"/>
            <a:t>表项的，因此组播报文就会在所有接口进行广播，和它在同一广播域内的组播成员和非组播成员都能收到组播报文。这样不但浪费了网络带宽，而且影响了网络信息安全。</a:t>
          </a:r>
        </a:p>
      </dgm:t>
    </dgm:pt>
    <dgm:pt modelId="{B37D40CA-35F7-4F8D-A802-16B997AEAD88}" type="parTrans" cxnId="{F676EF66-8CC4-4BF0-A224-430EC7ABDCD9}">
      <dgm:prSet/>
      <dgm:spPr/>
      <dgm:t>
        <a:bodyPr/>
        <a:lstStyle/>
        <a:p>
          <a:endParaRPr lang="zh-CN" altLang="en-US"/>
        </a:p>
      </dgm:t>
    </dgm:pt>
    <dgm:pt modelId="{5CDD7912-2F09-4143-9656-A7F96D6C2637}" type="sibTrans" cxnId="{F676EF66-8CC4-4BF0-A224-430EC7ABDCD9}">
      <dgm:prSet/>
      <dgm:spPr/>
      <dgm:t>
        <a:bodyPr/>
        <a:lstStyle/>
        <a:p>
          <a:endParaRPr lang="zh-CN" altLang="en-US"/>
        </a:p>
      </dgm:t>
    </dgm:pt>
    <dgm:pt modelId="{B35D2907-B783-4958-9CC2-4BE8BBBA2683}">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a:t>3.IGMP Snooping</a:t>
          </a:r>
          <a:r>
            <a:rPr lang="zh-CN"/>
            <a:t>有效地解决了这个问题。配置</a:t>
          </a:r>
          <a:r>
            <a:rPr lang="en-US"/>
            <a:t>IGMP Snooping</a:t>
          </a:r>
          <a:r>
            <a:rPr lang="zh-CN"/>
            <a:t>后，二层组播设备可以侦听和分析组播用户和上游路由器之间的</a:t>
          </a:r>
          <a:r>
            <a:rPr lang="en-US"/>
            <a:t>IGMP</a:t>
          </a:r>
          <a:r>
            <a:rPr lang="zh-CN"/>
            <a:t>报文，根据这些信息建立二层组播转发表项，控制组播数据报文转发。这样就防止了组播数据在二层网络中的广播。</a:t>
          </a:r>
        </a:p>
      </dgm:t>
    </dgm:pt>
    <dgm:pt modelId="{B004B544-72A1-4394-B700-7E532551F4AB}" type="parTrans" cxnId="{0020C0BA-BB68-4AB4-9E81-8A09EA619304}">
      <dgm:prSet/>
      <dgm:spPr/>
      <dgm:t>
        <a:bodyPr/>
        <a:lstStyle/>
        <a:p>
          <a:endParaRPr lang="zh-CN" altLang="en-US"/>
        </a:p>
      </dgm:t>
    </dgm:pt>
    <dgm:pt modelId="{7F47DA6B-F8EF-4836-BE70-9AD00707B447}" type="sibTrans" cxnId="{0020C0BA-BB68-4AB4-9E81-8A09EA619304}">
      <dgm:prSet/>
      <dgm:spPr/>
      <dgm:t>
        <a:bodyPr/>
        <a:lstStyle/>
        <a:p>
          <a:endParaRPr lang="zh-CN" altLang="en-US"/>
        </a:p>
      </dgm:t>
    </dgm:pt>
    <dgm:pt modelId="{201CFD9B-2E8D-4651-8C2A-9003B55F2FC2}" type="pres">
      <dgm:prSet presAssocID="{DF35A303-3C9B-4C52-AB37-B87173B6590B}" presName="linear" presStyleCnt="0">
        <dgm:presLayoutVars>
          <dgm:animLvl val="lvl"/>
          <dgm:resizeHandles val="exact"/>
        </dgm:presLayoutVars>
      </dgm:prSet>
      <dgm:spPr/>
    </dgm:pt>
    <dgm:pt modelId="{C06E5001-CC92-4814-9AC4-EF811BF90770}" type="pres">
      <dgm:prSet presAssocID="{15BB7514-182D-45D5-9930-E2BB1F5D40F7}" presName="parentText" presStyleLbl="node1" presStyleIdx="0" presStyleCnt="3" custScaleY="56154" custLinFactY="-16254" custLinFactNeighborY="-100000">
        <dgm:presLayoutVars>
          <dgm:chMax val="0"/>
          <dgm:bulletEnabled val="1"/>
        </dgm:presLayoutVars>
      </dgm:prSet>
      <dgm:spPr/>
    </dgm:pt>
    <dgm:pt modelId="{F8CC3304-631A-42E5-B60B-680624CD18B2}" type="pres">
      <dgm:prSet presAssocID="{337DE66E-E3D7-4018-A570-369F17743ECD}" presName="spacer" presStyleCnt="0"/>
      <dgm:spPr/>
    </dgm:pt>
    <dgm:pt modelId="{510CD099-3F5D-4AF0-892A-F275190830C0}" type="pres">
      <dgm:prSet presAssocID="{1F76C5CC-BD26-487B-8A6D-A6997680EB97}" presName="parentText" presStyleLbl="node1" presStyleIdx="1" presStyleCnt="3">
        <dgm:presLayoutVars>
          <dgm:chMax val="0"/>
          <dgm:bulletEnabled val="1"/>
        </dgm:presLayoutVars>
      </dgm:prSet>
      <dgm:spPr/>
    </dgm:pt>
    <dgm:pt modelId="{DF722F56-067C-464F-9204-7A831B0EDB82}" type="pres">
      <dgm:prSet presAssocID="{5CDD7912-2F09-4143-9656-A7F96D6C2637}" presName="spacer" presStyleCnt="0"/>
      <dgm:spPr/>
    </dgm:pt>
    <dgm:pt modelId="{0B3B9680-A939-4AD7-BD8D-C20849C29A62}" type="pres">
      <dgm:prSet presAssocID="{B35D2907-B783-4958-9CC2-4BE8BBBA2683}" presName="parentText" presStyleLbl="node1" presStyleIdx="2" presStyleCnt="3" custLinFactY="14117" custLinFactNeighborY="100000">
        <dgm:presLayoutVars>
          <dgm:chMax val="0"/>
          <dgm:bulletEnabled val="1"/>
        </dgm:presLayoutVars>
      </dgm:prSet>
      <dgm:spPr/>
    </dgm:pt>
  </dgm:ptLst>
  <dgm:cxnLst>
    <dgm:cxn modelId="{D041E12F-D3F6-4A91-9089-36FB91BF4CCC}" srcId="{DF35A303-3C9B-4C52-AB37-B87173B6590B}" destId="{15BB7514-182D-45D5-9930-E2BB1F5D40F7}" srcOrd="0" destOrd="0" parTransId="{5B5E1F87-22DB-4B20-B340-F8E7758575D6}" sibTransId="{337DE66E-E3D7-4018-A570-369F17743ECD}"/>
    <dgm:cxn modelId="{3FBE6E36-9C4D-4E7C-8FE5-AEB088186AB0}" type="presOf" srcId="{15BB7514-182D-45D5-9930-E2BB1F5D40F7}" destId="{C06E5001-CC92-4814-9AC4-EF811BF90770}" srcOrd="0" destOrd="0" presId="urn:microsoft.com/office/officeart/2005/8/layout/vList2"/>
    <dgm:cxn modelId="{7DAD1E3B-F79C-4207-B0B7-6845DDD317E7}" type="presOf" srcId="{1F76C5CC-BD26-487B-8A6D-A6997680EB97}" destId="{510CD099-3F5D-4AF0-892A-F275190830C0}" srcOrd="0" destOrd="0" presId="urn:microsoft.com/office/officeart/2005/8/layout/vList2"/>
    <dgm:cxn modelId="{F676EF66-8CC4-4BF0-A224-430EC7ABDCD9}" srcId="{DF35A303-3C9B-4C52-AB37-B87173B6590B}" destId="{1F76C5CC-BD26-487B-8A6D-A6997680EB97}" srcOrd="1" destOrd="0" parTransId="{B37D40CA-35F7-4F8D-A802-16B997AEAD88}" sibTransId="{5CDD7912-2F09-4143-9656-A7F96D6C2637}"/>
    <dgm:cxn modelId="{BBB3D682-F15F-463B-8DA0-811F8DE87C5F}" type="presOf" srcId="{DF35A303-3C9B-4C52-AB37-B87173B6590B}" destId="{201CFD9B-2E8D-4651-8C2A-9003B55F2FC2}" srcOrd="0" destOrd="0" presId="urn:microsoft.com/office/officeart/2005/8/layout/vList2"/>
    <dgm:cxn modelId="{0020C0BA-BB68-4AB4-9E81-8A09EA619304}" srcId="{DF35A303-3C9B-4C52-AB37-B87173B6590B}" destId="{B35D2907-B783-4958-9CC2-4BE8BBBA2683}" srcOrd="2" destOrd="0" parTransId="{B004B544-72A1-4394-B700-7E532551F4AB}" sibTransId="{7F47DA6B-F8EF-4836-BE70-9AD00707B447}"/>
    <dgm:cxn modelId="{39BB2DF6-22D0-4363-8BDA-3BE51B17DDFB}" type="presOf" srcId="{B35D2907-B783-4958-9CC2-4BE8BBBA2683}" destId="{0B3B9680-A939-4AD7-BD8D-C20849C29A62}" srcOrd="0" destOrd="0" presId="urn:microsoft.com/office/officeart/2005/8/layout/vList2"/>
    <dgm:cxn modelId="{A7791197-EED4-45EB-A88E-27FCCEBDB4A7}" type="presParOf" srcId="{201CFD9B-2E8D-4651-8C2A-9003B55F2FC2}" destId="{C06E5001-CC92-4814-9AC4-EF811BF90770}" srcOrd="0" destOrd="0" presId="urn:microsoft.com/office/officeart/2005/8/layout/vList2"/>
    <dgm:cxn modelId="{AC8647A0-F7F3-4ED4-82C9-69C27A94CF74}" type="presParOf" srcId="{201CFD9B-2E8D-4651-8C2A-9003B55F2FC2}" destId="{F8CC3304-631A-42E5-B60B-680624CD18B2}" srcOrd="1" destOrd="0" presId="urn:microsoft.com/office/officeart/2005/8/layout/vList2"/>
    <dgm:cxn modelId="{F7FE7FA7-7263-4C41-A591-59AE0C9DF5C1}" type="presParOf" srcId="{201CFD9B-2E8D-4651-8C2A-9003B55F2FC2}" destId="{510CD099-3F5D-4AF0-892A-F275190830C0}" srcOrd="2" destOrd="0" presId="urn:microsoft.com/office/officeart/2005/8/layout/vList2"/>
    <dgm:cxn modelId="{EC0C90DB-06CF-44B5-8532-BF4A5154788D}" type="presParOf" srcId="{201CFD9B-2E8D-4651-8C2A-9003B55F2FC2}" destId="{DF722F56-067C-464F-9204-7A831B0EDB82}" srcOrd="3" destOrd="0" presId="urn:microsoft.com/office/officeart/2005/8/layout/vList2"/>
    <dgm:cxn modelId="{1A228967-6EF6-43F3-98BA-1114A68F4B92}" type="presParOf" srcId="{201CFD9B-2E8D-4651-8C2A-9003B55F2FC2}" destId="{0B3B9680-A939-4AD7-BD8D-C20849C29A6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136C874-F4B8-462F-8B89-F420AC0BE9A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A87FB7E1-FF36-4224-8A8D-B67F1EBA69F6}">
      <dgm:prSet/>
      <dgm:spPr/>
      <dgm:t>
        <a:bodyPr/>
        <a:lstStyle/>
        <a:p>
          <a:r>
            <a:rPr lang="en-US"/>
            <a:t>1.IGMP Snooping</a:t>
          </a:r>
          <a:r>
            <a:rPr lang="zh-CN"/>
            <a:t>是二层组播的基本功能，可以实现组播数据在数据链路层的转发和控制。当主机和上游三层设备之间传递的</a:t>
          </a:r>
          <a:r>
            <a:rPr lang="en-US"/>
            <a:t>IGMP</a:t>
          </a:r>
          <a:r>
            <a:rPr lang="zh-CN"/>
            <a:t>协议报文通过二层组播设备时，</a:t>
          </a:r>
          <a:r>
            <a:rPr lang="en-US"/>
            <a:t>IGMP Snooping</a:t>
          </a:r>
          <a:r>
            <a:rPr lang="zh-CN"/>
            <a:t>分析报文携带的信息，根据这些信息建立和维护二层组播转发表，从而指导组播数据在数据链路层按需转发。</a:t>
          </a:r>
        </a:p>
      </dgm:t>
    </dgm:pt>
    <dgm:pt modelId="{C09DAA72-CFA2-440F-BAED-DE0322DE8944}" type="parTrans" cxnId="{908DEC8A-F722-4E6E-A38B-86C85ADCE1CC}">
      <dgm:prSet/>
      <dgm:spPr/>
      <dgm:t>
        <a:bodyPr/>
        <a:lstStyle/>
        <a:p>
          <a:endParaRPr lang="zh-CN" altLang="en-US"/>
        </a:p>
      </dgm:t>
    </dgm:pt>
    <dgm:pt modelId="{453D3399-7BFF-4B8A-B3F0-2CA0633B4F1D}" type="sibTrans" cxnId="{908DEC8A-F722-4E6E-A38B-86C85ADCE1CC}">
      <dgm:prSet/>
      <dgm:spPr/>
      <dgm:t>
        <a:bodyPr/>
        <a:lstStyle/>
        <a:p>
          <a:endParaRPr lang="zh-CN" altLang="en-US"/>
        </a:p>
      </dgm:t>
    </dgm:pt>
    <dgm:pt modelId="{EDF4276D-D53B-4CB8-97A8-9D37158ABB95}">
      <dgm:prSet/>
      <dgm:spPr/>
      <dgm:t>
        <a:bodyPr/>
        <a:lstStyle/>
        <a:p>
          <a:r>
            <a:rPr lang="en-US"/>
            <a:t>2.</a:t>
          </a:r>
          <a:r>
            <a:rPr lang="zh-CN"/>
            <a:t>当组播数据从三层组播设备</a:t>
          </a:r>
          <a:r>
            <a:rPr lang="en-US"/>
            <a:t>Router</a:t>
          </a:r>
          <a:r>
            <a:rPr lang="zh-CN"/>
            <a:t>转发下来以后，处于接入边缘的二层组播设备负责将组播数据转发给用户主机，使用户收看所点播的节目。当没有运行</a:t>
          </a:r>
          <a:r>
            <a:rPr lang="en-US"/>
            <a:t>IGMP Snooping</a:t>
          </a:r>
          <a:r>
            <a:rPr lang="zh-CN"/>
            <a:t>时，组播数据在二层被广播；当运行了</a:t>
          </a:r>
          <a:r>
            <a:rPr lang="en-US"/>
            <a:t>IGMP Snooping</a:t>
          </a:r>
          <a:r>
            <a:rPr lang="zh-CN"/>
            <a:t>后，组播数据不会在二层广播，而是会被发送给指定的接收者。</a:t>
          </a:r>
        </a:p>
      </dgm:t>
    </dgm:pt>
    <dgm:pt modelId="{806097F0-36FF-4AB0-B187-B2B46C088045}" type="parTrans" cxnId="{12FAB401-6932-425B-826E-348D3C398FAC}">
      <dgm:prSet/>
      <dgm:spPr/>
      <dgm:t>
        <a:bodyPr/>
        <a:lstStyle/>
        <a:p>
          <a:endParaRPr lang="zh-CN" altLang="en-US"/>
        </a:p>
      </dgm:t>
    </dgm:pt>
    <dgm:pt modelId="{D1103884-CA6E-4157-B091-F35F866F3BC3}" type="sibTrans" cxnId="{12FAB401-6932-425B-826E-348D3C398FAC}">
      <dgm:prSet/>
      <dgm:spPr/>
      <dgm:t>
        <a:bodyPr/>
        <a:lstStyle/>
        <a:p>
          <a:endParaRPr lang="zh-CN" altLang="en-US"/>
        </a:p>
      </dgm:t>
    </dgm:pt>
    <dgm:pt modelId="{B3821CDC-9196-47A9-87E8-F7857D3F0306}">
      <dgm:prSet/>
      <dgm:spPr/>
      <dgm:t>
        <a:bodyPr/>
        <a:lstStyle/>
        <a:p>
          <a:r>
            <a:rPr lang="en-US"/>
            <a:t>3.</a:t>
          </a:r>
          <a:r>
            <a:rPr lang="zh-CN"/>
            <a:t>使能</a:t>
          </a:r>
          <a:r>
            <a:rPr lang="en-US"/>
            <a:t>IGMP Snooping</a:t>
          </a:r>
          <a:r>
            <a:rPr lang="zh-CN"/>
            <a:t>功能后，会侦听主机和上游三层设备之间交互的</a:t>
          </a:r>
          <a:r>
            <a:rPr lang="en-US"/>
            <a:t>IGMP</a:t>
          </a:r>
          <a:r>
            <a:rPr lang="zh-CN"/>
            <a:t>报文，通过分析报文中携带的信息（报文类型、组播组地址、接收报文的接口等），建立和维护二层组播转发表，从而指导组播数据在数据链路层按需转发。</a:t>
          </a:r>
        </a:p>
      </dgm:t>
    </dgm:pt>
    <dgm:pt modelId="{0D64F0AE-37F6-4205-AED0-043212AB0B29}" type="parTrans" cxnId="{6DDDD67E-A347-45A6-BCD2-84B88DB9207C}">
      <dgm:prSet/>
      <dgm:spPr/>
      <dgm:t>
        <a:bodyPr/>
        <a:lstStyle/>
        <a:p>
          <a:endParaRPr lang="zh-CN" altLang="en-US"/>
        </a:p>
      </dgm:t>
    </dgm:pt>
    <dgm:pt modelId="{E5CB4F2D-82E4-4C06-A739-363716E165C9}" type="sibTrans" cxnId="{6DDDD67E-A347-45A6-BCD2-84B88DB9207C}">
      <dgm:prSet/>
      <dgm:spPr/>
      <dgm:t>
        <a:bodyPr/>
        <a:lstStyle/>
        <a:p>
          <a:endParaRPr lang="zh-CN" altLang="en-US"/>
        </a:p>
      </dgm:t>
    </dgm:pt>
    <dgm:pt modelId="{9D99A0C1-6CB5-4D93-B5E2-03F0A04C7065}" type="pres">
      <dgm:prSet presAssocID="{C136C874-F4B8-462F-8B89-F420AC0BE9A9}" presName="linear" presStyleCnt="0">
        <dgm:presLayoutVars>
          <dgm:animLvl val="lvl"/>
          <dgm:resizeHandles val="exact"/>
        </dgm:presLayoutVars>
      </dgm:prSet>
      <dgm:spPr/>
    </dgm:pt>
    <dgm:pt modelId="{4B8D50C4-E158-4FCC-A177-FF0D5D3C796D}" type="pres">
      <dgm:prSet presAssocID="{A87FB7E1-FF36-4224-8A8D-B67F1EBA69F6}" presName="parentText" presStyleLbl="node1" presStyleIdx="0" presStyleCnt="3">
        <dgm:presLayoutVars>
          <dgm:chMax val="0"/>
          <dgm:bulletEnabled val="1"/>
        </dgm:presLayoutVars>
      </dgm:prSet>
      <dgm:spPr/>
    </dgm:pt>
    <dgm:pt modelId="{74C06DEA-F1E4-44F6-8E44-AE3C1FE74381}" type="pres">
      <dgm:prSet presAssocID="{453D3399-7BFF-4B8A-B3F0-2CA0633B4F1D}" presName="spacer" presStyleCnt="0"/>
      <dgm:spPr/>
    </dgm:pt>
    <dgm:pt modelId="{C4EEA511-8DEE-43BF-814A-E5001D4A74DC}" type="pres">
      <dgm:prSet presAssocID="{EDF4276D-D53B-4CB8-97A8-9D37158ABB95}" presName="parentText" presStyleLbl="node1" presStyleIdx="1" presStyleCnt="3">
        <dgm:presLayoutVars>
          <dgm:chMax val="0"/>
          <dgm:bulletEnabled val="1"/>
        </dgm:presLayoutVars>
      </dgm:prSet>
      <dgm:spPr/>
    </dgm:pt>
    <dgm:pt modelId="{A02BA81F-5CBF-4CEA-AA97-1095155DEE1F}" type="pres">
      <dgm:prSet presAssocID="{D1103884-CA6E-4157-B091-F35F866F3BC3}" presName="spacer" presStyleCnt="0"/>
      <dgm:spPr/>
    </dgm:pt>
    <dgm:pt modelId="{85987ACC-E07D-42E9-9037-D213A8F7CC93}" type="pres">
      <dgm:prSet presAssocID="{B3821CDC-9196-47A9-87E8-F7857D3F0306}" presName="parentText" presStyleLbl="node1" presStyleIdx="2" presStyleCnt="3">
        <dgm:presLayoutVars>
          <dgm:chMax val="0"/>
          <dgm:bulletEnabled val="1"/>
        </dgm:presLayoutVars>
      </dgm:prSet>
      <dgm:spPr/>
    </dgm:pt>
  </dgm:ptLst>
  <dgm:cxnLst>
    <dgm:cxn modelId="{12FAB401-6932-425B-826E-348D3C398FAC}" srcId="{C136C874-F4B8-462F-8B89-F420AC0BE9A9}" destId="{EDF4276D-D53B-4CB8-97A8-9D37158ABB95}" srcOrd="1" destOrd="0" parTransId="{806097F0-36FF-4AB0-B187-B2B46C088045}" sibTransId="{D1103884-CA6E-4157-B091-F35F866F3BC3}"/>
    <dgm:cxn modelId="{C8AEE250-0685-4E5F-9697-EC0134DC08F5}" type="presOf" srcId="{A87FB7E1-FF36-4224-8A8D-B67F1EBA69F6}" destId="{4B8D50C4-E158-4FCC-A177-FF0D5D3C796D}" srcOrd="0" destOrd="0" presId="urn:microsoft.com/office/officeart/2005/8/layout/vList2"/>
    <dgm:cxn modelId="{6DDDD67E-A347-45A6-BCD2-84B88DB9207C}" srcId="{C136C874-F4B8-462F-8B89-F420AC0BE9A9}" destId="{B3821CDC-9196-47A9-87E8-F7857D3F0306}" srcOrd="2" destOrd="0" parTransId="{0D64F0AE-37F6-4205-AED0-043212AB0B29}" sibTransId="{E5CB4F2D-82E4-4C06-A739-363716E165C9}"/>
    <dgm:cxn modelId="{908DEC8A-F722-4E6E-A38B-86C85ADCE1CC}" srcId="{C136C874-F4B8-462F-8B89-F420AC0BE9A9}" destId="{A87FB7E1-FF36-4224-8A8D-B67F1EBA69F6}" srcOrd="0" destOrd="0" parTransId="{C09DAA72-CFA2-440F-BAED-DE0322DE8944}" sibTransId="{453D3399-7BFF-4B8A-B3F0-2CA0633B4F1D}"/>
    <dgm:cxn modelId="{FC5B96A0-0A8A-428C-9DEF-CBDBA97EE5DB}" type="presOf" srcId="{C136C874-F4B8-462F-8B89-F420AC0BE9A9}" destId="{9D99A0C1-6CB5-4D93-B5E2-03F0A04C7065}" srcOrd="0" destOrd="0" presId="urn:microsoft.com/office/officeart/2005/8/layout/vList2"/>
    <dgm:cxn modelId="{41367DCE-F0D9-45DD-89F9-C40BB8A6A3DD}" type="presOf" srcId="{EDF4276D-D53B-4CB8-97A8-9D37158ABB95}" destId="{C4EEA511-8DEE-43BF-814A-E5001D4A74DC}" srcOrd="0" destOrd="0" presId="urn:microsoft.com/office/officeart/2005/8/layout/vList2"/>
    <dgm:cxn modelId="{DF0408D4-1837-4C60-9C3E-8D901015C25A}" type="presOf" srcId="{B3821CDC-9196-47A9-87E8-F7857D3F0306}" destId="{85987ACC-E07D-42E9-9037-D213A8F7CC93}" srcOrd="0" destOrd="0" presId="urn:microsoft.com/office/officeart/2005/8/layout/vList2"/>
    <dgm:cxn modelId="{090A7EE2-52CE-4467-B5C1-8956908B2495}" type="presParOf" srcId="{9D99A0C1-6CB5-4D93-B5E2-03F0A04C7065}" destId="{4B8D50C4-E158-4FCC-A177-FF0D5D3C796D}" srcOrd="0" destOrd="0" presId="urn:microsoft.com/office/officeart/2005/8/layout/vList2"/>
    <dgm:cxn modelId="{4F9F46EF-1B64-41F0-941C-90CC16441AC7}" type="presParOf" srcId="{9D99A0C1-6CB5-4D93-B5E2-03F0A04C7065}" destId="{74C06DEA-F1E4-44F6-8E44-AE3C1FE74381}" srcOrd="1" destOrd="0" presId="urn:microsoft.com/office/officeart/2005/8/layout/vList2"/>
    <dgm:cxn modelId="{74BB79B4-F433-4B6C-B328-C684A2C554FE}" type="presParOf" srcId="{9D99A0C1-6CB5-4D93-B5E2-03F0A04C7065}" destId="{C4EEA511-8DEE-43BF-814A-E5001D4A74DC}" srcOrd="2" destOrd="0" presId="urn:microsoft.com/office/officeart/2005/8/layout/vList2"/>
    <dgm:cxn modelId="{B88296F3-1624-41DF-89C8-1E383CB4147E}" type="presParOf" srcId="{9D99A0C1-6CB5-4D93-B5E2-03F0A04C7065}" destId="{A02BA81F-5CBF-4CEA-AA97-1095155DEE1F}" srcOrd="3" destOrd="0" presId="urn:microsoft.com/office/officeart/2005/8/layout/vList2"/>
    <dgm:cxn modelId="{3F198B2B-D2EF-46EB-977C-99806CC11089}" type="presParOf" srcId="{9D99A0C1-6CB5-4D93-B5E2-03F0A04C7065}" destId="{85987ACC-E07D-42E9-9037-D213A8F7CC9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38BB899-F2D3-4CF5-A179-846BE633B74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F231C400-9416-4BF6-87A7-1D96880B2BFE}">
      <dgm:prSet/>
      <dgm:spPr/>
      <dgm:t>
        <a:bodyPr/>
        <a:lstStyle/>
        <a:p>
          <a:r>
            <a:rPr lang="en-US"/>
            <a:t>1.Membership Report</a:t>
          </a:r>
          <a:r>
            <a:rPr lang="zh-CN"/>
            <a:t>加组报文</a:t>
          </a:r>
          <a:r>
            <a:rPr lang="en-US"/>
            <a:t>Report</a:t>
          </a:r>
          <a:r>
            <a:rPr lang="zh-CN"/>
            <a:t>报文：当一台主机希望接收某个组播数据时，它会主动向组播路由器发送</a:t>
          </a:r>
          <a:r>
            <a:rPr lang="en-US"/>
            <a:t>Report</a:t>
          </a:r>
          <a:r>
            <a:rPr lang="zh-CN"/>
            <a:t>报文。</a:t>
          </a:r>
          <a:r>
            <a:rPr lang="en-US"/>
            <a:t>Report</a:t>
          </a:r>
          <a:r>
            <a:rPr lang="zh-CN"/>
            <a:t>报文也用来响应本地路由器发出的</a:t>
          </a:r>
          <a:r>
            <a:rPr lang="en-US"/>
            <a:t>General Query</a:t>
          </a:r>
          <a:r>
            <a:rPr lang="zh-CN"/>
            <a:t>和</a:t>
          </a:r>
          <a:r>
            <a:rPr lang="en-US"/>
            <a:t>Group-Specific Query</a:t>
          </a:r>
          <a:r>
            <a:rPr lang="zh-CN"/>
            <a:t>消息</a:t>
          </a:r>
        </a:p>
      </dgm:t>
    </dgm:pt>
    <dgm:pt modelId="{4238B9BE-158F-4DCE-8D93-B9F0D8E4BD1B}" type="parTrans" cxnId="{36EC69CF-1BFA-4DA7-B45C-452BD7540FAA}">
      <dgm:prSet/>
      <dgm:spPr/>
      <dgm:t>
        <a:bodyPr/>
        <a:lstStyle/>
        <a:p>
          <a:endParaRPr lang="zh-CN" altLang="en-US"/>
        </a:p>
      </dgm:t>
    </dgm:pt>
    <dgm:pt modelId="{A77A0268-0BD1-41A8-B30F-100FA9AB0114}" type="sibTrans" cxnId="{36EC69CF-1BFA-4DA7-B45C-452BD7540FAA}">
      <dgm:prSet/>
      <dgm:spPr/>
      <dgm:t>
        <a:bodyPr/>
        <a:lstStyle/>
        <a:p>
          <a:endParaRPr lang="zh-CN" altLang="en-US"/>
        </a:p>
      </dgm:t>
    </dgm:pt>
    <dgm:pt modelId="{FDECAD23-2690-4FA9-ADB1-F509257D241A}">
      <dgm:prSet/>
      <dgm:spPr/>
      <dgm:t>
        <a:bodyPr/>
        <a:lstStyle/>
        <a:p>
          <a:r>
            <a:rPr lang="en-US"/>
            <a:t>2.Leave Group</a:t>
          </a:r>
          <a:r>
            <a:rPr lang="zh-CN"/>
            <a:t>离组报文当一个主机不想再接收某个组播数据时，它用</a:t>
          </a:r>
          <a:r>
            <a:rPr lang="en-US"/>
            <a:t>Leave </a:t>
          </a:r>
          <a:r>
            <a:rPr lang="zh-CN"/>
            <a:t>报文通知本地的组播路由器。这个</a:t>
          </a:r>
          <a:r>
            <a:rPr lang="en-US"/>
            <a:t>leave</a:t>
          </a:r>
          <a:r>
            <a:rPr lang="zh-CN"/>
            <a:t>报文发向所有组播路由器，目的</a:t>
          </a:r>
          <a:r>
            <a:rPr lang="en-US"/>
            <a:t>IP=224.0.0.2</a:t>
          </a:r>
          <a:r>
            <a:rPr lang="zh-CN"/>
            <a:t>，包含要退出的组的地址，</a:t>
          </a:r>
        </a:p>
      </dgm:t>
    </dgm:pt>
    <dgm:pt modelId="{2B663786-4CDE-4957-91A9-82CA199953C4}" type="parTrans" cxnId="{9F12D080-10F1-4C9A-86E4-DA6F46C5E7F1}">
      <dgm:prSet/>
      <dgm:spPr/>
      <dgm:t>
        <a:bodyPr/>
        <a:lstStyle/>
        <a:p>
          <a:endParaRPr lang="zh-CN" altLang="en-US"/>
        </a:p>
      </dgm:t>
    </dgm:pt>
    <dgm:pt modelId="{541DB68C-8119-40CF-9F7D-D1E1D90DB72E}" type="sibTrans" cxnId="{9F12D080-10F1-4C9A-86E4-DA6F46C5E7F1}">
      <dgm:prSet/>
      <dgm:spPr/>
      <dgm:t>
        <a:bodyPr/>
        <a:lstStyle/>
        <a:p>
          <a:endParaRPr lang="zh-CN" altLang="en-US"/>
        </a:p>
      </dgm:t>
    </dgm:pt>
    <dgm:pt modelId="{7765822C-33FF-4E4B-8FA8-F84649F1F532}">
      <dgm:prSet/>
      <dgm:spPr/>
      <dgm:t>
        <a:bodyPr/>
        <a:lstStyle/>
        <a:p>
          <a:r>
            <a:rPr lang="en-US"/>
            <a:t>3.General Query</a:t>
          </a:r>
          <a:r>
            <a:rPr lang="zh-CN"/>
            <a:t>普遍组查询报文路由器通过周期性发送</a:t>
          </a:r>
          <a:r>
            <a:rPr lang="en-US"/>
            <a:t>General Query</a:t>
          </a:r>
          <a:r>
            <a:rPr lang="zh-CN"/>
            <a:t>消息来询问所有主机是否需要组播服务，如果主机需要组播服务，则响应</a:t>
          </a:r>
          <a:r>
            <a:rPr lang="en-US"/>
            <a:t>report</a:t>
          </a:r>
          <a:r>
            <a:rPr lang="zh-CN"/>
            <a:t>报文</a:t>
          </a:r>
          <a:r>
            <a:rPr lang="en-US"/>
            <a:t>General Query</a:t>
          </a:r>
          <a:r>
            <a:rPr lang="zh-CN"/>
            <a:t>消息发向同</a:t>
          </a:r>
          <a:r>
            <a:rPr lang="en-US"/>
            <a:t>VLAN</a:t>
          </a:r>
          <a:r>
            <a:rPr lang="zh-CN"/>
            <a:t>内的所有主机，目的</a:t>
          </a:r>
          <a:r>
            <a:rPr lang="en-US"/>
            <a:t>IP=224.0.0.1</a:t>
          </a:r>
          <a:r>
            <a:rPr lang="zh-CN"/>
            <a:t>，而且不涉及任何一个具体组播组</a:t>
          </a:r>
          <a:r>
            <a:rPr lang="en-US"/>
            <a:t>.</a:t>
          </a:r>
          <a:endParaRPr lang="zh-CN"/>
        </a:p>
      </dgm:t>
    </dgm:pt>
    <dgm:pt modelId="{0BAF24FE-192B-42F4-B670-665EF08CFA4E}" type="parTrans" cxnId="{D2BED21E-91AC-40EE-BDFF-E47DFF825993}">
      <dgm:prSet/>
      <dgm:spPr/>
      <dgm:t>
        <a:bodyPr/>
        <a:lstStyle/>
        <a:p>
          <a:endParaRPr lang="zh-CN" altLang="en-US"/>
        </a:p>
      </dgm:t>
    </dgm:pt>
    <dgm:pt modelId="{5D45038D-B7C0-4295-9811-7A084FB13353}" type="sibTrans" cxnId="{D2BED21E-91AC-40EE-BDFF-E47DFF825993}">
      <dgm:prSet/>
      <dgm:spPr/>
      <dgm:t>
        <a:bodyPr/>
        <a:lstStyle/>
        <a:p>
          <a:endParaRPr lang="zh-CN" altLang="en-US"/>
        </a:p>
      </dgm:t>
    </dgm:pt>
    <dgm:pt modelId="{36C4EAB1-C88C-46A9-924B-8A33E1D697B7}">
      <dgm:prSet/>
      <dgm:spPr/>
      <dgm:t>
        <a:bodyPr/>
        <a:lstStyle/>
        <a:p>
          <a:r>
            <a:rPr lang="en-US"/>
            <a:t>4.Group-Specific Query</a:t>
          </a:r>
          <a:r>
            <a:rPr lang="zh-CN"/>
            <a:t>特定组查询报文当组播路由器收到</a:t>
          </a:r>
          <a:r>
            <a:rPr lang="en-US"/>
            <a:t>Leave </a:t>
          </a:r>
          <a:r>
            <a:rPr lang="zh-CN"/>
            <a:t>消息时，为了判断是否还有主机需要接收该组播数据，发送</a:t>
          </a:r>
          <a:r>
            <a:rPr lang="en-US"/>
            <a:t>Group-Specific Query</a:t>
          </a:r>
          <a:r>
            <a:rPr lang="zh-CN"/>
            <a:t>，当主机收到</a:t>
          </a:r>
          <a:r>
            <a:rPr lang="en-US"/>
            <a:t>Group-Specific Query</a:t>
          </a:r>
          <a:r>
            <a:rPr lang="zh-CN"/>
            <a:t>时，必须在最大响应时间内回应</a:t>
          </a:r>
          <a:r>
            <a:rPr lang="en-US"/>
            <a:t>report</a:t>
          </a:r>
          <a:r>
            <a:rPr lang="zh-CN"/>
            <a:t>报文，否则组播路由器认为没有主机想接收该组播数据，则会把端口从该组播表中删除</a:t>
          </a:r>
        </a:p>
      </dgm:t>
    </dgm:pt>
    <dgm:pt modelId="{3B53FDAA-3681-42D3-87A1-E18AE24F59DF}" type="parTrans" cxnId="{2A4217C0-727B-4082-A7DB-EA8261BF8873}">
      <dgm:prSet/>
      <dgm:spPr/>
      <dgm:t>
        <a:bodyPr/>
        <a:lstStyle/>
        <a:p>
          <a:endParaRPr lang="zh-CN" altLang="en-US"/>
        </a:p>
      </dgm:t>
    </dgm:pt>
    <dgm:pt modelId="{62DCCBE8-5265-4166-B113-8D453AC5E44C}" type="sibTrans" cxnId="{2A4217C0-727B-4082-A7DB-EA8261BF8873}">
      <dgm:prSet/>
      <dgm:spPr/>
      <dgm:t>
        <a:bodyPr/>
        <a:lstStyle/>
        <a:p>
          <a:endParaRPr lang="zh-CN" altLang="en-US"/>
        </a:p>
      </dgm:t>
    </dgm:pt>
    <dgm:pt modelId="{3E9F3541-BD86-4D5B-9459-AC897E9D26DF}" type="pres">
      <dgm:prSet presAssocID="{C38BB899-F2D3-4CF5-A179-846BE633B743}" presName="linear" presStyleCnt="0">
        <dgm:presLayoutVars>
          <dgm:animLvl val="lvl"/>
          <dgm:resizeHandles val="exact"/>
        </dgm:presLayoutVars>
      </dgm:prSet>
      <dgm:spPr/>
    </dgm:pt>
    <dgm:pt modelId="{C932268C-3A03-4D8A-A511-A97DBC67FFFA}" type="pres">
      <dgm:prSet presAssocID="{F231C400-9416-4BF6-87A7-1D96880B2BFE}" presName="parentText" presStyleLbl="node1" presStyleIdx="0" presStyleCnt="4">
        <dgm:presLayoutVars>
          <dgm:chMax val="0"/>
          <dgm:bulletEnabled val="1"/>
        </dgm:presLayoutVars>
      </dgm:prSet>
      <dgm:spPr/>
    </dgm:pt>
    <dgm:pt modelId="{69672E1B-73B4-4333-9015-5264A96E62B8}" type="pres">
      <dgm:prSet presAssocID="{A77A0268-0BD1-41A8-B30F-100FA9AB0114}" presName="spacer" presStyleCnt="0"/>
      <dgm:spPr/>
    </dgm:pt>
    <dgm:pt modelId="{72483314-E54C-4CAA-A7B3-F2A1BEB037E1}" type="pres">
      <dgm:prSet presAssocID="{FDECAD23-2690-4FA9-ADB1-F509257D241A}" presName="parentText" presStyleLbl="node1" presStyleIdx="1" presStyleCnt="4">
        <dgm:presLayoutVars>
          <dgm:chMax val="0"/>
          <dgm:bulletEnabled val="1"/>
        </dgm:presLayoutVars>
      </dgm:prSet>
      <dgm:spPr/>
    </dgm:pt>
    <dgm:pt modelId="{31CBAF81-60AE-4F0D-8CEC-3772A1571919}" type="pres">
      <dgm:prSet presAssocID="{541DB68C-8119-40CF-9F7D-D1E1D90DB72E}" presName="spacer" presStyleCnt="0"/>
      <dgm:spPr/>
    </dgm:pt>
    <dgm:pt modelId="{84693A3D-1642-4AF0-953A-B949BF363C0A}" type="pres">
      <dgm:prSet presAssocID="{7765822C-33FF-4E4B-8FA8-F84649F1F532}" presName="parentText" presStyleLbl="node1" presStyleIdx="2" presStyleCnt="4">
        <dgm:presLayoutVars>
          <dgm:chMax val="0"/>
          <dgm:bulletEnabled val="1"/>
        </dgm:presLayoutVars>
      </dgm:prSet>
      <dgm:spPr/>
    </dgm:pt>
    <dgm:pt modelId="{E3156DD3-5611-49B9-B559-A79DCB95E27E}" type="pres">
      <dgm:prSet presAssocID="{5D45038D-B7C0-4295-9811-7A084FB13353}" presName="spacer" presStyleCnt="0"/>
      <dgm:spPr/>
    </dgm:pt>
    <dgm:pt modelId="{63DEFEC7-3756-4F40-B042-CD6CAB8A551A}" type="pres">
      <dgm:prSet presAssocID="{36C4EAB1-C88C-46A9-924B-8A33E1D697B7}" presName="parentText" presStyleLbl="node1" presStyleIdx="3" presStyleCnt="4">
        <dgm:presLayoutVars>
          <dgm:chMax val="0"/>
          <dgm:bulletEnabled val="1"/>
        </dgm:presLayoutVars>
      </dgm:prSet>
      <dgm:spPr/>
    </dgm:pt>
  </dgm:ptLst>
  <dgm:cxnLst>
    <dgm:cxn modelId="{881B5301-E712-4F99-AA21-CF2677AED72E}" type="presOf" srcId="{C38BB899-F2D3-4CF5-A179-846BE633B743}" destId="{3E9F3541-BD86-4D5B-9459-AC897E9D26DF}" srcOrd="0" destOrd="0" presId="urn:microsoft.com/office/officeart/2005/8/layout/vList2"/>
    <dgm:cxn modelId="{9B6F001C-071F-4634-9869-33B582BB075A}" type="presOf" srcId="{36C4EAB1-C88C-46A9-924B-8A33E1D697B7}" destId="{63DEFEC7-3756-4F40-B042-CD6CAB8A551A}" srcOrd="0" destOrd="0" presId="urn:microsoft.com/office/officeart/2005/8/layout/vList2"/>
    <dgm:cxn modelId="{D2BED21E-91AC-40EE-BDFF-E47DFF825993}" srcId="{C38BB899-F2D3-4CF5-A179-846BE633B743}" destId="{7765822C-33FF-4E4B-8FA8-F84649F1F532}" srcOrd="2" destOrd="0" parTransId="{0BAF24FE-192B-42F4-B670-665EF08CFA4E}" sibTransId="{5D45038D-B7C0-4295-9811-7A084FB13353}"/>
    <dgm:cxn modelId="{BB22AE2E-C295-417A-82BE-265FF9B65BD7}" type="presOf" srcId="{F231C400-9416-4BF6-87A7-1D96880B2BFE}" destId="{C932268C-3A03-4D8A-A511-A97DBC67FFFA}" srcOrd="0" destOrd="0" presId="urn:microsoft.com/office/officeart/2005/8/layout/vList2"/>
    <dgm:cxn modelId="{072E3268-B360-44C2-8E1D-B6AD4228D676}" type="presOf" srcId="{7765822C-33FF-4E4B-8FA8-F84649F1F532}" destId="{84693A3D-1642-4AF0-953A-B949BF363C0A}" srcOrd="0" destOrd="0" presId="urn:microsoft.com/office/officeart/2005/8/layout/vList2"/>
    <dgm:cxn modelId="{FC127A6F-A71D-488E-91D9-14F1B3ECC7E1}" type="presOf" srcId="{FDECAD23-2690-4FA9-ADB1-F509257D241A}" destId="{72483314-E54C-4CAA-A7B3-F2A1BEB037E1}" srcOrd="0" destOrd="0" presId="urn:microsoft.com/office/officeart/2005/8/layout/vList2"/>
    <dgm:cxn modelId="{9F12D080-10F1-4C9A-86E4-DA6F46C5E7F1}" srcId="{C38BB899-F2D3-4CF5-A179-846BE633B743}" destId="{FDECAD23-2690-4FA9-ADB1-F509257D241A}" srcOrd="1" destOrd="0" parTransId="{2B663786-4CDE-4957-91A9-82CA199953C4}" sibTransId="{541DB68C-8119-40CF-9F7D-D1E1D90DB72E}"/>
    <dgm:cxn modelId="{2A4217C0-727B-4082-A7DB-EA8261BF8873}" srcId="{C38BB899-F2D3-4CF5-A179-846BE633B743}" destId="{36C4EAB1-C88C-46A9-924B-8A33E1D697B7}" srcOrd="3" destOrd="0" parTransId="{3B53FDAA-3681-42D3-87A1-E18AE24F59DF}" sibTransId="{62DCCBE8-5265-4166-B113-8D453AC5E44C}"/>
    <dgm:cxn modelId="{36EC69CF-1BFA-4DA7-B45C-452BD7540FAA}" srcId="{C38BB899-F2D3-4CF5-A179-846BE633B743}" destId="{F231C400-9416-4BF6-87A7-1D96880B2BFE}" srcOrd="0" destOrd="0" parTransId="{4238B9BE-158F-4DCE-8D93-B9F0D8E4BD1B}" sibTransId="{A77A0268-0BD1-41A8-B30F-100FA9AB0114}"/>
    <dgm:cxn modelId="{F11571EA-7A80-4958-95F7-48A9FDA834EC}" type="presParOf" srcId="{3E9F3541-BD86-4D5B-9459-AC897E9D26DF}" destId="{C932268C-3A03-4D8A-A511-A97DBC67FFFA}" srcOrd="0" destOrd="0" presId="urn:microsoft.com/office/officeart/2005/8/layout/vList2"/>
    <dgm:cxn modelId="{E547A1D7-82CA-48E2-831C-BDDF98912AE6}" type="presParOf" srcId="{3E9F3541-BD86-4D5B-9459-AC897E9D26DF}" destId="{69672E1B-73B4-4333-9015-5264A96E62B8}" srcOrd="1" destOrd="0" presId="urn:microsoft.com/office/officeart/2005/8/layout/vList2"/>
    <dgm:cxn modelId="{0842E97D-2E0B-42EC-BAF5-5CE833E5FB86}" type="presParOf" srcId="{3E9F3541-BD86-4D5B-9459-AC897E9D26DF}" destId="{72483314-E54C-4CAA-A7B3-F2A1BEB037E1}" srcOrd="2" destOrd="0" presId="urn:microsoft.com/office/officeart/2005/8/layout/vList2"/>
    <dgm:cxn modelId="{F441E557-CC7D-4A43-AE6A-2EADA635703B}" type="presParOf" srcId="{3E9F3541-BD86-4D5B-9459-AC897E9D26DF}" destId="{31CBAF81-60AE-4F0D-8CEC-3772A1571919}" srcOrd="3" destOrd="0" presId="urn:microsoft.com/office/officeart/2005/8/layout/vList2"/>
    <dgm:cxn modelId="{68807D4B-F22A-419F-B133-C9982275AB04}" type="presParOf" srcId="{3E9F3541-BD86-4D5B-9459-AC897E9D26DF}" destId="{84693A3D-1642-4AF0-953A-B949BF363C0A}" srcOrd="4" destOrd="0" presId="urn:microsoft.com/office/officeart/2005/8/layout/vList2"/>
    <dgm:cxn modelId="{2041DF0B-3417-4102-867D-5B43A7546DA7}" type="presParOf" srcId="{3E9F3541-BD86-4D5B-9459-AC897E9D26DF}" destId="{E3156DD3-5611-49B9-B559-A79DCB95E27E}" srcOrd="5" destOrd="0" presId="urn:microsoft.com/office/officeart/2005/8/layout/vList2"/>
    <dgm:cxn modelId="{9907D797-182E-4233-8303-91390C43C4C9}" type="presParOf" srcId="{3E9F3541-BD86-4D5B-9459-AC897E9D26DF}" destId="{63DEFEC7-3756-4F40-B042-CD6CAB8A551A}"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C74947-BCCF-4572-B0F7-27BEA17D34DC}">
      <dsp:nvSpPr>
        <dsp:cNvPr id="0" name=""/>
        <dsp:cNvSpPr/>
      </dsp:nvSpPr>
      <dsp:spPr>
        <a:xfrm>
          <a:off x="0" y="0"/>
          <a:ext cx="11420727" cy="1277441"/>
        </a:xfrm>
        <a:prstGeom prst="roundRect">
          <a:avLst>
            <a:gd name="adj" fmla="val 10000"/>
          </a:avLst>
        </a:prstGeom>
        <a:solidFill>
          <a:schemeClr val="accent1">
            <a:lumMod val="40000"/>
            <a:lumOff val="60000"/>
            <a:alpha val="5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rtlCol="0" anchor="ctr" anchorCtr="0">
          <a:noAutofit/>
        </a:bodyPr>
        <a:lstStyle/>
        <a:p>
          <a:pPr marL="0" lvl="0" indent="0" algn="l" defTabSz="711200" rtl="0">
            <a:lnSpc>
              <a:spcPct val="90000"/>
            </a:lnSpc>
            <a:spcBef>
              <a:spcPct val="0"/>
            </a:spcBef>
            <a:spcAft>
              <a:spcPct val="35000"/>
            </a:spcAft>
            <a:buNone/>
          </a:pPr>
          <a:r>
            <a:rPr lang="en-US" altLang="zh-CN" sz="1600" kern="1200" noProof="0" dirty="0">
              <a:solidFill>
                <a:schemeClr val="accent1">
                  <a:lumMod val="50000"/>
                </a:schemeClr>
              </a:solidFill>
              <a:latin typeface="Microsoft YaHei UI" panose="020B0503020204020204" pitchFamily="34" charset="-122"/>
              <a:ea typeface="Microsoft YaHei UI" panose="020B0503020204020204" pitchFamily="34" charset="-122"/>
            </a:rPr>
            <a:t>1.</a:t>
          </a:r>
          <a:r>
            <a:rPr lang="zh-CN" altLang="en-US" sz="1600" kern="1200" noProof="0" dirty="0">
              <a:solidFill>
                <a:schemeClr val="accent1">
                  <a:lumMod val="50000"/>
                </a:schemeClr>
              </a:solidFill>
              <a:latin typeface="Microsoft YaHei UI" panose="020B0503020204020204" pitchFamily="34" charset="-122"/>
              <a:ea typeface="Microsoft YaHei UI" panose="020B0503020204020204" pitchFamily="34" charset="-122"/>
            </a:rPr>
            <a:t>有效解决了网络中的</a:t>
          </a:r>
          <a:r>
            <a:rPr lang="zh-CN" altLang="en-US" sz="1600" kern="1200" noProof="0" dirty="0">
              <a:solidFill>
                <a:schemeClr val="accent5"/>
              </a:solidFill>
              <a:latin typeface="Microsoft YaHei UI" panose="020B0503020204020204" pitchFamily="34" charset="-122"/>
              <a:ea typeface="Microsoft YaHei UI" panose="020B0503020204020204" pitchFamily="34" charset="-122"/>
            </a:rPr>
            <a:t>单点发送、多点接收</a:t>
          </a:r>
          <a:r>
            <a:rPr lang="zh-CN" altLang="en-US" sz="1600" kern="1200" noProof="0" dirty="0">
              <a:solidFill>
                <a:schemeClr val="accent1">
                  <a:lumMod val="50000"/>
                </a:schemeClr>
              </a:solidFill>
              <a:latin typeface="Microsoft YaHei UI" panose="020B0503020204020204" pitchFamily="34" charset="-122"/>
              <a:ea typeface="Microsoft YaHei UI" panose="020B0503020204020204" pitchFamily="34" charset="-122"/>
            </a:rPr>
            <a:t>问题，实现</a:t>
          </a:r>
          <a:r>
            <a:rPr lang="en-US" altLang="zh-CN" sz="1600" kern="1200" noProof="0" dirty="0">
              <a:solidFill>
                <a:schemeClr val="accent1">
                  <a:lumMod val="50000"/>
                </a:schemeClr>
              </a:solidFill>
              <a:latin typeface="Microsoft YaHei UI" panose="020B0503020204020204" pitchFamily="34" charset="-122"/>
              <a:ea typeface="Microsoft YaHei UI" panose="020B0503020204020204" pitchFamily="34" charset="-122"/>
            </a:rPr>
            <a:t>IP</a:t>
          </a:r>
          <a:r>
            <a:rPr lang="zh-CN" altLang="en-US" sz="1600" kern="1200" noProof="0" dirty="0">
              <a:solidFill>
                <a:schemeClr val="accent1">
                  <a:lumMod val="50000"/>
                </a:schemeClr>
              </a:solidFill>
              <a:latin typeface="Microsoft YaHei UI" panose="020B0503020204020204" pitchFamily="34" charset="-122"/>
              <a:ea typeface="Microsoft YaHei UI" panose="020B0503020204020204" pitchFamily="34" charset="-122"/>
            </a:rPr>
            <a:t>网络中点到多点的</a:t>
          </a:r>
          <a:r>
            <a:rPr lang="zh-CN" altLang="en-US" sz="1600" kern="1200" noProof="0" dirty="0">
              <a:solidFill>
                <a:schemeClr val="accent5"/>
              </a:solidFill>
              <a:latin typeface="Microsoft YaHei UI" panose="020B0503020204020204" pitchFamily="34" charset="-122"/>
              <a:ea typeface="Microsoft YaHei UI" panose="020B0503020204020204" pitchFamily="34" charset="-122"/>
            </a:rPr>
            <a:t>高效</a:t>
          </a:r>
          <a:r>
            <a:rPr lang="zh-CN" altLang="en-US" sz="1600" kern="1200" noProof="0" dirty="0">
              <a:solidFill>
                <a:schemeClr val="accent1">
                  <a:lumMod val="50000"/>
                </a:schemeClr>
              </a:solidFill>
              <a:latin typeface="Microsoft YaHei UI" panose="020B0503020204020204" pitchFamily="34" charset="-122"/>
              <a:ea typeface="Microsoft YaHei UI" panose="020B0503020204020204" pitchFamily="34" charset="-122"/>
            </a:rPr>
            <a:t>数据传送；</a:t>
          </a:r>
          <a:endParaRPr lang="zh-CN" altLang="en-US" sz="1900" kern="1200" noProof="0" dirty="0">
            <a:solidFill>
              <a:schemeClr val="tx1"/>
            </a:solidFill>
            <a:latin typeface="Microsoft YaHei UI" panose="020B0503020204020204" pitchFamily="34" charset="-122"/>
            <a:ea typeface="Microsoft YaHei UI" panose="020B0503020204020204" pitchFamily="34" charset="-122"/>
          </a:endParaRPr>
        </a:p>
      </dsp:txBody>
      <dsp:txXfrm>
        <a:off x="2411889" y="0"/>
        <a:ext cx="9008837" cy="1277441"/>
      </dsp:txXfrm>
    </dsp:sp>
    <dsp:sp modelId="{3816D2E7-32B2-4F06-938F-81F6F19ACE9B}">
      <dsp:nvSpPr>
        <dsp:cNvPr id="0" name=""/>
        <dsp:cNvSpPr/>
      </dsp:nvSpPr>
      <dsp:spPr>
        <a:xfrm>
          <a:off x="127744" y="127744"/>
          <a:ext cx="2284145" cy="1021953"/>
        </a:xfrm>
        <a:prstGeom prst="roundRect">
          <a:avLst>
            <a:gd name="adj" fmla="val 10000"/>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t="-62000" b="-6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59FD8F-6B01-41DB-9A7C-DFFE3B498D71}">
      <dsp:nvSpPr>
        <dsp:cNvPr id="0" name=""/>
        <dsp:cNvSpPr/>
      </dsp:nvSpPr>
      <dsp:spPr>
        <a:xfrm>
          <a:off x="0" y="1405185"/>
          <a:ext cx="11420727" cy="1277441"/>
        </a:xfrm>
        <a:prstGeom prst="roundRect">
          <a:avLst>
            <a:gd name="adj" fmla="val 10000"/>
          </a:avLst>
        </a:prstGeom>
        <a:solidFill>
          <a:schemeClr val="accent1">
            <a:lumMod val="40000"/>
            <a:lumOff val="60000"/>
            <a:alpha val="5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rtlCol="0" anchor="ctr" anchorCtr="0">
          <a:noAutofit/>
        </a:bodyPr>
        <a:lstStyle/>
        <a:p>
          <a:pPr marL="0" lvl="0" indent="0" algn="l" defTabSz="711200" rtl="0">
            <a:lnSpc>
              <a:spcPct val="90000"/>
            </a:lnSpc>
            <a:spcBef>
              <a:spcPct val="0"/>
            </a:spcBef>
            <a:spcAft>
              <a:spcPct val="35000"/>
            </a:spcAft>
            <a:buNone/>
          </a:pPr>
          <a:r>
            <a:rPr lang="en-US" altLang="zh-CN" sz="1600" kern="1200" noProof="0" dirty="0">
              <a:solidFill>
                <a:schemeClr val="accent1">
                  <a:lumMod val="50000"/>
                </a:schemeClr>
              </a:solidFill>
              <a:latin typeface="Microsoft YaHei UI" panose="020B0503020204020204" pitchFamily="34" charset="-122"/>
              <a:ea typeface="Microsoft YaHei UI" panose="020B0503020204020204" pitchFamily="34" charset="-122"/>
            </a:rPr>
            <a:t>2.</a:t>
          </a:r>
          <a:r>
            <a:rPr lang="zh-CN" altLang="en-US" sz="1600" kern="1200" noProof="0" dirty="0">
              <a:solidFill>
                <a:schemeClr val="accent1">
                  <a:lumMod val="50000"/>
                </a:schemeClr>
              </a:solidFill>
              <a:latin typeface="Microsoft YaHei UI" panose="020B0503020204020204" pitchFamily="34" charset="-122"/>
              <a:ea typeface="Microsoft YaHei UI" panose="020B0503020204020204" pitchFamily="34" charset="-122"/>
            </a:rPr>
            <a:t>能够大量节约网络带宽，降低网络负载；</a:t>
          </a:r>
          <a:r>
            <a:rPr lang="en-US" altLang="zh-CN" sz="1600" kern="1200" noProof="0" dirty="0">
              <a:solidFill>
                <a:schemeClr val="accent1">
                  <a:lumMod val="50000"/>
                </a:schemeClr>
              </a:solidFill>
              <a:latin typeface="Microsoft YaHei UI" panose="020B0503020204020204" pitchFamily="34" charset="-122"/>
              <a:ea typeface="Microsoft YaHei UI" panose="020B0503020204020204" pitchFamily="34" charset="-122"/>
            </a:rPr>
            <a:t>	</a:t>
          </a:r>
          <a:endParaRPr lang="zh-CN" altLang="en-US" sz="1900" kern="1200" noProof="0" dirty="0">
            <a:solidFill>
              <a:schemeClr val="tx1"/>
            </a:solidFill>
            <a:latin typeface="Microsoft YaHei UI" panose="020B0503020204020204" pitchFamily="34" charset="-122"/>
            <a:ea typeface="Microsoft YaHei UI" panose="020B0503020204020204" pitchFamily="34" charset="-122"/>
          </a:endParaRPr>
        </a:p>
      </dsp:txBody>
      <dsp:txXfrm>
        <a:off x="2411889" y="1405185"/>
        <a:ext cx="9008837" cy="1277441"/>
      </dsp:txXfrm>
    </dsp:sp>
    <dsp:sp modelId="{0E2A9145-9B06-4995-B6B8-3BABB54ADB89}">
      <dsp:nvSpPr>
        <dsp:cNvPr id="0" name=""/>
        <dsp:cNvSpPr/>
      </dsp:nvSpPr>
      <dsp:spPr>
        <a:xfrm>
          <a:off x="127744" y="1532929"/>
          <a:ext cx="2284145" cy="1021953"/>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62000" b="-6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C99868-992E-4760-B38C-0BB6FA345630}">
      <dsp:nvSpPr>
        <dsp:cNvPr id="0" name=""/>
        <dsp:cNvSpPr/>
      </dsp:nvSpPr>
      <dsp:spPr>
        <a:xfrm>
          <a:off x="0" y="2810371"/>
          <a:ext cx="11420727" cy="1277441"/>
        </a:xfrm>
        <a:prstGeom prst="roundRect">
          <a:avLst>
            <a:gd name="adj" fmla="val 10000"/>
          </a:avLst>
        </a:prstGeom>
        <a:solidFill>
          <a:schemeClr val="accent1">
            <a:lumMod val="40000"/>
            <a:lumOff val="60000"/>
            <a:alpha val="5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rtlCol="0" anchor="ctr" anchorCtr="0">
          <a:noAutofit/>
        </a:bodyPr>
        <a:lstStyle/>
        <a:p>
          <a:pPr marL="0" lvl="0" indent="0" algn="l" defTabSz="711200" rtl="0">
            <a:lnSpc>
              <a:spcPct val="90000"/>
            </a:lnSpc>
            <a:spcBef>
              <a:spcPct val="0"/>
            </a:spcBef>
            <a:spcAft>
              <a:spcPct val="35000"/>
            </a:spcAft>
            <a:buNone/>
          </a:pPr>
          <a:r>
            <a:rPr lang="en-US" altLang="zh-CN" sz="1600" kern="1200" noProof="0" dirty="0">
              <a:solidFill>
                <a:schemeClr val="accent1">
                  <a:lumMod val="50000"/>
                </a:schemeClr>
              </a:solidFill>
              <a:latin typeface="Microsoft YaHei UI" panose="020B0503020204020204" pitchFamily="34" charset="-122"/>
              <a:ea typeface="Microsoft YaHei UI" panose="020B0503020204020204" pitchFamily="34" charset="-122"/>
            </a:rPr>
            <a:t>3.</a:t>
          </a:r>
          <a:r>
            <a:rPr lang="zh-CN" altLang="en-US" sz="1600" kern="1200" noProof="0" dirty="0">
              <a:solidFill>
                <a:schemeClr val="accent1">
                  <a:lumMod val="50000"/>
                </a:schemeClr>
              </a:solidFill>
              <a:latin typeface="Microsoft YaHei UI" panose="020B0503020204020204" pitchFamily="34" charset="-122"/>
              <a:ea typeface="Microsoft YaHei UI" panose="020B0503020204020204" pitchFamily="34" charset="-122"/>
            </a:rPr>
            <a:t>利用组播特性很方便的提供一些增值业务，例如在线直播、网络电台等。</a:t>
          </a:r>
        </a:p>
      </dsp:txBody>
      <dsp:txXfrm>
        <a:off x="2411889" y="2810371"/>
        <a:ext cx="9008837" cy="1277441"/>
      </dsp:txXfrm>
    </dsp:sp>
    <dsp:sp modelId="{B0DA72D5-04A3-4B2D-B9B6-5019068A263B}">
      <dsp:nvSpPr>
        <dsp:cNvPr id="0" name=""/>
        <dsp:cNvSpPr/>
      </dsp:nvSpPr>
      <dsp:spPr>
        <a:xfrm>
          <a:off x="101362" y="2938115"/>
          <a:ext cx="2284145" cy="1021953"/>
        </a:xfrm>
        <a:prstGeom prst="roundRect">
          <a:avLst>
            <a:gd name="adj" fmla="val 10000"/>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t="-62000" b="-6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7ED683-F42C-4B59-88F3-25724CE0518D}">
      <dsp:nvSpPr>
        <dsp:cNvPr id="0" name=""/>
        <dsp:cNvSpPr/>
      </dsp:nvSpPr>
      <dsp:spPr>
        <a:xfrm>
          <a:off x="0" y="0"/>
          <a:ext cx="2554544" cy="2554544"/>
        </a:xfrm>
        <a:prstGeom prst="pie">
          <a:avLst>
            <a:gd name="adj1" fmla="val 5400000"/>
            <a:gd name="adj2" fmla="val 16200000"/>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4270B4B2-60A6-4477-A2FE-277581F142AA}">
      <dsp:nvSpPr>
        <dsp:cNvPr id="0" name=""/>
        <dsp:cNvSpPr/>
      </dsp:nvSpPr>
      <dsp:spPr>
        <a:xfrm>
          <a:off x="1277272" y="0"/>
          <a:ext cx="9009727" cy="2554544"/>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IGMP</a:t>
          </a:r>
          <a:r>
            <a:rPr lang="zh-CN" sz="1800" b="0" i="0" kern="1200" dirty="0"/>
            <a:t>是针对</a:t>
          </a:r>
          <a:r>
            <a:rPr lang="en-US" sz="1800" b="0" i="0" kern="1200" dirty="0"/>
            <a:t>IP</a:t>
          </a:r>
          <a:r>
            <a:rPr lang="zh-CN" sz="1800" b="0" i="0" kern="1200" dirty="0"/>
            <a:t>层设计的，只能记录路由器上的三层接口与</a:t>
          </a:r>
          <a:r>
            <a:rPr lang="en-US" sz="1800" b="0" i="0" kern="1200" dirty="0"/>
            <a:t>IP</a:t>
          </a:r>
          <a:r>
            <a:rPr lang="zh-CN" sz="1800" b="0" i="0" kern="1200" dirty="0"/>
            <a:t>组播地址的对应关系。但在很多情况下，组播报文不可避免地要经过一些交换机，如果没有一种机制将二层端口与组播</a:t>
          </a:r>
          <a:r>
            <a:rPr lang="en-US" sz="1800" b="0" i="0" kern="1200" dirty="0"/>
            <a:t>MAC</a:t>
          </a:r>
          <a:r>
            <a:rPr lang="zh-CN" sz="1800" b="0" i="0" kern="1200" dirty="0"/>
            <a:t>地址对应起来，组播报文就会转发给交换机的所有端口，这显然会浪费大量的系统资源。</a:t>
          </a:r>
          <a:endParaRPr lang="zh-CN" sz="1800" kern="1200" dirty="0"/>
        </a:p>
      </dsp:txBody>
      <dsp:txXfrm>
        <a:off x="1277272" y="0"/>
        <a:ext cx="9009727" cy="1213408"/>
      </dsp:txXfrm>
    </dsp:sp>
    <dsp:sp modelId="{7646C89D-9A78-4B5E-8F1B-9F57B980730C}">
      <dsp:nvSpPr>
        <dsp:cNvPr id="0" name=""/>
        <dsp:cNvSpPr/>
      </dsp:nvSpPr>
      <dsp:spPr>
        <a:xfrm>
          <a:off x="670568" y="1213408"/>
          <a:ext cx="1213408" cy="1213408"/>
        </a:xfrm>
        <a:prstGeom prst="pie">
          <a:avLst>
            <a:gd name="adj1" fmla="val 5400000"/>
            <a:gd name="adj2" fmla="val 16200000"/>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8BB1E5C-B6B1-47A2-A4AF-FD764EB10A06}">
      <dsp:nvSpPr>
        <dsp:cNvPr id="0" name=""/>
        <dsp:cNvSpPr/>
      </dsp:nvSpPr>
      <dsp:spPr>
        <a:xfrm>
          <a:off x="1277272" y="1213408"/>
          <a:ext cx="9009727" cy="1213408"/>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IGMP Snooping</a:t>
          </a:r>
          <a:r>
            <a:rPr lang="zh-CN" sz="1800" b="0" i="0" kern="1200" dirty="0"/>
            <a:t>的出现就可以解决这个问题，其工作原理为：主机发往</a:t>
          </a:r>
          <a:r>
            <a:rPr lang="en-US" sz="1800" b="0" i="0" kern="1200" dirty="0"/>
            <a:t>IGMP</a:t>
          </a:r>
          <a:r>
            <a:rPr lang="zh-CN" sz="1800" b="0" i="0" kern="1200" dirty="0"/>
            <a:t>查询器的报告消息经过交换机时，交换机对这个消息进行监听并记录下来，为端口和组播</a:t>
          </a:r>
          <a:r>
            <a:rPr lang="en-US" sz="1800" b="0" i="0" kern="1200" dirty="0"/>
            <a:t>MAC</a:t>
          </a:r>
          <a:r>
            <a:rPr lang="zh-CN" sz="1800" b="0" i="0" kern="1200" dirty="0"/>
            <a:t>地址建立起映射关系；当交换机收到组播数据时，根据这样的映射关系，只向连有组成员的端口转发组播数据。</a:t>
          </a:r>
          <a:endParaRPr lang="zh-CN" sz="1800" kern="1200" dirty="0"/>
        </a:p>
      </dsp:txBody>
      <dsp:txXfrm>
        <a:off x="1277272" y="1213408"/>
        <a:ext cx="9009727" cy="12134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4B5A9-C8C4-462C-9934-F106796E50F1}">
      <dsp:nvSpPr>
        <dsp:cNvPr id="0" name=""/>
        <dsp:cNvSpPr/>
      </dsp:nvSpPr>
      <dsp:spPr>
        <a:xfrm>
          <a:off x="0" y="348932"/>
          <a:ext cx="10905457" cy="996950"/>
        </a:xfrm>
        <a:prstGeom prst="roundRect">
          <a:avLst>
            <a:gd name="adj" fmla="val 10000"/>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zh-CN" altLang="en-US" sz="2000" b="0" i="0" kern="1200" dirty="0"/>
            <a:t>组播报文在网络中沿着树型转发路径进行转发，该路径称为组播转发树。它可分为源树（</a:t>
          </a:r>
          <a:r>
            <a:rPr lang="en-US" altLang="zh-CN" sz="2000" b="0" i="0" kern="1200" dirty="0"/>
            <a:t>Source Tree</a:t>
          </a:r>
          <a:r>
            <a:rPr lang="zh-CN" altLang="en-US" sz="2000" b="0" i="0" kern="1200" dirty="0"/>
            <a:t>）和共享树（</a:t>
          </a:r>
          <a:r>
            <a:rPr lang="en-US" altLang="zh-CN" sz="2000" b="0" i="0" kern="1200" dirty="0"/>
            <a:t>RPT</a:t>
          </a:r>
          <a:r>
            <a:rPr lang="zh-CN" altLang="en-US" sz="2000" b="0" i="0" kern="1200" dirty="0"/>
            <a:t>）两大类：</a:t>
          </a:r>
          <a:endParaRPr lang="zh-CN" altLang="en-US" sz="2000" kern="1200" dirty="0"/>
        </a:p>
      </dsp:txBody>
      <dsp:txXfrm>
        <a:off x="29200" y="378132"/>
        <a:ext cx="10847057" cy="938550"/>
      </dsp:txXfrm>
    </dsp:sp>
    <dsp:sp modelId="{1D3E1F9A-CC05-4162-90A9-DE9430E5A997}">
      <dsp:nvSpPr>
        <dsp:cNvPr id="0" name=""/>
        <dsp:cNvSpPr/>
      </dsp:nvSpPr>
      <dsp:spPr>
        <a:xfrm>
          <a:off x="0" y="1525333"/>
          <a:ext cx="996950" cy="996950"/>
        </a:xfrm>
        <a:prstGeom prst="actionButtonForwardNex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CDF51CA-7CDE-4D8C-8C4B-B3AEEC4029FF}">
      <dsp:nvSpPr>
        <dsp:cNvPr id="0" name=""/>
        <dsp:cNvSpPr/>
      </dsp:nvSpPr>
      <dsp:spPr>
        <a:xfrm>
          <a:off x="1056766" y="1525333"/>
          <a:ext cx="9848690" cy="996950"/>
        </a:xfrm>
        <a:prstGeom prst="roundRect">
          <a:avLst>
            <a:gd name="adj" fmla="val 16670"/>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w="12700" cap="flat" cmpd="sng" algn="ctr">
          <a:solidFill>
            <a:schemeClr val="lt1">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zh-CN" altLang="en-US" sz="1100" b="0" i="0" kern="1200" dirty="0"/>
            <a:t>源树是指以组播源作为树根，将组播源到每一个接收者的最短路径结合起来构成的转发树。由于源树使用的是从组播源到接收者的最短路径，因此也称为最短路径树（</a:t>
          </a:r>
          <a:r>
            <a:rPr lang="en-US" altLang="zh-CN" sz="1100" b="0" i="0" kern="1200" dirty="0"/>
            <a:t>SPT</a:t>
          </a:r>
          <a:r>
            <a:rPr lang="zh-CN" altLang="en-US" sz="1100" b="0" i="0" kern="1200" dirty="0"/>
            <a:t>）。对于某个组，网络要为任何一个向该组发送报文的组播源建立一棵树。</a:t>
          </a:r>
        </a:p>
        <a:p>
          <a:pPr marL="0" lvl="0" indent="0" algn="l" defTabSz="488950">
            <a:lnSpc>
              <a:spcPct val="90000"/>
            </a:lnSpc>
            <a:spcBef>
              <a:spcPct val="0"/>
            </a:spcBef>
            <a:spcAft>
              <a:spcPct val="35000"/>
            </a:spcAft>
            <a:buNone/>
          </a:pPr>
          <a:r>
            <a:rPr lang="zh-CN" altLang="en-US" sz="1100" b="0" i="0" kern="1200" dirty="0"/>
            <a:t>源树的优点是能构造组播源和接收者之间的最短路径，使端到端的延迟达到最小。但付出的代价是，在路由器中必须为每个组播源保存路由信息，这样会占用大量的系统资源，路由表的规模也比较大。</a:t>
          </a:r>
          <a:endParaRPr lang="zh-CN" altLang="en-US" sz="1100" kern="1200" dirty="0"/>
        </a:p>
      </dsp:txBody>
      <dsp:txXfrm>
        <a:off x="1105442" y="1574009"/>
        <a:ext cx="9751338" cy="899598"/>
      </dsp:txXfrm>
    </dsp:sp>
    <dsp:sp modelId="{E97BA1B4-445E-42E5-B4BE-7F5677041A1D}">
      <dsp:nvSpPr>
        <dsp:cNvPr id="0" name=""/>
        <dsp:cNvSpPr/>
      </dsp:nvSpPr>
      <dsp:spPr>
        <a:xfrm>
          <a:off x="0" y="2641917"/>
          <a:ext cx="996950" cy="996950"/>
        </a:xfrm>
        <a:prstGeom prst="actionButtonForwardNext">
          <a:avLst/>
        </a:prstGeom>
        <a:blipFill rotWithShape="1">
          <a:blip xmlns:r="http://schemas.openxmlformats.org/officeDocument/2006/relationships" r:embed="rId1">
            <a:extLst>
              <a:ext uri="{96DAC541-7B7A-43D3-8B79-37D633B846F1}">
                <asvg:svgBlip xmlns:asvg="http://schemas.microsoft.com/office/drawing/2016/SVG/main" r:embed="rId3"/>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26A5D87-B9FB-4AA9-8DCA-02529A163548}">
      <dsp:nvSpPr>
        <dsp:cNvPr id="0" name=""/>
        <dsp:cNvSpPr/>
      </dsp:nvSpPr>
      <dsp:spPr>
        <a:xfrm>
          <a:off x="1056766" y="2641917"/>
          <a:ext cx="9848690" cy="996950"/>
        </a:xfrm>
        <a:prstGeom prst="roundRect">
          <a:avLst>
            <a:gd name="adj" fmla="val 16670"/>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w="12700" cap="flat" cmpd="sng" algn="ctr">
          <a:solidFill>
            <a:schemeClr val="lt1">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zh-CN" altLang="en-US" sz="1100" b="0" i="0" kern="1200" dirty="0"/>
            <a:t>以某个路由器作为路由树的树根，该路由器称为汇集点（</a:t>
          </a:r>
          <a:r>
            <a:rPr lang="en-US" altLang="zh-CN" sz="1100" b="0" i="0" kern="1200" dirty="0"/>
            <a:t>RP</a:t>
          </a:r>
          <a:r>
            <a:rPr lang="zh-CN" altLang="en-US" sz="1100" b="0" i="0" kern="1200" dirty="0"/>
            <a:t>），共享树就是由</a:t>
          </a:r>
          <a:r>
            <a:rPr lang="en-US" altLang="zh-CN" sz="1100" b="0" i="0" kern="1200" dirty="0"/>
            <a:t>RP</a:t>
          </a:r>
          <a:r>
            <a:rPr lang="zh-CN" altLang="en-US" sz="1100" b="0" i="0" kern="1200" dirty="0"/>
            <a:t>到所有接收者的最短路路径所共同构成的转发树。使用共享树时，对应某个组网络中只有一棵树。所有的组播源和接收者都使用这棵树来收发报文，组播源先向树根发送数据报文，之后报文又向下转发到达所有的接收者。</a:t>
          </a:r>
        </a:p>
        <a:p>
          <a:pPr marL="0" lvl="0" indent="0" algn="l" defTabSz="488950">
            <a:lnSpc>
              <a:spcPct val="90000"/>
            </a:lnSpc>
            <a:spcBef>
              <a:spcPct val="0"/>
            </a:spcBef>
            <a:spcAft>
              <a:spcPct val="35000"/>
            </a:spcAft>
            <a:buNone/>
          </a:pPr>
          <a:r>
            <a:rPr lang="zh-CN" altLang="en-US" sz="1100" b="0" i="0" kern="1200" dirty="0"/>
            <a:t>共享树的最大优点是路由器中保留的路由信息可以很少，缺点是组播源发出的报文要先经过</a:t>
          </a:r>
          <a:r>
            <a:rPr lang="en-US" altLang="zh-CN" sz="1100" b="0" i="0" kern="1200" dirty="0"/>
            <a:t>RP</a:t>
          </a:r>
          <a:r>
            <a:rPr lang="zh-CN" altLang="en-US" sz="1100" b="0" i="0" kern="1200" dirty="0"/>
            <a:t>，再到达接收者，经由的路径通常并非最短，而且对</a:t>
          </a:r>
          <a:r>
            <a:rPr lang="en-US" altLang="zh-CN" sz="1100" b="0" i="0" kern="1200" dirty="0"/>
            <a:t>RP</a:t>
          </a:r>
          <a:r>
            <a:rPr lang="zh-CN" altLang="en-US" sz="1100" b="0" i="0" kern="1200" dirty="0"/>
            <a:t>的可靠性和处理能力要求很高。</a:t>
          </a:r>
          <a:endParaRPr lang="zh-CN" altLang="en-US" sz="1100" kern="1200" dirty="0"/>
        </a:p>
      </dsp:txBody>
      <dsp:txXfrm>
        <a:off x="1105442" y="2690593"/>
        <a:ext cx="9751338" cy="8995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62F69D-D7C9-48DB-9DF6-AB533DE68E94}">
      <dsp:nvSpPr>
        <dsp:cNvPr id="0" name=""/>
        <dsp:cNvSpPr/>
      </dsp:nvSpPr>
      <dsp:spPr>
        <a:xfrm>
          <a:off x="0" y="0"/>
          <a:ext cx="905086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B711E6-883D-4F89-BFFF-91BF3E3B685E}">
      <dsp:nvSpPr>
        <dsp:cNvPr id="0" name=""/>
        <dsp:cNvSpPr/>
      </dsp:nvSpPr>
      <dsp:spPr>
        <a:xfrm>
          <a:off x="0" y="0"/>
          <a:ext cx="1810173" cy="2416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zh-CN" altLang="en-US" sz="3200" kern="1200" dirty="0"/>
            <a:t>域内组播路由协议</a:t>
          </a:r>
        </a:p>
      </dsp:txBody>
      <dsp:txXfrm>
        <a:off x="0" y="0"/>
        <a:ext cx="1810173" cy="2416665"/>
      </dsp:txXfrm>
    </dsp:sp>
    <dsp:sp modelId="{7C87BDC0-4AD0-4F0C-9428-6A6CA894B8FA}">
      <dsp:nvSpPr>
        <dsp:cNvPr id="0" name=""/>
        <dsp:cNvSpPr/>
      </dsp:nvSpPr>
      <dsp:spPr>
        <a:xfrm>
          <a:off x="1945936" y="109741"/>
          <a:ext cx="7104930" cy="2194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b="0" i="0" kern="1200" dirty="0"/>
            <a:t>根据</a:t>
          </a:r>
          <a:r>
            <a:rPr lang="en-US" altLang="zh-CN" sz="2400" b="0" i="0" kern="1200" dirty="0"/>
            <a:t>IGMP</a:t>
          </a:r>
          <a:r>
            <a:rPr lang="zh-CN" altLang="en-US" sz="2400" b="0" i="0" kern="1200" dirty="0"/>
            <a:t>协议维护的组成员关系信息，运用一定的组播路由算法构造组播分发树，在路由器中建立组播路由状态，路由器根据这些状态进行组播数据包转发</a:t>
          </a:r>
          <a:endParaRPr lang="zh-CN" altLang="en-US" sz="2400" kern="1200" dirty="0"/>
        </a:p>
      </dsp:txBody>
      <dsp:txXfrm>
        <a:off x="1945936" y="109741"/>
        <a:ext cx="7104930" cy="2194822"/>
      </dsp:txXfrm>
    </dsp:sp>
    <dsp:sp modelId="{4E6DF6F4-8C85-4E1E-AD20-CC0E2AFAA7F8}">
      <dsp:nvSpPr>
        <dsp:cNvPr id="0" name=""/>
        <dsp:cNvSpPr/>
      </dsp:nvSpPr>
      <dsp:spPr>
        <a:xfrm>
          <a:off x="1810173" y="2304563"/>
          <a:ext cx="7240693"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B4F22A-A27E-4E74-9D21-919057709542}">
      <dsp:nvSpPr>
        <dsp:cNvPr id="0" name=""/>
        <dsp:cNvSpPr/>
      </dsp:nvSpPr>
      <dsp:spPr>
        <a:xfrm>
          <a:off x="0" y="2416665"/>
          <a:ext cx="905086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46C904-E853-4BDD-9FDC-820978068B93}">
      <dsp:nvSpPr>
        <dsp:cNvPr id="0" name=""/>
        <dsp:cNvSpPr/>
      </dsp:nvSpPr>
      <dsp:spPr>
        <a:xfrm>
          <a:off x="0" y="2416665"/>
          <a:ext cx="1810173" cy="2416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zh-CN" altLang="en-US" sz="3200" kern="1200" dirty="0"/>
            <a:t>域间组播路由协议</a:t>
          </a:r>
        </a:p>
      </dsp:txBody>
      <dsp:txXfrm>
        <a:off x="0" y="2416665"/>
        <a:ext cx="1810173" cy="2416665"/>
      </dsp:txXfrm>
    </dsp:sp>
    <dsp:sp modelId="{1F420128-44FC-491A-9CFB-BCB3CCA1C0D5}">
      <dsp:nvSpPr>
        <dsp:cNvPr id="0" name=""/>
        <dsp:cNvSpPr/>
      </dsp:nvSpPr>
      <dsp:spPr>
        <a:xfrm>
          <a:off x="1945936" y="2526406"/>
          <a:ext cx="7104930" cy="2194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b="0" i="0" kern="1200" dirty="0"/>
            <a:t>根据网络中配置的域间组播路由策略，在各自治系统间发布具有组播能力的路由信息以及组播源信息，使组播数据能在域间进行转发</a:t>
          </a:r>
          <a:endParaRPr lang="zh-CN" altLang="en-US" sz="2400" kern="1200" dirty="0"/>
        </a:p>
      </dsp:txBody>
      <dsp:txXfrm>
        <a:off x="1945936" y="2526406"/>
        <a:ext cx="7104930" cy="2194822"/>
      </dsp:txXfrm>
    </dsp:sp>
    <dsp:sp modelId="{71D9D938-F41E-4CC9-8DA6-740F24EF56A0}">
      <dsp:nvSpPr>
        <dsp:cNvPr id="0" name=""/>
        <dsp:cNvSpPr/>
      </dsp:nvSpPr>
      <dsp:spPr>
        <a:xfrm>
          <a:off x="1810173" y="4721228"/>
          <a:ext cx="7240693"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62F69D-D7C9-48DB-9DF6-AB533DE68E94}">
      <dsp:nvSpPr>
        <dsp:cNvPr id="0" name=""/>
        <dsp:cNvSpPr/>
      </dsp:nvSpPr>
      <dsp:spPr>
        <a:xfrm>
          <a:off x="0" y="0"/>
          <a:ext cx="905086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B711E6-883D-4F89-BFFF-91BF3E3B685E}">
      <dsp:nvSpPr>
        <dsp:cNvPr id="0" name=""/>
        <dsp:cNvSpPr/>
      </dsp:nvSpPr>
      <dsp:spPr>
        <a:xfrm>
          <a:off x="0" y="0"/>
          <a:ext cx="1810173" cy="2416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0" i="0" kern="1200" dirty="0"/>
            <a:t>ASM</a:t>
          </a:r>
          <a:r>
            <a:rPr lang="zh-CN" altLang="en-US" sz="3200" b="0" i="0" kern="1200" dirty="0"/>
            <a:t>模型</a:t>
          </a:r>
          <a:endParaRPr lang="zh-CN" altLang="en-US" sz="3200" kern="1200" dirty="0"/>
        </a:p>
      </dsp:txBody>
      <dsp:txXfrm>
        <a:off x="0" y="0"/>
        <a:ext cx="1810173" cy="2416665"/>
      </dsp:txXfrm>
    </dsp:sp>
    <dsp:sp modelId="{7C87BDC0-4AD0-4F0C-9428-6A6CA894B8FA}">
      <dsp:nvSpPr>
        <dsp:cNvPr id="0" name=""/>
        <dsp:cNvSpPr/>
      </dsp:nvSpPr>
      <dsp:spPr>
        <a:xfrm>
          <a:off x="1945936" y="109741"/>
          <a:ext cx="7104930" cy="2194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b="0" i="0" kern="1200" dirty="0"/>
            <a:t>即任意源组播模型。在</a:t>
          </a:r>
          <a:r>
            <a:rPr lang="en-US" altLang="zh-CN" sz="2400" b="0" i="0" kern="1200" dirty="0"/>
            <a:t>ASM</a:t>
          </a:r>
          <a:r>
            <a:rPr lang="zh-CN" altLang="en-US" sz="2400" b="0" i="0" kern="1200" dirty="0"/>
            <a:t>模型中，任一发送者都可作为组播源向某组播组地址发送组播信息，接收者通过加入由该组播组地址标识的组播组以获得发往该组播组的组播信息。在</a:t>
          </a:r>
          <a:r>
            <a:rPr lang="en-US" altLang="zh-CN" sz="2400" b="0" i="0" kern="1200" dirty="0"/>
            <a:t>ASM</a:t>
          </a:r>
          <a:r>
            <a:rPr lang="zh-CN" altLang="en-US" sz="2400" b="0" i="0" kern="1200" dirty="0"/>
            <a:t>模型中，接收者无法预先知道组播源的位置，但可以在任意时间加入或离开组播组。</a:t>
          </a:r>
          <a:endParaRPr lang="zh-CN" altLang="en-US" sz="2400" kern="1200" dirty="0"/>
        </a:p>
      </dsp:txBody>
      <dsp:txXfrm>
        <a:off x="1945936" y="109741"/>
        <a:ext cx="7104930" cy="2194822"/>
      </dsp:txXfrm>
    </dsp:sp>
    <dsp:sp modelId="{4E6DF6F4-8C85-4E1E-AD20-CC0E2AFAA7F8}">
      <dsp:nvSpPr>
        <dsp:cNvPr id="0" name=""/>
        <dsp:cNvSpPr/>
      </dsp:nvSpPr>
      <dsp:spPr>
        <a:xfrm>
          <a:off x="1810173" y="2304563"/>
          <a:ext cx="7240693"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B4F22A-A27E-4E74-9D21-919057709542}">
      <dsp:nvSpPr>
        <dsp:cNvPr id="0" name=""/>
        <dsp:cNvSpPr/>
      </dsp:nvSpPr>
      <dsp:spPr>
        <a:xfrm>
          <a:off x="0" y="2416665"/>
          <a:ext cx="905086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46C904-E853-4BDD-9FDC-820978068B93}">
      <dsp:nvSpPr>
        <dsp:cNvPr id="0" name=""/>
        <dsp:cNvSpPr/>
      </dsp:nvSpPr>
      <dsp:spPr>
        <a:xfrm>
          <a:off x="0" y="2416665"/>
          <a:ext cx="1810173" cy="2416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0" i="0" kern="1200" dirty="0"/>
            <a:t>SSM</a:t>
          </a:r>
          <a:r>
            <a:rPr lang="zh-CN" altLang="en-US" sz="3200" b="0" i="0" kern="1200" dirty="0"/>
            <a:t>模型</a:t>
          </a:r>
          <a:endParaRPr lang="zh-CN" altLang="en-US" sz="3200" kern="1200" dirty="0"/>
        </a:p>
      </dsp:txBody>
      <dsp:txXfrm>
        <a:off x="0" y="2416665"/>
        <a:ext cx="1810173" cy="2416665"/>
      </dsp:txXfrm>
    </dsp:sp>
    <dsp:sp modelId="{1F420128-44FC-491A-9CFB-BCB3CCA1C0D5}">
      <dsp:nvSpPr>
        <dsp:cNvPr id="0" name=""/>
        <dsp:cNvSpPr/>
      </dsp:nvSpPr>
      <dsp:spPr>
        <a:xfrm>
          <a:off x="1945936" y="2526406"/>
          <a:ext cx="7104930" cy="2194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b="0" i="0" kern="1200" dirty="0"/>
            <a:t>即指定信源组播模型。在现实生活中，用户可能只对某些组播源发送的组播信息感兴趣，而不愿接收其它源发送的信息。</a:t>
          </a:r>
          <a:r>
            <a:rPr lang="en-US" altLang="zh-CN" sz="2400" b="0" i="0" kern="1200" dirty="0"/>
            <a:t>SSM</a:t>
          </a:r>
          <a:r>
            <a:rPr lang="zh-CN" altLang="en-US" sz="2400" b="0" i="0" kern="1200" dirty="0"/>
            <a:t>模型为用户提供了一种能够在客户端指定组播源的传输服务。</a:t>
          </a:r>
          <a:endParaRPr lang="zh-CN" altLang="en-US" sz="2400" kern="1200" dirty="0"/>
        </a:p>
      </dsp:txBody>
      <dsp:txXfrm>
        <a:off x="1945936" y="2526406"/>
        <a:ext cx="7104930" cy="2194822"/>
      </dsp:txXfrm>
    </dsp:sp>
    <dsp:sp modelId="{71D9D938-F41E-4CC9-8DA6-740F24EF56A0}">
      <dsp:nvSpPr>
        <dsp:cNvPr id="0" name=""/>
        <dsp:cNvSpPr/>
      </dsp:nvSpPr>
      <dsp:spPr>
        <a:xfrm>
          <a:off x="1810173" y="4721228"/>
          <a:ext cx="7240693"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9698D0-AA46-4D44-97A2-6A1DE5D460F5}">
      <dsp:nvSpPr>
        <dsp:cNvPr id="0" name=""/>
        <dsp:cNvSpPr/>
      </dsp:nvSpPr>
      <dsp:spPr>
        <a:xfrm>
          <a:off x="3473449" y="1831627"/>
          <a:ext cx="1181100" cy="1181100"/>
        </a:xfrm>
        <a:prstGeom prst="roundRect">
          <a:avLst/>
        </a:prstGeom>
        <a:solidFill>
          <a:schemeClr val="accent1">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marL="0" lvl="0" indent="0" algn="ctr" defTabSz="1377950">
            <a:lnSpc>
              <a:spcPct val="90000"/>
            </a:lnSpc>
            <a:spcBef>
              <a:spcPct val="0"/>
            </a:spcBef>
            <a:spcAft>
              <a:spcPct val="35000"/>
            </a:spcAft>
            <a:buNone/>
          </a:pPr>
          <a:r>
            <a:rPr lang="en-US" altLang="zh-CN" sz="3100" kern="1200" dirty="0"/>
            <a:t>IGMP</a:t>
          </a:r>
          <a:r>
            <a:rPr lang="zh-CN" altLang="en-US" sz="3100" kern="1200" dirty="0"/>
            <a:t>协议</a:t>
          </a:r>
        </a:p>
      </dsp:txBody>
      <dsp:txXfrm>
        <a:off x="3531106" y="1889284"/>
        <a:ext cx="1065786" cy="1065786"/>
      </dsp:txXfrm>
    </dsp:sp>
    <dsp:sp modelId="{6E300806-F819-43A4-B10F-2523EEAB9C95}">
      <dsp:nvSpPr>
        <dsp:cNvPr id="0" name=""/>
        <dsp:cNvSpPr/>
      </dsp:nvSpPr>
      <dsp:spPr>
        <a:xfrm rot="16200000">
          <a:off x="3649753" y="1417381"/>
          <a:ext cx="828492" cy="0"/>
        </a:xfrm>
        <a:custGeom>
          <a:avLst/>
          <a:gdLst/>
          <a:ahLst/>
          <a:cxnLst/>
          <a:rect l="0" t="0" r="0" b="0"/>
          <a:pathLst>
            <a:path>
              <a:moveTo>
                <a:pt x="0" y="0"/>
              </a:moveTo>
              <a:lnTo>
                <a:pt x="828492" y="0"/>
              </a:lnTo>
            </a:path>
          </a:pathLst>
        </a:custGeom>
        <a:noFill/>
        <a:ln w="15875"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D5A044-3989-4BA2-8FF9-C7D53ABC56B2}">
      <dsp:nvSpPr>
        <dsp:cNvPr id="0" name=""/>
        <dsp:cNvSpPr/>
      </dsp:nvSpPr>
      <dsp:spPr>
        <a:xfrm>
          <a:off x="3668331" y="211798"/>
          <a:ext cx="791337" cy="791337"/>
        </a:xfrm>
        <a:prstGeom prst="roundRect">
          <a:avLst/>
        </a:prstGeom>
        <a:solidFill>
          <a:schemeClr val="accent1">
            <a:alpha val="90000"/>
            <a:hueOff val="0"/>
            <a:satOff val="0"/>
            <a:lumOff val="0"/>
            <a:alphaOff val="-13333"/>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IGMPV1</a:t>
          </a:r>
          <a:endParaRPr lang="zh-CN" altLang="en-US" sz="1500" kern="1200" dirty="0"/>
        </a:p>
      </dsp:txBody>
      <dsp:txXfrm>
        <a:off x="3706961" y="250428"/>
        <a:ext cx="714077" cy="714077"/>
      </dsp:txXfrm>
    </dsp:sp>
    <dsp:sp modelId="{84353806-FAB9-4CCD-9049-2D43CD1AA5D6}">
      <dsp:nvSpPr>
        <dsp:cNvPr id="0" name=""/>
        <dsp:cNvSpPr/>
      </dsp:nvSpPr>
      <dsp:spPr>
        <a:xfrm rot="1800000">
          <a:off x="4609271" y="2932112"/>
          <a:ext cx="675923" cy="0"/>
        </a:xfrm>
        <a:custGeom>
          <a:avLst/>
          <a:gdLst/>
          <a:ahLst/>
          <a:cxnLst/>
          <a:rect l="0" t="0" r="0" b="0"/>
          <a:pathLst>
            <a:path>
              <a:moveTo>
                <a:pt x="0" y="0"/>
              </a:moveTo>
              <a:lnTo>
                <a:pt x="675923" y="0"/>
              </a:lnTo>
            </a:path>
          </a:pathLst>
        </a:custGeom>
        <a:noFill/>
        <a:ln w="15875"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267050-0D7D-429E-B910-8CE3D4D09688}">
      <dsp:nvSpPr>
        <dsp:cNvPr id="0" name=""/>
        <dsp:cNvSpPr/>
      </dsp:nvSpPr>
      <dsp:spPr>
        <a:xfrm>
          <a:off x="5239917" y="2933864"/>
          <a:ext cx="791337" cy="791337"/>
        </a:xfrm>
        <a:prstGeom prst="roundRect">
          <a:avLst/>
        </a:prstGeom>
        <a:solidFill>
          <a:schemeClr val="accent1">
            <a:alpha val="90000"/>
            <a:hueOff val="0"/>
            <a:satOff val="0"/>
            <a:lumOff val="0"/>
            <a:alphaOff val="-26667"/>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IGMPV3</a:t>
          </a:r>
          <a:endParaRPr lang="zh-CN" altLang="en-US" sz="1500" kern="1200" dirty="0"/>
        </a:p>
      </dsp:txBody>
      <dsp:txXfrm>
        <a:off x="5278547" y="2972494"/>
        <a:ext cx="714077" cy="714077"/>
      </dsp:txXfrm>
    </dsp:sp>
    <dsp:sp modelId="{54CA8F52-7B25-4769-943D-58088B526C83}">
      <dsp:nvSpPr>
        <dsp:cNvPr id="0" name=""/>
        <dsp:cNvSpPr/>
      </dsp:nvSpPr>
      <dsp:spPr>
        <a:xfrm rot="9000000">
          <a:off x="2842804" y="2932112"/>
          <a:ext cx="675923" cy="0"/>
        </a:xfrm>
        <a:custGeom>
          <a:avLst/>
          <a:gdLst/>
          <a:ahLst/>
          <a:cxnLst/>
          <a:rect l="0" t="0" r="0" b="0"/>
          <a:pathLst>
            <a:path>
              <a:moveTo>
                <a:pt x="0" y="0"/>
              </a:moveTo>
              <a:lnTo>
                <a:pt x="675923" y="0"/>
              </a:lnTo>
            </a:path>
          </a:pathLst>
        </a:custGeom>
        <a:noFill/>
        <a:ln w="15875"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86BA4D-7324-4E9B-BF9F-EFDB33EC1C0C}">
      <dsp:nvSpPr>
        <dsp:cNvPr id="0" name=""/>
        <dsp:cNvSpPr/>
      </dsp:nvSpPr>
      <dsp:spPr>
        <a:xfrm>
          <a:off x="2096745" y="2933864"/>
          <a:ext cx="791337" cy="791337"/>
        </a:xfrm>
        <a:prstGeom prst="roundRect">
          <a:avLst/>
        </a:prstGeom>
        <a:solidFill>
          <a:schemeClr val="accent1">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IGMPV2</a:t>
          </a:r>
          <a:endParaRPr lang="zh-CN" altLang="en-US" sz="1500" kern="1200" dirty="0"/>
        </a:p>
      </dsp:txBody>
      <dsp:txXfrm>
        <a:off x="2135375" y="2972494"/>
        <a:ext cx="714077" cy="71407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6E5001-CC92-4814-9AC4-EF811BF90770}">
      <dsp:nvSpPr>
        <dsp:cNvPr id="0" name=""/>
        <dsp:cNvSpPr/>
      </dsp:nvSpPr>
      <dsp:spPr>
        <a:xfrm>
          <a:off x="0" y="204405"/>
          <a:ext cx="10586434" cy="715474"/>
        </a:xfrm>
        <a:prstGeom prst="roundRect">
          <a:avLst/>
        </a:prstGeom>
        <a:solidFill>
          <a:schemeClr val="accent2"/>
        </a:solidFill>
        <a:ln w="15875"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1.</a:t>
          </a:r>
          <a:r>
            <a:rPr lang="zh-CN" sz="2100" kern="1200" dirty="0"/>
            <a:t>在很多情况下，组播报文要不可避免地经过一些二层交换设备，尤其是在局域网环境里。</a:t>
          </a:r>
        </a:p>
      </dsp:txBody>
      <dsp:txXfrm>
        <a:off x="34927" y="239332"/>
        <a:ext cx="10516580" cy="645620"/>
      </dsp:txXfrm>
    </dsp:sp>
    <dsp:sp modelId="{510CD099-3F5D-4AF0-892A-F275190830C0}">
      <dsp:nvSpPr>
        <dsp:cNvPr id="0" name=""/>
        <dsp:cNvSpPr/>
      </dsp:nvSpPr>
      <dsp:spPr>
        <a:xfrm>
          <a:off x="0" y="1253697"/>
          <a:ext cx="10586434" cy="1274130"/>
        </a:xfrm>
        <a:prstGeom prst="roundRect">
          <a:avLst/>
        </a:prstGeom>
        <a:solidFill>
          <a:schemeClr val="accent2"/>
        </a:solidFill>
        <a:ln w="15875"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2.</a:t>
          </a:r>
          <a:r>
            <a:rPr lang="zh-CN" sz="2100" kern="1200" dirty="0"/>
            <a:t>由于组播报文的目的地址为组播组地址，在二层设备上是学习不到这一类</a:t>
          </a:r>
          <a:r>
            <a:rPr lang="en-US" sz="2100" kern="1200" dirty="0"/>
            <a:t>MAC</a:t>
          </a:r>
          <a:r>
            <a:rPr lang="zh-CN" sz="2100" kern="1200" dirty="0"/>
            <a:t>表项的，因此组播报文就会在所有接口进行广播，和它在同一广播域内的组播成员和非组播成员都能收到组播报文。这样不但浪费了网络带宽，而且影响了网络信息安全。</a:t>
          </a:r>
        </a:p>
      </dsp:txBody>
      <dsp:txXfrm>
        <a:off x="62198" y="1315895"/>
        <a:ext cx="10462038" cy="1149734"/>
      </dsp:txXfrm>
    </dsp:sp>
    <dsp:sp modelId="{0B3B9680-A939-4AD7-BD8D-C20849C29A62}">
      <dsp:nvSpPr>
        <dsp:cNvPr id="0" name=""/>
        <dsp:cNvSpPr/>
      </dsp:nvSpPr>
      <dsp:spPr>
        <a:xfrm>
          <a:off x="0" y="2834416"/>
          <a:ext cx="10586434" cy="1274130"/>
        </a:xfrm>
        <a:prstGeom prst="roundRect">
          <a:avLst/>
        </a:prstGeom>
        <a:solidFill>
          <a:schemeClr val="accent2"/>
        </a:solidFill>
        <a:ln w="15875"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3.IGMP Snooping</a:t>
          </a:r>
          <a:r>
            <a:rPr lang="zh-CN" sz="2100" kern="1200"/>
            <a:t>有效地解决了这个问题。配置</a:t>
          </a:r>
          <a:r>
            <a:rPr lang="en-US" sz="2100" kern="1200"/>
            <a:t>IGMP Snooping</a:t>
          </a:r>
          <a:r>
            <a:rPr lang="zh-CN" sz="2100" kern="1200"/>
            <a:t>后，二层组播设备可以侦听和分析组播用户和上游路由器之间的</a:t>
          </a:r>
          <a:r>
            <a:rPr lang="en-US" sz="2100" kern="1200"/>
            <a:t>IGMP</a:t>
          </a:r>
          <a:r>
            <a:rPr lang="zh-CN" sz="2100" kern="1200"/>
            <a:t>报文，根据这些信息建立二层组播转发表项，控制组播数据报文转发。这样就防止了组播数据在二层网络中的广播。</a:t>
          </a:r>
        </a:p>
      </dsp:txBody>
      <dsp:txXfrm>
        <a:off x="62198" y="2896614"/>
        <a:ext cx="10462038" cy="114973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8D50C4-E158-4FCC-A177-FF0D5D3C796D}">
      <dsp:nvSpPr>
        <dsp:cNvPr id="0" name=""/>
        <dsp:cNvSpPr/>
      </dsp:nvSpPr>
      <dsp:spPr>
        <a:xfrm>
          <a:off x="0" y="81550"/>
          <a:ext cx="10840170" cy="1053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1.IGMP Snooping</a:t>
          </a:r>
          <a:r>
            <a:rPr lang="zh-CN" sz="1800" kern="1200"/>
            <a:t>是二层组播的基本功能，可以实现组播数据在数据链路层的转发和控制。当主机和上游三层设备之间传递的</a:t>
          </a:r>
          <a:r>
            <a:rPr lang="en-US" sz="1800" kern="1200"/>
            <a:t>IGMP</a:t>
          </a:r>
          <a:r>
            <a:rPr lang="zh-CN" sz="1800" kern="1200"/>
            <a:t>协议报文通过二层组播设备时，</a:t>
          </a:r>
          <a:r>
            <a:rPr lang="en-US" sz="1800" kern="1200"/>
            <a:t>IGMP Snooping</a:t>
          </a:r>
          <a:r>
            <a:rPr lang="zh-CN" sz="1800" kern="1200"/>
            <a:t>分析报文携带的信息，根据这些信息建立和维护二层组播转发表，从而指导组播数据在数据链路层按需转发。</a:t>
          </a:r>
        </a:p>
      </dsp:txBody>
      <dsp:txXfrm>
        <a:off x="51403" y="132953"/>
        <a:ext cx="10737364" cy="950194"/>
      </dsp:txXfrm>
    </dsp:sp>
    <dsp:sp modelId="{C4EEA511-8DEE-43BF-814A-E5001D4A74DC}">
      <dsp:nvSpPr>
        <dsp:cNvPr id="0" name=""/>
        <dsp:cNvSpPr/>
      </dsp:nvSpPr>
      <dsp:spPr>
        <a:xfrm>
          <a:off x="0" y="1186390"/>
          <a:ext cx="10840170" cy="1053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2.</a:t>
          </a:r>
          <a:r>
            <a:rPr lang="zh-CN" sz="1800" kern="1200"/>
            <a:t>当组播数据从三层组播设备</a:t>
          </a:r>
          <a:r>
            <a:rPr lang="en-US" sz="1800" kern="1200"/>
            <a:t>Router</a:t>
          </a:r>
          <a:r>
            <a:rPr lang="zh-CN" sz="1800" kern="1200"/>
            <a:t>转发下来以后，处于接入边缘的二层组播设备负责将组播数据转发给用户主机，使用户收看所点播的节目。当没有运行</a:t>
          </a:r>
          <a:r>
            <a:rPr lang="en-US" sz="1800" kern="1200"/>
            <a:t>IGMP Snooping</a:t>
          </a:r>
          <a:r>
            <a:rPr lang="zh-CN" sz="1800" kern="1200"/>
            <a:t>时，组播数据在二层被广播；当运行了</a:t>
          </a:r>
          <a:r>
            <a:rPr lang="en-US" sz="1800" kern="1200"/>
            <a:t>IGMP Snooping</a:t>
          </a:r>
          <a:r>
            <a:rPr lang="zh-CN" sz="1800" kern="1200"/>
            <a:t>后，组播数据不会在二层广播，而是会被发送给指定的接收者。</a:t>
          </a:r>
        </a:p>
      </dsp:txBody>
      <dsp:txXfrm>
        <a:off x="51403" y="1237793"/>
        <a:ext cx="10737364" cy="950194"/>
      </dsp:txXfrm>
    </dsp:sp>
    <dsp:sp modelId="{85987ACC-E07D-42E9-9037-D213A8F7CC93}">
      <dsp:nvSpPr>
        <dsp:cNvPr id="0" name=""/>
        <dsp:cNvSpPr/>
      </dsp:nvSpPr>
      <dsp:spPr>
        <a:xfrm>
          <a:off x="0" y="2291230"/>
          <a:ext cx="10840170" cy="1053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3.</a:t>
          </a:r>
          <a:r>
            <a:rPr lang="zh-CN" sz="1800" kern="1200"/>
            <a:t>使能</a:t>
          </a:r>
          <a:r>
            <a:rPr lang="en-US" sz="1800" kern="1200"/>
            <a:t>IGMP Snooping</a:t>
          </a:r>
          <a:r>
            <a:rPr lang="zh-CN" sz="1800" kern="1200"/>
            <a:t>功能后，会侦听主机和上游三层设备之间交互的</a:t>
          </a:r>
          <a:r>
            <a:rPr lang="en-US" sz="1800" kern="1200"/>
            <a:t>IGMP</a:t>
          </a:r>
          <a:r>
            <a:rPr lang="zh-CN" sz="1800" kern="1200"/>
            <a:t>报文，通过分析报文中携带的信息（报文类型、组播组地址、接收报文的接口等），建立和维护二层组播转发表，从而指导组播数据在数据链路层按需转发。</a:t>
          </a:r>
        </a:p>
      </dsp:txBody>
      <dsp:txXfrm>
        <a:off x="51403" y="2342633"/>
        <a:ext cx="10737364" cy="95019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2268C-3A03-4D8A-A511-A97DBC67FFFA}">
      <dsp:nvSpPr>
        <dsp:cNvPr id="0" name=""/>
        <dsp:cNvSpPr/>
      </dsp:nvSpPr>
      <dsp:spPr>
        <a:xfrm>
          <a:off x="0" y="90575"/>
          <a:ext cx="10947590" cy="86872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1.Membership Report</a:t>
          </a:r>
          <a:r>
            <a:rPr lang="zh-CN" sz="1500" kern="1200"/>
            <a:t>加组报文</a:t>
          </a:r>
          <a:r>
            <a:rPr lang="en-US" sz="1500" kern="1200"/>
            <a:t>Report</a:t>
          </a:r>
          <a:r>
            <a:rPr lang="zh-CN" sz="1500" kern="1200"/>
            <a:t>报文：当一台主机希望接收某个组播数据时，它会主动向组播路由器发送</a:t>
          </a:r>
          <a:r>
            <a:rPr lang="en-US" sz="1500" kern="1200"/>
            <a:t>Report</a:t>
          </a:r>
          <a:r>
            <a:rPr lang="zh-CN" sz="1500" kern="1200"/>
            <a:t>报文。</a:t>
          </a:r>
          <a:r>
            <a:rPr lang="en-US" sz="1500" kern="1200"/>
            <a:t>Report</a:t>
          </a:r>
          <a:r>
            <a:rPr lang="zh-CN" sz="1500" kern="1200"/>
            <a:t>报文也用来响应本地路由器发出的</a:t>
          </a:r>
          <a:r>
            <a:rPr lang="en-US" sz="1500" kern="1200"/>
            <a:t>General Query</a:t>
          </a:r>
          <a:r>
            <a:rPr lang="zh-CN" sz="1500" kern="1200"/>
            <a:t>和</a:t>
          </a:r>
          <a:r>
            <a:rPr lang="en-US" sz="1500" kern="1200"/>
            <a:t>Group-Specific Query</a:t>
          </a:r>
          <a:r>
            <a:rPr lang="zh-CN" sz="1500" kern="1200"/>
            <a:t>消息</a:t>
          </a:r>
        </a:p>
      </dsp:txBody>
      <dsp:txXfrm>
        <a:off x="42408" y="132983"/>
        <a:ext cx="10862774" cy="783909"/>
      </dsp:txXfrm>
    </dsp:sp>
    <dsp:sp modelId="{72483314-E54C-4CAA-A7B3-F2A1BEB037E1}">
      <dsp:nvSpPr>
        <dsp:cNvPr id="0" name=""/>
        <dsp:cNvSpPr/>
      </dsp:nvSpPr>
      <dsp:spPr>
        <a:xfrm>
          <a:off x="0" y="1002500"/>
          <a:ext cx="10947590" cy="86872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2.Leave Group</a:t>
          </a:r>
          <a:r>
            <a:rPr lang="zh-CN" sz="1500" kern="1200"/>
            <a:t>离组报文当一个主机不想再接收某个组播数据时，它用</a:t>
          </a:r>
          <a:r>
            <a:rPr lang="en-US" sz="1500" kern="1200"/>
            <a:t>Leave </a:t>
          </a:r>
          <a:r>
            <a:rPr lang="zh-CN" sz="1500" kern="1200"/>
            <a:t>报文通知本地的组播路由器。这个</a:t>
          </a:r>
          <a:r>
            <a:rPr lang="en-US" sz="1500" kern="1200"/>
            <a:t>leave</a:t>
          </a:r>
          <a:r>
            <a:rPr lang="zh-CN" sz="1500" kern="1200"/>
            <a:t>报文发向所有组播路由器，目的</a:t>
          </a:r>
          <a:r>
            <a:rPr lang="en-US" sz="1500" kern="1200"/>
            <a:t>IP=224.0.0.2</a:t>
          </a:r>
          <a:r>
            <a:rPr lang="zh-CN" sz="1500" kern="1200"/>
            <a:t>，包含要退出的组的地址，</a:t>
          </a:r>
        </a:p>
      </dsp:txBody>
      <dsp:txXfrm>
        <a:off x="42408" y="1044908"/>
        <a:ext cx="10862774" cy="783909"/>
      </dsp:txXfrm>
    </dsp:sp>
    <dsp:sp modelId="{84693A3D-1642-4AF0-953A-B949BF363C0A}">
      <dsp:nvSpPr>
        <dsp:cNvPr id="0" name=""/>
        <dsp:cNvSpPr/>
      </dsp:nvSpPr>
      <dsp:spPr>
        <a:xfrm>
          <a:off x="0" y="1914425"/>
          <a:ext cx="10947590" cy="86872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3.General Query</a:t>
          </a:r>
          <a:r>
            <a:rPr lang="zh-CN" sz="1500" kern="1200"/>
            <a:t>普遍组查询报文路由器通过周期性发送</a:t>
          </a:r>
          <a:r>
            <a:rPr lang="en-US" sz="1500" kern="1200"/>
            <a:t>General Query</a:t>
          </a:r>
          <a:r>
            <a:rPr lang="zh-CN" sz="1500" kern="1200"/>
            <a:t>消息来询问所有主机是否需要组播服务，如果主机需要组播服务，则响应</a:t>
          </a:r>
          <a:r>
            <a:rPr lang="en-US" sz="1500" kern="1200"/>
            <a:t>report</a:t>
          </a:r>
          <a:r>
            <a:rPr lang="zh-CN" sz="1500" kern="1200"/>
            <a:t>报文</a:t>
          </a:r>
          <a:r>
            <a:rPr lang="en-US" sz="1500" kern="1200"/>
            <a:t>General Query</a:t>
          </a:r>
          <a:r>
            <a:rPr lang="zh-CN" sz="1500" kern="1200"/>
            <a:t>消息发向同</a:t>
          </a:r>
          <a:r>
            <a:rPr lang="en-US" sz="1500" kern="1200"/>
            <a:t>VLAN</a:t>
          </a:r>
          <a:r>
            <a:rPr lang="zh-CN" sz="1500" kern="1200"/>
            <a:t>内的所有主机，目的</a:t>
          </a:r>
          <a:r>
            <a:rPr lang="en-US" sz="1500" kern="1200"/>
            <a:t>IP=224.0.0.1</a:t>
          </a:r>
          <a:r>
            <a:rPr lang="zh-CN" sz="1500" kern="1200"/>
            <a:t>，而且不涉及任何一个具体组播组</a:t>
          </a:r>
          <a:r>
            <a:rPr lang="en-US" sz="1500" kern="1200"/>
            <a:t>.</a:t>
          </a:r>
          <a:endParaRPr lang="zh-CN" sz="1500" kern="1200"/>
        </a:p>
      </dsp:txBody>
      <dsp:txXfrm>
        <a:off x="42408" y="1956833"/>
        <a:ext cx="10862774" cy="783909"/>
      </dsp:txXfrm>
    </dsp:sp>
    <dsp:sp modelId="{63DEFEC7-3756-4F40-B042-CD6CAB8A551A}">
      <dsp:nvSpPr>
        <dsp:cNvPr id="0" name=""/>
        <dsp:cNvSpPr/>
      </dsp:nvSpPr>
      <dsp:spPr>
        <a:xfrm>
          <a:off x="0" y="2826351"/>
          <a:ext cx="10947590" cy="86872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4.Group-Specific Query</a:t>
          </a:r>
          <a:r>
            <a:rPr lang="zh-CN" sz="1500" kern="1200"/>
            <a:t>特定组查询报文当组播路由器收到</a:t>
          </a:r>
          <a:r>
            <a:rPr lang="en-US" sz="1500" kern="1200"/>
            <a:t>Leave </a:t>
          </a:r>
          <a:r>
            <a:rPr lang="zh-CN" sz="1500" kern="1200"/>
            <a:t>消息时，为了判断是否还有主机需要接收该组播数据，发送</a:t>
          </a:r>
          <a:r>
            <a:rPr lang="en-US" sz="1500" kern="1200"/>
            <a:t>Group-Specific Query</a:t>
          </a:r>
          <a:r>
            <a:rPr lang="zh-CN" sz="1500" kern="1200"/>
            <a:t>，当主机收到</a:t>
          </a:r>
          <a:r>
            <a:rPr lang="en-US" sz="1500" kern="1200"/>
            <a:t>Group-Specific Query</a:t>
          </a:r>
          <a:r>
            <a:rPr lang="zh-CN" sz="1500" kern="1200"/>
            <a:t>时，必须在最大响应时间内回应</a:t>
          </a:r>
          <a:r>
            <a:rPr lang="en-US" sz="1500" kern="1200"/>
            <a:t>report</a:t>
          </a:r>
          <a:r>
            <a:rPr lang="zh-CN" sz="1500" kern="1200"/>
            <a:t>报文，否则组播路由器认为没有主机想接收该组播数据，则会把端口从该组播表中删除</a:t>
          </a:r>
        </a:p>
      </dsp:txBody>
      <dsp:txXfrm>
        <a:off x="42408" y="2868759"/>
        <a:ext cx="10862774" cy="783909"/>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169671B-947A-44A3-A764-A91E66D469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2B4B23CC-4610-41C4-A0CF-67A30700C47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DAF2486-82C6-4E11-9296-881BA748F932}" type="datetime1">
              <a:rPr lang="zh-CN" altLang="en-US" smtClean="0">
                <a:latin typeface="Microsoft YaHei UI" panose="020B0503020204020204" pitchFamily="34" charset="-122"/>
                <a:ea typeface="Microsoft YaHei UI" panose="020B0503020204020204" pitchFamily="34" charset="-122"/>
              </a:rPr>
              <a:t>2022/8/5</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1F94FC55-2324-40BC-8420-15EC835D95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663EC604-E5A5-4A58-AC5A-211F83D37C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E3B048B-0EBA-466F-928F-37073F3BFB70}"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655076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A12B5E8E-7DE1-456B-87A9-09820464C6EB}" type="datetime1">
              <a:rPr lang="zh-CN" altLang="en-US" noProof="0" smtClean="0"/>
              <a:t>2022/8/5</a:t>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4AED498D-6977-40EC-8E5E-7EB644D5E759}" type="slidenum">
              <a:rPr lang="en-US" altLang="zh-CN" noProof="0" smtClean="0"/>
              <a:pPr/>
              <a:t>‹#›</a:t>
            </a:fld>
            <a:endParaRPr lang="zh-CN" altLang="en-US" noProof="0"/>
          </a:p>
        </p:txBody>
      </p:sp>
    </p:spTree>
    <p:extLst>
      <p:ext uri="{BB962C8B-B14F-4D97-AF65-F5344CB8AC3E}">
        <p14:creationId xmlns:p14="http://schemas.microsoft.com/office/powerpoint/2010/main" val="13522643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4AED498D-6977-40EC-8E5E-7EB644D5E759}"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12783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4AED498D-6977-40EC-8E5E-7EB644D5E759}" type="slidenum">
              <a:rPr lang="en-US" altLang="zh-CN" smtClean="0">
                <a:latin typeface="Microsoft YaHei UI" panose="020B0503020204020204" pitchFamily="34" charset="-122"/>
                <a:ea typeface="Microsoft YaHei UI" panose="020B0503020204020204" pitchFamily="34" charset="-122"/>
              </a:rPr>
              <a:t>10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400155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4AED498D-6977-40EC-8E5E-7EB644D5E759}" type="slidenum">
              <a:rPr lang="en-US" altLang="zh-CN" smtClean="0">
                <a:latin typeface="Microsoft YaHei UI" panose="020B0503020204020204" pitchFamily="34" charset="-122"/>
                <a:ea typeface="Microsoft YaHei UI" panose="020B0503020204020204" pitchFamily="34" charset="-122"/>
              </a:rPr>
              <a:t>11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21788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4AED498D-6977-40EC-8E5E-7EB644D5E759}" type="slidenum">
              <a:rPr lang="en-US" altLang="zh-CN" smtClean="0">
                <a:latin typeface="Microsoft YaHei UI" panose="020B0503020204020204" pitchFamily="34" charset="-122"/>
                <a:ea typeface="Microsoft YaHei UI" panose="020B0503020204020204" pitchFamily="34" charset="-122"/>
              </a:rPr>
              <a:t>12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32828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4AED498D-6977-40EC-8E5E-7EB644D5E759}" type="slidenum">
              <a:rPr lang="en-US" altLang="zh-CN" smtClean="0">
                <a:latin typeface="Microsoft YaHei UI" panose="020B0503020204020204" pitchFamily="34" charset="-122"/>
                <a:ea typeface="Microsoft YaHei UI" panose="020B0503020204020204" pitchFamily="34" charset="-122"/>
              </a:rPr>
              <a:t>13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321932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4AED498D-6977-40EC-8E5E-7EB644D5E759}" type="slidenum">
              <a:rPr lang="en-US" altLang="zh-CN" smtClean="0">
                <a:latin typeface="Microsoft YaHei UI" panose="020B0503020204020204" pitchFamily="34" charset="-122"/>
                <a:ea typeface="Microsoft YaHei UI" panose="020B0503020204020204" pitchFamily="34" charset="-122"/>
              </a:rPr>
              <a:t>14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249311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4AED498D-6977-40EC-8E5E-7EB644D5E759}" type="slidenum">
              <a:rPr lang="en-US" altLang="zh-CN" smtClean="0">
                <a:latin typeface="Microsoft YaHei UI" panose="020B0503020204020204" pitchFamily="34" charset="-122"/>
                <a:ea typeface="Microsoft YaHei UI" panose="020B0503020204020204" pitchFamily="34" charset="-122"/>
              </a:rPr>
              <a:t>15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30214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4AED498D-6977-40EC-8E5E-7EB644D5E759}" type="slidenum">
              <a:rPr lang="en-US" altLang="zh-CN" smtClean="0">
                <a:latin typeface="Microsoft YaHei UI" panose="020B0503020204020204" pitchFamily="34" charset="-122"/>
                <a:ea typeface="Microsoft YaHei UI" panose="020B0503020204020204" pitchFamily="34" charset="-122"/>
              </a:rPr>
              <a:t>16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29782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4AED498D-6977-40EC-8E5E-7EB644D5E759}" type="slidenum">
              <a:rPr lang="en-US" altLang="zh-CN" smtClean="0">
                <a:latin typeface="Microsoft YaHei UI" panose="020B0503020204020204" pitchFamily="34" charset="-122"/>
                <a:ea typeface="Microsoft YaHei UI" panose="020B0503020204020204" pitchFamily="34" charset="-122"/>
              </a:rPr>
              <a:t>17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579457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4AED498D-6977-40EC-8E5E-7EB644D5E759}" type="slidenum">
              <a:rPr lang="en-US" altLang="zh-CN" smtClean="0">
                <a:latin typeface="Microsoft YaHei UI" panose="020B0503020204020204" pitchFamily="34" charset="-122"/>
                <a:ea typeface="Microsoft YaHei UI" panose="020B0503020204020204" pitchFamily="34" charset="-122"/>
              </a:rPr>
              <a:t>18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5934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4AED498D-6977-40EC-8E5E-7EB644D5E759}" type="slidenum">
              <a:rPr lang="en-US" altLang="zh-CN" smtClean="0">
                <a:latin typeface="Microsoft YaHei UI" panose="020B0503020204020204" pitchFamily="34" charset="-122"/>
                <a:ea typeface="Microsoft YaHei UI" panose="020B0503020204020204" pitchFamily="34" charset="-122"/>
              </a:rPr>
              <a:t>19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75488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4AED498D-6977-40EC-8E5E-7EB644D5E759}" type="slidenum">
              <a:rPr lang="en-US" altLang="zh-CN" smtClean="0">
                <a:latin typeface="Microsoft YaHei UI" panose="020B0503020204020204" pitchFamily="34" charset="-122"/>
                <a:ea typeface="Microsoft YaHei UI" panose="020B0503020204020204" pitchFamily="34" charset="-122"/>
              </a:rPr>
              <a:t>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406913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4AED498D-6977-40EC-8E5E-7EB644D5E759}" type="slidenum">
              <a:rPr lang="en-US" altLang="zh-CN" smtClean="0">
                <a:latin typeface="Microsoft YaHei UI" panose="020B0503020204020204" pitchFamily="34" charset="-122"/>
                <a:ea typeface="Microsoft YaHei UI" panose="020B0503020204020204" pitchFamily="34" charset="-122"/>
              </a:rPr>
              <a:t>20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408104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4AED498D-6977-40EC-8E5E-7EB644D5E759}" type="slidenum">
              <a:rPr lang="en-US" altLang="zh-CN" smtClean="0">
                <a:latin typeface="Microsoft YaHei UI" panose="020B0503020204020204" pitchFamily="34" charset="-122"/>
                <a:ea typeface="Microsoft YaHei UI" panose="020B0503020204020204" pitchFamily="34" charset="-122"/>
              </a:rPr>
              <a:t>21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65757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4AED498D-6977-40EC-8E5E-7EB644D5E759}" type="slidenum">
              <a:rPr lang="en-US" altLang="zh-CN" smtClean="0">
                <a:latin typeface="Microsoft YaHei UI" panose="020B0503020204020204" pitchFamily="34" charset="-122"/>
                <a:ea typeface="Microsoft YaHei UI" panose="020B0503020204020204" pitchFamily="34" charset="-122"/>
              </a:rPr>
              <a:t>22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8665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4AED498D-6977-40EC-8E5E-7EB644D5E759}" type="slidenum">
              <a:rPr lang="en-US" altLang="zh-CN" smtClean="0">
                <a:latin typeface="Microsoft YaHei UI" panose="020B0503020204020204" pitchFamily="34" charset="-122"/>
                <a:ea typeface="Microsoft YaHei UI" panose="020B0503020204020204" pitchFamily="34" charset="-122"/>
              </a:rPr>
              <a:t>23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6600892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4AED498D-6977-40EC-8E5E-7EB644D5E759}" type="slidenum">
              <a:rPr lang="en-US" altLang="zh-CN" smtClean="0">
                <a:latin typeface="Microsoft YaHei UI" panose="020B0503020204020204" pitchFamily="34" charset="-122"/>
                <a:ea typeface="Microsoft YaHei UI" panose="020B0503020204020204" pitchFamily="34" charset="-122"/>
              </a:rPr>
              <a:t>24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3967648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4AED498D-6977-40EC-8E5E-7EB644D5E759}" type="slidenum">
              <a:rPr lang="en-US" altLang="zh-CN" smtClean="0">
                <a:latin typeface="Microsoft YaHei UI" panose="020B0503020204020204" pitchFamily="34" charset="-122"/>
                <a:ea typeface="Microsoft YaHei UI" panose="020B0503020204020204" pitchFamily="34" charset="-122"/>
              </a:rPr>
              <a:t>25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125024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4AED498D-6977-40EC-8E5E-7EB644D5E759}" type="slidenum">
              <a:rPr lang="en-US" altLang="zh-CN" smtClean="0">
                <a:latin typeface="Microsoft YaHei UI" panose="020B0503020204020204" pitchFamily="34" charset="-122"/>
                <a:ea typeface="Microsoft YaHei UI" panose="020B0503020204020204" pitchFamily="34" charset="-122"/>
              </a:rPr>
              <a:t>26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41105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4AED498D-6977-40EC-8E5E-7EB644D5E759}" type="slidenum">
              <a:rPr lang="en-US" altLang="zh-CN" smtClean="0">
                <a:latin typeface="Microsoft YaHei UI" panose="020B0503020204020204" pitchFamily="34" charset="-122"/>
                <a:ea typeface="Microsoft YaHei UI" panose="020B0503020204020204" pitchFamily="34" charset="-122"/>
              </a:rPr>
              <a:t>27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908378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4AED498D-6977-40EC-8E5E-7EB644D5E759}" type="slidenum">
              <a:rPr lang="en-US" altLang="zh-CN" smtClean="0">
                <a:latin typeface="Microsoft YaHei UI" panose="020B0503020204020204" pitchFamily="34" charset="-122"/>
                <a:ea typeface="Microsoft YaHei UI" panose="020B0503020204020204" pitchFamily="34" charset="-122"/>
              </a:rPr>
              <a:t>28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71332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4AED498D-6977-40EC-8E5E-7EB644D5E759}" type="slidenum">
              <a:rPr lang="en-US" altLang="zh-CN" smtClean="0">
                <a:latin typeface="Microsoft YaHei UI" panose="020B0503020204020204" pitchFamily="34" charset="-122"/>
                <a:ea typeface="Microsoft YaHei UI" panose="020B0503020204020204" pitchFamily="34" charset="-122"/>
              </a:rPr>
              <a:t>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65742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4AED498D-6977-40EC-8E5E-7EB644D5E759}" type="slidenum">
              <a:rPr lang="en-US" altLang="zh-CN" smtClean="0">
                <a:latin typeface="Microsoft YaHei UI" panose="020B0503020204020204" pitchFamily="34" charset="-122"/>
                <a:ea typeface="Microsoft YaHei UI" panose="020B0503020204020204" pitchFamily="34" charset="-122"/>
              </a:rPr>
              <a:t>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47526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4AED498D-6977-40EC-8E5E-7EB644D5E759}" type="slidenum">
              <a:rPr lang="en-US" altLang="zh-CN" smtClean="0">
                <a:latin typeface="Microsoft YaHei UI" panose="020B0503020204020204" pitchFamily="34" charset="-122"/>
                <a:ea typeface="Microsoft YaHei UI" panose="020B0503020204020204" pitchFamily="34" charset="-122"/>
              </a:rPr>
              <a:t>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19949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4AED498D-6977-40EC-8E5E-7EB644D5E759}" type="slidenum">
              <a:rPr lang="en-US" altLang="zh-CN" smtClean="0">
                <a:latin typeface="Microsoft YaHei UI" panose="020B0503020204020204" pitchFamily="34" charset="-122"/>
                <a:ea typeface="Microsoft YaHei UI" panose="020B0503020204020204" pitchFamily="34" charset="-122"/>
              </a:rPr>
              <a:t>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532401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4AED498D-6977-40EC-8E5E-7EB644D5E759}" type="slidenum">
              <a:rPr lang="en-US" altLang="zh-CN" smtClean="0">
                <a:latin typeface="Microsoft YaHei UI" panose="020B0503020204020204" pitchFamily="34" charset="-122"/>
                <a:ea typeface="Microsoft YaHei UI" panose="020B0503020204020204" pitchFamily="34" charset="-122"/>
              </a:rPr>
              <a:t>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81645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4AED498D-6977-40EC-8E5E-7EB644D5E759}" type="slidenum">
              <a:rPr lang="en-US" altLang="zh-CN" smtClean="0">
                <a:latin typeface="Microsoft YaHei UI" panose="020B0503020204020204" pitchFamily="34" charset="-122"/>
                <a:ea typeface="Microsoft YaHei UI" panose="020B0503020204020204" pitchFamily="34" charset="-122"/>
              </a:rPr>
              <a:t>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04633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4AED498D-6977-40EC-8E5E-7EB644D5E759}" type="slidenum">
              <a:rPr lang="en-US" altLang="zh-CN" smtClean="0">
                <a:latin typeface="Microsoft YaHei UI" panose="020B0503020204020204" pitchFamily="34" charset="-122"/>
                <a:ea typeface="Microsoft YaHei UI" panose="020B0503020204020204" pitchFamily="34" charset="-122"/>
              </a:rPr>
              <a:t>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3682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hasCustomPrompt="1"/>
          </p:nvPr>
        </p:nvSpPr>
        <p:spPr>
          <a:xfrm>
            <a:off x="1100051" y="4645152"/>
            <a:ext cx="10058400" cy="1143000"/>
          </a:xfrm>
        </p:spPr>
        <p:txBody>
          <a:bodyPr lIns="91440" rIns="91440" rtlCol="0">
            <a:normAutofit/>
          </a:bodyPr>
          <a:lstStyle>
            <a:lvl1pPr marL="0" indent="0" algn="l">
              <a:buNone/>
              <a:defRPr sz="2400" cap="all" spc="200" baseline="0">
                <a:solidFill>
                  <a:schemeClr val="accent1">
                    <a:lumMod val="40000"/>
                    <a:lumOff val="60000"/>
                  </a:schemeClr>
                </a:solidFill>
                <a:latin typeface="Microsoft YaHei UI" panose="020B0503020204020204" pitchFamily="34" charset="-122"/>
                <a:ea typeface="Microsoft YaHei UI" panose="020B0503020204020204" pitchFamily="34" charset="-122"/>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noProof="0"/>
              <a:t>单击以编辑母版副标题样式</a:t>
            </a:r>
          </a:p>
        </p:txBody>
      </p:sp>
      <p:cxnSp>
        <p:nvCxnSpPr>
          <p:cNvPr id="9" name="直接连接符​​(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05511ED2-E633-4401-A444-518206D7F82A}" type="datetime1">
              <a:rPr lang="zh-CN" altLang="en-US" noProof="0" smtClean="0"/>
              <a:t>2022/8/5</a:t>
            </a:fld>
            <a:endParaRPr lang="zh-CN" altLang="en-US" noProof="0"/>
          </a:p>
        </p:txBody>
      </p:sp>
      <p:sp>
        <p:nvSpPr>
          <p:cNvPr id="5" name="页脚占位符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授课</a:t>
            </a:r>
          </a:p>
        </p:txBody>
      </p:sp>
      <p:sp>
        <p:nvSpPr>
          <p:cNvPr id="6" name="幻灯片编号占位符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a:p>
        </p:txBody>
      </p:sp>
    </p:spTree>
    <p:extLst>
      <p:ext uri="{BB962C8B-B14F-4D97-AF65-F5344CB8AC3E}">
        <p14:creationId xmlns:p14="http://schemas.microsoft.com/office/powerpoint/2010/main" val="427150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占位符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E6856F6C-898C-4DD3-95D3-59909ED7205B}" type="datetime1">
              <a:rPr lang="zh-CN" altLang="en-US" noProof="0" smtClean="0"/>
              <a:t>2022/8/5</a:t>
            </a:fld>
            <a:endParaRPr lang="zh-CN" altLang="en-US" noProof="0"/>
          </a:p>
        </p:txBody>
      </p:sp>
      <p:sp>
        <p:nvSpPr>
          <p:cNvPr id="3" name="页脚占位符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r>
              <a:rPr lang="zh-CN" altLang="en-US" noProof="0"/>
              <a:t>授课</a:t>
            </a:r>
          </a:p>
        </p:txBody>
      </p:sp>
      <p:sp>
        <p:nvSpPr>
          <p:cNvPr id="4" name="灯片编号占位符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a:p>
        </p:txBody>
      </p:sp>
    </p:spTree>
    <p:extLst>
      <p:ext uri="{BB962C8B-B14F-4D97-AF65-F5344CB8AC3E}">
        <p14:creationId xmlns:p14="http://schemas.microsoft.com/office/powerpoint/2010/main" val="3872940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带标题的内容">
    <p:spTree>
      <p:nvGrpSpPr>
        <p:cNvPr id="1" name=""/>
        <p:cNvGrpSpPr/>
        <p:nvPr/>
      </p:nvGrpSpPr>
      <p:grpSpPr>
        <a:xfrm>
          <a:off x="0" y="0"/>
          <a:ext cx="0" cy="0"/>
          <a:chOff x="0" y="0"/>
          <a:chExt cx="0" cy="0"/>
        </a:xfrm>
      </p:grpSpPr>
      <p:sp>
        <p:nvSpPr>
          <p:cNvPr id="10" name="图片占位符 9">
            <a:extLst>
              <a:ext uri="{FF2B5EF4-FFF2-40B4-BE49-F238E27FC236}">
                <a16:creationId xmlns:a16="http://schemas.microsoft.com/office/drawing/2014/main" id="{D92C4CF0-BD34-45B4-94FF-59AD3A70A72E}"/>
              </a:ext>
            </a:extLst>
          </p:cNvPr>
          <p:cNvSpPr>
            <a:spLocks noGrp="1"/>
          </p:cNvSpPr>
          <p:nvPr>
            <p:ph type="pic" sz="quarter" idx="13" hasCustomPrompt="1"/>
          </p:nvPr>
        </p:nvSpPr>
        <p:spPr>
          <a:xfrm>
            <a:off x="0" y="0"/>
            <a:ext cx="12192000" cy="6400165"/>
          </a:xfrm>
          <a:noFill/>
        </p:spPr>
        <p:txBody>
          <a:bodyPr lIns="0" tIns="792000" rtlCol="0" anchor="ctr" anchorCtr="0"/>
          <a:lstStyle>
            <a:lvl1pPr algn="ctr">
              <a:defRPr>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8" name="长方形 7">
            <a:extLst>
              <a:ext uri="{FF2B5EF4-FFF2-40B4-BE49-F238E27FC236}">
                <a16:creationId xmlns:a16="http://schemas.microsoft.com/office/drawing/2014/main" id="{16D90D66-BCB9-4229-A829-628874352AC0}"/>
              </a:ext>
            </a:extLst>
          </p:cNvPr>
          <p:cNvSpPr/>
          <p:nvPr/>
        </p:nvSpPr>
        <p:spPr>
          <a:xfrm>
            <a:off x="4804496" y="0"/>
            <a:ext cx="7387504" cy="6446520"/>
          </a:xfrm>
          <a:prstGeom prst="rect">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长方形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43466" y="488254"/>
            <a:ext cx="3517567" cy="1087974"/>
          </a:xfrm>
        </p:spPr>
        <p:txBody>
          <a:bodyPr rtlCol="0" anchor="b">
            <a:normAutofit/>
          </a:bodyPr>
          <a:lstStyle>
            <a:lvl1pPr>
              <a:lnSpc>
                <a:spcPct val="90000"/>
              </a:lnSpc>
              <a:defRPr sz="3600" b="0">
                <a:solidFill>
                  <a:schemeClr val="accent1">
                    <a:lumMod val="50000"/>
                  </a:schemeClr>
                </a:solidFill>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
        <p:nvSpPr>
          <p:cNvPr id="4" name="文本占位符 3"/>
          <p:cNvSpPr>
            <a:spLocks noGrp="1"/>
          </p:cNvSpPr>
          <p:nvPr>
            <p:ph type="body" sz="half" idx="2"/>
          </p:nvPr>
        </p:nvSpPr>
        <p:spPr>
          <a:xfrm>
            <a:off x="403625" y="2038720"/>
            <a:ext cx="3517567" cy="3311706"/>
          </a:xfrm>
        </p:spPr>
        <p:txBody>
          <a:bodyPr lIns="91440" rIns="91440" rtlCol="0">
            <a:normAutofit/>
          </a:bodyPr>
          <a:lstStyle>
            <a:lvl1pPr marL="216000" indent="-216000">
              <a:spcAft>
                <a:spcPts val="0"/>
              </a:spcAft>
              <a:buFont typeface="Wingdings" panose="05000000000000000000" pitchFamily="2" charset="2"/>
              <a:buChar char="§"/>
              <a:defRPr sz="1800">
                <a:solidFill>
                  <a:schemeClr val="tx1"/>
                </a:solidFill>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12" name="日期占位符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rtlCol="0"/>
          <a:lstStyle>
            <a:lvl1pPr>
              <a:defRPr>
                <a:latin typeface="Microsoft YaHei UI" panose="020B0503020204020204" pitchFamily="34" charset="-122"/>
                <a:ea typeface="Microsoft YaHei UI" panose="020B0503020204020204" pitchFamily="34" charset="-122"/>
              </a:defRPr>
            </a:lvl1pPr>
          </a:lstStyle>
          <a:p>
            <a:fld id="{7DA5EE76-D5EB-4A50-ACE7-63543692178A}" type="datetime1">
              <a:rPr lang="zh-CN" altLang="en-US" noProof="0" smtClean="0"/>
              <a:t>2022/8/5</a:t>
            </a:fld>
            <a:endParaRPr lang="zh-CN" altLang="en-US" noProof="0"/>
          </a:p>
        </p:txBody>
      </p:sp>
      <p:sp>
        <p:nvSpPr>
          <p:cNvPr id="13" name="页脚占位符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授课</a:t>
            </a:r>
          </a:p>
        </p:txBody>
      </p:sp>
      <p:sp>
        <p:nvSpPr>
          <p:cNvPr id="14" name="灯片编号占位符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a:p>
        </p:txBody>
      </p:sp>
      <p:sp>
        <p:nvSpPr>
          <p:cNvPr id="5" name="图片占位符 4">
            <a:extLst>
              <a:ext uri="{FF2B5EF4-FFF2-40B4-BE49-F238E27FC236}">
                <a16:creationId xmlns:a16="http://schemas.microsoft.com/office/drawing/2014/main" id="{FF66DD5E-2E55-4BFB-8214-2B5C5051F287}"/>
              </a:ext>
            </a:extLst>
          </p:cNvPr>
          <p:cNvSpPr>
            <a:spLocks noGrp="1"/>
          </p:cNvSpPr>
          <p:nvPr>
            <p:ph type="pic" sz="quarter" idx="14" hasCustomPrompt="1"/>
          </p:nvPr>
        </p:nvSpPr>
        <p:spPr>
          <a:xfrm>
            <a:off x="5599113" y="1692275"/>
            <a:ext cx="6592887" cy="3190875"/>
          </a:xfrm>
          <a:solidFill>
            <a:schemeClr val="bg1">
              <a:lumMod val="85000"/>
              <a:alpha val="50000"/>
            </a:schemeClr>
          </a:solidFill>
        </p:spPr>
        <p:txBody>
          <a:bodyPr rtlCol="0" anchor="ctr" anchorCtr="0"/>
          <a:lstStyle>
            <a:lvl1pPr algn="ctr">
              <a:defRPr>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ru-RU" noProof="0"/>
          </a:p>
        </p:txBody>
      </p:sp>
      <p:cxnSp>
        <p:nvCxnSpPr>
          <p:cNvPr id="16" name="直接连接符​​(S) 15">
            <a:extLst>
              <a:ext uri="{FF2B5EF4-FFF2-40B4-BE49-F238E27FC236}">
                <a16:creationId xmlns:a16="http://schemas.microsoft.com/office/drawing/2014/main" id="{76A38BEF-96DA-4CBE-8464-985906D9F5F1}"/>
              </a:ext>
            </a:extLst>
          </p:cNvPr>
          <p:cNvCxnSpPr>
            <a:cxnSpLocks/>
          </p:cNvCxnSpPr>
          <p:nvPr userDrawn="1"/>
        </p:nvCxnSpPr>
        <p:spPr>
          <a:xfrm>
            <a:off x="723686" y="1767848"/>
            <a:ext cx="3291840" cy="0"/>
          </a:xfrm>
          <a:prstGeom prst="line">
            <a:avLst/>
          </a:prstGeom>
          <a:ln w="15875">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394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带标题的内容">
    <p:spTree>
      <p:nvGrpSpPr>
        <p:cNvPr id="1" name=""/>
        <p:cNvGrpSpPr/>
        <p:nvPr/>
      </p:nvGrpSpPr>
      <p:grpSpPr>
        <a:xfrm>
          <a:off x="0" y="0"/>
          <a:ext cx="0" cy="0"/>
          <a:chOff x="0" y="0"/>
          <a:chExt cx="0" cy="0"/>
        </a:xfrm>
      </p:grpSpPr>
      <p:sp>
        <p:nvSpPr>
          <p:cNvPr id="3" name="图片占位符 2">
            <a:extLst>
              <a:ext uri="{FF2B5EF4-FFF2-40B4-BE49-F238E27FC236}">
                <a16:creationId xmlns:a16="http://schemas.microsoft.com/office/drawing/2014/main" id="{CF262E62-E8FA-42DE-BC7E-BA73A13FCBFF}"/>
              </a:ext>
            </a:extLst>
          </p:cNvPr>
          <p:cNvSpPr>
            <a:spLocks noGrp="1"/>
          </p:cNvSpPr>
          <p:nvPr>
            <p:ph type="pic" sz="quarter" idx="15" hasCustomPrompt="1"/>
          </p:nvPr>
        </p:nvSpPr>
        <p:spPr>
          <a:xfrm>
            <a:off x="0" y="0"/>
            <a:ext cx="12193200" cy="6400800"/>
          </a:xfrm>
        </p:spPr>
        <p:txBody>
          <a:bodyPr rtlCol="0" anchor="ctr" anchorCtr="0"/>
          <a:lstStyle>
            <a:lvl1pPr algn="ct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5" name="文本占位符 4">
            <a:extLst>
              <a:ext uri="{FF2B5EF4-FFF2-40B4-BE49-F238E27FC236}">
                <a16:creationId xmlns:a16="http://schemas.microsoft.com/office/drawing/2014/main" id="{3B957EED-32E8-4384-BFBB-06742F30AA87}"/>
              </a:ext>
            </a:extLst>
          </p:cNvPr>
          <p:cNvSpPr>
            <a:spLocks noGrp="1"/>
          </p:cNvSpPr>
          <p:nvPr>
            <p:ph type="body" sz="quarter" idx="14" hasCustomPrompt="1"/>
          </p:nvPr>
        </p:nvSpPr>
        <p:spPr>
          <a:xfrm>
            <a:off x="5356422" y="5034909"/>
            <a:ext cx="6835291" cy="817251"/>
          </a:xfrm>
          <a:solidFill>
            <a:srgbClr val="262626"/>
          </a:solidFill>
        </p:spPr>
        <p:txBody>
          <a:bodyPr lIns="396000" tIns="0" rtlCol="0" anchor="ctr" anchorCtr="0">
            <a:normAutofit/>
          </a:bodyPr>
          <a:lstStyle>
            <a:lvl1pPr>
              <a:defRPr sz="2400">
                <a:solidFill>
                  <a:schemeClr val="accent1">
                    <a:lumMod val="40000"/>
                    <a:lumOff val="60000"/>
                  </a:schemeClr>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stStyle>
          <a:p>
            <a:pPr lvl="0" rtl="0"/>
            <a:r>
              <a:rPr lang="zh-CN" altLang="en-US" noProof="0"/>
              <a:t>副标题</a:t>
            </a:r>
            <a:endParaRPr lang="zh-CN" altLang="ru-RU" noProof="0"/>
          </a:p>
        </p:txBody>
      </p:sp>
      <p:sp>
        <p:nvSpPr>
          <p:cNvPr id="15" name="标题 14">
            <a:extLst>
              <a:ext uri="{FF2B5EF4-FFF2-40B4-BE49-F238E27FC236}">
                <a16:creationId xmlns:a16="http://schemas.microsoft.com/office/drawing/2014/main" id="{23EC876B-6AD7-452A-94C9-45B89DA7D7D0}"/>
              </a:ext>
            </a:extLst>
          </p:cNvPr>
          <p:cNvSpPr>
            <a:spLocks noGrp="1"/>
          </p:cNvSpPr>
          <p:nvPr>
            <p:ph type="title" hasCustomPrompt="1"/>
          </p:nvPr>
        </p:nvSpPr>
        <p:spPr>
          <a:xfrm>
            <a:off x="5356143" y="3975295"/>
            <a:ext cx="6835858" cy="1089350"/>
          </a:xfrm>
          <a:custGeom>
            <a:avLst/>
            <a:gdLst>
              <a:gd name="connsiteX0" fmla="*/ 0 w 6906198"/>
              <a:gd name="connsiteY0" fmla="*/ 0 h 1089350"/>
              <a:gd name="connsiteX1" fmla="*/ 6906198 w 6906198"/>
              <a:gd name="connsiteY1" fmla="*/ 0 h 1089350"/>
              <a:gd name="connsiteX2" fmla="*/ 6906198 w 6906198"/>
              <a:gd name="connsiteY2" fmla="*/ 1089350 h 1089350"/>
              <a:gd name="connsiteX3" fmla="*/ 3805731 w 6906198"/>
              <a:gd name="connsiteY3" fmla="*/ 1089350 h 1089350"/>
              <a:gd name="connsiteX4" fmla="*/ 218470 w 6906198"/>
              <a:gd name="connsiteY4" fmla="*/ 1089350 h 1089350"/>
              <a:gd name="connsiteX5" fmla="*/ 0 w 6906198"/>
              <a:gd name="connsiteY5" fmla="*/ 1089350 h 10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06198" h="1089350">
                <a:moveTo>
                  <a:pt x="0" y="0"/>
                </a:moveTo>
                <a:lnTo>
                  <a:pt x="6906198" y="0"/>
                </a:lnTo>
                <a:lnTo>
                  <a:pt x="6906198" y="1089350"/>
                </a:lnTo>
                <a:lnTo>
                  <a:pt x="3805731" y="1089350"/>
                </a:lnTo>
                <a:lnTo>
                  <a:pt x="218470" y="1089350"/>
                </a:lnTo>
                <a:lnTo>
                  <a:pt x="0" y="1089350"/>
                </a:lnTo>
                <a:close/>
              </a:path>
            </a:pathLst>
          </a:custGeom>
          <a:solidFill>
            <a:srgbClr val="262626"/>
          </a:solidFill>
        </p:spPr>
        <p:txBody>
          <a:bodyPr wrap="square" lIns="396000" tIns="252000" rtlCol="0" anchor="t" anchorCtr="0">
            <a:noAutofit/>
          </a:bodyPr>
          <a:lstStyle>
            <a:lvl1pPr>
              <a:lnSpc>
                <a:spcPct val="90000"/>
              </a:lnSpc>
              <a:defRPr sz="3600" b="0">
                <a:solidFill>
                  <a:schemeClr val="bg1"/>
                </a:solidFill>
                <a:latin typeface="Microsoft YaHei UI Light" panose="020B0502040204020203" pitchFamily="34" charset="-122"/>
                <a:ea typeface="Microsoft YaHei UI Light" panose="020B0502040204020203" pitchFamily="34" charset="-122"/>
              </a:defRPr>
            </a:lvl1pPr>
          </a:lstStyle>
          <a:p>
            <a:pPr rtl="0"/>
            <a:r>
              <a:rPr lang="zh-CN" altLang="en-US" noProof="0" dirty="0"/>
              <a:t>第一课总结</a:t>
            </a:r>
          </a:p>
        </p:txBody>
      </p:sp>
      <p:sp>
        <p:nvSpPr>
          <p:cNvPr id="11" name="长方形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文本占位符 3"/>
          <p:cNvSpPr>
            <a:spLocks noGrp="1"/>
          </p:cNvSpPr>
          <p:nvPr>
            <p:ph type="body" sz="half" idx="2"/>
          </p:nvPr>
        </p:nvSpPr>
        <p:spPr>
          <a:xfrm>
            <a:off x="678635" y="0"/>
            <a:ext cx="3998873" cy="5852160"/>
          </a:xfrm>
          <a:solidFill>
            <a:srgbClr val="262626"/>
          </a:solidFill>
        </p:spPr>
        <p:txBody>
          <a:bodyPr lIns="360000" tIns="46800" rIns="360000" rtlCol="0" anchor="ctr" anchorCtr="0">
            <a:normAutofit/>
          </a:bodyPr>
          <a:lstStyle>
            <a:lvl1pPr marL="0" indent="0">
              <a:buNone/>
              <a:defRPr lang="en-US" dirty="0">
                <a:solidFill>
                  <a:schemeClr val="bg1"/>
                </a:solidFill>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12" name="日期占位符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rtlCol="0"/>
          <a:lstStyle>
            <a:lvl1pPr>
              <a:defRPr>
                <a:latin typeface="Microsoft YaHei UI" panose="020B0503020204020204" pitchFamily="34" charset="-122"/>
                <a:ea typeface="Microsoft YaHei UI" panose="020B0503020204020204" pitchFamily="34" charset="-122"/>
              </a:defRPr>
            </a:lvl1pPr>
          </a:lstStyle>
          <a:p>
            <a:fld id="{77E620EF-DA8E-4A4E-8438-53C2898D7F58}" type="datetime1">
              <a:rPr lang="zh-CN" altLang="en-US" noProof="0" smtClean="0"/>
              <a:t>2022/8/5</a:t>
            </a:fld>
            <a:endParaRPr lang="zh-CN" altLang="en-US" noProof="0"/>
          </a:p>
        </p:txBody>
      </p:sp>
      <p:sp>
        <p:nvSpPr>
          <p:cNvPr id="13" name="页脚占位符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授课</a:t>
            </a:r>
          </a:p>
        </p:txBody>
      </p:sp>
      <p:sp>
        <p:nvSpPr>
          <p:cNvPr id="14" name="灯片编号占位符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a:p>
        </p:txBody>
      </p:sp>
    </p:spTree>
    <p:extLst>
      <p:ext uri="{BB962C8B-B14F-4D97-AF65-F5344CB8AC3E}">
        <p14:creationId xmlns:p14="http://schemas.microsoft.com/office/powerpoint/2010/main" val="99412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带标题的图片">
    <p:spTree>
      <p:nvGrpSpPr>
        <p:cNvPr id="1" name=""/>
        <p:cNvGrpSpPr/>
        <p:nvPr/>
      </p:nvGrpSpPr>
      <p:grpSpPr>
        <a:xfrm>
          <a:off x="0" y="0"/>
          <a:ext cx="0" cy="0"/>
          <a:chOff x="0" y="0"/>
          <a:chExt cx="0" cy="0"/>
        </a:xfrm>
      </p:grpSpPr>
      <p:sp>
        <p:nvSpPr>
          <p:cNvPr id="8" name="长方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hasCustomPrompt="1"/>
          </p:nvPr>
        </p:nvSpPr>
        <p:spPr>
          <a:xfrm>
            <a:off x="15" y="0"/>
            <a:ext cx="12191985" cy="4578350"/>
          </a:xfrm>
          <a:solidFill>
            <a:schemeClr val="bg1">
              <a:lumMod val="85000"/>
            </a:schemeClr>
          </a:solidFill>
        </p:spPr>
        <p:txBody>
          <a:bodyPr lIns="457200" tIns="457200" rtlCol="0" anchor="t"/>
          <a:lstStyle>
            <a:lvl1pPr marL="0" indent="0">
              <a:buNone/>
              <a:defRPr sz="32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单击图标以添加图片</a:t>
            </a:r>
          </a:p>
        </p:txBody>
      </p:sp>
      <p:sp>
        <p:nvSpPr>
          <p:cNvPr id="2" name="标题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
        <p:nvSpPr>
          <p:cNvPr id="4" name="文本占位符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chemeClr val="accent1">
                    <a:lumMod val="40000"/>
                    <a:lumOff val="60000"/>
                  </a:schemeClr>
                </a:solidFill>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AEC262DE-88A5-40C0-B6AD-B13BE45FC8E6}" type="datetime1">
              <a:rPr lang="zh-CN" altLang="en-US" noProof="0" smtClean="0"/>
              <a:t>2022/8/5</a:t>
            </a:fld>
            <a:endParaRPr lang="zh-CN" altLang="en-US" noProof="0"/>
          </a:p>
        </p:txBody>
      </p:sp>
      <p:sp>
        <p:nvSpPr>
          <p:cNvPr id="6" name="页脚占位符 5"/>
          <p:cNvSpPr>
            <a:spLocks noGrp="1"/>
          </p:cNvSpPr>
          <p:nvPr>
            <p:ph type="ftr" sz="quarter" idx="11"/>
          </p:nvPr>
        </p:nvSpPr>
        <p:spPr>
          <a:xfrm>
            <a:off x="1097279" y="6446838"/>
            <a:ext cx="6818262" cy="365125"/>
          </a:xfrm>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授课</a:t>
            </a:r>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a:p>
        </p:txBody>
      </p:sp>
    </p:spTree>
    <p:extLst>
      <p:ext uri="{BB962C8B-B14F-4D97-AF65-F5344CB8AC3E}">
        <p14:creationId xmlns:p14="http://schemas.microsoft.com/office/powerpoint/2010/main" val="2192319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cxnSp>
        <p:nvCxnSpPr>
          <p:cNvPr id="9" name="直接连接符​​(S) 8">
            <a:extLst>
              <a:ext uri="{FF2B5EF4-FFF2-40B4-BE49-F238E27FC236}">
                <a16:creationId xmlns:a16="http://schemas.microsoft.com/office/drawing/2014/main" id="{459DE2C1-4C52-40A3-8959-27B2C1BEBFF6}"/>
              </a:ext>
            </a:extLst>
          </p:cNvPr>
          <p:cNvCxnSpPr/>
          <p:nvPr userDrawn="1"/>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5DD7EFC6-3A29-4B18-9D77-2CDA952B8E2A}" type="datetime1">
              <a:rPr lang="zh-CN" altLang="en-US" noProof="0" smtClean="0"/>
              <a:t>2022/8/5</a:t>
            </a:fld>
            <a:endParaRPr lang="zh-CN" altLang="en-US" noProof="0"/>
          </a:p>
        </p:txBody>
      </p:sp>
      <p:sp>
        <p:nvSpPr>
          <p:cNvPr id="8" name="页脚占位符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授课</a:t>
            </a:r>
          </a:p>
        </p:txBody>
      </p:sp>
      <p:sp>
        <p:nvSpPr>
          <p:cNvPr id="11" name="灯片编号占位符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a:p>
        </p:txBody>
      </p:sp>
    </p:spTree>
    <p:extLst>
      <p:ext uri="{BB962C8B-B14F-4D97-AF65-F5344CB8AC3E}">
        <p14:creationId xmlns:p14="http://schemas.microsoft.com/office/powerpoint/2010/main" val="140831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a:xfrm>
            <a:off x="1097280" y="286603"/>
            <a:ext cx="10058400" cy="1450757"/>
          </a:xfrm>
        </p:spPr>
        <p:txBody>
          <a:bodyPr rtlCol="0"/>
          <a:lstStyle>
            <a:lvl1pPr>
              <a:defRPr>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097280" y="2120900"/>
            <a:ext cx="4639736" cy="3748193"/>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内容占位符 3"/>
          <p:cNvSpPr>
            <a:spLocks noGrp="1"/>
          </p:cNvSpPr>
          <p:nvPr>
            <p:ph sz="half" idx="2"/>
          </p:nvPr>
        </p:nvSpPr>
        <p:spPr>
          <a:xfrm>
            <a:off x="6515944" y="2120900"/>
            <a:ext cx="4639736" cy="3748194"/>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2" name="日期占位符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E5BF3891-5D0D-4D5D-9B1F-99BE361F9897}" type="datetime1">
              <a:rPr lang="zh-CN" altLang="en-US" noProof="0" smtClean="0"/>
              <a:t>2022/8/5</a:t>
            </a:fld>
            <a:endParaRPr lang="zh-CN" altLang="en-US" noProof="0"/>
          </a:p>
        </p:txBody>
      </p:sp>
      <p:sp>
        <p:nvSpPr>
          <p:cNvPr id="9" name="页脚占位符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授课</a:t>
            </a:r>
          </a:p>
        </p:txBody>
      </p:sp>
      <p:sp>
        <p:nvSpPr>
          <p:cNvPr id="10" name="灯片编号占位符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a:p>
        </p:txBody>
      </p:sp>
    </p:spTree>
    <p:extLst>
      <p:ext uri="{BB962C8B-B14F-4D97-AF65-F5344CB8AC3E}">
        <p14:creationId xmlns:p14="http://schemas.microsoft.com/office/powerpoint/2010/main" val="3708160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三项内容">
    <p:bg>
      <p:bgPr>
        <a:solidFill>
          <a:schemeClr val="bg1"/>
        </a:solidFill>
        <a:effectLst/>
      </p:bgPr>
    </p:bg>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日期占位符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C09FCFAE-CBD9-4887-8D7B-05AFE7943E16}" type="datetime1">
              <a:rPr lang="zh-CN" altLang="en-US" noProof="0" smtClean="0"/>
              <a:t>2022/8/5</a:t>
            </a:fld>
            <a:endParaRPr lang="zh-CN" altLang="en-US" noProof="0"/>
          </a:p>
        </p:txBody>
      </p:sp>
      <p:sp>
        <p:nvSpPr>
          <p:cNvPr id="8" name="页脚占位符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授课</a:t>
            </a:r>
          </a:p>
        </p:txBody>
      </p:sp>
      <p:sp>
        <p:nvSpPr>
          <p:cNvPr id="11" name="灯片编号占位符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a:p>
        </p:txBody>
      </p:sp>
      <p:sp>
        <p:nvSpPr>
          <p:cNvPr id="12" name="图片占位符 5">
            <a:extLst>
              <a:ext uri="{FF2B5EF4-FFF2-40B4-BE49-F238E27FC236}">
                <a16:creationId xmlns:a16="http://schemas.microsoft.com/office/drawing/2014/main" id="{7BF857FE-9EDF-40AC-A282-858EC0C2C6A7}"/>
              </a:ext>
            </a:extLst>
          </p:cNvPr>
          <p:cNvSpPr>
            <a:spLocks noGrp="1"/>
          </p:cNvSpPr>
          <p:nvPr>
            <p:ph type="pic" sz="quarter" idx="13" hasCustomPrompt="1"/>
          </p:nvPr>
        </p:nvSpPr>
        <p:spPr>
          <a:xfrm>
            <a:off x="0" y="0"/>
            <a:ext cx="12192000" cy="6408000"/>
          </a:xfrm>
        </p:spPr>
        <p:txBody>
          <a:bodyPr rtlCol="0" anchor="ctr" anchorCtr="0">
            <a:normAutofit/>
          </a:bodyPr>
          <a:lstStyle>
            <a:lvl1pPr algn="ctr">
              <a:defRPr sz="1600">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ru-RU" noProof="0"/>
          </a:p>
        </p:txBody>
      </p:sp>
      <p:sp>
        <p:nvSpPr>
          <p:cNvPr id="13" name="标题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720000" tIns="108000" rtlCol="0" anchor="ctr" anchorCtr="0">
            <a:normAutofit/>
          </a:bodyPr>
          <a:lstStyle>
            <a:lvl1pPr>
              <a:defRPr sz="3600">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
        <p:nvSpPr>
          <p:cNvPr id="14" name="内容占位符 2">
            <a:extLst>
              <a:ext uri="{FF2B5EF4-FFF2-40B4-BE49-F238E27FC236}">
                <a16:creationId xmlns:a16="http://schemas.microsoft.com/office/drawing/2014/main" id="{B8349DBD-05C9-497A-BAB7-08CE307FB98A}"/>
              </a:ext>
            </a:extLst>
          </p:cNvPr>
          <p:cNvSpPr>
            <a:spLocks noGrp="1"/>
          </p:cNvSpPr>
          <p:nvPr>
            <p:ph sz="half" idx="1"/>
          </p:nvPr>
        </p:nvSpPr>
        <p:spPr>
          <a:xfrm>
            <a:off x="744355" y="1812759"/>
            <a:ext cx="4954159" cy="3748193"/>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15" name="内容占位符 3">
            <a:extLst>
              <a:ext uri="{FF2B5EF4-FFF2-40B4-BE49-F238E27FC236}">
                <a16:creationId xmlns:a16="http://schemas.microsoft.com/office/drawing/2014/main" id="{2F227ADD-898B-46CB-92A8-AC4962D20811}"/>
              </a:ext>
            </a:extLst>
          </p:cNvPr>
          <p:cNvSpPr>
            <a:spLocks noGrp="1"/>
          </p:cNvSpPr>
          <p:nvPr>
            <p:ph sz="half" idx="2"/>
          </p:nvPr>
        </p:nvSpPr>
        <p:spPr>
          <a:xfrm>
            <a:off x="6499901" y="1812759"/>
            <a:ext cx="4954159" cy="3748194"/>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cxnSp>
        <p:nvCxnSpPr>
          <p:cNvPr id="16" name="直接连接符​​(S)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789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带内容的图片">
    <p:bg>
      <p:bgPr>
        <a:solidFill>
          <a:schemeClr val="bg1"/>
        </a:solidFill>
        <a:effectLst/>
      </p:bgPr>
    </p:bg>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日期占位符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6ED77BB-F83E-48A5-B7D9-9F0A6FA9C40F}" type="datetime1">
              <a:rPr lang="zh-CN" altLang="en-US" noProof="0" smtClean="0"/>
              <a:t>2022/8/5</a:t>
            </a:fld>
            <a:endParaRPr lang="zh-CN" altLang="en-US" noProof="0"/>
          </a:p>
        </p:txBody>
      </p:sp>
      <p:sp>
        <p:nvSpPr>
          <p:cNvPr id="8" name="页脚占位符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授课</a:t>
            </a:r>
          </a:p>
        </p:txBody>
      </p:sp>
      <p:sp>
        <p:nvSpPr>
          <p:cNvPr id="11" name="灯片编号占位符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a:p>
        </p:txBody>
      </p:sp>
      <p:sp>
        <p:nvSpPr>
          <p:cNvPr id="12" name="图片占位符 5">
            <a:extLst>
              <a:ext uri="{FF2B5EF4-FFF2-40B4-BE49-F238E27FC236}">
                <a16:creationId xmlns:a16="http://schemas.microsoft.com/office/drawing/2014/main" id="{7BF857FE-9EDF-40AC-A282-858EC0C2C6A7}"/>
              </a:ext>
            </a:extLst>
          </p:cNvPr>
          <p:cNvSpPr>
            <a:spLocks noGrp="1"/>
          </p:cNvSpPr>
          <p:nvPr>
            <p:ph type="pic" sz="quarter" idx="13" hasCustomPrompt="1"/>
          </p:nvPr>
        </p:nvSpPr>
        <p:spPr>
          <a:xfrm>
            <a:off x="0" y="0"/>
            <a:ext cx="12192000" cy="6408000"/>
          </a:xfrm>
        </p:spPr>
        <p:txBody>
          <a:bodyPr rtlCol="0" anchor="ctr" anchorCtr="0">
            <a:normAutofit/>
          </a:bodyPr>
          <a:lstStyle>
            <a:lvl1pPr algn="ctr">
              <a:defRPr sz="1600">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ru-RU" noProof="0"/>
          </a:p>
        </p:txBody>
      </p:sp>
      <p:sp>
        <p:nvSpPr>
          <p:cNvPr id="13" name="标题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684000" tIns="108000" rtlCol="0" anchor="ctr" anchorCtr="0">
            <a:normAutofit/>
          </a:bodyPr>
          <a:lstStyle>
            <a:lvl1pPr>
              <a:defRPr sz="3600">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
        <p:nvSpPr>
          <p:cNvPr id="14" name="内容占位符 2">
            <a:extLst>
              <a:ext uri="{FF2B5EF4-FFF2-40B4-BE49-F238E27FC236}">
                <a16:creationId xmlns:a16="http://schemas.microsoft.com/office/drawing/2014/main" id="{B8349DBD-05C9-497A-BAB7-08CE307FB98A}"/>
              </a:ext>
            </a:extLst>
          </p:cNvPr>
          <p:cNvSpPr>
            <a:spLocks noGrp="1"/>
          </p:cNvSpPr>
          <p:nvPr>
            <p:ph sz="half" idx="1"/>
          </p:nvPr>
        </p:nvSpPr>
        <p:spPr>
          <a:xfrm>
            <a:off x="747981" y="1812759"/>
            <a:ext cx="10905457" cy="4088418"/>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cxnSp>
        <p:nvCxnSpPr>
          <p:cNvPr id="16" name="直接连接符​​(S)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32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_1">
    <p:spTree>
      <p:nvGrpSpPr>
        <p:cNvPr id="1" name=""/>
        <p:cNvGrpSpPr/>
        <p:nvPr/>
      </p:nvGrpSpPr>
      <p:grpSpPr>
        <a:xfrm>
          <a:off x="0" y="0"/>
          <a:ext cx="0" cy="0"/>
          <a:chOff x="0" y="0"/>
          <a:chExt cx="0" cy="0"/>
        </a:xfrm>
      </p:grpSpPr>
      <p:sp>
        <p:nvSpPr>
          <p:cNvPr id="6" name="图片占位符 5">
            <a:extLst>
              <a:ext uri="{FF2B5EF4-FFF2-40B4-BE49-F238E27FC236}">
                <a16:creationId xmlns:a16="http://schemas.microsoft.com/office/drawing/2014/main" id="{EC21F8EC-6CCD-434E-925E-0A9FF574DA19}"/>
              </a:ext>
            </a:extLst>
          </p:cNvPr>
          <p:cNvSpPr>
            <a:spLocks noGrp="1"/>
          </p:cNvSpPr>
          <p:nvPr>
            <p:ph type="pic" sz="quarter" idx="13" hasCustomPrompt="1"/>
          </p:nvPr>
        </p:nvSpPr>
        <p:spPr>
          <a:xfrm>
            <a:off x="0" y="1907362"/>
            <a:ext cx="12192000" cy="4493433"/>
          </a:xfrm>
        </p:spPr>
        <p:txBody>
          <a:bodyPr rtlCol="0" anchor="ctr" anchorCtr="0"/>
          <a:lstStyle>
            <a:lvl1pPr algn="ctr">
              <a:defRPr>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8" name="标题 7"/>
          <p:cNvSpPr>
            <a:spLocks noGrp="1"/>
          </p:cNvSpPr>
          <p:nvPr>
            <p:ph type="title"/>
          </p:nvPr>
        </p:nvSpPr>
        <p:spPr>
          <a:xfrm>
            <a:off x="1097280" y="230332"/>
            <a:ext cx="10058400" cy="1450757"/>
          </a:xfrm>
        </p:spPr>
        <p:txBody>
          <a:bodyPr rtlCol="0"/>
          <a:lstStyle>
            <a:lvl1pPr>
              <a:defRPr>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
        <p:nvSpPr>
          <p:cNvPr id="4" name="内容占位符 3"/>
          <p:cNvSpPr>
            <a:spLocks noGrp="1"/>
          </p:cNvSpPr>
          <p:nvPr>
            <p:ph sz="half" idx="2"/>
          </p:nvPr>
        </p:nvSpPr>
        <p:spPr>
          <a:xfrm>
            <a:off x="1097280" y="2464540"/>
            <a:ext cx="10058400" cy="3748194"/>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2" name="日期占位符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53AC3DE1-550D-4E1D-9960-8D75100829CC}" type="datetime1">
              <a:rPr lang="zh-CN" altLang="en-US" noProof="0" smtClean="0"/>
              <a:t>2022/8/5</a:t>
            </a:fld>
            <a:endParaRPr lang="zh-CN" altLang="en-US" noProof="0"/>
          </a:p>
        </p:txBody>
      </p:sp>
      <p:sp>
        <p:nvSpPr>
          <p:cNvPr id="9" name="页脚占位符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授课</a:t>
            </a:r>
          </a:p>
        </p:txBody>
      </p:sp>
      <p:sp>
        <p:nvSpPr>
          <p:cNvPr id="10" name="灯片编号占位符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a:p>
        </p:txBody>
      </p:sp>
      <p:cxnSp>
        <p:nvCxnSpPr>
          <p:cNvPr id="5" name="直接连接符​​(S) 4">
            <a:extLst>
              <a:ext uri="{FF2B5EF4-FFF2-40B4-BE49-F238E27FC236}">
                <a16:creationId xmlns:a16="http://schemas.microsoft.com/office/drawing/2014/main" id="{18DEBF4F-95EE-485E-BCD1-56682C51B64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31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两栏内容">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占位符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B9628BD5-C9BE-4BF7-9B10-B5FA356EAF75}" type="datetime1">
              <a:rPr lang="zh-CN" altLang="en-US" noProof="0" smtClean="0"/>
              <a:t>2022/8/5</a:t>
            </a:fld>
            <a:endParaRPr lang="zh-CN" altLang="en-US" noProof="0"/>
          </a:p>
        </p:txBody>
      </p:sp>
      <p:sp>
        <p:nvSpPr>
          <p:cNvPr id="3" name="页脚占位符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授课</a:t>
            </a:r>
          </a:p>
        </p:txBody>
      </p:sp>
      <p:sp>
        <p:nvSpPr>
          <p:cNvPr id="4" name="灯片编号占位符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a:p>
        </p:txBody>
      </p:sp>
      <p:sp>
        <p:nvSpPr>
          <p:cNvPr id="6" name="图片占位符 5">
            <a:extLst>
              <a:ext uri="{FF2B5EF4-FFF2-40B4-BE49-F238E27FC236}">
                <a16:creationId xmlns:a16="http://schemas.microsoft.com/office/drawing/2014/main" id="{C85C68E9-6B5E-46D9-AAB7-BE93B1378B84}"/>
              </a:ext>
            </a:extLst>
          </p:cNvPr>
          <p:cNvSpPr>
            <a:spLocks noGrp="1"/>
          </p:cNvSpPr>
          <p:nvPr>
            <p:ph type="pic" sz="quarter" idx="13" hasCustomPrompt="1"/>
          </p:nvPr>
        </p:nvSpPr>
        <p:spPr>
          <a:xfrm>
            <a:off x="0" y="1907362"/>
            <a:ext cx="12192000" cy="4493433"/>
          </a:xfrm>
        </p:spPr>
        <p:txBody>
          <a:bodyPr rtlCol="0" anchor="ctr" anchorCtr="0"/>
          <a:lstStyle>
            <a:lvl1pPr algn="ctr">
              <a:defRPr>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7" name="标题 7">
            <a:extLst>
              <a:ext uri="{FF2B5EF4-FFF2-40B4-BE49-F238E27FC236}">
                <a16:creationId xmlns:a16="http://schemas.microsoft.com/office/drawing/2014/main" id="{7DEE74D2-9B60-4DE8-9A31-91D3CBA8DC64}"/>
              </a:ext>
            </a:extLst>
          </p:cNvPr>
          <p:cNvSpPr>
            <a:spLocks noGrp="1"/>
          </p:cNvSpPr>
          <p:nvPr>
            <p:ph type="title"/>
          </p:nvPr>
        </p:nvSpPr>
        <p:spPr>
          <a:xfrm>
            <a:off x="1097280" y="230332"/>
            <a:ext cx="10058400" cy="1450757"/>
          </a:xfrm>
        </p:spPr>
        <p:txBody>
          <a:bodyPr rtlCol="0"/>
          <a:lstStyle>
            <a:lvl1pPr>
              <a:defRPr>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
        <p:nvSpPr>
          <p:cNvPr id="8" name="内容占位符 3">
            <a:extLst>
              <a:ext uri="{FF2B5EF4-FFF2-40B4-BE49-F238E27FC236}">
                <a16:creationId xmlns:a16="http://schemas.microsoft.com/office/drawing/2014/main" id="{390A09A4-2667-45F1-9F4E-37A50F1F58BA}"/>
              </a:ext>
            </a:extLst>
          </p:cNvPr>
          <p:cNvSpPr>
            <a:spLocks noGrp="1"/>
          </p:cNvSpPr>
          <p:nvPr>
            <p:ph sz="half" idx="2"/>
          </p:nvPr>
        </p:nvSpPr>
        <p:spPr>
          <a:xfrm>
            <a:off x="1080347" y="2346008"/>
            <a:ext cx="10058400" cy="3748194"/>
          </a:xfrm>
        </p:spPr>
        <p:txBody>
          <a:bodyPr numCol="2" spcCol="540000" rtlCol="0">
            <a:normAutofit/>
          </a:bodyPr>
          <a:lstStyle>
            <a:lvl1pPr>
              <a:defRPr sz="1600">
                <a:latin typeface="Microsoft YaHei UI" panose="020B0503020204020204" pitchFamily="34" charset="-122"/>
                <a:ea typeface="Microsoft YaHei UI" panose="020B0503020204020204" pitchFamily="34" charset="-122"/>
              </a:defRPr>
            </a:lvl1pPr>
            <a:lvl2pPr>
              <a:defRPr sz="16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cxnSp>
        <p:nvCxnSpPr>
          <p:cNvPr id="9" name="直接连接符​​(S) 8">
            <a:extLst>
              <a:ext uri="{FF2B5EF4-FFF2-40B4-BE49-F238E27FC236}">
                <a16:creationId xmlns:a16="http://schemas.microsoft.com/office/drawing/2014/main" id="{CA14E254-0C82-4865-9922-29444D17B57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106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标题 9"/>
          <p:cNvSpPr>
            <a:spLocks noGrp="1"/>
          </p:cNvSpPr>
          <p:nvPr>
            <p:ph type="title"/>
          </p:nvPr>
        </p:nvSpPr>
        <p:spPr>
          <a:xfrm>
            <a:off x="1097280" y="286603"/>
            <a:ext cx="10058400" cy="1450757"/>
          </a:xfrm>
        </p:spPr>
        <p:txBody>
          <a:bodyPr rtlCol="0"/>
          <a:lstStyle>
            <a:lvl1pPr>
              <a:defRPr>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1097280" y="2958274"/>
            <a:ext cx="4639736" cy="2910821"/>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6515944" y="2958273"/>
            <a:ext cx="4639736" cy="2910821"/>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2" name="日期占位符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A9AA5E9-F0EB-4BCE-83EA-FE3CAA53586D}" type="datetime1">
              <a:rPr lang="zh-CN" altLang="en-US" noProof="0" smtClean="0"/>
              <a:t>2022/8/5</a:t>
            </a:fld>
            <a:endParaRPr lang="zh-CN" altLang="en-US" noProof="0"/>
          </a:p>
        </p:txBody>
      </p:sp>
      <p:sp>
        <p:nvSpPr>
          <p:cNvPr id="11" name="页脚占位符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授课</a:t>
            </a:r>
          </a:p>
        </p:txBody>
      </p:sp>
      <p:sp>
        <p:nvSpPr>
          <p:cNvPr id="12" name="灯片编号占位符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a:p>
        </p:txBody>
      </p:sp>
    </p:spTree>
    <p:extLst>
      <p:ext uri="{BB962C8B-B14F-4D97-AF65-F5344CB8AC3E}">
        <p14:creationId xmlns:p14="http://schemas.microsoft.com/office/powerpoint/2010/main" val="921844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
        <p:nvSpPr>
          <p:cNvPr id="6" name="日期占位符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216E06D8-D31F-40DF-A81D-F8814AB24AE0}" type="datetime1">
              <a:rPr lang="zh-CN" altLang="en-US" noProof="0" smtClean="0"/>
              <a:t>2022/8/5</a:t>
            </a:fld>
            <a:endParaRPr lang="zh-CN" altLang="en-US" noProof="0"/>
          </a:p>
        </p:txBody>
      </p:sp>
      <p:sp>
        <p:nvSpPr>
          <p:cNvPr id="7" name="页脚占位符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授课</a:t>
            </a:r>
          </a:p>
        </p:txBody>
      </p:sp>
      <p:sp>
        <p:nvSpPr>
          <p:cNvPr id="8" name="灯片编号占位符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a:p>
        </p:txBody>
      </p:sp>
    </p:spTree>
    <p:extLst>
      <p:ext uri="{BB962C8B-B14F-4D97-AF65-F5344CB8AC3E}">
        <p14:creationId xmlns:p14="http://schemas.microsoft.com/office/powerpoint/2010/main" val="3620175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占位符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zh-CN" altLang="en-US" noProof="0"/>
              <a:t>单击此处编辑母版标题样式</a:t>
            </a:r>
          </a:p>
        </p:txBody>
      </p:sp>
      <p:sp>
        <p:nvSpPr>
          <p:cNvPr id="3" name="文本占位符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latin typeface="Microsoft YaHei UI" panose="020B0503020204020204" pitchFamily="34" charset="-122"/>
                <a:ea typeface="Microsoft YaHei UI" panose="020B0503020204020204" pitchFamily="34" charset="-122"/>
              </a:defRPr>
            </a:lvl1pPr>
          </a:lstStyle>
          <a:p>
            <a:fld id="{E7745D7B-2ACA-4C67-92E5-0CA596039330}" type="datetime1">
              <a:rPr lang="zh-CN" altLang="en-US" noProof="0" smtClean="0"/>
              <a:t>2022/8/5</a:t>
            </a:fld>
            <a:endParaRPr lang="zh-CN" altLang="en-US" noProof="0"/>
          </a:p>
        </p:txBody>
      </p:sp>
      <p:sp>
        <p:nvSpPr>
          <p:cNvPr id="5" name="页脚占位符 4"/>
          <p:cNvSpPr>
            <a:spLocks noGrp="1"/>
          </p:cNvSpPr>
          <p:nvPr>
            <p:ph type="ftr" sz="quarter" idx="3"/>
          </p:nvPr>
        </p:nvSpPr>
        <p:spPr>
          <a:xfrm>
            <a:off x="643051" y="6446838"/>
            <a:ext cx="6818262" cy="365125"/>
          </a:xfrm>
          <a:prstGeom prst="rect">
            <a:avLst/>
          </a:prstGeom>
        </p:spPr>
        <p:txBody>
          <a:bodyPr vert="horz" lIns="91440" tIns="45720" rIns="91440" bIns="45720" rtlCol="0" anchor="ctr"/>
          <a:lstStyle>
            <a:lvl1pPr algn="l">
              <a:defRPr sz="900" cap="all" baseline="0">
                <a:solidFill>
                  <a:schemeClr val="accent1">
                    <a:lumMod val="40000"/>
                    <a:lumOff val="60000"/>
                  </a:schemeClr>
                </a:solidFill>
                <a:latin typeface="Microsoft YaHei UI" panose="020B0503020204020204" pitchFamily="34" charset="-122"/>
                <a:ea typeface="Microsoft YaHei UI" panose="020B0503020204020204" pitchFamily="34" charset="-122"/>
              </a:defRPr>
            </a:lvl1pPr>
          </a:lstStyle>
          <a:p>
            <a:r>
              <a:rPr lang="zh-CN" altLang="en-US" noProof="0"/>
              <a:t>授课</a:t>
            </a:r>
          </a:p>
        </p:txBody>
      </p:sp>
      <p:sp>
        <p:nvSpPr>
          <p:cNvPr id="6" name="幻灯片编号占位符 5"/>
          <p:cNvSpPr>
            <a:spLocks noGrp="1"/>
          </p:cNvSpPr>
          <p:nvPr>
            <p:ph type="sldNum" sz="quarter" idx="4"/>
          </p:nvPr>
        </p:nvSpPr>
        <p:spPr>
          <a:xfrm>
            <a:off x="10930596" y="6446838"/>
            <a:ext cx="617912" cy="365125"/>
          </a:xfrm>
          <a:prstGeom prst="rect">
            <a:avLst/>
          </a:prstGeom>
        </p:spPr>
        <p:txBody>
          <a:bodyPr vert="horz" lIns="91440" tIns="45720" rIns="91440" bIns="45720" rtlCol="0" anchor="ctr"/>
          <a:lstStyle>
            <a:lvl1pPr algn="r">
              <a:defRPr sz="1050">
                <a:solidFill>
                  <a:srgbClr val="FFFFFF"/>
                </a:solidFill>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a:p>
        </p:txBody>
      </p:sp>
      <p:cxnSp>
        <p:nvCxnSpPr>
          <p:cNvPr id="10" name="直接连接符​​(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32827"/>
      </p:ext>
    </p:extLst>
  </p:cSld>
  <p:clrMap bg1="lt1" tx1="dk1" bg2="lt2" tx2="dk2" accent1="accent1" accent2="accent2" accent3="accent3" accent4="accent4" accent5="accent5" accent6="accent6" hlink="hlink" folHlink="folHlink"/>
  <p:sldLayoutIdLst>
    <p:sldLayoutId id="2147483714" r:id="rId1"/>
    <p:sldLayoutId id="2147483734" r:id="rId2"/>
    <p:sldLayoutId id="2147483728" r:id="rId3"/>
    <p:sldLayoutId id="2147483740" r:id="rId4"/>
    <p:sldLayoutId id="2147483741" r:id="rId5"/>
    <p:sldLayoutId id="2147483735" r:id="rId6"/>
    <p:sldLayoutId id="2147483738" r:id="rId7"/>
    <p:sldLayoutId id="2147483730" r:id="rId8"/>
    <p:sldLayoutId id="2147483731" r:id="rId9"/>
    <p:sldLayoutId id="2147483732" r:id="rId10"/>
    <p:sldLayoutId id="2147483736" r:id="rId11"/>
    <p:sldLayoutId id="2147483737" r:id="rId12"/>
    <p:sldLayoutId id="2147483733" r:id="rId13"/>
  </p:sldLayoutIdLst>
  <p:hf hdr="0" ftr="0" dt="0"/>
  <p:txStyles>
    <p:titleStyle>
      <a:lvl1pPr algn="l" defTabSz="914400" rtl="0" eaLnBrk="1" latinLnBrk="0" hangingPunct="1">
        <a:lnSpc>
          <a:spcPct val="90000"/>
        </a:lnSpc>
        <a:spcBef>
          <a:spcPct val="0"/>
        </a:spcBef>
        <a:buNone/>
        <a:defRPr sz="3600" kern="1200" spc="-50" baseline="0">
          <a:solidFill>
            <a:schemeClr val="tx1">
              <a:lumMod val="75000"/>
              <a:lumOff val="25000"/>
            </a:schemeClr>
          </a:solidFill>
          <a:latin typeface="Microsoft YaHei UI Light" panose="020B0502040204020203" pitchFamily="34" charset="-122"/>
          <a:ea typeface="Microsoft YaHei UI Light" panose="020B0502040204020203" pitchFamily="34" charset="-122"/>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pixabay.com/zh/%E4%BA%92%E8%81%94%E7%BD%91-%E8%AE%A1%E7%AE%97%E6%9C%BA-%E5%B1%8F%E5%B9%95-%E7%9B%91%E8%A7%86%E5%99%A8-www-%E9%80%9A%E8%AE%AF-%E5%86%B2%E6%B5%AA-%E6%95%B0%E6%8D%AE-%E7%A8%8B%E5%BA%8F-1593448/"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www.vjshi.com/watch/2684811.html" TargetMode="Externa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27.emf"/><Relationship Id="rId4" Type="http://schemas.openxmlformats.org/officeDocument/2006/relationships/package" Target="../embeddings/Microsoft_Word_Document.docx"/></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sv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5.jp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29.emf"/><Relationship Id="rId5" Type="http://schemas.openxmlformats.org/officeDocument/2006/relationships/package" Target="../embeddings/Microsoft_Word_Document2.docx"/><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hyperlink" Target="https://www.vjshi.com/watch/2684811.html" TargetMode="Externa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30.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hyperlink" Target="https://pixabay.com/zh/%E4%BA%92%E8%81%94%E7%BD%91-%E8%AE%A1%E7%AE%97%E6%9C%BA-%E5%B1%8F%E5%B9%95-%E7%9B%91%E8%A7%86%E5%99%A8-www-%E9%80%9A%E8%AE%AF-%E5%86%B2%E6%B5%AA-%E6%95%B0%E6%8D%AE-%E7%A8%8B%E5%BA%8F-1593448/"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vjshi.com/watch/2684811.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2.jp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www.freebuf.com/articles/web/252295.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长方形 17">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a:extLst>
              <a:ext uri="{FF2B5EF4-FFF2-40B4-BE49-F238E27FC236}">
                <a16:creationId xmlns:a16="http://schemas.microsoft.com/office/drawing/2014/main" id="{AB512D56-3115-4658-A559-1918ADBF37B8}"/>
              </a:ext>
            </a:extLst>
          </p:cNvPr>
          <p:cNvSpPr>
            <a:spLocks noGrp="1"/>
          </p:cNvSpPr>
          <p:nvPr>
            <p:ph type="ctrTitle"/>
          </p:nvPr>
        </p:nvSpPr>
        <p:spPr>
          <a:xfrm>
            <a:off x="828675" y="5120639"/>
            <a:ext cx="7137263" cy="1280161"/>
          </a:xfrm>
        </p:spPr>
        <p:txBody>
          <a:bodyPr rtlCol="0" anchor="ctr">
            <a:normAutofit/>
          </a:bodyPr>
          <a:lstStyle/>
          <a:p>
            <a:pPr algn="r" rtl="0"/>
            <a:r>
              <a:rPr lang="en-US" altLang="zh-CN" sz="4800" dirty="0">
                <a:solidFill>
                  <a:srgbClr val="FFFFFF"/>
                </a:solidFill>
              </a:rPr>
              <a:t>IP</a:t>
            </a:r>
            <a:r>
              <a:rPr lang="zh-CN" altLang="en-US" sz="4800" dirty="0">
                <a:solidFill>
                  <a:srgbClr val="FFFFFF"/>
                </a:solidFill>
              </a:rPr>
              <a:t>组播</a:t>
            </a:r>
          </a:p>
        </p:txBody>
      </p:sp>
      <p:cxnSp>
        <p:nvCxnSpPr>
          <p:cNvPr id="25" name="直接连接符​​(S) 19">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副标题 2">
            <a:extLst>
              <a:ext uri="{FF2B5EF4-FFF2-40B4-BE49-F238E27FC236}">
                <a16:creationId xmlns:a16="http://schemas.microsoft.com/office/drawing/2014/main" id="{9548BE92-E817-4C9A-B197-64FAE3ED7D63}"/>
              </a:ext>
            </a:extLst>
          </p:cNvPr>
          <p:cNvSpPr>
            <a:spLocks noGrp="1"/>
          </p:cNvSpPr>
          <p:nvPr>
            <p:ph type="subTitle" idx="1"/>
          </p:nvPr>
        </p:nvSpPr>
        <p:spPr>
          <a:xfrm>
            <a:off x="8289580" y="5166359"/>
            <a:ext cx="2582367" cy="1188721"/>
          </a:xfrm>
        </p:spPr>
        <p:txBody>
          <a:bodyPr rtlCol="0" anchor="ctr">
            <a:normAutofit/>
          </a:bodyPr>
          <a:lstStyle/>
          <a:p>
            <a:pPr rtl="0"/>
            <a:r>
              <a:rPr lang="en-US" altLang="zh-CN" sz="1500" dirty="0"/>
              <a:t>Ip</a:t>
            </a:r>
            <a:r>
              <a:rPr lang="zh-CN" altLang="en-US" sz="1500" dirty="0"/>
              <a:t>组播基础</a:t>
            </a:r>
          </a:p>
        </p:txBody>
      </p:sp>
      <p:pic>
        <p:nvPicPr>
          <p:cNvPr id="4" name="图片 3">
            <a:extLst>
              <a:ext uri="{FF2B5EF4-FFF2-40B4-BE49-F238E27FC236}">
                <a16:creationId xmlns:a16="http://schemas.microsoft.com/office/drawing/2014/main" id="{801D26BD-C777-4D54-BB49-2E97776B3054}"/>
              </a:ext>
            </a:extLst>
          </p:cNvPr>
          <p:cNvPicPr>
            <a:picLocks noChangeAspect="1"/>
          </p:cNvPicPr>
          <p:nvPr/>
        </p:nvPicPr>
        <p:blipFill>
          <a:blip r:embed="rId3">
            <a:extLst>
              <a:ext uri="{837473B0-CC2E-450A-ABE3-18F120FF3D39}">
                <a1611:picAttrSrcUrl xmlns:a1611="http://schemas.microsoft.com/office/drawing/2016/11/main" r:id="rId4"/>
              </a:ext>
            </a:extLst>
          </a:blip>
          <a:srcRect/>
          <a:stretch/>
        </p:blipFill>
        <p:spPr>
          <a:xfrm>
            <a:off x="1181088" y="164"/>
            <a:ext cx="9829824" cy="4914912"/>
          </a:xfrm>
          <a:prstGeom prst="rect">
            <a:avLst/>
          </a:prstGeom>
        </p:spPr>
      </p:pic>
    </p:spTree>
    <p:extLst>
      <p:ext uri="{BB962C8B-B14F-4D97-AF65-F5344CB8AC3E}">
        <p14:creationId xmlns:p14="http://schemas.microsoft.com/office/powerpoint/2010/main" val="33406858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37BB364-4E7C-4A74-9C1B-A29DA61C1487}"/>
              </a:ext>
            </a:extLst>
          </p:cNvPr>
          <p:cNvSpPr>
            <a:spLocks noGrp="1"/>
          </p:cNvSpPr>
          <p:nvPr>
            <p:ph type="sldNum" sz="quarter" idx="12"/>
          </p:nvPr>
        </p:nvSpPr>
        <p:spPr/>
        <p:txBody>
          <a:bodyPr/>
          <a:lstStyle/>
          <a:p>
            <a:fld id="{3A98EE3D-8CD1-4C3F-BD1C-C98C9596463C}" type="slidenum">
              <a:rPr lang="en-US" altLang="zh-CN" smtClean="0"/>
              <a:pPr/>
              <a:t>10</a:t>
            </a:fld>
            <a:endParaRPr lang="zh-CN" altLang="en-US" dirty="0"/>
          </a:p>
        </p:txBody>
      </p:sp>
      <p:sp>
        <p:nvSpPr>
          <p:cNvPr id="29" name="标题 4">
            <a:extLst>
              <a:ext uri="{FF2B5EF4-FFF2-40B4-BE49-F238E27FC236}">
                <a16:creationId xmlns:a16="http://schemas.microsoft.com/office/drawing/2014/main" id="{2C9DFBED-0159-4EAC-AAAF-5AA47CA2F8AE}"/>
              </a:ext>
            </a:extLst>
          </p:cNvPr>
          <p:cNvSpPr>
            <a:spLocks noGrp="1"/>
          </p:cNvSpPr>
          <p:nvPr>
            <p:ph type="title"/>
          </p:nvPr>
        </p:nvSpPr>
        <p:spPr/>
        <p:txBody>
          <a:bodyPr/>
          <a:lstStyle/>
          <a:p>
            <a:r>
              <a:rPr lang="en-US" altLang="zh-CN" dirty="0"/>
              <a:t>2.2	</a:t>
            </a:r>
            <a:r>
              <a:rPr lang="zh-CN" altLang="en-US" dirty="0"/>
              <a:t>组成员关系管理</a:t>
            </a:r>
            <a:r>
              <a:rPr lang="en-US" altLang="zh-CN" dirty="0"/>
              <a:t>	</a:t>
            </a:r>
            <a:r>
              <a:rPr lang="zh-CN" altLang="en-US" dirty="0"/>
              <a:t> </a:t>
            </a:r>
          </a:p>
        </p:txBody>
      </p:sp>
      <p:sp>
        <p:nvSpPr>
          <p:cNvPr id="16" name="文本框 15">
            <a:extLst>
              <a:ext uri="{FF2B5EF4-FFF2-40B4-BE49-F238E27FC236}">
                <a16:creationId xmlns:a16="http://schemas.microsoft.com/office/drawing/2014/main" id="{5D5865F7-D082-CCA7-B740-BE6A50B5D1B3}"/>
              </a:ext>
            </a:extLst>
          </p:cNvPr>
          <p:cNvSpPr txBox="1"/>
          <p:nvPr/>
        </p:nvSpPr>
        <p:spPr>
          <a:xfrm>
            <a:off x="643271" y="1468827"/>
            <a:ext cx="1090545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t>1.IGMP</a:t>
            </a:r>
            <a:r>
              <a:rPr lang="zh-CN" altLang="en-US" dirty="0"/>
              <a:t>协议</a:t>
            </a:r>
            <a:endParaRPr lang="en-US" altLang="zh-CN" dirty="0"/>
          </a:p>
        </p:txBody>
      </p:sp>
      <p:sp>
        <p:nvSpPr>
          <p:cNvPr id="14" name="文本框 13">
            <a:extLst>
              <a:ext uri="{FF2B5EF4-FFF2-40B4-BE49-F238E27FC236}">
                <a16:creationId xmlns:a16="http://schemas.microsoft.com/office/drawing/2014/main" id="{87EA817E-BBFB-D17D-4F3B-AFBC5A207190}"/>
              </a:ext>
            </a:extLst>
          </p:cNvPr>
          <p:cNvSpPr txBox="1"/>
          <p:nvPr/>
        </p:nvSpPr>
        <p:spPr>
          <a:xfrm>
            <a:off x="973667" y="2329418"/>
            <a:ext cx="4648200" cy="2585323"/>
          </a:xfrm>
          <a:prstGeom prst="rect">
            <a:avLst/>
          </a:prstGeom>
          <a:ln>
            <a:prstDash val="sysDot"/>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b="0" i="0" dirty="0">
                <a:solidFill>
                  <a:srgbClr val="7030A0"/>
                </a:solidFill>
                <a:effectLst/>
                <a:latin typeface="微软雅黑" panose="020B0503020204020204" pitchFamily="34" charset="-122"/>
              </a:rPr>
              <a:t>IGMP</a:t>
            </a:r>
            <a:r>
              <a:rPr lang="zh-CN" altLang="en-US" b="0" i="0" dirty="0">
                <a:solidFill>
                  <a:srgbClr val="7030A0"/>
                </a:solidFill>
                <a:effectLst/>
                <a:latin typeface="宋体" panose="02010600030101010101" pitchFamily="2" charset="-122"/>
                <a:ea typeface="宋体" panose="02010600030101010101" pitchFamily="2" charset="-122"/>
              </a:rPr>
              <a:t>运行于主机和与主机直连的路由器之间，其实现的功能是双向的：一方面，主机通过</a:t>
            </a:r>
            <a:r>
              <a:rPr lang="en-US" altLang="zh-CN" b="0" i="0" dirty="0">
                <a:solidFill>
                  <a:srgbClr val="7030A0"/>
                </a:solidFill>
                <a:effectLst/>
                <a:latin typeface="微软雅黑" panose="020B0503020204020204" pitchFamily="34" charset="-122"/>
              </a:rPr>
              <a:t>IGMP</a:t>
            </a:r>
            <a:r>
              <a:rPr lang="zh-CN" altLang="en-US" b="0" i="0" dirty="0">
                <a:solidFill>
                  <a:srgbClr val="7030A0"/>
                </a:solidFill>
                <a:effectLst/>
                <a:latin typeface="宋体" panose="02010600030101010101" pitchFamily="2" charset="-122"/>
                <a:ea typeface="宋体" panose="02010600030101010101" pitchFamily="2" charset="-122"/>
              </a:rPr>
              <a:t>通知路由器希望接收某个特定组播组的信息；另一方面，路由器通过</a:t>
            </a:r>
            <a:r>
              <a:rPr lang="en-US" altLang="zh-CN" b="0" i="0" dirty="0">
                <a:solidFill>
                  <a:srgbClr val="7030A0"/>
                </a:solidFill>
                <a:effectLst/>
                <a:latin typeface="微软雅黑" panose="020B0503020204020204" pitchFamily="34" charset="-122"/>
              </a:rPr>
              <a:t>IGMP</a:t>
            </a:r>
            <a:r>
              <a:rPr lang="zh-CN" altLang="en-US" b="0" i="0" dirty="0">
                <a:solidFill>
                  <a:srgbClr val="7030A0"/>
                </a:solidFill>
                <a:effectLst/>
                <a:latin typeface="宋体" panose="02010600030101010101" pitchFamily="2" charset="-122"/>
                <a:ea typeface="宋体" panose="02010600030101010101" pitchFamily="2" charset="-122"/>
              </a:rPr>
              <a:t>周期性地查询局域网内的组播组成员是否处于活动状态，实现所连网段组成员关系的收集与维护。通过</a:t>
            </a:r>
            <a:r>
              <a:rPr lang="en-US" altLang="zh-CN" b="0" i="0" dirty="0">
                <a:solidFill>
                  <a:srgbClr val="7030A0"/>
                </a:solidFill>
                <a:effectLst/>
                <a:latin typeface="微软雅黑" panose="020B0503020204020204" pitchFamily="34" charset="-122"/>
              </a:rPr>
              <a:t>IGMP</a:t>
            </a:r>
            <a:r>
              <a:rPr lang="zh-CN" altLang="en-US" b="0" i="0" dirty="0">
                <a:solidFill>
                  <a:srgbClr val="7030A0"/>
                </a:solidFill>
                <a:effectLst/>
                <a:latin typeface="宋体" panose="02010600030101010101" pitchFamily="2" charset="-122"/>
                <a:ea typeface="宋体" panose="02010600030101010101" pitchFamily="2" charset="-122"/>
              </a:rPr>
              <a:t>，在路由器中记录的信息是某个组播组是否在本地有组成员，而不是组播组与主机之间的对应关系。</a:t>
            </a:r>
            <a:endParaRPr lang="zh-CN" altLang="en-US" dirty="0">
              <a:solidFill>
                <a:srgbClr val="7030A0"/>
              </a:solidFill>
            </a:endParaRPr>
          </a:p>
        </p:txBody>
      </p:sp>
      <p:pic>
        <p:nvPicPr>
          <p:cNvPr id="3076" name="Picture 4">
            <a:extLst>
              <a:ext uri="{FF2B5EF4-FFF2-40B4-BE49-F238E27FC236}">
                <a16:creationId xmlns:a16="http://schemas.microsoft.com/office/drawing/2014/main" id="{63037830-9E9F-6771-C476-4F5C7B091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0134" y="2370848"/>
            <a:ext cx="3640665" cy="2892430"/>
          </a:xfrm>
          <a:custGeom>
            <a:avLst/>
            <a:gdLst>
              <a:gd name="connsiteX0" fmla="*/ 0 w 3640665"/>
              <a:gd name="connsiteY0" fmla="*/ 0 h 2892430"/>
              <a:gd name="connsiteX1" fmla="*/ 447282 w 3640665"/>
              <a:gd name="connsiteY1" fmla="*/ 0 h 2892430"/>
              <a:gd name="connsiteX2" fmla="*/ 930970 w 3640665"/>
              <a:gd name="connsiteY2" fmla="*/ 0 h 2892430"/>
              <a:gd name="connsiteX3" fmla="*/ 1378252 w 3640665"/>
              <a:gd name="connsiteY3" fmla="*/ 0 h 2892430"/>
              <a:gd name="connsiteX4" fmla="*/ 1825533 w 3640665"/>
              <a:gd name="connsiteY4" fmla="*/ 0 h 2892430"/>
              <a:gd name="connsiteX5" fmla="*/ 2272815 w 3640665"/>
              <a:gd name="connsiteY5" fmla="*/ 0 h 2892430"/>
              <a:gd name="connsiteX6" fmla="*/ 2720097 w 3640665"/>
              <a:gd name="connsiteY6" fmla="*/ 0 h 2892430"/>
              <a:gd name="connsiteX7" fmla="*/ 3640665 w 3640665"/>
              <a:gd name="connsiteY7" fmla="*/ 0 h 2892430"/>
              <a:gd name="connsiteX8" fmla="*/ 3640665 w 3640665"/>
              <a:gd name="connsiteY8" fmla="*/ 578486 h 2892430"/>
              <a:gd name="connsiteX9" fmla="*/ 3640665 w 3640665"/>
              <a:gd name="connsiteY9" fmla="*/ 1070199 h 2892430"/>
              <a:gd name="connsiteX10" fmla="*/ 3640665 w 3640665"/>
              <a:gd name="connsiteY10" fmla="*/ 1648685 h 2892430"/>
              <a:gd name="connsiteX11" fmla="*/ 3640665 w 3640665"/>
              <a:gd name="connsiteY11" fmla="*/ 2256095 h 2892430"/>
              <a:gd name="connsiteX12" fmla="*/ 3640665 w 3640665"/>
              <a:gd name="connsiteY12" fmla="*/ 2892430 h 2892430"/>
              <a:gd name="connsiteX13" fmla="*/ 3047757 w 3640665"/>
              <a:gd name="connsiteY13" fmla="*/ 2892430 h 2892430"/>
              <a:gd name="connsiteX14" fmla="*/ 2527662 w 3640665"/>
              <a:gd name="connsiteY14" fmla="*/ 2892430 h 2892430"/>
              <a:gd name="connsiteX15" fmla="*/ 2080380 w 3640665"/>
              <a:gd name="connsiteY15" fmla="*/ 2892430 h 2892430"/>
              <a:gd name="connsiteX16" fmla="*/ 1487472 w 3640665"/>
              <a:gd name="connsiteY16" fmla="*/ 2892430 h 2892430"/>
              <a:gd name="connsiteX17" fmla="*/ 894563 w 3640665"/>
              <a:gd name="connsiteY17" fmla="*/ 2892430 h 2892430"/>
              <a:gd name="connsiteX18" fmla="*/ 0 w 3640665"/>
              <a:gd name="connsiteY18" fmla="*/ 2892430 h 2892430"/>
              <a:gd name="connsiteX19" fmla="*/ 0 w 3640665"/>
              <a:gd name="connsiteY19" fmla="*/ 2313944 h 2892430"/>
              <a:gd name="connsiteX20" fmla="*/ 0 w 3640665"/>
              <a:gd name="connsiteY20" fmla="*/ 1822231 h 2892430"/>
              <a:gd name="connsiteX21" fmla="*/ 0 w 3640665"/>
              <a:gd name="connsiteY21" fmla="*/ 1243745 h 2892430"/>
              <a:gd name="connsiteX22" fmla="*/ 0 w 3640665"/>
              <a:gd name="connsiteY22" fmla="*/ 607410 h 2892430"/>
              <a:gd name="connsiteX23" fmla="*/ 0 w 3640665"/>
              <a:gd name="connsiteY23" fmla="*/ 0 h 2892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40665" h="2892430" fill="none" extrusionOk="0">
                <a:moveTo>
                  <a:pt x="0" y="0"/>
                </a:moveTo>
                <a:cubicBezTo>
                  <a:pt x="152780" y="-17401"/>
                  <a:pt x="245247" y="45232"/>
                  <a:pt x="447282" y="0"/>
                </a:cubicBezTo>
                <a:cubicBezTo>
                  <a:pt x="649317" y="-45232"/>
                  <a:pt x="800894" y="48463"/>
                  <a:pt x="930970" y="0"/>
                </a:cubicBezTo>
                <a:cubicBezTo>
                  <a:pt x="1061046" y="-48463"/>
                  <a:pt x="1256858" y="18623"/>
                  <a:pt x="1378252" y="0"/>
                </a:cubicBezTo>
                <a:cubicBezTo>
                  <a:pt x="1499646" y="-18623"/>
                  <a:pt x="1718299" y="3908"/>
                  <a:pt x="1825533" y="0"/>
                </a:cubicBezTo>
                <a:cubicBezTo>
                  <a:pt x="1932767" y="-3908"/>
                  <a:pt x="2105365" y="4093"/>
                  <a:pt x="2272815" y="0"/>
                </a:cubicBezTo>
                <a:cubicBezTo>
                  <a:pt x="2440265" y="-4093"/>
                  <a:pt x="2507093" y="41047"/>
                  <a:pt x="2720097" y="0"/>
                </a:cubicBezTo>
                <a:cubicBezTo>
                  <a:pt x="2933101" y="-41047"/>
                  <a:pt x="3219712" y="39009"/>
                  <a:pt x="3640665" y="0"/>
                </a:cubicBezTo>
                <a:cubicBezTo>
                  <a:pt x="3650046" y="119509"/>
                  <a:pt x="3598712" y="290742"/>
                  <a:pt x="3640665" y="578486"/>
                </a:cubicBezTo>
                <a:cubicBezTo>
                  <a:pt x="3682618" y="866230"/>
                  <a:pt x="3583990" y="923244"/>
                  <a:pt x="3640665" y="1070199"/>
                </a:cubicBezTo>
                <a:cubicBezTo>
                  <a:pt x="3697340" y="1217154"/>
                  <a:pt x="3618411" y="1518100"/>
                  <a:pt x="3640665" y="1648685"/>
                </a:cubicBezTo>
                <a:cubicBezTo>
                  <a:pt x="3662919" y="1779270"/>
                  <a:pt x="3583361" y="1955982"/>
                  <a:pt x="3640665" y="2256095"/>
                </a:cubicBezTo>
                <a:cubicBezTo>
                  <a:pt x="3697969" y="2556208"/>
                  <a:pt x="3601952" y="2736268"/>
                  <a:pt x="3640665" y="2892430"/>
                </a:cubicBezTo>
                <a:cubicBezTo>
                  <a:pt x="3498247" y="2958273"/>
                  <a:pt x="3201305" y="2823242"/>
                  <a:pt x="3047757" y="2892430"/>
                </a:cubicBezTo>
                <a:cubicBezTo>
                  <a:pt x="2894209" y="2961618"/>
                  <a:pt x="2711029" y="2855340"/>
                  <a:pt x="2527662" y="2892430"/>
                </a:cubicBezTo>
                <a:cubicBezTo>
                  <a:pt x="2344295" y="2929520"/>
                  <a:pt x="2171445" y="2856217"/>
                  <a:pt x="2080380" y="2892430"/>
                </a:cubicBezTo>
                <a:cubicBezTo>
                  <a:pt x="1989315" y="2928643"/>
                  <a:pt x="1631173" y="2832911"/>
                  <a:pt x="1487472" y="2892430"/>
                </a:cubicBezTo>
                <a:cubicBezTo>
                  <a:pt x="1343771" y="2951949"/>
                  <a:pt x="1093439" y="2846958"/>
                  <a:pt x="894563" y="2892430"/>
                </a:cubicBezTo>
                <a:cubicBezTo>
                  <a:pt x="695687" y="2937902"/>
                  <a:pt x="226052" y="2856621"/>
                  <a:pt x="0" y="2892430"/>
                </a:cubicBezTo>
                <a:cubicBezTo>
                  <a:pt x="-38242" y="2715955"/>
                  <a:pt x="39147" y="2587837"/>
                  <a:pt x="0" y="2313944"/>
                </a:cubicBezTo>
                <a:cubicBezTo>
                  <a:pt x="-39147" y="2040051"/>
                  <a:pt x="7395" y="1970688"/>
                  <a:pt x="0" y="1822231"/>
                </a:cubicBezTo>
                <a:cubicBezTo>
                  <a:pt x="-7395" y="1673774"/>
                  <a:pt x="39953" y="1428915"/>
                  <a:pt x="0" y="1243745"/>
                </a:cubicBezTo>
                <a:cubicBezTo>
                  <a:pt x="-39953" y="1058575"/>
                  <a:pt x="4092" y="749038"/>
                  <a:pt x="0" y="607410"/>
                </a:cubicBezTo>
                <a:cubicBezTo>
                  <a:pt x="-4092" y="465783"/>
                  <a:pt x="42878" y="176871"/>
                  <a:pt x="0" y="0"/>
                </a:cubicBezTo>
                <a:close/>
              </a:path>
              <a:path w="3640665" h="2892430" stroke="0" extrusionOk="0">
                <a:moveTo>
                  <a:pt x="0" y="0"/>
                </a:moveTo>
                <a:cubicBezTo>
                  <a:pt x="150077" y="-36359"/>
                  <a:pt x="369588" y="13913"/>
                  <a:pt x="520095" y="0"/>
                </a:cubicBezTo>
                <a:cubicBezTo>
                  <a:pt x="670602" y="-13913"/>
                  <a:pt x="888602" y="23902"/>
                  <a:pt x="1003783" y="0"/>
                </a:cubicBezTo>
                <a:cubicBezTo>
                  <a:pt x="1118964" y="-23902"/>
                  <a:pt x="1257162" y="7783"/>
                  <a:pt x="1451065" y="0"/>
                </a:cubicBezTo>
                <a:cubicBezTo>
                  <a:pt x="1644968" y="-7783"/>
                  <a:pt x="1742861" y="13220"/>
                  <a:pt x="1861940" y="0"/>
                </a:cubicBezTo>
                <a:cubicBezTo>
                  <a:pt x="1981019" y="-13220"/>
                  <a:pt x="2204089" y="64866"/>
                  <a:pt x="2418442" y="0"/>
                </a:cubicBezTo>
                <a:cubicBezTo>
                  <a:pt x="2632795" y="-64866"/>
                  <a:pt x="2718501" y="23715"/>
                  <a:pt x="2974943" y="0"/>
                </a:cubicBezTo>
                <a:cubicBezTo>
                  <a:pt x="3231385" y="-23715"/>
                  <a:pt x="3375041" y="1747"/>
                  <a:pt x="3640665" y="0"/>
                </a:cubicBezTo>
                <a:cubicBezTo>
                  <a:pt x="3672221" y="160066"/>
                  <a:pt x="3602294" y="409361"/>
                  <a:pt x="3640665" y="578486"/>
                </a:cubicBezTo>
                <a:cubicBezTo>
                  <a:pt x="3679036" y="747611"/>
                  <a:pt x="3636772" y="953067"/>
                  <a:pt x="3640665" y="1070199"/>
                </a:cubicBezTo>
                <a:cubicBezTo>
                  <a:pt x="3644558" y="1187331"/>
                  <a:pt x="3607373" y="1415448"/>
                  <a:pt x="3640665" y="1706534"/>
                </a:cubicBezTo>
                <a:cubicBezTo>
                  <a:pt x="3673957" y="1997621"/>
                  <a:pt x="3636405" y="2047190"/>
                  <a:pt x="3640665" y="2342868"/>
                </a:cubicBezTo>
                <a:cubicBezTo>
                  <a:pt x="3644925" y="2638546"/>
                  <a:pt x="3631880" y="2721888"/>
                  <a:pt x="3640665" y="2892430"/>
                </a:cubicBezTo>
                <a:cubicBezTo>
                  <a:pt x="3433031" y="2894957"/>
                  <a:pt x="3299202" y="2827374"/>
                  <a:pt x="3047757" y="2892430"/>
                </a:cubicBezTo>
                <a:cubicBezTo>
                  <a:pt x="2796312" y="2957486"/>
                  <a:pt x="2740839" y="2850040"/>
                  <a:pt x="2564068" y="2892430"/>
                </a:cubicBezTo>
                <a:cubicBezTo>
                  <a:pt x="2387297" y="2934820"/>
                  <a:pt x="2257959" y="2888432"/>
                  <a:pt x="2007567" y="2892430"/>
                </a:cubicBezTo>
                <a:cubicBezTo>
                  <a:pt x="1757175" y="2896428"/>
                  <a:pt x="1738709" y="2864483"/>
                  <a:pt x="1560285" y="2892430"/>
                </a:cubicBezTo>
                <a:cubicBezTo>
                  <a:pt x="1381861" y="2920377"/>
                  <a:pt x="1328332" y="2867258"/>
                  <a:pt x="1149410" y="2892430"/>
                </a:cubicBezTo>
                <a:cubicBezTo>
                  <a:pt x="970488" y="2917602"/>
                  <a:pt x="866230" y="2888640"/>
                  <a:pt x="738535" y="2892430"/>
                </a:cubicBezTo>
                <a:cubicBezTo>
                  <a:pt x="610840" y="2896220"/>
                  <a:pt x="192153" y="2845531"/>
                  <a:pt x="0" y="2892430"/>
                </a:cubicBezTo>
                <a:cubicBezTo>
                  <a:pt x="-60921" y="2666638"/>
                  <a:pt x="44797" y="2524958"/>
                  <a:pt x="0" y="2256095"/>
                </a:cubicBezTo>
                <a:cubicBezTo>
                  <a:pt x="-44797" y="1987233"/>
                  <a:pt x="9550" y="1914707"/>
                  <a:pt x="0" y="1735458"/>
                </a:cubicBezTo>
                <a:cubicBezTo>
                  <a:pt x="-9550" y="1556209"/>
                  <a:pt x="48267" y="1361889"/>
                  <a:pt x="0" y="1243745"/>
                </a:cubicBezTo>
                <a:cubicBezTo>
                  <a:pt x="-48267" y="1125601"/>
                  <a:pt x="56989" y="952064"/>
                  <a:pt x="0" y="723107"/>
                </a:cubicBezTo>
                <a:cubicBezTo>
                  <a:pt x="-56989" y="494150"/>
                  <a:pt x="49289" y="296488"/>
                  <a:pt x="0" y="0"/>
                </a:cubicBezTo>
                <a:close/>
              </a:path>
            </a:pathLst>
          </a:custGeom>
          <a:ln>
            <a:extLst>
              <a:ext uri="{C807C97D-BFC1-408E-A445-0C87EB9F89A2}">
                <ask:lineSketchStyleProps xmlns:ask="http://schemas.microsoft.com/office/drawing/2018/sketchyshapes" sd="4058872413">
                  <a:prstGeom prst="rect">
                    <a:avLst/>
                  </a:prstGeom>
                  <ask:type>
                    <ask:lineSketchScribble/>
                  </ask:type>
                </ask:lineSketchStyleProps>
              </a:ext>
            </a:extLst>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2841412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37BB364-4E7C-4A74-9C1B-A29DA61C1487}"/>
              </a:ext>
            </a:extLst>
          </p:cNvPr>
          <p:cNvSpPr>
            <a:spLocks noGrp="1"/>
          </p:cNvSpPr>
          <p:nvPr>
            <p:ph type="sldNum" sz="quarter" idx="12"/>
          </p:nvPr>
        </p:nvSpPr>
        <p:spPr/>
        <p:txBody>
          <a:bodyPr/>
          <a:lstStyle/>
          <a:p>
            <a:fld id="{3A98EE3D-8CD1-4C3F-BD1C-C98C9596463C}" type="slidenum">
              <a:rPr lang="en-US" altLang="zh-CN" smtClean="0"/>
              <a:pPr/>
              <a:t>11</a:t>
            </a:fld>
            <a:endParaRPr lang="zh-CN" altLang="en-US" dirty="0"/>
          </a:p>
        </p:txBody>
      </p:sp>
      <p:sp>
        <p:nvSpPr>
          <p:cNvPr id="29" name="标题 4">
            <a:extLst>
              <a:ext uri="{FF2B5EF4-FFF2-40B4-BE49-F238E27FC236}">
                <a16:creationId xmlns:a16="http://schemas.microsoft.com/office/drawing/2014/main" id="{2C9DFBED-0159-4EAC-AAAF-5AA47CA2F8AE}"/>
              </a:ext>
            </a:extLst>
          </p:cNvPr>
          <p:cNvSpPr>
            <a:spLocks noGrp="1"/>
          </p:cNvSpPr>
          <p:nvPr>
            <p:ph type="title"/>
          </p:nvPr>
        </p:nvSpPr>
        <p:spPr/>
        <p:txBody>
          <a:bodyPr/>
          <a:lstStyle/>
          <a:p>
            <a:r>
              <a:rPr lang="en-US" altLang="zh-CN" dirty="0"/>
              <a:t>2.2	</a:t>
            </a:r>
            <a:r>
              <a:rPr lang="zh-CN" altLang="en-US" dirty="0"/>
              <a:t>组成员关系管理</a:t>
            </a:r>
            <a:r>
              <a:rPr lang="en-US" altLang="zh-CN" dirty="0"/>
              <a:t>	</a:t>
            </a:r>
            <a:r>
              <a:rPr lang="zh-CN" altLang="en-US" dirty="0"/>
              <a:t> </a:t>
            </a:r>
          </a:p>
        </p:txBody>
      </p:sp>
      <p:sp>
        <p:nvSpPr>
          <p:cNvPr id="16" name="文本框 15">
            <a:extLst>
              <a:ext uri="{FF2B5EF4-FFF2-40B4-BE49-F238E27FC236}">
                <a16:creationId xmlns:a16="http://schemas.microsoft.com/office/drawing/2014/main" id="{5D5865F7-D082-CCA7-B740-BE6A50B5D1B3}"/>
              </a:ext>
            </a:extLst>
          </p:cNvPr>
          <p:cNvSpPr txBox="1"/>
          <p:nvPr/>
        </p:nvSpPr>
        <p:spPr>
          <a:xfrm>
            <a:off x="643271" y="1468827"/>
            <a:ext cx="1090545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t>2.IGMP</a:t>
            </a:r>
            <a:r>
              <a:rPr lang="zh-CN" altLang="en-US" dirty="0"/>
              <a:t> </a:t>
            </a:r>
            <a:r>
              <a:rPr lang="en-US" altLang="zh-CN" dirty="0"/>
              <a:t>Snooping</a:t>
            </a:r>
          </a:p>
        </p:txBody>
      </p:sp>
      <p:graphicFrame>
        <p:nvGraphicFramePr>
          <p:cNvPr id="5" name="图示 4">
            <a:extLst>
              <a:ext uri="{FF2B5EF4-FFF2-40B4-BE49-F238E27FC236}">
                <a16:creationId xmlns:a16="http://schemas.microsoft.com/office/drawing/2014/main" id="{CC5FF40E-40BF-424B-D1F2-8B3A2535C51D}"/>
              </a:ext>
            </a:extLst>
          </p:cNvPr>
          <p:cNvGraphicFramePr/>
          <p:nvPr>
            <p:extLst>
              <p:ext uri="{D42A27DB-BD31-4B8C-83A1-F6EECF244321}">
                <p14:modId xmlns:p14="http://schemas.microsoft.com/office/powerpoint/2010/main" val="4140389238"/>
              </p:ext>
            </p:extLst>
          </p:nvPr>
        </p:nvGraphicFramePr>
        <p:xfrm>
          <a:off x="952499" y="2581219"/>
          <a:ext cx="10287000" cy="25545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6346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37BB364-4E7C-4A74-9C1B-A29DA61C1487}"/>
              </a:ext>
            </a:extLst>
          </p:cNvPr>
          <p:cNvSpPr>
            <a:spLocks noGrp="1"/>
          </p:cNvSpPr>
          <p:nvPr>
            <p:ph type="sldNum" sz="quarter" idx="12"/>
          </p:nvPr>
        </p:nvSpPr>
        <p:spPr/>
        <p:txBody>
          <a:bodyPr/>
          <a:lstStyle/>
          <a:p>
            <a:fld id="{3A98EE3D-8CD1-4C3F-BD1C-C98C9596463C}" type="slidenum">
              <a:rPr lang="en-US" altLang="zh-CN" smtClean="0"/>
              <a:pPr/>
              <a:t>12</a:t>
            </a:fld>
            <a:endParaRPr lang="zh-CN" altLang="en-US" dirty="0"/>
          </a:p>
        </p:txBody>
      </p:sp>
      <p:sp>
        <p:nvSpPr>
          <p:cNvPr id="29" name="标题 4">
            <a:extLst>
              <a:ext uri="{FF2B5EF4-FFF2-40B4-BE49-F238E27FC236}">
                <a16:creationId xmlns:a16="http://schemas.microsoft.com/office/drawing/2014/main" id="{2C9DFBED-0159-4EAC-AAAF-5AA47CA2F8AE}"/>
              </a:ext>
            </a:extLst>
          </p:cNvPr>
          <p:cNvSpPr>
            <a:spLocks noGrp="1"/>
          </p:cNvSpPr>
          <p:nvPr>
            <p:ph type="title"/>
          </p:nvPr>
        </p:nvSpPr>
        <p:spPr/>
        <p:txBody>
          <a:bodyPr/>
          <a:lstStyle/>
          <a:p>
            <a:r>
              <a:rPr lang="en-US" altLang="zh-CN" dirty="0"/>
              <a:t>2.3	</a:t>
            </a:r>
            <a:r>
              <a:rPr lang="zh-CN" altLang="en-US" dirty="0"/>
              <a:t>组播报文转发</a:t>
            </a:r>
            <a:r>
              <a:rPr lang="en-US" altLang="zh-CN" dirty="0"/>
              <a:t>	</a:t>
            </a:r>
            <a:r>
              <a:rPr lang="zh-CN" altLang="en-US" dirty="0"/>
              <a:t> </a:t>
            </a:r>
          </a:p>
        </p:txBody>
      </p:sp>
      <p:sp>
        <p:nvSpPr>
          <p:cNvPr id="16" name="文本框 15">
            <a:extLst>
              <a:ext uri="{FF2B5EF4-FFF2-40B4-BE49-F238E27FC236}">
                <a16:creationId xmlns:a16="http://schemas.microsoft.com/office/drawing/2014/main" id="{5D5865F7-D082-CCA7-B740-BE6A50B5D1B3}"/>
              </a:ext>
            </a:extLst>
          </p:cNvPr>
          <p:cNvSpPr txBox="1"/>
          <p:nvPr/>
        </p:nvSpPr>
        <p:spPr>
          <a:xfrm>
            <a:off x="643271" y="1468827"/>
            <a:ext cx="1090545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t>1.</a:t>
            </a:r>
            <a:r>
              <a:rPr lang="zh-CN" altLang="en-US" dirty="0"/>
              <a:t>组播转发树</a:t>
            </a:r>
            <a:endParaRPr lang="en-US" altLang="zh-CN" dirty="0"/>
          </a:p>
        </p:txBody>
      </p:sp>
      <p:graphicFrame>
        <p:nvGraphicFramePr>
          <p:cNvPr id="4" name="图示 3">
            <a:hlinkClick r:id="" action="ppaction://hlinkshowjump?jump=nextslide" highlightClick="1"/>
            <a:extLst>
              <a:ext uri="{FF2B5EF4-FFF2-40B4-BE49-F238E27FC236}">
                <a16:creationId xmlns:a16="http://schemas.microsoft.com/office/drawing/2014/main" id="{9692E45B-3611-6521-34DE-69A49D78C691}"/>
              </a:ext>
            </a:extLst>
          </p:cNvPr>
          <p:cNvGraphicFramePr/>
          <p:nvPr>
            <p:extLst>
              <p:ext uri="{D42A27DB-BD31-4B8C-83A1-F6EECF244321}">
                <p14:modId xmlns:p14="http://schemas.microsoft.com/office/powerpoint/2010/main" val="900514373"/>
              </p:ext>
            </p:extLst>
          </p:nvPr>
        </p:nvGraphicFramePr>
        <p:xfrm>
          <a:off x="643051" y="2150533"/>
          <a:ext cx="10905457" cy="398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4433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37BB364-4E7C-4A74-9C1B-A29DA61C1487}"/>
              </a:ext>
            </a:extLst>
          </p:cNvPr>
          <p:cNvSpPr>
            <a:spLocks noGrp="1"/>
          </p:cNvSpPr>
          <p:nvPr>
            <p:ph type="sldNum" sz="quarter" idx="12"/>
          </p:nvPr>
        </p:nvSpPr>
        <p:spPr/>
        <p:txBody>
          <a:bodyPr/>
          <a:lstStyle/>
          <a:p>
            <a:fld id="{3A98EE3D-8CD1-4C3F-BD1C-C98C9596463C}" type="slidenum">
              <a:rPr lang="en-US" altLang="zh-CN" smtClean="0"/>
              <a:pPr/>
              <a:t>13</a:t>
            </a:fld>
            <a:endParaRPr lang="zh-CN" altLang="en-US" dirty="0"/>
          </a:p>
        </p:txBody>
      </p:sp>
      <p:sp>
        <p:nvSpPr>
          <p:cNvPr id="29" name="标题 4">
            <a:extLst>
              <a:ext uri="{FF2B5EF4-FFF2-40B4-BE49-F238E27FC236}">
                <a16:creationId xmlns:a16="http://schemas.microsoft.com/office/drawing/2014/main" id="{2C9DFBED-0159-4EAC-AAAF-5AA47CA2F8AE}"/>
              </a:ext>
            </a:extLst>
          </p:cNvPr>
          <p:cNvSpPr>
            <a:spLocks noGrp="1"/>
          </p:cNvSpPr>
          <p:nvPr>
            <p:ph type="title"/>
          </p:nvPr>
        </p:nvSpPr>
        <p:spPr/>
        <p:txBody>
          <a:bodyPr/>
          <a:lstStyle/>
          <a:p>
            <a:r>
              <a:rPr lang="en-US" altLang="zh-CN" dirty="0"/>
              <a:t>2.3	</a:t>
            </a:r>
            <a:r>
              <a:rPr lang="zh-CN" altLang="en-US" dirty="0"/>
              <a:t>组播报文转发</a:t>
            </a:r>
            <a:r>
              <a:rPr lang="en-US" altLang="zh-CN" dirty="0"/>
              <a:t>	</a:t>
            </a:r>
            <a:r>
              <a:rPr lang="zh-CN" altLang="en-US" dirty="0"/>
              <a:t> </a:t>
            </a:r>
          </a:p>
        </p:txBody>
      </p:sp>
      <p:sp>
        <p:nvSpPr>
          <p:cNvPr id="16" name="文本框 15">
            <a:extLst>
              <a:ext uri="{FF2B5EF4-FFF2-40B4-BE49-F238E27FC236}">
                <a16:creationId xmlns:a16="http://schemas.microsoft.com/office/drawing/2014/main" id="{5D5865F7-D082-CCA7-B740-BE6A50B5D1B3}"/>
              </a:ext>
            </a:extLst>
          </p:cNvPr>
          <p:cNvSpPr txBox="1"/>
          <p:nvPr/>
        </p:nvSpPr>
        <p:spPr>
          <a:xfrm>
            <a:off x="643271" y="1468827"/>
            <a:ext cx="1090545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t>2.</a:t>
            </a:r>
            <a:r>
              <a:rPr lang="zh-CN" altLang="en-US" dirty="0"/>
              <a:t>组播报文转发机制</a:t>
            </a:r>
            <a:endParaRPr lang="en-US" altLang="zh-CN" dirty="0"/>
          </a:p>
        </p:txBody>
      </p:sp>
      <p:sp>
        <p:nvSpPr>
          <p:cNvPr id="5" name="文本框 4">
            <a:extLst>
              <a:ext uri="{FF2B5EF4-FFF2-40B4-BE49-F238E27FC236}">
                <a16:creationId xmlns:a16="http://schemas.microsoft.com/office/drawing/2014/main" id="{F730284F-0693-F621-B0AE-B837BC0E0234}"/>
              </a:ext>
            </a:extLst>
          </p:cNvPr>
          <p:cNvSpPr txBox="1"/>
          <p:nvPr/>
        </p:nvSpPr>
        <p:spPr>
          <a:xfrm>
            <a:off x="643051" y="2023533"/>
            <a:ext cx="10905457" cy="3962400"/>
          </a:xfrm>
          <a:prstGeom prst="rect">
            <a:avLst/>
          </a:prstGeom>
          <a:scene3d>
            <a:camera prst="orthographicFront"/>
            <a:lightRig rig="threePt" dir="t"/>
          </a:scene3d>
          <a:sp3d>
            <a:bevelT prst="relaxedInset"/>
          </a:sp3d>
        </p:spPr>
        <p:style>
          <a:lnRef idx="2">
            <a:schemeClr val="accent1"/>
          </a:lnRef>
          <a:fillRef idx="1">
            <a:schemeClr val="lt1"/>
          </a:fillRef>
          <a:effectRef idx="0">
            <a:schemeClr val="accent1"/>
          </a:effectRef>
          <a:fontRef idx="minor">
            <a:schemeClr val="dk1"/>
          </a:fontRef>
        </p:style>
        <p:txBody>
          <a:bodyPr wrap="square" rtlCol="0">
            <a:spAutoFit/>
          </a:bodyPr>
          <a:lstStyle/>
          <a:p>
            <a:pPr algn="l" fontAlgn="base"/>
            <a:r>
              <a:rPr lang="zh-CN" altLang="en-US" b="0" i="0" dirty="0">
                <a:solidFill>
                  <a:srgbClr val="7030A0"/>
                </a:solidFill>
                <a:effectLst/>
                <a:latin typeface="宋体" panose="02010600030101010101" pitchFamily="2" charset="-122"/>
                <a:ea typeface="宋体" panose="02010600030101010101" pitchFamily="2" charset="-122"/>
              </a:rPr>
              <a:t>当路由器收到组播数据报文时，根据组播目的地址查找组播转发表，对报文进行转发。与单播报文的转发相比，组播报文的转发相对复杂：在单播报文的转发过程中，路由器并不关心报文的源地址，只关心报文的目的地址，通过其目的地址决定向哪个接口转发；而组播报文是发送给一组接收者的，这些接收者用一个逻辑地址（即组播地址）标识，路由器在收到组播报文后，必须根据报文的源地址确定其正确的入接口（指向组播源方向）和下游方向，然后将其沿着远离组播源的下游方向转发</a:t>
            </a:r>
            <a:r>
              <a:rPr lang="en-US" altLang="zh-CN" b="0" i="0" dirty="0">
                <a:solidFill>
                  <a:srgbClr val="7030A0"/>
                </a:solidFill>
                <a:effectLst/>
                <a:latin typeface="宋体" panose="02010600030101010101" pitchFamily="2" charset="-122"/>
                <a:ea typeface="宋体" panose="02010600030101010101" pitchFamily="2" charset="-122"/>
              </a:rPr>
              <a:t>——</a:t>
            </a:r>
            <a:r>
              <a:rPr lang="zh-CN" altLang="en-US" b="0" i="0" dirty="0">
                <a:solidFill>
                  <a:srgbClr val="7030A0"/>
                </a:solidFill>
                <a:effectLst/>
                <a:latin typeface="宋体" panose="02010600030101010101" pitchFamily="2" charset="-122"/>
                <a:ea typeface="宋体" panose="02010600030101010101" pitchFamily="2" charset="-122"/>
              </a:rPr>
              <a:t>这个过程称为逆向路径转发（</a:t>
            </a:r>
            <a:r>
              <a:rPr lang="en-US" altLang="zh-CN" b="0" i="0" dirty="0">
                <a:solidFill>
                  <a:srgbClr val="7030A0"/>
                </a:solidFill>
                <a:effectLst/>
                <a:latin typeface="微软雅黑" panose="020B0503020204020204" pitchFamily="34" charset="-122"/>
                <a:ea typeface="Microsoft Yahei" panose="020B0503020204020204" pitchFamily="34" charset="-122"/>
              </a:rPr>
              <a:t>RPF</a:t>
            </a:r>
            <a:r>
              <a:rPr lang="zh-CN" altLang="en-US" b="0" i="0" dirty="0">
                <a:solidFill>
                  <a:srgbClr val="7030A0"/>
                </a:solidFill>
                <a:effectLst/>
                <a:latin typeface="宋体" panose="02010600030101010101" pitchFamily="2" charset="-122"/>
                <a:ea typeface="宋体" panose="02010600030101010101" pitchFamily="2" charset="-122"/>
              </a:rPr>
              <a:t>）。</a:t>
            </a:r>
            <a:endParaRPr lang="zh-CN" altLang="en-US" b="0" i="0" dirty="0">
              <a:solidFill>
                <a:srgbClr val="7030A0"/>
              </a:solidFill>
              <a:effectLst/>
              <a:latin typeface="Microsoft Yahei" panose="020B0503020204020204" pitchFamily="34" charset="-122"/>
              <a:ea typeface="Microsoft Yahei" panose="020B0503020204020204" pitchFamily="34" charset="-122"/>
            </a:endParaRPr>
          </a:p>
          <a:p>
            <a:pPr algn="l" fontAlgn="base"/>
            <a:r>
              <a:rPr lang="zh-CN" altLang="en-US" b="0" i="0" dirty="0">
                <a:solidFill>
                  <a:srgbClr val="7030A0"/>
                </a:solidFill>
                <a:effectLst/>
                <a:latin typeface="宋体" panose="02010600030101010101" pitchFamily="2" charset="-122"/>
                <a:ea typeface="宋体" panose="02010600030101010101" pitchFamily="2" charset="-122"/>
              </a:rPr>
              <a:t>在</a:t>
            </a:r>
            <a:r>
              <a:rPr lang="en-US" altLang="zh-CN" b="0" i="0" dirty="0">
                <a:solidFill>
                  <a:srgbClr val="7030A0"/>
                </a:solidFill>
                <a:effectLst/>
                <a:latin typeface="微软雅黑" panose="020B0503020204020204" pitchFamily="34" charset="-122"/>
                <a:ea typeface="Microsoft Yahei" panose="020B0503020204020204" pitchFamily="34" charset="-122"/>
              </a:rPr>
              <a:t>RPF</a:t>
            </a:r>
            <a:r>
              <a:rPr lang="zh-CN" altLang="en-US" b="0" i="0" dirty="0">
                <a:solidFill>
                  <a:srgbClr val="7030A0"/>
                </a:solidFill>
                <a:effectLst/>
                <a:latin typeface="宋体" panose="02010600030101010101" pitchFamily="2" charset="-122"/>
                <a:ea typeface="宋体" panose="02010600030101010101" pitchFamily="2" charset="-122"/>
              </a:rPr>
              <a:t>执行过程中会利用原有的单播路由表确定上、下游的邻接节点，只有报文从上游节点所对应的接口（称为</a:t>
            </a:r>
            <a:r>
              <a:rPr lang="en-US" altLang="zh-CN" b="0" i="0" dirty="0">
                <a:solidFill>
                  <a:srgbClr val="7030A0"/>
                </a:solidFill>
                <a:effectLst/>
                <a:latin typeface="微软雅黑" panose="020B0503020204020204" pitchFamily="34" charset="-122"/>
                <a:ea typeface="Microsoft Yahei" panose="020B0503020204020204" pitchFamily="34" charset="-122"/>
              </a:rPr>
              <a:t>RPF</a:t>
            </a:r>
            <a:r>
              <a:rPr lang="zh-CN" altLang="en-US" b="0" i="0" dirty="0">
                <a:solidFill>
                  <a:srgbClr val="7030A0"/>
                </a:solidFill>
                <a:effectLst/>
                <a:latin typeface="宋体" panose="02010600030101010101" pitchFamily="2" charset="-122"/>
                <a:ea typeface="宋体" panose="02010600030101010101" pitchFamily="2" charset="-122"/>
              </a:rPr>
              <a:t>接口，即路由器上通过单播方式向该地址发送报文的出接口）到达时，才向下游转发。</a:t>
            </a:r>
            <a:r>
              <a:rPr lang="en-US" altLang="zh-CN" b="0" i="0" dirty="0">
                <a:solidFill>
                  <a:srgbClr val="7030A0"/>
                </a:solidFill>
                <a:effectLst/>
                <a:latin typeface="微软雅黑" panose="020B0503020204020204" pitchFamily="34" charset="-122"/>
                <a:ea typeface="Microsoft Yahei" panose="020B0503020204020204" pitchFamily="34" charset="-122"/>
              </a:rPr>
              <a:t>RPF</a:t>
            </a:r>
            <a:r>
              <a:rPr lang="zh-CN" altLang="en-US" b="0" i="0" dirty="0">
                <a:solidFill>
                  <a:srgbClr val="7030A0"/>
                </a:solidFill>
                <a:effectLst/>
                <a:latin typeface="宋体" panose="02010600030101010101" pitchFamily="2" charset="-122"/>
                <a:ea typeface="宋体" panose="02010600030101010101" pitchFamily="2" charset="-122"/>
              </a:rPr>
              <a:t>的主体是</a:t>
            </a:r>
            <a:r>
              <a:rPr lang="en-US" altLang="zh-CN" b="0" i="0" dirty="0">
                <a:solidFill>
                  <a:srgbClr val="7030A0"/>
                </a:solidFill>
                <a:effectLst/>
                <a:latin typeface="微软雅黑" panose="020B0503020204020204" pitchFamily="34" charset="-122"/>
                <a:ea typeface="Microsoft Yahei" panose="020B0503020204020204" pitchFamily="34" charset="-122"/>
              </a:rPr>
              <a:t>RPF</a:t>
            </a:r>
            <a:r>
              <a:rPr lang="zh-CN" altLang="en-US" b="0" i="0" dirty="0">
                <a:solidFill>
                  <a:srgbClr val="7030A0"/>
                </a:solidFill>
                <a:effectLst/>
                <a:latin typeface="宋体" panose="02010600030101010101" pitchFamily="2" charset="-122"/>
                <a:ea typeface="宋体" panose="02010600030101010101" pitchFamily="2" charset="-122"/>
              </a:rPr>
              <a:t>检查，通过</a:t>
            </a:r>
            <a:r>
              <a:rPr lang="en-US" altLang="zh-CN" b="0" i="0" dirty="0">
                <a:solidFill>
                  <a:srgbClr val="7030A0"/>
                </a:solidFill>
                <a:effectLst/>
                <a:latin typeface="微软雅黑" panose="020B0503020204020204" pitchFamily="34" charset="-122"/>
                <a:ea typeface="Microsoft Yahei" panose="020B0503020204020204" pitchFamily="34" charset="-122"/>
              </a:rPr>
              <a:t>RPF</a:t>
            </a:r>
            <a:r>
              <a:rPr lang="zh-CN" altLang="en-US" b="0" i="0" dirty="0">
                <a:solidFill>
                  <a:srgbClr val="7030A0"/>
                </a:solidFill>
                <a:effectLst/>
                <a:latin typeface="宋体" panose="02010600030101010101" pitchFamily="2" charset="-122"/>
                <a:ea typeface="宋体" panose="02010600030101010101" pitchFamily="2" charset="-122"/>
              </a:rPr>
              <a:t>检查除了可以正确地按照组播路由的配置转发报文外，还可以避免可能出现的环路。路由器收到组播报文后先对其进行</a:t>
            </a:r>
            <a:r>
              <a:rPr lang="en-US" altLang="zh-CN" b="0" i="0" dirty="0">
                <a:solidFill>
                  <a:srgbClr val="7030A0"/>
                </a:solidFill>
                <a:effectLst/>
                <a:latin typeface="微软雅黑" panose="020B0503020204020204" pitchFamily="34" charset="-122"/>
                <a:ea typeface="Microsoft Yahei" panose="020B0503020204020204" pitchFamily="34" charset="-122"/>
              </a:rPr>
              <a:t>RPF</a:t>
            </a:r>
            <a:r>
              <a:rPr lang="zh-CN" altLang="en-US" b="0" i="0" dirty="0">
                <a:solidFill>
                  <a:srgbClr val="7030A0"/>
                </a:solidFill>
                <a:effectLst/>
                <a:latin typeface="宋体" panose="02010600030101010101" pitchFamily="2" charset="-122"/>
                <a:ea typeface="宋体" panose="02010600030101010101" pitchFamily="2" charset="-122"/>
              </a:rPr>
              <a:t>检查，只有检查通过才执行转发。</a:t>
            </a:r>
            <a:endParaRPr lang="zh-CN" altLang="en-US" b="0" i="0" dirty="0">
              <a:solidFill>
                <a:srgbClr val="7030A0"/>
              </a:solidFill>
              <a:effectLst/>
              <a:latin typeface="Microsoft Yahei" panose="020B0503020204020204" pitchFamily="34" charset="-122"/>
              <a:ea typeface="Microsoft Yahei" panose="020B0503020204020204" pitchFamily="34" charset="-122"/>
            </a:endParaRPr>
          </a:p>
          <a:p>
            <a:pPr algn="l" fontAlgn="base"/>
            <a:r>
              <a:rPr lang="en-US" altLang="zh-CN" b="0" i="0" dirty="0">
                <a:solidFill>
                  <a:srgbClr val="7030A0"/>
                </a:solidFill>
                <a:effectLst/>
                <a:latin typeface="微软雅黑" panose="020B0503020204020204" pitchFamily="34" charset="-122"/>
                <a:ea typeface="Microsoft Yahei" panose="020B0503020204020204" pitchFamily="34" charset="-122"/>
              </a:rPr>
              <a:t>RPF</a:t>
            </a:r>
            <a:r>
              <a:rPr lang="zh-CN" altLang="en-US" b="0" i="0" dirty="0">
                <a:solidFill>
                  <a:srgbClr val="7030A0"/>
                </a:solidFill>
                <a:effectLst/>
                <a:latin typeface="宋体" panose="02010600030101010101" pitchFamily="2" charset="-122"/>
                <a:ea typeface="宋体" panose="02010600030101010101" pitchFamily="2" charset="-122"/>
              </a:rPr>
              <a:t>检查的过程为：路由器在单播路由表中查找组播源或</a:t>
            </a:r>
            <a:r>
              <a:rPr lang="en-US" altLang="zh-CN" b="0" i="0" dirty="0">
                <a:solidFill>
                  <a:srgbClr val="7030A0"/>
                </a:solidFill>
                <a:effectLst/>
                <a:latin typeface="微软雅黑" panose="020B0503020204020204" pitchFamily="34" charset="-122"/>
                <a:ea typeface="Microsoft Yahei" panose="020B0503020204020204" pitchFamily="34" charset="-122"/>
              </a:rPr>
              <a:t>RP</a:t>
            </a:r>
            <a:r>
              <a:rPr lang="zh-CN" altLang="en-US" b="0" i="0" dirty="0">
                <a:solidFill>
                  <a:srgbClr val="7030A0"/>
                </a:solidFill>
                <a:effectLst/>
                <a:latin typeface="宋体" panose="02010600030101010101" pitchFamily="2" charset="-122"/>
                <a:ea typeface="宋体" panose="02010600030101010101" pitchFamily="2" charset="-122"/>
              </a:rPr>
              <a:t>对应的</a:t>
            </a:r>
            <a:r>
              <a:rPr lang="en-US" altLang="zh-CN" b="0" i="0" dirty="0">
                <a:solidFill>
                  <a:srgbClr val="7030A0"/>
                </a:solidFill>
                <a:effectLst/>
                <a:latin typeface="微软雅黑" panose="020B0503020204020204" pitchFamily="34" charset="-122"/>
                <a:ea typeface="Microsoft Yahei" panose="020B0503020204020204" pitchFamily="34" charset="-122"/>
              </a:rPr>
              <a:t>RPF</a:t>
            </a:r>
            <a:r>
              <a:rPr lang="zh-CN" altLang="en-US" b="0" i="0" dirty="0">
                <a:solidFill>
                  <a:srgbClr val="7030A0"/>
                </a:solidFill>
                <a:effectLst/>
                <a:latin typeface="宋体" panose="02010600030101010101" pitchFamily="2" charset="-122"/>
                <a:ea typeface="宋体" panose="02010600030101010101" pitchFamily="2" charset="-122"/>
              </a:rPr>
              <a:t>接口（使用</a:t>
            </a:r>
            <a:r>
              <a:rPr lang="en-US" altLang="zh-CN" b="0" i="0" dirty="0">
                <a:solidFill>
                  <a:srgbClr val="7030A0"/>
                </a:solidFill>
                <a:effectLst/>
                <a:latin typeface="微软雅黑" panose="020B0503020204020204" pitchFamily="34" charset="-122"/>
                <a:ea typeface="Microsoft Yahei" panose="020B0503020204020204" pitchFamily="34" charset="-122"/>
              </a:rPr>
              <a:t>SPT</a:t>
            </a:r>
            <a:r>
              <a:rPr lang="zh-CN" altLang="en-US" b="0" i="0" dirty="0">
                <a:solidFill>
                  <a:srgbClr val="7030A0"/>
                </a:solidFill>
                <a:effectLst/>
                <a:latin typeface="宋体" panose="02010600030101010101" pitchFamily="2" charset="-122"/>
                <a:ea typeface="宋体" panose="02010600030101010101" pitchFamily="2" charset="-122"/>
              </a:rPr>
              <a:t>时查找组播源对应的</a:t>
            </a:r>
            <a:r>
              <a:rPr lang="en-US" altLang="zh-CN" b="0" i="0" dirty="0">
                <a:solidFill>
                  <a:srgbClr val="7030A0"/>
                </a:solidFill>
                <a:effectLst/>
                <a:latin typeface="微软雅黑" panose="020B0503020204020204" pitchFamily="34" charset="-122"/>
                <a:ea typeface="Microsoft Yahei" panose="020B0503020204020204" pitchFamily="34" charset="-122"/>
              </a:rPr>
              <a:t>RPF</a:t>
            </a:r>
            <a:r>
              <a:rPr lang="zh-CN" altLang="en-US" b="0" i="0" dirty="0">
                <a:solidFill>
                  <a:srgbClr val="7030A0"/>
                </a:solidFill>
                <a:effectLst/>
                <a:latin typeface="宋体" panose="02010600030101010101" pitchFamily="2" charset="-122"/>
                <a:ea typeface="宋体" panose="02010600030101010101" pitchFamily="2" charset="-122"/>
              </a:rPr>
              <a:t>接口，使用</a:t>
            </a:r>
            <a:r>
              <a:rPr lang="en-US" altLang="zh-CN" b="0" i="0" dirty="0">
                <a:solidFill>
                  <a:srgbClr val="7030A0"/>
                </a:solidFill>
                <a:effectLst/>
                <a:latin typeface="微软雅黑" panose="020B0503020204020204" pitchFamily="34" charset="-122"/>
                <a:ea typeface="Microsoft Yahei" panose="020B0503020204020204" pitchFamily="34" charset="-122"/>
              </a:rPr>
              <a:t>RPT</a:t>
            </a:r>
            <a:r>
              <a:rPr lang="zh-CN" altLang="en-US" b="0" i="0" dirty="0">
                <a:solidFill>
                  <a:srgbClr val="7030A0"/>
                </a:solidFill>
                <a:effectLst/>
                <a:latin typeface="宋体" panose="02010600030101010101" pitchFamily="2" charset="-122"/>
                <a:ea typeface="宋体" panose="02010600030101010101" pitchFamily="2" charset="-122"/>
              </a:rPr>
              <a:t>时查找</a:t>
            </a:r>
            <a:r>
              <a:rPr lang="en-US" altLang="zh-CN" b="0" i="0" dirty="0">
                <a:solidFill>
                  <a:srgbClr val="7030A0"/>
                </a:solidFill>
                <a:effectLst/>
                <a:latin typeface="微软雅黑" panose="020B0503020204020204" pitchFamily="34" charset="-122"/>
                <a:ea typeface="Microsoft Yahei" panose="020B0503020204020204" pitchFamily="34" charset="-122"/>
              </a:rPr>
              <a:t>RP</a:t>
            </a:r>
            <a:r>
              <a:rPr lang="zh-CN" altLang="en-US" b="0" i="0" dirty="0">
                <a:solidFill>
                  <a:srgbClr val="7030A0"/>
                </a:solidFill>
                <a:effectLst/>
                <a:latin typeface="宋体" panose="02010600030101010101" pitchFamily="2" charset="-122"/>
                <a:ea typeface="宋体" panose="02010600030101010101" pitchFamily="2" charset="-122"/>
              </a:rPr>
              <a:t>对应的</a:t>
            </a:r>
            <a:r>
              <a:rPr lang="en-US" altLang="zh-CN" b="0" i="0" dirty="0">
                <a:solidFill>
                  <a:srgbClr val="7030A0"/>
                </a:solidFill>
                <a:effectLst/>
                <a:latin typeface="微软雅黑" panose="020B0503020204020204" pitchFamily="34" charset="-122"/>
                <a:ea typeface="Microsoft Yahei" panose="020B0503020204020204" pitchFamily="34" charset="-122"/>
              </a:rPr>
              <a:t>RPF</a:t>
            </a:r>
            <a:r>
              <a:rPr lang="zh-CN" altLang="en-US" b="0" i="0" dirty="0">
                <a:solidFill>
                  <a:srgbClr val="7030A0"/>
                </a:solidFill>
                <a:effectLst/>
                <a:latin typeface="宋体" panose="02010600030101010101" pitchFamily="2" charset="-122"/>
                <a:ea typeface="宋体" panose="02010600030101010101" pitchFamily="2" charset="-122"/>
              </a:rPr>
              <a:t>接口），如果组播报文是从</a:t>
            </a:r>
            <a:r>
              <a:rPr lang="en-US" altLang="zh-CN" b="0" i="0" dirty="0">
                <a:solidFill>
                  <a:srgbClr val="7030A0"/>
                </a:solidFill>
                <a:effectLst/>
                <a:latin typeface="微软雅黑" panose="020B0503020204020204" pitchFamily="34" charset="-122"/>
                <a:ea typeface="Microsoft Yahei" panose="020B0503020204020204" pitchFamily="34" charset="-122"/>
              </a:rPr>
              <a:t>RPF</a:t>
            </a:r>
            <a:r>
              <a:rPr lang="zh-CN" altLang="en-US" b="0" i="0" dirty="0">
                <a:solidFill>
                  <a:srgbClr val="7030A0"/>
                </a:solidFill>
                <a:effectLst/>
                <a:latin typeface="宋体" panose="02010600030101010101" pitchFamily="2" charset="-122"/>
                <a:ea typeface="宋体" panose="02010600030101010101" pitchFamily="2" charset="-122"/>
              </a:rPr>
              <a:t>接口接收下来的，则</a:t>
            </a:r>
            <a:r>
              <a:rPr lang="en-US" altLang="zh-CN" b="0" i="0" dirty="0">
                <a:solidFill>
                  <a:srgbClr val="7030A0"/>
                </a:solidFill>
                <a:effectLst/>
                <a:latin typeface="微软雅黑" panose="020B0503020204020204" pitchFamily="34" charset="-122"/>
                <a:ea typeface="Microsoft Yahei" panose="020B0503020204020204" pitchFamily="34" charset="-122"/>
              </a:rPr>
              <a:t>RPF</a:t>
            </a:r>
            <a:r>
              <a:rPr lang="zh-CN" altLang="en-US" b="0" i="0" dirty="0">
                <a:solidFill>
                  <a:srgbClr val="7030A0"/>
                </a:solidFill>
                <a:effectLst/>
                <a:latin typeface="宋体" panose="02010600030101010101" pitchFamily="2" charset="-122"/>
                <a:ea typeface="宋体" panose="02010600030101010101" pitchFamily="2" charset="-122"/>
              </a:rPr>
              <a:t>检查通过，报文向下游接口转发；否则，丢弃该报文。</a:t>
            </a:r>
            <a:endParaRPr lang="zh-CN" altLang="en-US" b="0" i="0" dirty="0">
              <a:solidFill>
                <a:srgbClr val="7030A0"/>
              </a:solidFill>
              <a:effectLst/>
              <a:latin typeface="Microsoft Yahei" panose="020B0503020204020204" pitchFamily="34" charset="-122"/>
              <a:ea typeface="Microsoft Yahei" panose="020B0503020204020204" pitchFamily="34" charset="-122"/>
            </a:endParaRPr>
          </a:p>
          <a:p>
            <a:endParaRPr lang="zh-CN" altLang="en-US" dirty="0">
              <a:solidFill>
                <a:srgbClr val="7030A0"/>
              </a:solidFill>
            </a:endParaRPr>
          </a:p>
        </p:txBody>
      </p:sp>
    </p:spTree>
    <p:extLst>
      <p:ext uri="{BB962C8B-B14F-4D97-AF65-F5344CB8AC3E}">
        <p14:creationId xmlns:p14="http://schemas.microsoft.com/office/powerpoint/2010/main" val="1793235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37BB364-4E7C-4A74-9C1B-A29DA61C1487}"/>
              </a:ext>
            </a:extLst>
          </p:cNvPr>
          <p:cNvSpPr>
            <a:spLocks noGrp="1"/>
          </p:cNvSpPr>
          <p:nvPr>
            <p:ph type="sldNum" sz="quarter" idx="12"/>
          </p:nvPr>
        </p:nvSpPr>
        <p:spPr/>
        <p:txBody>
          <a:bodyPr/>
          <a:lstStyle/>
          <a:p>
            <a:fld id="{3A98EE3D-8CD1-4C3F-BD1C-C98C9596463C}" type="slidenum">
              <a:rPr lang="en-US" altLang="zh-CN" smtClean="0"/>
              <a:pPr/>
              <a:t>14</a:t>
            </a:fld>
            <a:endParaRPr lang="zh-CN" altLang="en-US" dirty="0"/>
          </a:p>
        </p:txBody>
      </p:sp>
      <p:sp>
        <p:nvSpPr>
          <p:cNvPr id="29" name="标题 4">
            <a:extLst>
              <a:ext uri="{FF2B5EF4-FFF2-40B4-BE49-F238E27FC236}">
                <a16:creationId xmlns:a16="http://schemas.microsoft.com/office/drawing/2014/main" id="{2C9DFBED-0159-4EAC-AAAF-5AA47CA2F8AE}"/>
              </a:ext>
            </a:extLst>
          </p:cNvPr>
          <p:cNvSpPr>
            <a:spLocks noGrp="1"/>
          </p:cNvSpPr>
          <p:nvPr>
            <p:ph type="title"/>
          </p:nvPr>
        </p:nvSpPr>
        <p:spPr/>
        <p:txBody>
          <a:bodyPr/>
          <a:lstStyle/>
          <a:p>
            <a:r>
              <a:rPr lang="en-US" altLang="zh-CN" dirty="0"/>
              <a:t>2.4	</a:t>
            </a:r>
            <a:r>
              <a:rPr lang="zh-CN" altLang="en-US" dirty="0"/>
              <a:t>组播路由协议（暂时还未弄懂）</a:t>
            </a:r>
            <a:r>
              <a:rPr lang="en-US" altLang="zh-CN" dirty="0"/>
              <a:t>	</a:t>
            </a:r>
            <a:r>
              <a:rPr lang="zh-CN" altLang="en-US" dirty="0"/>
              <a:t> </a:t>
            </a:r>
          </a:p>
        </p:txBody>
      </p:sp>
      <p:graphicFrame>
        <p:nvGraphicFramePr>
          <p:cNvPr id="4" name="图示 3">
            <a:extLst>
              <a:ext uri="{FF2B5EF4-FFF2-40B4-BE49-F238E27FC236}">
                <a16:creationId xmlns:a16="http://schemas.microsoft.com/office/drawing/2014/main" id="{E80343AB-B0F4-2FD7-3EFD-E484F1B5A888}"/>
              </a:ext>
            </a:extLst>
          </p:cNvPr>
          <p:cNvGraphicFramePr/>
          <p:nvPr>
            <p:extLst>
              <p:ext uri="{D42A27DB-BD31-4B8C-83A1-F6EECF244321}">
                <p14:modId xmlns:p14="http://schemas.microsoft.com/office/powerpoint/2010/main" val="1265370141"/>
              </p:ext>
            </p:extLst>
          </p:nvPr>
        </p:nvGraphicFramePr>
        <p:xfrm>
          <a:off x="1329265" y="1456159"/>
          <a:ext cx="9050867" cy="48333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8632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37BB364-4E7C-4A74-9C1B-A29DA61C1487}"/>
              </a:ext>
            </a:extLst>
          </p:cNvPr>
          <p:cNvSpPr>
            <a:spLocks noGrp="1"/>
          </p:cNvSpPr>
          <p:nvPr>
            <p:ph type="sldNum" sz="quarter" idx="12"/>
          </p:nvPr>
        </p:nvSpPr>
        <p:spPr/>
        <p:txBody>
          <a:bodyPr/>
          <a:lstStyle/>
          <a:p>
            <a:fld id="{3A98EE3D-8CD1-4C3F-BD1C-C98C9596463C}" type="slidenum">
              <a:rPr lang="en-US" altLang="zh-CN" smtClean="0"/>
              <a:pPr/>
              <a:t>15</a:t>
            </a:fld>
            <a:endParaRPr lang="zh-CN" altLang="en-US" dirty="0"/>
          </a:p>
        </p:txBody>
      </p:sp>
      <p:sp>
        <p:nvSpPr>
          <p:cNvPr id="29" name="标题 4">
            <a:extLst>
              <a:ext uri="{FF2B5EF4-FFF2-40B4-BE49-F238E27FC236}">
                <a16:creationId xmlns:a16="http://schemas.microsoft.com/office/drawing/2014/main" id="{2C9DFBED-0159-4EAC-AAAF-5AA47CA2F8AE}"/>
              </a:ext>
            </a:extLst>
          </p:cNvPr>
          <p:cNvSpPr>
            <a:spLocks noGrp="1"/>
          </p:cNvSpPr>
          <p:nvPr>
            <p:ph type="title"/>
          </p:nvPr>
        </p:nvSpPr>
        <p:spPr/>
        <p:txBody>
          <a:bodyPr/>
          <a:lstStyle/>
          <a:p>
            <a:r>
              <a:rPr lang="en-US" altLang="zh-CN" dirty="0"/>
              <a:t>2.5	</a:t>
            </a:r>
            <a:r>
              <a:rPr lang="zh-CN" altLang="en-US" b="0" i="0" u="none" strike="noStrike" dirty="0">
                <a:solidFill>
                  <a:srgbClr val="333333"/>
                </a:solidFill>
                <a:effectLst/>
                <a:latin typeface="黑体" panose="02010609060101010101" pitchFamily="49" charset="-122"/>
                <a:ea typeface="黑体" panose="02010609060101010101" pitchFamily="49" charset="-122"/>
              </a:rPr>
              <a:t>组播模型分类</a:t>
            </a:r>
            <a:r>
              <a:rPr lang="en-US" altLang="zh-CN" dirty="0"/>
              <a:t>	</a:t>
            </a:r>
            <a:r>
              <a:rPr lang="zh-CN" altLang="en-US" dirty="0"/>
              <a:t> </a:t>
            </a:r>
          </a:p>
        </p:txBody>
      </p:sp>
      <p:graphicFrame>
        <p:nvGraphicFramePr>
          <p:cNvPr id="6" name="图示 5">
            <a:extLst>
              <a:ext uri="{FF2B5EF4-FFF2-40B4-BE49-F238E27FC236}">
                <a16:creationId xmlns:a16="http://schemas.microsoft.com/office/drawing/2014/main" id="{7F8B7E27-9AB6-E5EF-4759-C80059614297}"/>
              </a:ext>
            </a:extLst>
          </p:cNvPr>
          <p:cNvGraphicFramePr/>
          <p:nvPr>
            <p:extLst>
              <p:ext uri="{D42A27DB-BD31-4B8C-83A1-F6EECF244321}">
                <p14:modId xmlns:p14="http://schemas.microsoft.com/office/powerpoint/2010/main" val="1628973734"/>
              </p:ext>
            </p:extLst>
          </p:nvPr>
        </p:nvGraphicFramePr>
        <p:xfrm>
          <a:off x="1329265" y="1456159"/>
          <a:ext cx="9050867" cy="48333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5345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6" name="长方形 25">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a:extLst>
              <a:ext uri="{FF2B5EF4-FFF2-40B4-BE49-F238E27FC236}">
                <a16:creationId xmlns:a16="http://schemas.microsoft.com/office/drawing/2014/main" id="{87071E00-ABE1-44FD-92BD-2769C2C9C727}"/>
              </a:ext>
            </a:extLst>
          </p:cNvPr>
          <p:cNvSpPr>
            <a:spLocks noGrp="1"/>
          </p:cNvSpPr>
          <p:nvPr>
            <p:ph type="title"/>
          </p:nvPr>
        </p:nvSpPr>
        <p:spPr>
          <a:xfrm>
            <a:off x="472627" y="1267922"/>
            <a:ext cx="3666067" cy="1666501"/>
          </a:xfrm>
        </p:spPr>
        <p:txBody>
          <a:bodyPr vert="horz" lIns="91440" tIns="45720" rIns="91440" bIns="45720" rtlCol="0" anchor="b">
            <a:normAutofit fontScale="90000"/>
          </a:bodyPr>
          <a:lstStyle/>
          <a:p>
            <a:pPr rtl="0"/>
            <a:r>
              <a:rPr lang="en-US" altLang="zh-CN" sz="4000" dirty="0">
                <a:solidFill>
                  <a:srgbClr val="FFFFFF"/>
                </a:solidFill>
              </a:rPr>
              <a:t>Part 3:IGMP</a:t>
            </a:r>
            <a:r>
              <a:rPr lang="zh-CN" altLang="en-US" sz="4000" dirty="0">
                <a:solidFill>
                  <a:srgbClr val="FFFFFF"/>
                </a:solidFill>
              </a:rPr>
              <a:t>协议和</a:t>
            </a:r>
            <a:r>
              <a:rPr lang="en-US" altLang="zh-CN" sz="4000" dirty="0">
                <a:solidFill>
                  <a:srgbClr val="FFFFFF"/>
                </a:solidFill>
              </a:rPr>
              <a:t>IGMP Snooping</a:t>
            </a:r>
            <a:endParaRPr lang="zh-CN" altLang="en-US" sz="4000" dirty="0">
              <a:solidFill>
                <a:srgbClr val="FFFFFF"/>
              </a:solidFill>
            </a:endParaRPr>
          </a:p>
        </p:txBody>
      </p:sp>
      <p:cxnSp>
        <p:nvCxnSpPr>
          <p:cNvPr id="28" name="直接连接符​​(S) 27">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6A7BD30D-629F-49D4-AE04-2D99B365E4B8}"/>
              </a:ext>
            </a:extLst>
          </p:cNvPr>
          <p:cNvSpPr>
            <a:spLocks noGrp="1"/>
          </p:cNvSpPr>
          <p:nvPr>
            <p:ph sz="half" idx="1"/>
          </p:nvPr>
        </p:nvSpPr>
        <p:spPr>
          <a:xfrm>
            <a:off x="472627" y="3515253"/>
            <a:ext cx="3863143" cy="3342747"/>
          </a:xfrm>
        </p:spPr>
        <p:txBody>
          <a:bodyPr vert="horz" lIns="0" tIns="45720" rIns="0" bIns="45720" rtlCol="0">
            <a:normAutofit/>
          </a:bodyPr>
          <a:lstStyle/>
          <a:p>
            <a:pPr marL="404813" indent="-215900" rtl="0">
              <a:spcBef>
                <a:spcPts val="600"/>
              </a:spcBef>
              <a:spcAft>
                <a:spcPts val="0"/>
              </a:spcAft>
              <a:buFont typeface="Wingdings" panose="05000000000000000000" pitchFamily="2" charset="2"/>
              <a:buChar char="§"/>
            </a:pPr>
            <a:r>
              <a:rPr lang="en-US" altLang="zh-CN" dirty="0">
                <a:solidFill>
                  <a:srgbClr val="FFFFFF"/>
                </a:solidFill>
              </a:rPr>
              <a:t>3.1	IGMP</a:t>
            </a:r>
            <a:r>
              <a:rPr lang="zh-CN" altLang="en-US" dirty="0">
                <a:solidFill>
                  <a:srgbClr val="FFFFFF"/>
                </a:solidFill>
              </a:rPr>
              <a:t>协议</a:t>
            </a:r>
            <a:endParaRPr lang="en-US" altLang="zh-CN" dirty="0">
              <a:solidFill>
                <a:srgbClr val="FFFFFF"/>
              </a:solidFill>
            </a:endParaRPr>
          </a:p>
          <a:p>
            <a:pPr marL="404813" indent="-215900" rtl="0">
              <a:spcBef>
                <a:spcPts val="600"/>
              </a:spcBef>
              <a:spcAft>
                <a:spcPts val="0"/>
              </a:spcAft>
              <a:buFont typeface="Wingdings" panose="05000000000000000000" pitchFamily="2" charset="2"/>
              <a:buChar char="§"/>
            </a:pPr>
            <a:r>
              <a:rPr lang="en-US" altLang="zh-CN" dirty="0">
                <a:solidFill>
                  <a:srgbClr val="FFFFFF"/>
                </a:solidFill>
              </a:rPr>
              <a:t>3.2	IGMP Snooping</a:t>
            </a:r>
            <a:endParaRPr lang="zh-CN" altLang="en-US" dirty="0">
              <a:solidFill>
                <a:srgbClr val="FFFFFF"/>
              </a:solidFill>
            </a:endParaRPr>
          </a:p>
        </p:txBody>
      </p:sp>
      <p:pic>
        <p:nvPicPr>
          <p:cNvPr id="6" name="内容占位符 5">
            <a:extLst>
              <a:ext uri="{FF2B5EF4-FFF2-40B4-BE49-F238E27FC236}">
                <a16:creationId xmlns:a16="http://schemas.microsoft.com/office/drawing/2014/main" id="{BF79C0FC-6A53-48FD-A2FB-DC1F7E6C6B69}"/>
              </a:ext>
            </a:extLst>
          </p:cNvPr>
          <p:cNvPicPr>
            <a:picLocks noGrp="1" noChangeAspect="1"/>
          </p:cNvPicPr>
          <p:nvPr>
            <p:ph sz="half" idx="2"/>
          </p:nvPr>
        </p:nvPicPr>
        <p:blipFill>
          <a:blip r:embed="rId3">
            <a:extLst>
              <a:ext uri="{837473B0-CC2E-450A-ABE3-18F120FF3D39}">
                <a1611:picAttrSrcUrl xmlns:a1611="http://schemas.microsoft.com/office/drawing/2016/11/main" r:id="rId4"/>
              </a:ext>
            </a:extLst>
          </a:blip>
          <a:srcRect/>
          <a:stretch/>
        </p:blipFill>
        <p:spPr>
          <a:xfrm>
            <a:off x="4656015" y="1309993"/>
            <a:ext cx="7534264" cy="4238023"/>
          </a:xfrm>
          <a:prstGeom prst="rect">
            <a:avLst/>
          </a:prstGeom>
        </p:spPr>
      </p:pic>
      <p:sp>
        <p:nvSpPr>
          <p:cNvPr id="5" name="灯片编号占位符 4">
            <a:extLst>
              <a:ext uri="{FF2B5EF4-FFF2-40B4-BE49-F238E27FC236}">
                <a16:creationId xmlns:a16="http://schemas.microsoft.com/office/drawing/2014/main" id="{486B821F-B541-46B1-BC2A-76D9C1FC48EB}"/>
              </a:ext>
            </a:extLst>
          </p:cNvPr>
          <p:cNvSpPr>
            <a:spLocks noGrp="1"/>
          </p:cNvSpPr>
          <p:nvPr>
            <p:ph type="sldNum" sz="quarter" idx="12"/>
          </p:nvPr>
        </p:nvSpPr>
        <p:spPr/>
        <p:txBody>
          <a:bodyPr rtlCol="0"/>
          <a:lstStyle/>
          <a:p>
            <a:pPr rtl="0"/>
            <a:fld id="{3A98EE3D-8CD1-4C3F-BD1C-C98C9596463C}" type="slidenum">
              <a:rPr lang="en-US" altLang="zh-CN" smtClean="0"/>
              <a:t>16</a:t>
            </a:fld>
            <a:endParaRPr lang="zh-CN" altLang="en-US"/>
          </a:p>
        </p:txBody>
      </p:sp>
    </p:spTree>
    <p:extLst>
      <p:ext uri="{BB962C8B-B14F-4D97-AF65-F5344CB8AC3E}">
        <p14:creationId xmlns:p14="http://schemas.microsoft.com/office/powerpoint/2010/main" val="327450611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37BB364-4E7C-4A74-9C1B-A29DA61C1487}"/>
              </a:ext>
            </a:extLst>
          </p:cNvPr>
          <p:cNvSpPr>
            <a:spLocks noGrp="1"/>
          </p:cNvSpPr>
          <p:nvPr>
            <p:ph type="sldNum" sz="quarter" idx="12"/>
          </p:nvPr>
        </p:nvSpPr>
        <p:spPr/>
        <p:txBody>
          <a:bodyPr/>
          <a:lstStyle/>
          <a:p>
            <a:fld id="{3A98EE3D-8CD1-4C3F-BD1C-C98C9596463C}" type="slidenum">
              <a:rPr lang="en-US" altLang="zh-CN" smtClean="0"/>
              <a:pPr/>
              <a:t>17</a:t>
            </a:fld>
            <a:endParaRPr lang="zh-CN" altLang="en-US" dirty="0"/>
          </a:p>
        </p:txBody>
      </p:sp>
      <p:sp>
        <p:nvSpPr>
          <p:cNvPr id="29" name="标题 4">
            <a:extLst>
              <a:ext uri="{FF2B5EF4-FFF2-40B4-BE49-F238E27FC236}">
                <a16:creationId xmlns:a16="http://schemas.microsoft.com/office/drawing/2014/main" id="{2C9DFBED-0159-4EAC-AAAF-5AA47CA2F8AE}"/>
              </a:ext>
            </a:extLst>
          </p:cNvPr>
          <p:cNvSpPr>
            <a:spLocks noGrp="1"/>
          </p:cNvSpPr>
          <p:nvPr>
            <p:ph type="title"/>
          </p:nvPr>
        </p:nvSpPr>
        <p:spPr/>
        <p:txBody>
          <a:bodyPr/>
          <a:lstStyle/>
          <a:p>
            <a:r>
              <a:rPr lang="en-US" altLang="zh-CN" dirty="0"/>
              <a:t>3.1	</a:t>
            </a:r>
            <a:r>
              <a:rPr lang="en-US" altLang="zh-CN" dirty="0">
                <a:solidFill>
                  <a:srgbClr val="333333"/>
                </a:solidFill>
                <a:latin typeface="黑体" panose="02010609060101010101" pitchFamily="49" charset="-122"/>
                <a:ea typeface="黑体" panose="02010609060101010101" pitchFamily="49" charset="-122"/>
              </a:rPr>
              <a:t>IGMP</a:t>
            </a:r>
            <a:r>
              <a:rPr lang="zh-CN" altLang="en-US" dirty="0">
                <a:solidFill>
                  <a:srgbClr val="333333"/>
                </a:solidFill>
                <a:latin typeface="黑体" panose="02010609060101010101" pitchFamily="49" charset="-122"/>
                <a:ea typeface="黑体" panose="02010609060101010101" pitchFamily="49" charset="-122"/>
              </a:rPr>
              <a:t>协议</a:t>
            </a:r>
            <a:r>
              <a:rPr lang="en-US" altLang="zh-CN" dirty="0"/>
              <a:t>	</a:t>
            </a:r>
            <a:r>
              <a:rPr lang="zh-CN" altLang="en-US" dirty="0"/>
              <a:t> </a:t>
            </a:r>
          </a:p>
        </p:txBody>
      </p:sp>
      <p:sp>
        <p:nvSpPr>
          <p:cNvPr id="2" name="文本框 1">
            <a:extLst>
              <a:ext uri="{FF2B5EF4-FFF2-40B4-BE49-F238E27FC236}">
                <a16:creationId xmlns:a16="http://schemas.microsoft.com/office/drawing/2014/main" id="{742A6913-3E54-C15D-C5B9-50E161EF8A41}"/>
              </a:ext>
            </a:extLst>
          </p:cNvPr>
          <p:cNvSpPr txBox="1"/>
          <p:nvPr/>
        </p:nvSpPr>
        <p:spPr>
          <a:xfrm>
            <a:off x="1227666" y="1430867"/>
            <a:ext cx="9702929" cy="923330"/>
          </a:xfrm>
          <a:prstGeom prst="rect">
            <a:avLst/>
          </a:prstGeom>
          <a:noFill/>
        </p:spPr>
        <p:txBody>
          <a:bodyPr wrap="square" rtlCol="0">
            <a:spAutoFit/>
          </a:bodyPr>
          <a:lstStyle/>
          <a:p>
            <a:r>
              <a:rPr lang="zh-CN" altLang="en-US" b="0" i="0" dirty="0">
                <a:solidFill>
                  <a:srgbClr val="000000"/>
                </a:solidFill>
                <a:effectLst/>
                <a:latin typeface="PingFangSC-Light"/>
              </a:rPr>
              <a:t>概念：</a:t>
            </a:r>
            <a:r>
              <a:rPr lang="en-US" altLang="zh-CN" b="0" i="0" dirty="0">
                <a:solidFill>
                  <a:srgbClr val="000000"/>
                </a:solidFill>
                <a:effectLst/>
                <a:latin typeface="PingFangSC-Light"/>
              </a:rPr>
              <a:t>IGMP(Internet Group Management Protocol)</a:t>
            </a:r>
            <a:r>
              <a:rPr lang="zh-CN" altLang="en-US" b="0" i="0" dirty="0">
                <a:solidFill>
                  <a:srgbClr val="000000"/>
                </a:solidFill>
                <a:effectLst/>
                <a:latin typeface="PingFangSC-Light"/>
              </a:rPr>
              <a:t>互联网组管理协议是</a:t>
            </a:r>
            <a:r>
              <a:rPr lang="en-US" altLang="zh-CN" b="0" i="0" dirty="0">
                <a:solidFill>
                  <a:srgbClr val="000000"/>
                </a:solidFill>
                <a:effectLst/>
                <a:latin typeface="PingFangSC-Light"/>
              </a:rPr>
              <a:t>TCP/IP </a:t>
            </a:r>
            <a:r>
              <a:rPr lang="zh-CN" altLang="en-US" b="0" i="0" dirty="0">
                <a:solidFill>
                  <a:srgbClr val="000000"/>
                </a:solidFill>
                <a:effectLst/>
                <a:latin typeface="PingFangSC-Light"/>
              </a:rPr>
              <a:t>协议族中负责</a:t>
            </a:r>
            <a:r>
              <a:rPr lang="en-US" altLang="zh-CN" b="0" i="0" dirty="0">
                <a:solidFill>
                  <a:srgbClr val="000000"/>
                </a:solidFill>
                <a:effectLst/>
                <a:latin typeface="PingFangSC-Light"/>
              </a:rPr>
              <a:t>IP</a:t>
            </a:r>
            <a:r>
              <a:rPr lang="zh-CN" altLang="en-US" b="0" i="0" dirty="0">
                <a:solidFill>
                  <a:srgbClr val="000000"/>
                </a:solidFill>
                <a:effectLst/>
                <a:latin typeface="PingFangSC-Light"/>
              </a:rPr>
              <a:t>组播成员管理的协议，用来在</a:t>
            </a:r>
            <a:r>
              <a:rPr lang="en-US" altLang="zh-CN" b="0" i="0" dirty="0">
                <a:solidFill>
                  <a:srgbClr val="000000"/>
                </a:solidFill>
                <a:effectLst/>
                <a:latin typeface="PingFangSC-Light"/>
              </a:rPr>
              <a:t>IP</a:t>
            </a:r>
            <a:r>
              <a:rPr lang="zh-CN" altLang="en-US" b="0" i="0" dirty="0">
                <a:solidFill>
                  <a:srgbClr val="000000"/>
                </a:solidFill>
                <a:effectLst/>
                <a:latin typeface="PingFangSC-Light"/>
              </a:rPr>
              <a:t>主机和与其直接相邻的组播路由器之间建立、维护组播组成员关系。</a:t>
            </a:r>
            <a:endParaRPr lang="zh-CN" altLang="en-US" dirty="0"/>
          </a:p>
        </p:txBody>
      </p:sp>
      <p:graphicFrame>
        <p:nvGraphicFramePr>
          <p:cNvPr id="4" name="图示 3">
            <a:extLst>
              <a:ext uri="{FF2B5EF4-FFF2-40B4-BE49-F238E27FC236}">
                <a16:creationId xmlns:a16="http://schemas.microsoft.com/office/drawing/2014/main" id="{A1FDBCF0-37FB-DEE2-3B9A-3DE48B301D2E}"/>
              </a:ext>
            </a:extLst>
          </p:cNvPr>
          <p:cNvGraphicFramePr/>
          <p:nvPr>
            <p:extLst>
              <p:ext uri="{D42A27DB-BD31-4B8C-83A1-F6EECF244321}">
                <p14:modId xmlns:p14="http://schemas.microsoft.com/office/powerpoint/2010/main" val="62137269"/>
              </p:ext>
            </p:extLst>
          </p:nvPr>
        </p:nvGraphicFramePr>
        <p:xfrm>
          <a:off x="2032000" y="2201333"/>
          <a:ext cx="8128000" cy="393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9659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37BB364-4E7C-4A74-9C1B-A29DA61C1487}"/>
              </a:ext>
            </a:extLst>
          </p:cNvPr>
          <p:cNvSpPr>
            <a:spLocks noGrp="1"/>
          </p:cNvSpPr>
          <p:nvPr>
            <p:ph type="sldNum" sz="quarter" idx="12"/>
          </p:nvPr>
        </p:nvSpPr>
        <p:spPr/>
        <p:txBody>
          <a:bodyPr/>
          <a:lstStyle/>
          <a:p>
            <a:fld id="{3A98EE3D-8CD1-4C3F-BD1C-C98C9596463C}" type="slidenum">
              <a:rPr lang="en-US" altLang="zh-CN" smtClean="0"/>
              <a:pPr/>
              <a:t>18</a:t>
            </a:fld>
            <a:endParaRPr lang="zh-CN" altLang="en-US" dirty="0"/>
          </a:p>
        </p:txBody>
      </p:sp>
      <p:sp>
        <p:nvSpPr>
          <p:cNvPr id="29" name="标题 4">
            <a:extLst>
              <a:ext uri="{FF2B5EF4-FFF2-40B4-BE49-F238E27FC236}">
                <a16:creationId xmlns:a16="http://schemas.microsoft.com/office/drawing/2014/main" id="{2C9DFBED-0159-4EAC-AAAF-5AA47CA2F8AE}"/>
              </a:ext>
            </a:extLst>
          </p:cNvPr>
          <p:cNvSpPr>
            <a:spLocks noGrp="1"/>
          </p:cNvSpPr>
          <p:nvPr>
            <p:ph type="title"/>
          </p:nvPr>
        </p:nvSpPr>
        <p:spPr/>
        <p:txBody>
          <a:bodyPr/>
          <a:lstStyle/>
          <a:p>
            <a:r>
              <a:rPr lang="en-US" altLang="zh-CN" dirty="0"/>
              <a:t>3.1	</a:t>
            </a:r>
            <a:r>
              <a:rPr lang="en-US" altLang="zh-CN" dirty="0">
                <a:solidFill>
                  <a:srgbClr val="333333"/>
                </a:solidFill>
                <a:latin typeface="黑体" panose="02010609060101010101" pitchFamily="49" charset="-122"/>
                <a:ea typeface="黑体" panose="02010609060101010101" pitchFamily="49" charset="-122"/>
              </a:rPr>
              <a:t>IGMP</a:t>
            </a:r>
            <a:r>
              <a:rPr lang="zh-CN" altLang="en-US" dirty="0">
                <a:solidFill>
                  <a:srgbClr val="333333"/>
                </a:solidFill>
                <a:latin typeface="黑体" panose="02010609060101010101" pitchFamily="49" charset="-122"/>
                <a:ea typeface="黑体" panose="02010609060101010101" pitchFamily="49" charset="-122"/>
              </a:rPr>
              <a:t>协议</a:t>
            </a:r>
            <a:r>
              <a:rPr lang="en-US" altLang="zh-CN" dirty="0"/>
              <a:t>	</a:t>
            </a:r>
            <a:r>
              <a:rPr lang="zh-CN" altLang="en-US" dirty="0"/>
              <a:t> </a:t>
            </a:r>
          </a:p>
        </p:txBody>
      </p:sp>
      <p:sp>
        <p:nvSpPr>
          <p:cNvPr id="5" name="矩形 4">
            <a:extLst>
              <a:ext uri="{FF2B5EF4-FFF2-40B4-BE49-F238E27FC236}">
                <a16:creationId xmlns:a16="http://schemas.microsoft.com/office/drawing/2014/main" id="{F68A4FC3-FD37-AD3E-8C4C-0E98A0F5D826}"/>
              </a:ext>
            </a:extLst>
          </p:cNvPr>
          <p:cNvSpPr/>
          <p:nvPr/>
        </p:nvSpPr>
        <p:spPr>
          <a:xfrm>
            <a:off x="589151" y="1542070"/>
            <a:ext cx="4262249" cy="707886"/>
          </a:xfrm>
          <a:prstGeom prst="rect">
            <a:avLst/>
          </a:prstGeom>
          <a:noFill/>
        </p:spPr>
        <p:txBody>
          <a:bodyPr wrap="squar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IGMPV1</a:t>
            </a:r>
            <a:r>
              <a:rPr lang="zh-CN" altLang="en-US" sz="4000" b="0" cap="none" spc="0" dirty="0">
                <a:ln w="0"/>
                <a:solidFill>
                  <a:schemeClr val="tx1"/>
                </a:solidFill>
                <a:effectLst>
                  <a:outerShdw blurRad="38100" dist="19050" dir="2700000" algn="tl" rotWithShape="0">
                    <a:schemeClr val="dk1">
                      <a:alpha val="40000"/>
                    </a:schemeClr>
                  </a:outerShdw>
                </a:effectLst>
              </a:rPr>
              <a:t>工作机制</a:t>
            </a:r>
          </a:p>
        </p:txBody>
      </p:sp>
      <p:pic>
        <p:nvPicPr>
          <p:cNvPr id="1026" name="Picture 2" descr="最全面的IGMP协议总结！最全面的IGMP协议总结！">
            <a:extLst>
              <a:ext uri="{FF2B5EF4-FFF2-40B4-BE49-F238E27FC236}">
                <a16:creationId xmlns:a16="http://schemas.microsoft.com/office/drawing/2014/main" id="{239443A7-D242-CBEC-CD80-F6C0E484CF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1855" y="2630956"/>
            <a:ext cx="3173941" cy="29408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对象 8">
            <a:extLst>
              <a:ext uri="{FF2B5EF4-FFF2-40B4-BE49-F238E27FC236}">
                <a16:creationId xmlns:a16="http://schemas.microsoft.com/office/drawing/2014/main" id="{484A37B7-8A77-F2D7-687A-DD6B3CB4E789}"/>
              </a:ext>
            </a:extLst>
          </p:cNvPr>
          <p:cNvGraphicFramePr>
            <a:graphicFrameLocks noChangeAspect="1"/>
          </p:cNvGraphicFramePr>
          <p:nvPr>
            <p:extLst>
              <p:ext uri="{D42A27DB-BD31-4B8C-83A1-F6EECF244321}">
                <p14:modId xmlns:p14="http://schemas.microsoft.com/office/powerpoint/2010/main" val="2110644517"/>
              </p:ext>
            </p:extLst>
          </p:nvPr>
        </p:nvGraphicFramePr>
        <p:xfrm>
          <a:off x="7064903" y="3099121"/>
          <a:ext cx="2629048" cy="2382572"/>
        </p:xfrm>
        <a:graphic>
          <a:graphicData uri="http://schemas.openxmlformats.org/presentationml/2006/ole">
            <mc:AlternateContent xmlns:mc="http://schemas.openxmlformats.org/markup-compatibility/2006">
              <mc:Choice xmlns:v="urn:schemas-microsoft-com:vml" Requires="v">
                <p:oleObj name="Document" showAsIcon="1" r:id="rId4" imgW="914400" imgH="828715" progId="Word.Document.12">
                  <p:embed/>
                </p:oleObj>
              </mc:Choice>
              <mc:Fallback>
                <p:oleObj name="Document" showAsIcon="1" r:id="rId4" imgW="914400" imgH="828715" progId="Word.Document.12">
                  <p:embed/>
                  <p:pic>
                    <p:nvPicPr>
                      <p:cNvPr id="0" name=""/>
                      <p:cNvPicPr/>
                      <p:nvPr/>
                    </p:nvPicPr>
                    <p:blipFill>
                      <a:blip r:embed="rId5"/>
                      <a:stretch>
                        <a:fillRect/>
                      </a:stretch>
                    </p:blipFill>
                    <p:spPr>
                      <a:xfrm>
                        <a:off x="7064903" y="3099121"/>
                        <a:ext cx="2629048" cy="2382572"/>
                      </a:xfrm>
                      <a:prstGeom prst="rect">
                        <a:avLst/>
                      </a:prstGeom>
                    </p:spPr>
                  </p:pic>
                </p:oleObj>
              </mc:Fallback>
            </mc:AlternateContent>
          </a:graphicData>
        </a:graphic>
      </p:graphicFrame>
    </p:spTree>
    <p:extLst>
      <p:ext uri="{BB962C8B-B14F-4D97-AF65-F5344CB8AC3E}">
        <p14:creationId xmlns:p14="http://schemas.microsoft.com/office/powerpoint/2010/main" val="2628843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37BB364-4E7C-4A74-9C1B-A29DA61C1487}"/>
              </a:ext>
            </a:extLst>
          </p:cNvPr>
          <p:cNvSpPr>
            <a:spLocks noGrp="1"/>
          </p:cNvSpPr>
          <p:nvPr>
            <p:ph type="sldNum" sz="quarter" idx="12"/>
          </p:nvPr>
        </p:nvSpPr>
        <p:spPr/>
        <p:txBody>
          <a:bodyPr/>
          <a:lstStyle/>
          <a:p>
            <a:fld id="{3A98EE3D-8CD1-4C3F-BD1C-C98C9596463C}" type="slidenum">
              <a:rPr lang="en-US" altLang="zh-CN" smtClean="0"/>
              <a:pPr/>
              <a:t>19</a:t>
            </a:fld>
            <a:endParaRPr lang="zh-CN" altLang="en-US" dirty="0"/>
          </a:p>
        </p:txBody>
      </p:sp>
      <p:sp>
        <p:nvSpPr>
          <p:cNvPr id="29" name="标题 4">
            <a:extLst>
              <a:ext uri="{FF2B5EF4-FFF2-40B4-BE49-F238E27FC236}">
                <a16:creationId xmlns:a16="http://schemas.microsoft.com/office/drawing/2014/main" id="{2C9DFBED-0159-4EAC-AAAF-5AA47CA2F8AE}"/>
              </a:ext>
            </a:extLst>
          </p:cNvPr>
          <p:cNvSpPr>
            <a:spLocks noGrp="1"/>
          </p:cNvSpPr>
          <p:nvPr>
            <p:ph type="title"/>
          </p:nvPr>
        </p:nvSpPr>
        <p:spPr/>
        <p:txBody>
          <a:bodyPr/>
          <a:lstStyle/>
          <a:p>
            <a:r>
              <a:rPr lang="en-US" altLang="zh-CN" dirty="0"/>
              <a:t>3.1	</a:t>
            </a:r>
            <a:r>
              <a:rPr lang="en-US" altLang="zh-CN" dirty="0">
                <a:solidFill>
                  <a:srgbClr val="333333"/>
                </a:solidFill>
                <a:latin typeface="黑体" panose="02010609060101010101" pitchFamily="49" charset="-122"/>
                <a:ea typeface="黑体" panose="02010609060101010101" pitchFamily="49" charset="-122"/>
              </a:rPr>
              <a:t>IGMP</a:t>
            </a:r>
            <a:r>
              <a:rPr lang="zh-CN" altLang="en-US" dirty="0">
                <a:solidFill>
                  <a:srgbClr val="333333"/>
                </a:solidFill>
                <a:latin typeface="黑体" panose="02010609060101010101" pitchFamily="49" charset="-122"/>
                <a:ea typeface="黑体" panose="02010609060101010101" pitchFamily="49" charset="-122"/>
              </a:rPr>
              <a:t>协议</a:t>
            </a:r>
            <a:r>
              <a:rPr lang="en-US" altLang="zh-CN" dirty="0"/>
              <a:t>	</a:t>
            </a:r>
            <a:r>
              <a:rPr lang="zh-CN" altLang="en-US" dirty="0"/>
              <a:t> </a:t>
            </a:r>
          </a:p>
        </p:txBody>
      </p:sp>
      <p:sp>
        <p:nvSpPr>
          <p:cNvPr id="4" name="内容占位符 3">
            <a:extLst>
              <a:ext uri="{FF2B5EF4-FFF2-40B4-BE49-F238E27FC236}">
                <a16:creationId xmlns:a16="http://schemas.microsoft.com/office/drawing/2014/main" id="{BFAED9B7-F3D9-81A2-B6D0-4CFEC535E0EF}"/>
              </a:ext>
            </a:extLst>
          </p:cNvPr>
          <p:cNvSpPr>
            <a:spLocks noGrp="1"/>
          </p:cNvSpPr>
          <p:nvPr>
            <p:ph sz="half" idx="1"/>
          </p:nvPr>
        </p:nvSpPr>
        <p:spPr>
          <a:xfrm>
            <a:off x="334850" y="2112209"/>
            <a:ext cx="5391957" cy="4117847"/>
          </a:xfrm>
        </p:spPr>
        <p:style>
          <a:lnRef idx="2">
            <a:schemeClr val="accent3"/>
          </a:lnRef>
          <a:fillRef idx="1">
            <a:schemeClr val="lt1"/>
          </a:fillRef>
          <a:effectRef idx="0">
            <a:schemeClr val="accent3"/>
          </a:effectRef>
          <a:fontRef idx="minor">
            <a:schemeClr val="dk1"/>
          </a:fontRef>
        </p:style>
        <p:txBody>
          <a:bodyPr>
            <a:noAutofit/>
          </a:bodyPr>
          <a:lstStyle/>
          <a:p>
            <a:pPr algn="just" fontAlgn="base">
              <a:spcBef>
                <a:spcPts val="1800"/>
              </a:spcBef>
            </a:pPr>
            <a:r>
              <a:rPr lang="en-US" altLang="zh-CN" sz="1400" b="0" i="0" dirty="0">
                <a:solidFill>
                  <a:srgbClr val="000000"/>
                </a:solidFill>
                <a:effectLst/>
                <a:latin typeface="+mn-ea"/>
                <a:ea typeface="+mn-ea"/>
              </a:rPr>
              <a:t>(1) </a:t>
            </a:r>
            <a:r>
              <a:rPr lang="zh-CN" altLang="en-US" sz="1400" b="0" i="0" dirty="0">
                <a:solidFill>
                  <a:srgbClr val="000000"/>
                </a:solidFill>
                <a:effectLst/>
                <a:latin typeface="+mn-ea"/>
                <a:ea typeface="+mn-ea"/>
              </a:rPr>
              <a:t>查询器选举机制</a:t>
            </a:r>
          </a:p>
          <a:p>
            <a:pPr algn="just" fontAlgn="base">
              <a:spcBef>
                <a:spcPts val="1800"/>
              </a:spcBef>
            </a:pPr>
            <a:r>
              <a:rPr lang="zh-CN" altLang="en-US" sz="1400" b="0" i="0" dirty="0">
                <a:solidFill>
                  <a:srgbClr val="000000"/>
                </a:solidFill>
                <a:effectLst/>
                <a:latin typeface="+mn-ea"/>
                <a:ea typeface="+mn-ea"/>
              </a:rPr>
              <a:t>在</a:t>
            </a:r>
            <a:r>
              <a:rPr lang="en-US" altLang="zh-CN" sz="1400" b="0" i="0" dirty="0">
                <a:solidFill>
                  <a:srgbClr val="000000"/>
                </a:solidFill>
                <a:effectLst/>
                <a:latin typeface="+mn-ea"/>
                <a:ea typeface="+mn-ea"/>
              </a:rPr>
              <a:t>IGMPv1 </a:t>
            </a:r>
            <a:r>
              <a:rPr lang="zh-CN" altLang="en-US" sz="1400" b="0" i="0" dirty="0">
                <a:solidFill>
                  <a:srgbClr val="000000"/>
                </a:solidFill>
                <a:effectLst/>
                <a:latin typeface="+mn-ea"/>
                <a:ea typeface="+mn-ea"/>
              </a:rPr>
              <a:t>中，当某共享网段上存在多个组播路由器时，由组播路由协议</a:t>
            </a:r>
            <a:r>
              <a:rPr lang="en-US" altLang="zh-CN" sz="1400" b="0" i="0" dirty="0">
                <a:solidFill>
                  <a:srgbClr val="000000"/>
                </a:solidFill>
                <a:effectLst/>
                <a:latin typeface="+mn-ea"/>
                <a:ea typeface="+mn-ea"/>
              </a:rPr>
              <a:t>(</a:t>
            </a:r>
            <a:r>
              <a:rPr lang="zh-CN" altLang="en-US" sz="1400" b="0" i="0" dirty="0">
                <a:solidFill>
                  <a:srgbClr val="000000"/>
                </a:solidFill>
                <a:effectLst/>
                <a:latin typeface="+mn-ea"/>
                <a:ea typeface="+mn-ea"/>
              </a:rPr>
              <a:t>如</a:t>
            </a:r>
            <a:r>
              <a:rPr lang="en-US" altLang="zh-CN" sz="1400" b="0" i="0" dirty="0">
                <a:solidFill>
                  <a:srgbClr val="000000"/>
                </a:solidFill>
                <a:effectLst/>
                <a:latin typeface="+mn-ea"/>
                <a:ea typeface="+mn-ea"/>
              </a:rPr>
              <a:t>PIM)</a:t>
            </a:r>
            <a:r>
              <a:rPr lang="zh-CN" altLang="en-US" sz="1400" b="0" i="0" dirty="0">
                <a:solidFill>
                  <a:srgbClr val="000000"/>
                </a:solidFill>
                <a:effectLst/>
                <a:latin typeface="+mn-ea"/>
                <a:ea typeface="+mn-ea"/>
              </a:rPr>
              <a:t>选举的指定路由器充当查询器。</a:t>
            </a:r>
          </a:p>
          <a:p>
            <a:pPr algn="just" fontAlgn="base">
              <a:spcBef>
                <a:spcPts val="1800"/>
              </a:spcBef>
            </a:pPr>
            <a:r>
              <a:rPr lang="zh-CN" altLang="en-US" sz="1400" b="0" i="0" dirty="0">
                <a:solidFill>
                  <a:srgbClr val="000000"/>
                </a:solidFill>
                <a:effectLst/>
                <a:latin typeface="+mn-ea"/>
                <a:ea typeface="+mn-ea"/>
              </a:rPr>
              <a:t>在</a:t>
            </a:r>
            <a:r>
              <a:rPr lang="en-US" altLang="zh-CN" sz="1400" b="0" i="0" dirty="0">
                <a:solidFill>
                  <a:srgbClr val="000000"/>
                </a:solidFill>
                <a:effectLst/>
                <a:latin typeface="+mn-ea"/>
                <a:ea typeface="+mn-ea"/>
              </a:rPr>
              <a:t>IGMPv2 </a:t>
            </a:r>
            <a:r>
              <a:rPr lang="zh-CN" altLang="en-US" sz="1400" b="0" i="0" dirty="0">
                <a:solidFill>
                  <a:srgbClr val="000000"/>
                </a:solidFill>
                <a:effectLst/>
                <a:latin typeface="+mn-ea"/>
                <a:ea typeface="+mn-ea"/>
              </a:rPr>
              <a:t>中，增加了独立的查询器选举机制，其选举过程如下：</a:t>
            </a:r>
          </a:p>
          <a:p>
            <a:pPr algn="just" fontAlgn="base">
              <a:spcBef>
                <a:spcPts val="1800"/>
              </a:spcBef>
            </a:pPr>
            <a:r>
              <a:rPr lang="zh-CN" altLang="en-US" sz="1400" b="0" i="0" dirty="0">
                <a:solidFill>
                  <a:srgbClr val="000000"/>
                </a:solidFill>
                <a:effectLst/>
                <a:latin typeface="+mn-ea"/>
                <a:ea typeface="+mn-ea"/>
              </a:rPr>
              <a:t>所有</a:t>
            </a:r>
            <a:r>
              <a:rPr lang="en-US" altLang="zh-CN" sz="1400" b="0" i="0" dirty="0">
                <a:solidFill>
                  <a:srgbClr val="000000"/>
                </a:solidFill>
                <a:effectLst/>
                <a:latin typeface="+mn-ea"/>
                <a:ea typeface="+mn-ea"/>
              </a:rPr>
              <a:t>IGMPv2 </a:t>
            </a:r>
            <a:r>
              <a:rPr lang="zh-CN" altLang="en-US" sz="1400" b="0" i="0" dirty="0">
                <a:solidFill>
                  <a:srgbClr val="000000"/>
                </a:solidFill>
                <a:effectLst/>
                <a:latin typeface="+mn-ea"/>
                <a:ea typeface="+mn-ea"/>
              </a:rPr>
              <a:t>路由器在初始时都认为自己是查询器，并向本地网段内的所有主机和路由器发送</a:t>
            </a:r>
            <a:r>
              <a:rPr lang="en-US" altLang="zh-CN" sz="1400" b="0" i="0" dirty="0">
                <a:solidFill>
                  <a:srgbClr val="000000"/>
                </a:solidFill>
                <a:effectLst/>
                <a:latin typeface="+mn-ea"/>
                <a:ea typeface="+mn-ea"/>
              </a:rPr>
              <a:t>IGMP </a:t>
            </a:r>
            <a:r>
              <a:rPr lang="zh-CN" altLang="en-US" sz="1400" b="0" i="0" dirty="0">
                <a:solidFill>
                  <a:srgbClr val="000000"/>
                </a:solidFill>
                <a:effectLst/>
                <a:latin typeface="+mn-ea"/>
                <a:ea typeface="+mn-ea"/>
              </a:rPr>
              <a:t>普遍组查询</a:t>
            </a:r>
            <a:r>
              <a:rPr lang="en-US" altLang="zh-CN" sz="1400" b="0" i="0" dirty="0">
                <a:solidFill>
                  <a:srgbClr val="000000"/>
                </a:solidFill>
                <a:effectLst/>
                <a:latin typeface="+mn-ea"/>
                <a:ea typeface="+mn-ea"/>
              </a:rPr>
              <a:t>(General Query)</a:t>
            </a:r>
            <a:r>
              <a:rPr lang="zh-CN" altLang="en-US" sz="1400" b="0" i="0" dirty="0">
                <a:solidFill>
                  <a:srgbClr val="000000"/>
                </a:solidFill>
                <a:effectLst/>
                <a:latin typeface="+mn-ea"/>
                <a:ea typeface="+mn-ea"/>
              </a:rPr>
              <a:t>报文</a:t>
            </a:r>
            <a:r>
              <a:rPr lang="en-US" altLang="zh-CN" sz="1400" b="0" i="0" dirty="0">
                <a:solidFill>
                  <a:srgbClr val="000000"/>
                </a:solidFill>
                <a:effectLst/>
                <a:latin typeface="+mn-ea"/>
                <a:ea typeface="+mn-ea"/>
              </a:rPr>
              <a:t>(</a:t>
            </a:r>
            <a:r>
              <a:rPr lang="zh-CN" altLang="en-US" sz="1400" b="0" i="0" dirty="0">
                <a:solidFill>
                  <a:srgbClr val="000000"/>
                </a:solidFill>
                <a:effectLst/>
                <a:latin typeface="+mn-ea"/>
                <a:ea typeface="+mn-ea"/>
              </a:rPr>
              <a:t>目的地址为</a:t>
            </a:r>
            <a:r>
              <a:rPr lang="en-US" altLang="zh-CN" sz="1400" b="0" i="0" dirty="0">
                <a:solidFill>
                  <a:srgbClr val="000000"/>
                </a:solidFill>
                <a:effectLst/>
                <a:latin typeface="+mn-ea"/>
                <a:ea typeface="+mn-ea"/>
              </a:rPr>
              <a:t>224.0.0.1);</a:t>
            </a:r>
            <a:r>
              <a:rPr lang="zh-CN" altLang="en-US" sz="1400" b="0" i="0" dirty="0">
                <a:solidFill>
                  <a:srgbClr val="000000"/>
                </a:solidFill>
                <a:effectLst/>
                <a:latin typeface="+mn-ea"/>
                <a:ea typeface="+mn-ea"/>
              </a:rPr>
              <a:t>本地网段中的其它</a:t>
            </a:r>
            <a:r>
              <a:rPr lang="en-US" altLang="zh-CN" sz="1400" b="0" i="0" dirty="0">
                <a:solidFill>
                  <a:srgbClr val="000000"/>
                </a:solidFill>
                <a:effectLst/>
                <a:latin typeface="+mn-ea"/>
                <a:ea typeface="+mn-ea"/>
              </a:rPr>
              <a:t>IGMPv2 </a:t>
            </a:r>
            <a:r>
              <a:rPr lang="zh-CN" altLang="en-US" sz="1400" b="0" i="0" dirty="0">
                <a:solidFill>
                  <a:srgbClr val="000000"/>
                </a:solidFill>
                <a:effectLst/>
                <a:latin typeface="+mn-ea"/>
                <a:ea typeface="+mn-ea"/>
              </a:rPr>
              <a:t>路由器在收到该报文后，将报文的源</a:t>
            </a:r>
            <a:r>
              <a:rPr lang="en-US" altLang="zh-CN" sz="1400" b="0" i="0" dirty="0">
                <a:solidFill>
                  <a:srgbClr val="000000"/>
                </a:solidFill>
                <a:effectLst/>
                <a:latin typeface="+mn-ea"/>
                <a:ea typeface="+mn-ea"/>
              </a:rPr>
              <a:t>IP</a:t>
            </a:r>
            <a:r>
              <a:rPr lang="zh-CN" altLang="en-US" sz="1400" b="0" i="0" dirty="0">
                <a:solidFill>
                  <a:srgbClr val="000000"/>
                </a:solidFill>
                <a:effectLst/>
                <a:latin typeface="+mn-ea"/>
                <a:ea typeface="+mn-ea"/>
              </a:rPr>
              <a:t>地址与自己的接口地址作比较。通过比较， </a:t>
            </a:r>
            <a:r>
              <a:rPr lang="en-US" altLang="zh-CN" sz="1400" b="0" i="0" dirty="0">
                <a:solidFill>
                  <a:srgbClr val="000000"/>
                </a:solidFill>
                <a:effectLst/>
                <a:latin typeface="+mn-ea"/>
                <a:ea typeface="+mn-ea"/>
              </a:rPr>
              <a:t>IP </a:t>
            </a:r>
            <a:r>
              <a:rPr lang="zh-CN" altLang="en-US" sz="1400" b="0" i="0" dirty="0">
                <a:solidFill>
                  <a:srgbClr val="000000"/>
                </a:solidFill>
                <a:effectLst/>
                <a:latin typeface="+mn-ea"/>
                <a:ea typeface="+mn-ea"/>
              </a:rPr>
              <a:t>地址最小的路由器将成为查询器， 其它路由器成为非查询器</a:t>
            </a:r>
            <a:r>
              <a:rPr lang="en-US" altLang="zh-CN" sz="1400" b="0" i="0" dirty="0">
                <a:solidFill>
                  <a:srgbClr val="000000"/>
                </a:solidFill>
                <a:effectLst/>
                <a:latin typeface="+mn-ea"/>
                <a:ea typeface="+mn-ea"/>
              </a:rPr>
              <a:t>(Non-Querier);</a:t>
            </a:r>
            <a:r>
              <a:rPr lang="zh-CN" altLang="en-US" sz="1400" b="0" i="0" dirty="0">
                <a:solidFill>
                  <a:srgbClr val="000000"/>
                </a:solidFill>
                <a:effectLst/>
                <a:latin typeface="+mn-ea"/>
                <a:ea typeface="+mn-ea"/>
              </a:rPr>
              <a:t>所有非查询器上都会启动一个定时器</a:t>
            </a:r>
            <a:r>
              <a:rPr lang="en-US" altLang="zh-CN" sz="1400" b="0" i="0" dirty="0">
                <a:solidFill>
                  <a:srgbClr val="000000"/>
                </a:solidFill>
                <a:effectLst/>
                <a:latin typeface="+mn-ea"/>
                <a:ea typeface="+mn-ea"/>
              </a:rPr>
              <a:t>(</a:t>
            </a:r>
            <a:r>
              <a:rPr lang="zh-CN" altLang="en-US" sz="1400" b="0" i="0" dirty="0">
                <a:solidFill>
                  <a:srgbClr val="000000"/>
                </a:solidFill>
                <a:effectLst/>
                <a:latin typeface="+mn-ea"/>
                <a:ea typeface="+mn-ea"/>
              </a:rPr>
              <a:t>即其它查询器存在时间定时器</a:t>
            </a:r>
            <a:r>
              <a:rPr lang="en-US" altLang="zh-CN" sz="1400" b="0" i="0" dirty="0">
                <a:solidFill>
                  <a:srgbClr val="000000"/>
                </a:solidFill>
                <a:effectLst/>
                <a:latin typeface="+mn-ea"/>
                <a:ea typeface="+mn-ea"/>
              </a:rPr>
              <a:t>Other Querier Present Timer)</a:t>
            </a:r>
            <a:r>
              <a:rPr lang="zh-CN" altLang="en-US" sz="1400" b="0" i="0" dirty="0">
                <a:solidFill>
                  <a:srgbClr val="000000"/>
                </a:solidFill>
                <a:effectLst/>
                <a:latin typeface="+mn-ea"/>
                <a:ea typeface="+mn-ea"/>
              </a:rPr>
              <a:t>。在该定时器超时前，如果收到了来自查询器的</a:t>
            </a:r>
            <a:r>
              <a:rPr lang="en-US" altLang="zh-CN" sz="1400" b="0" i="0" dirty="0">
                <a:solidFill>
                  <a:srgbClr val="000000"/>
                </a:solidFill>
                <a:effectLst/>
                <a:latin typeface="+mn-ea"/>
                <a:ea typeface="+mn-ea"/>
              </a:rPr>
              <a:t>IGMP </a:t>
            </a:r>
            <a:r>
              <a:rPr lang="zh-CN" altLang="en-US" sz="1400" b="0" i="0" dirty="0">
                <a:solidFill>
                  <a:srgbClr val="000000"/>
                </a:solidFill>
                <a:effectLst/>
                <a:latin typeface="+mn-ea"/>
                <a:ea typeface="+mn-ea"/>
              </a:rPr>
              <a:t>查询报文，则重置该定时器</a:t>
            </a:r>
            <a:r>
              <a:rPr lang="en-US" altLang="zh-CN" sz="1400" b="0" i="0" dirty="0">
                <a:solidFill>
                  <a:srgbClr val="000000"/>
                </a:solidFill>
                <a:effectLst/>
                <a:latin typeface="+mn-ea"/>
                <a:ea typeface="+mn-ea"/>
              </a:rPr>
              <a:t>;</a:t>
            </a:r>
            <a:r>
              <a:rPr lang="zh-CN" altLang="en-US" sz="1400" b="0" i="0" dirty="0">
                <a:solidFill>
                  <a:srgbClr val="000000"/>
                </a:solidFill>
                <a:effectLst/>
                <a:latin typeface="+mn-ea"/>
                <a:ea typeface="+mn-ea"/>
              </a:rPr>
              <a:t>否则，就认为原查询器失效，并发起新的查询器选举过程。</a:t>
            </a:r>
          </a:p>
          <a:p>
            <a:pPr marL="0" indent="0">
              <a:spcBef>
                <a:spcPts val="1800"/>
              </a:spcBef>
              <a:buNone/>
            </a:pPr>
            <a:endParaRPr lang="zh-CN" altLang="en-US" sz="1400" dirty="0">
              <a:latin typeface="+mn-ea"/>
              <a:ea typeface="+mn-ea"/>
            </a:endParaRPr>
          </a:p>
        </p:txBody>
      </p:sp>
      <p:sp>
        <p:nvSpPr>
          <p:cNvPr id="6" name="内容占位符 5">
            <a:extLst>
              <a:ext uri="{FF2B5EF4-FFF2-40B4-BE49-F238E27FC236}">
                <a16:creationId xmlns:a16="http://schemas.microsoft.com/office/drawing/2014/main" id="{F2277C1D-0A94-F3C9-C76D-E69C7EBDE78B}"/>
              </a:ext>
            </a:extLst>
          </p:cNvPr>
          <p:cNvSpPr>
            <a:spLocks noGrp="1"/>
          </p:cNvSpPr>
          <p:nvPr>
            <p:ph sz="half" idx="2"/>
          </p:nvPr>
        </p:nvSpPr>
        <p:spPr>
          <a:xfrm>
            <a:off x="6585396" y="2110235"/>
            <a:ext cx="5391956" cy="4117847"/>
          </a:xfrm>
        </p:spPr>
        <p:style>
          <a:lnRef idx="2">
            <a:schemeClr val="accent3"/>
          </a:lnRef>
          <a:fillRef idx="1">
            <a:schemeClr val="lt1"/>
          </a:fillRef>
          <a:effectRef idx="0">
            <a:schemeClr val="accent3"/>
          </a:effectRef>
          <a:fontRef idx="minor">
            <a:schemeClr val="dk1"/>
          </a:fontRef>
        </p:style>
        <p:txBody>
          <a:bodyPr>
            <a:noAutofit/>
          </a:bodyPr>
          <a:lstStyle/>
          <a:p>
            <a:pPr algn="just" fontAlgn="base">
              <a:lnSpc>
                <a:spcPct val="120000"/>
              </a:lnSpc>
              <a:spcBef>
                <a:spcPts val="0"/>
              </a:spcBef>
              <a:spcAft>
                <a:spcPts val="0"/>
              </a:spcAft>
            </a:pPr>
            <a:r>
              <a:rPr lang="en-US" altLang="zh-CN" sz="1400" dirty="0">
                <a:solidFill>
                  <a:srgbClr val="000000"/>
                </a:solidFill>
                <a:latin typeface="+mn-ea"/>
                <a:ea typeface="+mn-ea"/>
              </a:rPr>
              <a:t>(2) </a:t>
            </a:r>
            <a:r>
              <a:rPr lang="zh-CN" altLang="en-US" sz="1400" dirty="0">
                <a:solidFill>
                  <a:srgbClr val="000000"/>
                </a:solidFill>
                <a:latin typeface="+mn-ea"/>
                <a:ea typeface="+mn-ea"/>
              </a:rPr>
              <a:t>离开组机制</a:t>
            </a:r>
          </a:p>
          <a:p>
            <a:pPr algn="just" fontAlgn="base">
              <a:lnSpc>
                <a:spcPct val="120000"/>
              </a:lnSpc>
              <a:spcBef>
                <a:spcPts val="0"/>
              </a:spcBef>
              <a:spcAft>
                <a:spcPts val="0"/>
              </a:spcAft>
            </a:pPr>
            <a:r>
              <a:rPr lang="zh-CN" altLang="en-US" sz="1400" dirty="0">
                <a:solidFill>
                  <a:srgbClr val="000000"/>
                </a:solidFill>
                <a:latin typeface="+mn-ea"/>
                <a:ea typeface="+mn-ea"/>
              </a:rPr>
              <a:t>在</a:t>
            </a:r>
            <a:r>
              <a:rPr lang="en-US" altLang="zh-CN" sz="1400" dirty="0">
                <a:solidFill>
                  <a:srgbClr val="000000"/>
                </a:solidFill>
                <a:latin typeface="+mn-ea"/>
                <a:ea typeface="+mn-ea"/>
              </a:rPr>
              <a:t>IGMPv1 </a:t>
            </a:r>
            <a:r>
              <a:rPr lang="zh-CN" altLang="en-US" sz="1400" dirty="0">
                <a:solidFill>
                  <a:srgbClr val="000000"/>
                </a:solidFill>
                <a:latin typeface="+mn-ea"/>
                <a:ea typeface="+mn-ea"/>
              </a:rPr>
              <a:t>中，主机离开组播组时不会向组播路由器发出任何通知，导致组播路由器只能依靠组播组成员查询的响应超时来获知组播组成员的离开。</a:t>
            </a:r>
          </a:p>
          <a:p>
            <a:pPr algn="just" fontAlgn="base">
              <a:lnSpc>
                <a:spcPct val="120000"/>
              </a:lnSpc>
              <a:spcBef>
                <a:spcPts val="0"/>
              </a:spcBef>
              <a:spcAft>
                <a:spcPts val="0"/>
              </a:spcAft>
            </a:pPr>
            <a:r>
              <a:rPr lang="zh-CN" altLang="en-US" sz="1400" dirty="0">
                <a:solidFill>
                  <a:srgbClr val="000000"/>
                </a:solidFill>
                <a:latin typeface="+mn-ea"/>
                <a:ea typeface="+mn-ea"/>
              </a:rPr>
              <a:t>而在</a:t>
            </a:r>
            <a:r>
              <a:rPr lang="en-US" altLang="zh-CN" sz="1400" dirty="0">
                <a:solidFill>
                  <a:srgbClr val="000000"/>
                </a:solidFill>
                <a:latin typeface="+mn-ea"/>
                <a:ea typeface="+mn-ea"/>
              </a:rPr>
              <a:t>IGMPv2 </a:t>
            </a:r>
            <a:r>
              <a:rPr lang="zh-CN" altLang="en-US" sz="1400" dirty="0">
                <a:solidFill>
                  <a:srgbClr val="000000"/>
                </a:solidFill>
                <a:latin typeface="+mn-ea"/>
                <a:ea typeface="+mn-ea"/>
              </a:rPr>
              <a:t>中，当一个主机离开某组播组时：</a:t>
            </a:r>
          </a:p>
          <a:p>
            <a:pPr algn="just" fontAlgn="base">
              <a:lnSpc>
                <a:spcPct val="120000"/>
              </a:lnSpc>
              <a:spcBef>
                <a:spcPts val="0"/>
              </a:spcBef>
              <a:spcAft>
                <a:spcPts val="0"/>
              </a:spcAft>
            </a:pPr>
            <a:r>
              <a:rPr lang="zh-CN" altLang="en-US" sz="1400" dirty="0">
                <a:solidFill>
                  <a:srgbClr val="000000"/>
                </a:solidFill>
                <a:latin typeface="+mn-ea"/>
                <a:ea typeface="+mn-ea"/>
              </a:rPr>
              <a:t>该主机向本地网段内的所有组播路由器</a:t>
            </a:r>
            <a:r>
              <a:rPr lang="en-US" altLang="zh-CN" sz="1400" dirty="0">
                <a:solidFill>
                  <a:srgbClr val="000000"/>
                </a:solidFill>
                <a:latin typeface="+mn-ea"/>
                <a:ea typeface="+mn-ea"/>
              </a:rPr>
              <a:t>(</a:t>
            </a:r>
            <a:r>
              <a:rPr lang="zh-CN" altLang="en-US" sz="1400" dirty="0">
                <a:solidFill>
                  <a:srgbClr val="000000"/>
                </a:solidFill>
                <a:latin typeface="+mn-ea"/>
                <a:ea typeface="+mn-ea"/>
              </a:rPr>
              <a:t>目的地址为</a:t>
            </a:r>
            <a:r>
              <a:rPr lang="en-US" altLang="zh-CN" sz="1400" dirty="0">
                <a:solidFill>
                  <a:srgbClr val="000000"/>
                </a:solidFill>
                <a:latin typeface="+mn-ea"/>
                <a:ea typeface="+mn-ea"/>
              </a:rPr>
              <a:t>224.0.0.2)</a:t>
            </a:r>
            <a:r>
              <a:rPr lang="zh-CN" altLang="en-US" sz="1400" dirty="0">
                <a:solidFill>
                  <a:srgbClr val="000000"/>
                </a:solidFill>
                <a:latin typeface="+mn-ea"/>
                <a:ea typeface="+mn-ea"/>
              </a:rPr>
              <a:t>发送离开组</a:t>
            </a:r>
            <a:r>
              <a:rPr lang="en-US" altLang="zh-CN" sz="1400" dirty="0">
                <a:solidFill>
                  <a:srgbClr val="000000"/>
                </a:solidFill>
                <a:latin typeface="+mn-ea"/>
                <a:ea typeface="+mn-ea"/>
              </a:rPr>
              <a:t>(Leave Group)</a:t>
            </a:r>
            <a:r>
              <a:rPr lang="zh-CN" altLang="en-US" sz="1400" dirty="0">
                <a:solidFill>
                  <a:srgbClr val="000000"/>
                </a:solidFill>
                <a:latin typeface="+mn-ea"/>
                <a:ea typeface="+mn-ea"/>
              </a:rPr>
              <a:t>报文</a:t>
            </a:r>
            <a:r>
              <a:rPr lang="en-US" altLang="zh-CN" sz="1400" dirty="0">
                <a:solidFill>
                  <a:srgbClr val="000000"/>
                </a:solidFill>
                <a:latin typeface="+mn-ea"/>
                <a:ea typeface="+mn-ea"/>
              </a:rPr>
              <a:t>;</a:t>
            </a:r>
            <a:r>
              <a:rPr lang="zh-CN" altLang="en-US" sz="1400" dirty="0">
                <a:solidFill>
                  <a:srgbClr val="000000"/>
                </a:solidFill>
                <a:latin typeface="+mn-ea"/>
                <a:ea typeface="+mn-ea"/>
              </a:rPr>
              <a:t>当查询器收到该报文后， 向该主机所声明要离开的那个组播组发送特定组查询</a:t>
            </a:r>
            <a:r>
              <a:rPr lang="en-US" altLang="zh-CN" sz="1400" dirty="0">
                <a:solidFill>
                  <a:srgbClr val="000000"/>
                </a:solidFill>
                <a:latin typeface="+mn-ea"/>
                <a:ea typeface="+mn-ea"/>
              </a:rPr>
              <a:t>(Group-Specific Query)</a:t>
            </a:r>
            <a:r>
              <a:rPr lang="zh-CN" altLang="en-US" sz="1400" dirty="0">
                <a:solidFill>
                  <a:srgbClr val="000000"/>
                </a:solidFill>
                <a:latin typeface="+mn-ea"/>
                <a:ea typeface="+mn-ea"/>
              </a:rPr>
              <a:t>报文</a:t>
            </a:r>
            <a:r>
              <a:rPr lang="en-US" altLang="zh-CN" sz="1400" dirty="0">
                <a:solidFill>
                  <a:srgbClr val="000000"/>
                </a:solidFill>
                <a:latin typeface="+mn-ea"/>
                <a:ea typeface="+mn-ea"/>
              </a:rPr>
              <a:t>(</a:t>
            </a:r>
            <a:r>
              <a:rPr lang="zh-CN" altLang="en-US" sz="1400" dirty="0">
                <a:solidFill>
                  <a:srgbClr val="000000"/>
                </a:solidFill>
                <a:latin typeface="+mn-ea"/>
                <a:ea typeface="+mn-ea"/>
              </a:rPr>
              <a:t>目的地址字段和组地址字段均填充为所要查询的组播组地址</a:t>
            </a:r>
            <a:r>
              <a:rPr lang="en-US" altLang="zh-CN" sz="1400" dirty="0">
                <a:solidFill>
                  <a:srgbClr val="000000"/>
                </a:solidFill>
                <a:latin typeface="+mn-ea"/>
                <a:ea typeface="+mn-ea"/>
              </a:rPr>
              <a:t>);</a:t>
            </a:r>
            <a:r>
              <a:rPr lang="zh-CN" altLang="en-US" sz="1400" dirty="0">
                <a:solidFill>
                  <a:srgbClr val="000000"/>
                </a:solidFill>
                <a:latin typeface="+mn-ea"/>
                <a:ea typeface="+mn-ea"/>
              </a:rPr>
              <a:t>如果该网段内还有该组播组的其它成员，则这些成员在收到特定组查询报文后，会在该报文中所设定的最大响应时间</a:t>
            </a:r>
            <a:r>
              <a:rPr lang="en-US" altLang="zh-CN" sz="1400" dirty="0">
                <a:solidFill>
                  <a:srgbClr val="000000"/>
                </a:solidFill>
                <a:latin typeface="+mn-ea"/>
                <a:ea typeface="+mn-ea"/>
              </a:rPr>
              <a:t>(Max Response Time)</a:t>
            </a:r>
            <a:r>
              <a:rPr lang="zh-CN" altLang="en-US" sz="1400" dirty="0">
                <a:solidFill>
                  <a:srgbClr val="000000"/>
                </a:solidFill>
                <a:latin typeface="+mn-ea"/>
                <a:ea typeface="+mn-ea"/>
              </a:rPr>
              <a:t>内发送成员关系报告报文</a:t>
            </a:r>
            <a:r>
              <a:rPr lang="en-US" altLang="zh-CN" sz="1400" dirty="0">
                <a:solidFill>
                  <a:srgbClr val="000000"/>
                </a:solidFill>
                <a:latin typeface="+mn-ea"/>
                <a:ea typeface="+mn-ea"/>
              </a:rPr>
              <a:t>;</a:t>
            </a:r>
            <a:r>
              <a:rPr lang="zh-CN" altLang="en-US" sz="1400" dirty="0">
                <a:solidFill>
                  <a:srgbClr val="000000"/>
                </a:solidFill>
                <a:latin typeface="+mn-ea"/>
                <a:ea typeface="+mn-ea"/>
              </a:rPr>
              <a:t>如果在最大响应时间内收到了该组播组其它成员发送的成员关系报告报文，查询器就会继续维护该组播组的成员关系</a:t>
            </a:r>
            <a:r>
              <a:rPr lang="en-US" altLang="zh-CN" sz="1400" dirty="0">
                <a:solidFill>
                  <a:srgbClr val="000000"/>
                </a:solidFill>
                <a:latin typeface="+mn-ea"/>
                <a:ea typeface="+mn-ea"/>
              </a:rPr>
              <a:t>;</a:t>
            </a:r>
            <a:r>
              <a:rPr lang="zh-CN" altLang="en-US" sz="1400" dirty="0">
                <a:solidFill>
                  <a:srgbClr val="000000"/>
                </a:solidFill>
                <a:latin typeface="+mn-ea"/>
                <a:ea typeface="+mn-ea"/>
              </a:rPr>
              <a:t>否则，查询器将认为该网段内已无该组播组的成员，于是不再维护这个组播组的成员关系。</a:t>
            </a:r>
          </a:p>
          <a:p>
            <a:pPr>
              <a:spcBef>
                <a:spcPts val="0"/>
              </a:spcBef>
              <a:spcAft>
                <a:spcPts val="0"/>
              </a:spcAft>
            </a:pPr>
            <a:endParaRPr lang="zh-CN" altLang="en-US" sz="1400" dirty="0"/>
          </a:p>
        </p:txBody>
      </p:sp>
      <p:sp>
        <p:nvSpPr>
          <p:cNvPr id="2" name="文本框 1">
            <a:extLst>
              <a:ext uri="{FF2B5EF4-FFF2-40B4-BE49-F238E27FC236}">
                <a16:creationId xmlns:a16="http://schemas.microsoft.com/office/drawing/2014/main" id="{B161A68B-2167-1144-EA6C-185B24C98D67}"/>
              </a:ext>
            </a:extLst>
          </p:cNvPr>
          <p:cNvSpPr txBox="1"/>
          <p:nvPr/>
        </p:nvSpPr>
        <p:spPr>
          <a:xfrm>
            <a:off x="334850" y="1471567"/>
            <a:ext cx="8641724" cy="461665"/>
          </a:xfrm>
          <a:prstGeom prst="rect">
            <a:avLst/>
          </a:prstGeom>
          <a:noFill/>
        </p:spPr>
        <p:txBody>
          <a:bodyPr wrap="square" rtlCol="0">
            <a:spAutoFit/>
          </a:bodyPr>
          <a:lstStyle/>
          <a:p>
            <a:r>
              <a:rPr lang="zh-CN" altLang="en-US" sz="2400" b="0" i="0" dirty="0">
                <a:solidFill>
                  <a:srgbClr val="000000"/>
                </a:solidFill>
                <a:effectLst/>
                <a:latin typeface="PingFangSC-Light"/>
              </a:rPr>
              <a:t>与</a:t>
            </a:r>
            <a:r>
              <a:rPr lang="en-US" altLang="zh-CN" sz="2400" b="0" i="0" dirty="0">
                <a:solidFill>
                  <a:srgbClr val="000000"/>
                </a:solidFill>
                <a:effectLst/>
                <a:latin typeface="PingFangSC-Light"/>
              </a:rPr>
              <a:t>IGMPv1 </a:t>
            </a:r>
            <a:r>
              <a:rPr lang="zh-CN" altLang="en-US" sz="2400" b="0" i="0" dirty="0">
                <a:solidFill>
                  <a:srgbClr val="000000"/>
                </a:solidFill>
                <a:effectLst/>
                <a:latin typeface="PingFangSC-Light"/>
              </a:rPr>
              <a:t>相比，</a:t>
            </a:r>
            <a:r>
              <a:rPr lang="en-US" altLang="zh-CN" sz="2400" b="0" i="0" dirty="0">
                <a:solidFill>
                  <a:srgbClr val="000000"/>
                </a:solidFill>
                <a:effectLst/>
                <a:latin typeface="PingFangSC-Light"/>
              </a:rPr>
              <a:t>IGMPv2 </a:t>
            </a:r>
            <a:r>
              <a:rPr lang="zh-CN" altLang="en-US" sz="2400" b="0" i="0" dirty="0">
                <a:solidFill>
                  <a:srgbClr val="000000"/>
                </a:solidFill>
                <a:effectLst/>
                <a:latin typeface="PingFangSC-Light"/>
              </a:rPr>
              <a:t>增加了查询器选举机制和离开组机制。</a:t>
            </a:r>
            <a:endParaRPr lang="zh-CN" altLang="en-US" sz="2400" dirty="0"/>
          </a:p>
        </p:txBody>
      </p:sp>
    </p:spTree>
    <p:extLst>
      <p:ext uri="{BB962C8B-B14F-4D97-AF65-F5344CB8AC3E}">
        <p14:creationId xmlns:p14="http://schemas.microsoft.com/office/powerpoint/2010/main" val="2658936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占位符 16" descr="使用计算机的人员">
            <a:extLst>
              <a:ext uri="{FF2B5EF4-FFF2-40B4-BE49-F238E27FC236}">
                <a16:creationId xmlns:a16="http://schemas.microsoft.com/office/drawing/2014/main" id="{1FE05F69-81FE-41EC-874F-C9DA7048A589}"/>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211" y="0"/>
            <a:ext cx="12187578" cy="6408000"/>
          </a:xfrm>
        </p:spPr>
      </p:pic>
      <p:sp>
        <p:nvSpPr>
          <p:cNvPr id="15" name="标题 14">
            <a:extLst>
              <a:ext uri="{FF2B5EF4-FFF2-40B4-BE49-F238E27FC236}">
                <a16:creationId xmlns:a16="http://schemas.microsoft.com/office/drawing/2014/main" id="{66F458A5-2AF5-4290-8A07-8B68C223F81D}"/>
              </a:ext>
            </a:extLst>
          </p:cNvPr>
          <p:cNvSpPr>
            <a:spLocks noGrp="1"/>
          </p:cNvSpPr>
          <p:nvPr>
            <p:ph type="title"/>
          </p:nvPr>
        </p:nvSpPr>
        <p:spPr/>
        <p:txBody>
          <a:bodyPr rtlCol="0"/>
          <a:lstStyle/>
          <a:p>
            <a:pPr rtl="0"/>
            <a:r>
              <a:rPr lang="zh-CN" altLang="en-US" dirty="0"/>
              <a:t>目录</a:t>
            </a:r>
            <a:r>
              <a:rPr lang="en-US" altLang="zh-CN" dirty="0"/>
              <a:t>(contents)</a:t>
            </a:r>
            <a:endParaRPr lang="zh-CN" altLang="ru-RU" dirty="0"/>
          </a:p>
        </p:txBody>
      </p:sp>
      <p:sp>
        <p:nvSpPr>
          <p:cNvPr id="3" name="矩形 2">
            <a:extLst>
              <a:ext uri="{FF2B5EF4-FFF2-40B4-BE49-F238E27FC236}">
                <a16:creationId xmlns:a16="http://schemas.microsoft.com/office/drawing/2014/main" id="{44BC1E7A-06BF-E478-6084-3350953CA8BE}"/>
              </a:ext>
            </a:extLst>
          </p:cNvPr>
          <p:cNvSpPr/>
          <p:nvPr/>
        </p:nvSpPr>
        <p:spPr>
          <a:xfrm>
            <a:off x="886854" y="1380111"/>
            <a:ext cx="4954587" cy="1070620"/>
          </a:xfrm>
          <a:prstGeom prst="rect">
            <a:avLst/>
          </a:prstGeom>
        </p:spPr>
        <p:style>
          <a:lnRef idx="0">
            <a:schemeClr val="accent2">
              <a:hueOff val="0"/>
              <a:satOff val="0"/>
              <a:lumOff val="0"/>
              <a:alphaOff val="0"/>
            </a:schemeClr>
          </a:lnRef>
          <a:fillRef idx="1">
            <a:schemeClr val="accent2">
              <a:tint val="40000"/>
              <a:hueOff val="0"/>
              <a:satOff val="0"/>
              <a:lumOff val="0"/>
              <a:alphaOff val="0"/>
            </a:schemeClr>
          </a:fillRef>
          <a:effectRef idx="2">
            <a:schemeClr val="accent2">
              <a:tint val="4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4" name="矩形 3" descr="Internet 纯色填充">
            <a:extLst>
              <a:ext uri="{FF2B5EF4-FFF2-40B4-BE49-F238E27FC236}">
                <a16:creationId xmlns:a16="http://schemas.microsoft.com/office/drawing/2014/main" id="{334EB9EE-CBF8-7F87-3371-1033C36A7F44}"/>
              </a:ext>
            </a:extLst>
          </p:cNvPr>
          <p:cNvSpPr/>
          <p:nvPr/>
        </p:nvSpPr>
        <p:spPr>
          <a:xfrm>
            <a:off x="1210716" y="1626232"/>
            <a:ext cx="588841" cy="588841"/>
          </a:xfrm>
          <a:prstGeom prst="rect">
            <a:avLst/>
          </a:prstGeom>
          <a:blipFill>
            <a:blip r:embed="rId4">
              <a:extLst>
                <a:ext uri="{96DAC541-7B7A-43D3-8B79-37D633B846F1}">
                  <asvg:svgBlip xmlns:asvg="http://schemas.microsoft.com/office/drawing/2016/SVG/main" r:embed="rId5"/>
                </a:ext>
              </a:extLst>
            </a:blip>
            <a:srcRect/>
            <a:stretch>
              <a:fillRect/>
            </a:stretch>
          </a:blipFill>
        </p:spPr>
        <p:style>
          <a:lnRef idx="0">
            <a:schemeClr val="accent2">
              <a:shade val="80000"/>
              <a:hueOff val="0"/>
              <a:satOff val="0"/>
              <a:lumOff val="0"/>
              <a:alphaOff val="0"/>
            </a:schemeClr>
          </a:lnRef>
          <a:fillRef idx="3">
            <a:scrgbClr r="0" g="0" b="0"/>
          </a:fillRef>
          <a:effectRef idx="3">
            <a:schemeClr val="lt1">
              <a:hueOff val="0"/>
              <a:satOff val="0"/>
              <a:lumOff val="0"/>
              <a:alphaOff val="0"/>
            </a:schemeClr>
          </a:effectRef>
          <a:fontRef idx="minor">
            <a:schemeClr val="dk1">
              <a:hueOff val="0"/>
              <a:satOff val="0"/>
              <a:lumOff val="0"/>
              <a:alphaOff val="0"/>
            </a:schemeClr>
          </a:fontRef>
        </p:style>
      </p:sp>
      <p:sp>
        <p:nvSpPr>
          <p:cNvPr id="5" name="任意多边形: 形状 4">
            <a:extLst>
              <a:ext uri="{FF2B5EF4-FFF2-40B4-BE49-F238E27FC236}">
                <a16:creationId xmlns:a16="http://schemas.microsoft.com/office/drawing/2014/main" id="{A3BAB2C7-6E9E-5CF9-C73D-261333935BF3}"/>
              </a:ext>
            </a:extLst>
          </p:cNvPr>
          <p:cNvSpPr/>
          <p:nvPr/>
        </p:nvSpPr>
        <p:spPr>
          <a:xfrm>
            <a:off x="2017531" y="1385342"/>
            <a:ext cx="3718019" cy="1070620"/>
          </a:xfrm>
          <a:custGeom>
            <a:avLst/>
            <a:gdLst>
              <a:gd name="connsiteX0" fmla="*/ 0 w 3718019"/>
              <a:gd name="connsiteY0" fmla="*/ 0 h 1070620"/>
              <a:gd name="connsiteX1" fmla="*/ 3718019 w 3718019"/>
              <a:gd name="connsiteY1" fmla="*/ 0 h 1070620"/>
              <a:gd name="connsiteX2" fmla="*/ 3718019 w 3718019"/>
              <a:gd name="connsiteY2" fmla="*/ 1070620 h 1070620"/>
              <a:gd name="connsiteX3" fmla="*/ 0 w 3718019"/>
              <a:gd name="connsiteY3" fmla="*/ 1070620 h 1070620"/>
              <a:gd name="connsiteX4" fmla="*/ 0 w 3718019"/>
              <a:gd name="connsiteY4" fmla="*/ 0 h 107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8019" h="1070620">
                <a:moveTo>
                  <a:pt x="0" y="0"/>
                </a:moveTo>
                <a:lnTo>
                  <a:pt x="3718019" y="0"/>
                </a:lnTo>
                <a:lnTo>
                  <a:pt x="3718019" y="1070620"/>
                </a:lnTo>
                <a:lnTo>
                  <a:pt x="0" y="10706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3307" tIns="113307" rIns="113307" bIns="113307" numCol="1" spcCol="1270" rtlCol="0" anchor="ctr" anchorCtr="0">
            <a:noAutofit/>
          </a:bodyPr>
          <a:lstStyle/>
          <a:p>
            <a:pPr marL="0" lvl="0" indent="0" algn="l" defTabSz="1111250">
              <a:lnSpc>
                <a:spcPct val="100000"/>
              </a:lnSpc>
              <a:spcBef>
                <a:spcPct val="0"/>
              </a:spcBef>
              <a:spcAft>
                <a:spcPct val="35000"/>
              </a:spcAft>
              <a:buNone/>
            </a:pPr>
            <a:r>
              <a:rPr lang="en-US" altLang="zh-CN" sz="2500" kern="1200" noProof="0" dirty="0">
                <a:latin typeface="Microsoft YaHei UI" panose="020B0503020204020204" pitchFamily="34" charset="-122"/>
                <a:ea typeface="Microsoft YaHei UI" panose="020B0503020204020204" pitchFamily="34" charset="-122"/>
              </a:rPr>
              <a:t>part</a:t>
            </a:r>
            <a:r>
              <a:rPr lang="zh-CN" altLang="en-US" sz="2500" kern="1200" noProof="0" dirty="0">
                <a:latin typeface="Microsoft YaHei UI" panose="020B0503020204020204" pitchFamily="34" charset="-122"/>
                <a:ea typeface="Microsoft YaHei UI" panose="020B0503020204020204" pitchFamily="34" charset="-122"/>
              </a:rPr>
              <a:t> </a:t>
            </a:r>
            <a:r>
              <a:rPr lang="en-US" altLang="zh-CN" sz="2500" kern="1200" noProof="0" dirty="0">
                <a:latin typeface="Microsoft YaHei UI" panose="020B0503020204020204" pitchFamily="34" charset="-122"/>
                <a:ea typeface="Microsoft YaHei UI" panose="020B0503020204020204" pitchFamily="34" charset="-122"/>
              </a:rPr>
              <a:t>1. </a:t>
            </a:r>
            <a:r>
              <a:rPr lang="zh-CN" altLang="en-US" sz="2500" kern="1200" noProof="0" dirty="0">
                <a:latin typeface="Microsoft YaHei UI" panose="020B0503020204020204" pitchFamily="34" charset="-122"/>
                <a:ea typeface="Microsoft YaHei UI" panose="020B0503020204020204" pitchFamily="34" charset="-122"/>
              </a:rPr>
              <a:t>组播概述</a:t>
            </a:r>
          </a:p>
        </p:txBody>
      </p:sp>
      <p:sp>
        <p:nvSpPr>
          <p:cNvPr id="7" name="矩形 6">
            <a:extLst>
              <a:ext uri="{FF2B5EF4-FFF2-40B4-BE49-F238E27FC236}">
                <a16:creationId xmlns:a16="http://schemas.microsoft.com/office/drawing/2014/main" id="{A720C3F2-C894-357B-D0C9-CE55C3D19C6B}"/>
              </a:ext>
            </a:extLst>
          </p:cNvPr>
          <p:cNvSpPr/>
          <p:nvPr/>
        </p:nvSpPr>
        <p:spPr>
          <a:xfrm>
            <a:off x="886854" y="2702083"/>
            <a:ext cx="4954587" cy="1070620"/>
          </a:xfrm>
          <a:prstGeom prst="rect">
            <a:avLst/>
          </a:prstGeom>
        </p:spPr>
        <p:style>
          <a:lnRef idx="0">
            <a:schemeClr val="accent2">
              <a:hueOff val="0"/>
              <a:satOff val="0"/>
              <a:lumOff val="0"/>
              <a:alphaOff val="0"/>
            </a:schemeClr>
          </a:lnRef>
          <a:fillRef idx="1">
            <a:schemeClr val="accent2">
              <a:tint val="40000"/>
              <a:hueOff val="0"/>
              <a:satOff val="0"/>
              <a:lumOff val="0"/>
              <a:alphaOff val="0"/>
            </a:schemeClr>
          </a:fillRef>
          <a:effectRef idx="2">
            <a:schemeClr val="accent2">
              <a:tint val="4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8" name="矩形 7">
            <a:extLst>
              <a:ext uri="{FF2B5EF4-FFF2-40B4-BE49-F238E27FC236}">
                <a16:creationId xmlns:a16="http://schemas.microsoft.com/office/drawing/2014/main" id="{335961B1-4BF3-1190-83CF-C45EC8942CF2}"/>
              </a:ext>
            </a:extLst>
          </p:cNvPr>
          <p:cNvSpPr/>
          <p:nvPr/>
        </p:nvSpPr>
        <p:spPr>
          <a:xfrm>
            <a:off x="1210716" y="2859399"/>
            <a:ext cx="588841" cy="588841"/>
          </a:xfrm>
          <a:prstGeom prst="rect">
            <a:avLst/>
          </a:prstGeom>
          <a:blipFill rotWithShape="1">
            <a:blip r:embed="rId4">
              <a:extLst>
                <a:ext uri="{96DAC541-7B7A-43D3-8B79-37D633B846F1}">
                  <asvg:svgBlip xmlns:asvg="http://schemas.microsoft.com/office/drawing/2016/SVG/main" r:embed="rId5"/>
                </a:ext>
              </a:extLst>
            </a:blip>
            <a:srcRect/>
            <a:stretch>
              <a:fillRect/>
            </a:stretch>
          </a:blipFill>
        </p:spPr>
        <p:style>
          <a:lnRef idx="0">
            <a:schemeClr val="accent2">
              <a:shade val="80000"/>
              <a:hueOff val="0"/>
              <a:satOff val="0"/>
              <a:lumOff val="0"/>
              <a:alphaOff val="0"/>
            </a:schemeClr>
          </a:lnRef>
          <a:fillRef idx="3">
            <a:scrgbClr r="0" g="0" b="0"/>
          </a:fillRef>
          <a:effectRef idx="3">
            <a:schemeClr val="lt1">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9" name="任意多边形: 形状 8">
            <a:extLst>
              <a:ext uri="{FF2B5EF4-FFF2-40B4-BE49-F238E27FC236}">
                <a16:creationId xmlns:a16="http://schemas.microsoft.com/office/drawing/2014/main" id="{262235BC-5CFC-2775-C62F-AE233486B640}"/>
              </a:ext>
            </a:extLst>
          </p:cNvPr>
          <p:cNvSpPr/>
          <p:nvPr/>
        </p:nvSpPr>
        <p:spPr>
          <a:xfrm>
            <a:off x="2017531" y="2618509"/>
            <a:ext cx="3718019" cy="1070620"/>
          </a:xfrm>
          <a:custGeom>
            <a:avLst/>
            <a:gdLst>
              <a:gd name="connsiteX0" fmla="*/ 0 w 3718019"/>
              <a:gd name="connsiteY0" fmla="*/ 0 h 1070620"/>
              <a:gd name="connsiteX1" fmla="*/ 3718019 w 3718019"/>
              <a:gd name="connsiteY1" fmla="*/ 0 h 1070620"/>
              <a:gd name="connsiteX2" fmla="*/ 3718019 w 3718019"/>
              <a:gd name="connsiteY2" fmla="*/ 1070620 h 1070620"/>
              <a:gd name="connsiteX3" fmla="*/ 0 w 3718019"/>
              <a:gd name="connsiteY3" fmla="*/ 1070620 h 1070620"/>
              <a:gd name="connsiteX4" fmla="*/ 0 w 3718019"/>
              <a:gd name="connsiteY4" fmla="*/ 0 h 107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8019" h="1070620">
                <a:moveTo>
                  <a:pt x="0" y="0"/>
                </a:moveTo>
                <a:lnTo>
                  <a:pt x="3718019" y="0"/>
                </a:lnTo>
                <a:lnTo>
                  <a:pt x="3718019" y="1070620"/>
                </a:lnTo>
                <a:lnTo>
                  <a:pt x="0" y="10706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3307" tIns="113307" rIns="113307" bIns="113307" numCol="1" spcCol="1270" rtlCol="0" anchor="ctr" anchorCtr="0">
            <a:noAutofit/>
          </a:bodyPr>
          <a:lstStyle/>
          <a:p>
            <a:pPr marL="0" lvl="0" indent="0" algn="l" defTabSz="1111250">
              <a:lnSpc>
                <a:spcPct val="100000"/>
              </a:lnSpc>
              <a:spcBef>
                <a:spcPct val="0"/>
              </a:spcBef>
              <a:spcAft>
                <a:spcPct val="35000"/>
              </a:spcAft>
              <a:buNone/>
            </a:pPr>
            <a:r>
              <a:rPr lang="en-US" altLang="zh-CN" sz="2500" kern="1200" noProof="0" dirty="0">
                <a:latin typeface="Microsoft YaHei UI" panose="020B0503020204020204" pitchFamily="34" charset="-122"/>
                <a:ea typeface="Microsoft YaHei UI" panose="020B0503020204020204" pitchFamily="34" charset="-122"/>
              </a:rPr>
              <a:t>part</a:t>
            </a:r>
            <a:r>
              <a:rPr lang="zh-CN" altLang="en-US" sz="2500" kern="1200" noProof="0" dirty="0">
                <a:latin typeface="Microsoft YaHei UI" panose="020B0503020204020204" pitchFamily="34" charset="-122"/>
                <a:ea typeface="Microsoft YaHei UI" panose="020B0503020204020204" pitchFamily="34" charset="-122"/>
              </a:rPr>
              <a:t> </a:t>
            </a:r>
            <a:r>
              <a:rPr lang="en-US" altLang="zh-CN" sz="2500" kern="1200" noProof="0" dirty="0">
                <a:latin typeface="Microsoft YaHei UI" panose="020B0503020204020204" pitchFamily="34" charset="-122"/>
                <a:ea typeface="Microsoft YaHei UI" panose="020B0503020204020204" pitchFamily="34" charset="-122"/>
              </a:rPr>
              <a:t>2. </a:t>
            </a:r>
            <a:r>
              <a:rPr lang="zh-CN" altLang="en-US" sz="2500" kern="1200" noProof="0" dirty="0">
                <a:latin typeface="Microsoft YaHei UI" panose="020B0503020204020204" pitchFamily="34" charset="-122"/>
                <a:ea typeface="Microsoft YaHei UI" panose="020B0503020204020204" pitchFamily="34" charset="-122"/>
              </a:rPr>
              <a:t>组播技术的实现</a:t>
            </a:r>
            <a:r>
              <a:rPr lang="en-US" altLang="zh-CN" sz="2500" kern="1200" noProof="0" dirty="0">
                <a:latin typeface="Microsoft YaHei UI" panose="020B0503020204020204" pitchFamily="34" charset="-122"/>
                <a:ea typeface="Microsoft YaHei UI" panose="020B0503020204020204" pitchFamily="34" charset="-122"/>
              </a:rPr>
              <a:t> </a:t>
            </a:r>
            <a:endParaRPr lang="zh-CN" altLang="en-US" sz="2500" kern="1200" noProof="0" dirty="0">
              <a:latin typeface="Microsoft YaHei UI" panose="020B0503020204020204" pitchFamily="34" charset="-122"/>
              <a:ea typeface="Microsoft YaHei UI" panose="020B0503020204020204" pitchFamily="34" charset="-122"/>
            </a:endParaRPr>
          </a:p>
        </p:txBody>
      </p:sp>
      <p:pic>
        <p:nvPicPr>
          <p:cNvPr id="6" name="内容占位符 5" descr="具有二进制数字和蓝图的 CPU">
            <a:extLst>
              <a:ext uri="{FF2B5EF4-FFF2-40B4-BE49-F238E27FC236}">
                <a16:creationId xmlns:a16="http://schemas.microsoft.com/office/drawing/2014/main" id="{BF79C0FC-6A53-48FD-A2FB-DC1F7E6C6B69}"/>
              </a:ext>
            </a:extLst>
          </p:cNvPr>
          <p:cNvPicPr>
            <a:picLocks noGrp="1" noChangeAspect="1"/>
          </p:cNvPicPr>
          <p:nvPr>
            <p:ph sz="half" idx="2"/>
          </p:nvPr>
        </p:nvPicPr>
        <p:blipFill>
          <a:blip r:embed="rId6"/>
          <a:srcRect/>
          <a:stretch/>
        </p:blipFill>
        <p:spPr>
          <a:xfrm>
            <a:off x="6096000" y="1380111"/>
            <a:ext cx="5357813" cy="4947731"/>
          </a:xfrm>
        </p:spPr>
      </p:pic>
      <p:sp>
        <p:nvSpPr>
          <p:cNvPr id="18" name="灯片编号占位符 17">
            <a:extLst>
              <a:ext uri="{FF2B5EF4-FFF2-40B4-BE49-F238E27FC236}">
                <a16:creationId xmlns:a16="http://schemas.microsoft.com/office/drawing/2014/main" id="{41B78239-2280-4550-A468-F95E90299A50}"/>
              </a:ext>
            </a:extLst>
          </p:cNvPr>
          <p:cNvSpPr>
            <a:spLocks noGrp="1"/>
          </p:cNvSpPr>
          <p:nvPr>
            <p:ph type="sldNum" sz="quarter" idx="12"/>
          </p:nvPr>
        </p:nvSpPr>
        <p:spPr/>
        <p:txBody>
          <a:bodyPr rtlCol="0"/>
          <a:lstStyle/>
          <a:p>
            <a:pPr rtl="0"/>
            <a:fld id="{3A98EE3D-8CD1-4C3F-BD1C-C98C9596463C}" type="slidenum">
              <a:rPr lang="en-US" altLang="zh-CN" smtClean="0"/>
              <a:pPr/>
              <a:t>2</a:t>
            </a:fld>
            <a:endParaRPr lang="zh-CN" altLang="en-US" dirty="0"/>
          </a:p>
        </p:txBody>
      </p:sp>
      <p:sp>
        <p:nvSpPr>
          <p:cNvPr id="12" name="矩形 11">
            <a:extLst>
              <a:ext uri="{FF2B5EF4-FFF2-40B4-BE49-F238E27FC236}">
                <a16:creationId xmlns:a16="http://schemas.microsoft.com/office/drawing/2014/main" id="{9C739FB7-EC98-F9C6-0890-E009FABBF606}"/>
              </a:ext>
            </a:extLst>
          </p:cNvPr>
          <p:cNvSpPr/>
          <p:nvPr/>
        </p:nvSpPr>
        <p:spPr>
          <a:xfrm>
            <a:off x="886853" y="4018824"/>
            <a:ext cx="4954587" cy="1070620"/>
          </a:xfrm>
          <a:prstGeom prst="rect">
            <a:avLst/>
          </a:prstGeom>
        </p:spPr>
        <p:style>
          <a:lnRef idx="0">
            <a:schemeClr val="accent2">
              <a:hueOff val="0"/>
              <a:satOff val="0"/>
              <a:lumOff val="0"/>
              <a:alphaOff val="0"/>
            </a:schemeClr>
          </a:lnRef>
          <a:fillRef idx="1">
            <a:schemeClr val="accent2">
              <a:tint val="40000"/>
              <a:hueOff val="0"/>
              <a:satOff val="0"/>
              <a:lumOff val="0"/>
              <a:alphaOff val="0"/>
            </a:schemeClr>
          </a:fillRef>
          <a:effectRef idx="2">
            <a:schemeClr val="accent2">
              <a:tint val="4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13" name="矩形 12">
            <a:extLst>
              <a:ext uri="{FF2B5EF4-FFF2-40B4-BE49-F238E27FC236}">
                <a16:creationId xmlns:a16="http://schemas.microsoft.com/office/drawing/2014/main" id="{1552A0E6-7F18-7429-4E39-2EB5CCD7C811}"/>
              </a:ext>
            </a:extLst>
          </p:cNvPr>
          <p:cNvSpPr/>
          <p:nvPr/>
        </p:nvSpPr>
        <p:spPr>
          <a:xfrm>
            <a:off x="886852" y="5257222"/>
            <a:ext cx="4954587" cy="1070620"/>
          </a:xfrm>
          <a:prstGeom prst="rect">
            <a:avLst/>
          </a:prstGeom>
        </p:spPr>
        <p:style>
          <a:lnRef idx="0">
            <a:schemeClr val="accent2">
              <a:hueOff val="0"/>
              <a:satOff val="0"/>
              <a:lumOff val="0"/>
              <a:alphaOff val="0"/>
            </a:schemeClr>
          </a:lnRef>
          <a:fillRef idx="1">
            <a:schemeClr val="accent2">
              <a:tint val="40000"/>
              <a:hueOff val="0"/>
              <a:satOff val="0"/>
              <a:lumOff val="0"/>
              <a:alphaOff val="0"/>
            </a:schemeClr>
          </a:fillRef>
          <a:effectRef idx="2">
            <a:schemeClr val="accent2">
              <a:tint val="4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14" name="矩形 13">
            <a:extLst>
              <a:ext uri="{FF2B5EF4-FFF2-40B4-BE49-F238E27FC236}">
                <a16:creationId xmlns:a16="http://schemas.microsoft.com/office/drawing/2014/main" id="{81C11BA6-271B-4DE7-3AFE-A8E251259D7D}"/>
              </a:ext>
            </a:extLst>
          </p:cNvPr>
          <p:cNvSpPr/>
          <p:nvPr/>
        </p:nvSpPr>
        <p:spPr>
          <a:xfrm>
            <a:off x="1210716" y="4220542"/>
            <a:ext cx="588841" cy="588841"/>
          </a:xfrm>
          <a:prstGeom prst="rect">
            <a:avLst/>
          </a:prstGeom>
          <a:blipFill rotWithShape="1">
            <a:blip r:embed="rId4">
              <a:extLst>
                <a:ext uri="{96DAC541-7B7A-43D3-8B79-37D633B846F1}">
                  <asvg:svgBlip xmlns:asvg="http://schemas.microsoft.com/office/drawing/2016/SVG/main" r:embed="rId7"/>
                </a:ext>
              </a:extLst>
            </a:blip>
            <a:srcRect/>
            <a:stretch>
              <a:fillRect/>
            </a:stretch>
          </a:blipFill>
        </p:spPr>
        <p:style>
          <a:lnRef idx="0">
            <a:schemeClr val="accent2">
              <a:shade val="80000"/>
              <a:hueOff val="0"/>
              <a:satOff val="0"/>
              <a:lumOff val="0"/>
              <a:alphaOff val="0"/>
            </a:schemeClr>
          </a:lnRef>
          <a:fillRef idx="3">
            <a:scrgbClr r="0" g="0" b="0"/>
          </a:fillRef>
          <a:effectRef idx="3">
            <a:schemeClr val="lt1">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16" name="矩形 15">
            <a:extLst>
              <a:ext uri="{FF2B5EF4-FFF2-40B4-BE49-F238E27FC236}">
                <a16:creationId xmlns:a16="http://schemas.microsoft.com/office/drawing/2014/main" id="{04B6A4F6-2358-BDEE-5A04-FCA4C0EDA159}"/>
              </a:ext>
            </a:extLst>
          </p:cNvPr>
          <p:cNvSpPr/>
          <p:nvPr/>
        </p:nvSpPr>
        <p:spPr>
          <a:xfrm>
            <a:off x="1210716" y="5454301"/>
            <a:ext cx="588841" cy="588841"/>
          </a:xfrm>
          <a:prstGeom prst="rect">
            <a:avLst/>
          </a:prstGeom>
          <a:blipFill rotWithShape="1">
            <a:blip r:embed="rId4">
              <a:extLst>
                <a:ext uri="{96DAC541-7B7A-43D3-8B79-37D633B846F1}">
                  <asvg:svgBlip xmlns:asvg="http://schemas.microsoft.com/office/drawing/2016/SVG/main" r:embed="rId7"/>
                </a:ext>
              </a:extLst>
            </a:blip>
            <a:srcRect/>
            <a:stretch>
              <a:fillRect/>
            </a:stretch>
          </a:blipFill>
        </p:spPr>
        <p:style>
          <a:lnRef idx="0">
            <a:schemeClr val="accent2">
              <a:shade val="80000"/>
              <a:hueOff val="0"/>
              <a:satOff val="0"/>
              <a:lumOff val="0"/>
              <a:alphaOff val="0"/>
            </a:schemeClr>
          </a:lnRef>
          <a:fillRef idx="3">
            <a:scrgbClr r="0" g="0" b="0"/>
          </a:fillRef>
          <a:effectRef idx="3">
            <a:schemeClr val="lt1">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19" name="任意多边形: 形状 18">
            <a:extLst>
              <a:ext uri="{FF2B5EF4-FFF2-40B4-BE49-F238E27FC236}">
                <a16:creationId xmlns:a16="http://schemas.microsoft.com/office/drawing/2014/main" id="{A67ED48D-8B1F-51AF-A4F8-52081E7CB319}"/>
              </a:ext>
            </a:extLst>
          </p:cNvPr>
          <p:cNvSpPr/>
          <p:nvPr/>
        </p:nvSpPr>
        <p:spPr>
          <a:xfrm>
            <a:off x="2017531" y="4069883"/>
            <a:ext cx="4296446" cy="1070620"/>
          </a:xfrm>
          <a:custGeom>
            <a:avLst/>
            <a:gdLst>
              <a:gd name="connsiteX0" fmla="*/ 0 w 3718019"/>
              <a:gd name="connsiteY0" fmla="*/ 0 h 1070620"/>
              <a:gd name="connsiteX1" fmla="*/ 3718019 w 3718019"/>
              <a:gd name="connsiteY1" fmla="*/ 0 h 1070620"/>
              <a:gd name="connsiteX2" fmla="*/ 3718019 w 3718019"/>
              <a:gd name="connsiteY2" fmla="*/ 1070620 h 1070620"/>
              <a:gd name="connsiteX3" fmla="*/ 0 w 3718019"/>
              <a:gd name="connsiteY3" fmla="*/ 1070620 h 1070620"/>
              <a:gd name="connsiteX4" fmla="*/ 0 w 3718019"/>
              <a:gd name="connsiteY4" fmla="*/ 0 h 107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8019" h="1070620">
                <a:moveTo>
                  <a:pt x="0" y="0"/>
                </a:moveTo>
                <a:lnTo>
                  <a:pt x="3718019" y="0"/>
                </a:lnTo>
                <a:lnTo>
                  <a:pt x="3718019" y="1070620"/>
                </a:lnTo>
                <a:lnTo>
                  <a:pt x="0" y="10706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3307" tIns="113307" rIns="113307" bIns="113307" numCol="1" spcCol="1270" rtlCol="0" anchor="ctr" anchorCtr="0">
            <a:noAutofit/>
          </a:bodyPr>
          <a:lstStyle/>
          <a:p>
            <a:pPr marL="0" lvl="0" indent="0" algn="l" defTabSz="1111250">
              <a:lnSpc>
                <a:spcPct val="100000"/>
              </a:lnSpc>
              <a:spcBef>
                <a:spcPct val="0"/>
              </a:spcBef>
              <a:spcAft>
                <a:spcPct val="35000"/>
              </a:spcAft>
              <a:buNone/>
            </a:pPr>
            <a:r>
              <a:rPr lang="en-US" altLang="zh-CN" sz="2500" kern="1200" noProof="0" dirty="0">
                <a:latin typeface="Microsoft YaHei UI" panose="020B0503020204020204" pitchFamily="34" charset="-122"/>
                <a:ea typeface="Microsoft YaHei UI" panose="020B0503020204020204" pitchFamily="34" charset="-122"/>
              </a:rPr>
              <a:t>part</a:t>
            </a:r>
            <a:r>
              <a:rPr lang="zh-CN" altLang="en-US" sz="2500" kern="1200" noProof="0" dirty="0">
                <a:latin typeface="Microsoft YaHei UI" panose="020B0503020204020204" pitchFamily="34" charset="-122"/>
                <a:ea typeface="Microsoft YaHei UI" panose="020B0503020204020204" pitchFamily="34" charset="-122"/>
              </a:rPr>
              <a:t> </a:t>
            </a:r>
            <a:r>
              <a:rPr lang="en-US" altLang="zh-CN" sz="2500" dirty="0">
                <a:latin typeface="Microsoft YaHei UI" panose="020B0503020204020204" pitchFamily="34" charset="-122"/>
                <a:ea typeface="Microsoft YaHei UI" panose="020B0503020204020204" pitchFamily="34" charset="-122"/>
              </a:rPr>
              <a:t>3</a:t>
            </a:r>
            <a:r>
              <a:rPr lang="en-US" altLang="zh-CN" sz="2500" kern="1200" noProof="0" dirty="0">
                <a:latin typeface="Microsoft YaHei UI" panose="020B0503020204020204" pitchFamily="34" charset="-122"/>
                <a:ea typeface="Microsoft YaHei UI" panose="020B0503020204020204" pitchFamily="34" charset="-122"/>
              </a:rPr>
              <a:t>. </a:t>
            </a:r>
            <a:r>
              <a:rPr lang="en-US" altLang="zh-CN" sz="2500" dirty="0">
                <a:latin typeface="Microsoft YaHei UI" panose="020B0503020204020204" pitchFamily="34" charset="-122"/>
                <a:ea typeface="Microsoft YaHei UI" panose="020B0503020204020204" pitchFamily="34" charset="-122"/>
              </a:rPr>
              <a:t>IGMP</a:t>
            </a:r>
            <a:r>
              <a:rPr lang="zh-CN" altLang="en-US" sz="2500" dirty="0">
                <a:latin typeface="Microsoft YaHei UI" panose="020B0503020204020204" pitchFamily="34" charset="-122"/>
                <a:ea typeface="Microsoft YaHei UI" panose="020B0503020204020204" pitchFamily="34" charset="-122"/>
              </a:rPr>
              <a:t>协议和</a:t>
            </a:r>
            <a:r>
              <a:rPr lang="en-US" altLang="zh-CN" sz="2500" dirty="0">
                <a:latin typeface="Microsoft YaHei UI" panose="020B0503020204020204" pitchFamily="34" charset="-122"/>
                <a:ea typeface="Microsoft YaHei UI" panose="020B0503020204020204" pitchFamily="34" charset="-122"/>
              </a:rPr>
              <a:t>	IGMP Snooping</a:t>
            </a:r>
            <a:r>
              <a:rPr lang="en-US" altLang="zh-CN" sz="2500" kern="1200" noProof="0" dirty="0">
                <a:latin typeface="Microsoft YaHei UI" panose="020B0503020204020204" pitchFamily="34" charset="-122"/>
                <a:ea typeface="Microsoft YaHei UI" panose="020B0503020204020204" pitchFamily="34" charset="-122"/>
              </a:rPr>
              <a:t> </a:t>
            </a:r>
            <a:endParaRPr lang="zh-CN" altLang="en-US" sz="2500" kern="1200" noProof="0" dirty="0">
              <a:latin typeface="Microsoft YaHei UI" panose="020B0503020204020204" pitchFamily="34" charset="-122"/>
              <a:ea typeface="Microsoft YaHei UI" panose="020B0503020204020204" pitchFamily="34" charset="-122"/>
            </a:endParaRPr>
          </a:p>
        </p:txBody>
      </p:sp>
      <p:sp>
        <p:nvSpPr>
          <p:cNvPr id="21" name="任意多边形: 形状 20">
            <a:extLst>
              <a:ext uri="{FF2B5EF4-FFF2-40B4-BE49-F238E27FC236}">
                <a16:creationId xmlns:a16="http://schemas.microsoft.com/office/drawing/2014/main" id="{3E69F7A6-38DB-9671-0711-02EC460F2EBB}"/>
              </a:ext>
            </a:extLst>
          </p:cNvPr>
          <p:cNvSpPr/>
          <p:nvPr/>
        </p:nvSpPr>
        <p:spPr>
          <a:xfrm>
            <a:off x="2082095" y="5191561"/>
            <a:ext cx="3718019" cy="1070620"/>
          </a:xfrm>
          <a:custGeom>
            <a:avLst/>
            <a:gdLst>
              <a:gd name="connsiteX0" fmla="*/ 0 w 3718019"/>
              <a:gd name="connsiteY0" fmla="*/ 0 h 1070620"/>
              <a:gd name="connsiteX1" fmla="*/ 3718019 w 3718019"/>
              <a:gd name="connsiteY1" fmla="*/ 0 h 1070620"/>
              <a:gd name="connsiteX2" fmla="*/ 3718019 w 3718019"/>
              <a:gd name="connsiteY2" fmla="*/ 1070620 h 1070620"/>
              <a:gd name="connsiteX3" fmla="*/ 0 w 3718019"/>
              <a:gd name="connsiteY3" fmla="*/ 1070620 h 1070620"/>
              <a:gd name="connsiteX4" fmla="*/ 0 w 3718019"/>
              <a:gd name="connsiteY4" fmla="*/ 0 h 107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8019" h="1070620">
                <a:moveTo>
                  <a:pt x="0" y="0"/>
                </a:moveTo>
                <a:lnTo>
                  <a:pt x="3718019" y="0"/>
                </a:lnTo>
                <a:lnTo>
                  <a:pt x="3718019" y="1070620"/>
                </a:lnTo>
                <a:lnTo>
                  <a:pt x="0" y="10706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3307" tIns="113307" rIns="113307" bIns="113307" numCol="1" spcCol="1270" rtlCol="0" anchor="ctr" anchorCtr="0">
            <a:noAutofit/>
          </a:bodyPr>
          <a:lstStyle/>
          <a:p>
            <a:pPr marL="0" lvl="0" indent="0" algn="l" defTabSz="1111250">
              <a:lnSpc>
                <a:spcPct val="100000"/>
              </a:lnSpc>
              <a:spcBef>
                <a:spcPct val="0"/>
              </a:spcBef>
              <a:spcAft>
                <a:spcPct val="35000"/>
              </a:spcAft>
              <a:buNone/>
            </a:pPr>
            <a:r>
              <a:rPr lang="en-US" altLang="zh-CN" sz="2500" kern="1200" noProof="0" dirty="0">
                <a:latin typeface="Microsoft YaHei UI" panose="020B0503020204020204" pitchFamily="34" charset="-122"/>
                <a:ea typeface="Microsoft YaHei UI" panose="020B0503020204020204" pitchFamily="34" charset="-122"/>
              </a:rPr>
              <a:t>part</a:t>
            </a:r>
            <a:r>
              <a:rPr lang="zh-CN" altLang="en-US" sz="2500" kern="1200" noProof="0" dirty="0">
                <a:latin typeface="Microsoft YaHei UI" panose="020B0503020204020204" pitchFamily="34" charset="-122"/>
                <a:ea typeface="Microsoft YaHei UI" panose="020B0503020204020204" pitchFamily="34" charset="-122"/>
              </a:rPr>
              <a:t> </a:t>
            </a:r>
            <a:r>
              <a:rPr lang="en-US" altLang="zh-CN" sz="2500" dirty="0">
                <a:latin typeface="Microsoft YaHei UI" panose="020B0503020204020204" pitchFamily="34" charset="-122"/>
                <a:ea typeface="Microsoft YaHei UI" panose="020B0503020204020204" pitchFamily="34" charset="-122"/>
              </a:rPr>
              <a:t>4</a:t>
            </a:r>
            <a:r>
              <a:rPr lang="en-US" altLang="zh-CN" sz="2500" kern="1200" noProof="0" dirty="0">
                <a:latin typeface="Microsoft YaHei UI" panose="020B0503020204020204" pitchFamily="34" charset="-122"/>
                <a:ea typeface="Microsoft YaHei UI" panose="020B0503020204020204" pitchFamily="34" charset="-122"/>
              </a:rPr>
              <a:t>. </a:t>
            </a:r>
            <a:r>
              <a:rPr lang="en-US" altLang="zh-CN" sz="2500" dirty="0">
                <a:latin typeface="Microsoft YaHei UI" panose="020B0503020204020204" pitchFamily="34" charset="-122"/>
                <a:ea typeface="Microsoft YaHei UI" panose="020B0503020204020204" pitchFamily="34" charset="-122"/>
              </a:rPr>
              <a:t>VLC</a:t>
            </a:r>
            <a:r>
              <a:rPr lang="zh-CN" altLang="en-US" sz="2500" dirty="0">
                <a:latin typeface="Microsoft YaHei UI" panose="020B0503020204020204" pitchFamily="34" charset="-122"/>
                <a:ea typeface="Microsoft YaHei UI" panose="020B0503020204020204" pitchFamily="34" charset="-122"/>
              </a:rPr>
              <a:t>搭建组播流服务器</a:t>
            </a:r>
            <a:r>
              <a:rPr lang="en-US" altLang="zh-CN" sz="2500" kern="1200" noProof="0" dirty="0">
                <a:latin typeface="Microsoft YaHei UI" panose="020B0503020204020204" pitchFamily="34" charset="-122"/>
                <a:ea typeface="Microsoft YaHei UI" panose="020B0503020204020204" pitchFamily="34" charset="-122"/>
              </a:rPr>
              <a:t> </a:t>
            </a:r>
            <a:endParaRPr lang="zh-CN" altLang="en-US" sz="2500" kern="1200" noProof="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9849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37BB364-4E7C-4A74-9C1B-A29DA61C1487}"/>
              </a:ext>
            </a:extLst>
          </p:cNvPr>
          <p:cNvSpPr>
            <a:spLocks noGrp="1"/>
          </p:cNvSpPr>
          <p:nvPr>
            <p:ph type="sldNum" sz="quarter" idx="12"/>
          </p:nvPr>
        </p:nvSpPr>
        <p:spPr/>
        <p:txBody>
          <a:bodyPr/>
          <a:lstStyle/>
          <a:p>
            <a:fld id="{3A98EE3D-8CD1-4C3F-BD1C-C98C9596463C}" type="slidenum">
              <a:rPr lang="en-US" altLang="zh-CN" smtClean="0"/>
              <a:pPr/>
              <a:t>20</a:t>
            </a:fld>
            <a:endParaRPr lang="zh-CN" altLang="en-US" dirty="0"/>
          </a:p>
        </p:txBody>
      </p:sp>
      <p:sp>
        <p:nvSpPr>
          <p:cNvPr id="29" name="标题 4">
            <a:extLst>
              <a:ext uri="{FF2B5EF4-FFF2-40B4-BE49-F238E27FC236}">
                <a16:creationId xmlns:a16="http://schemas.microsoft.com/office/drawing/2014/main" id="{2C9DFBED-0159-4EAC-AAAF-5AA47CA2F8AE}"/>
              </a:ext>
            </a:extLst>
          </p:cNvPr>
          <p:cNvSpPr>
            <a:spLocks noGrp="1"/>
          </p:cNvSpPr>
          <p:nvPr>
            <p:ph type="title"/>
          </p:nvPr>
        </p:nvSpPr>
        <p:spPr/>
        <p:txBody>
          <a:bodyPr/>
          <a:lstStyle/>
          <a:p>
            <a:r>
              <a:rPr lang="en-US" altLang="zh-CN" dirty="0"/>
              <a:t>3.1	</a:t>
            </a:r>
            <a:r>
              <a:rPr lang="en-US" altLang="zh-CN" dirty="0">
                <a:solidFill>
                  <a:srgbClr val="333333"/>
                </a:solidFill>
                <a:latin typeface="黑体" panose="02010609060101010101" pitchFamily="49" charset="-122"/>
                <a:ea typeface="黑体" panose="02010609060101010101" pitchFamily="49" charset="-122"/>
              </a:rPr>
              <a:t>IGMP</a:t>
            </a:r>
            <a:r>
              <a:rPr lang="zh-CN" altLang="en-US" dirty="0">
                <a:solidFill>
                  <a:srgbClr val="333333"/>
                </a:solidFill>
                <a:latin typeface="黑体" panose="02010609060101010101" pitchFamily="49" charset="-122"/>
                <a:ea typeface="黑体" panose="02010609060101010101" pitchFamily="49" charset="-122"/>
              </a:rPr>
              <a:t>协议</a:t>
            </a:r>
            <a:r>
              <a:rPr lang="en-US" altLang="zh-CN" dirty="0"/>
              <a:t>	</a:t>
            </a:r>
            <a:r>
              <a:rPr lang="zh-CN" altLang="en-US" dirty="0"/>
              <a:t> </a:t>
            </a:r>
          </a:p>
        </p:txBody>
      </p:sp>
      <p:sp>
        <p:nvSpPr>
          <p:cNvPr id="2" name="文本框 1">
            <a:extLst>
              <a:ext uri="{FF2B5EF4-FFF2-40B4-BE49-F238E27FC236}">
                <a16:creationId xmlns:a16="http://schemas.microsoft.com/office/drawing/2014/main" id="{B161A68B-2167-1144-EA6C-185B24C98D67}"/>
              </a:ext>
            </a:extLst>
          </p:cNvPr>
          <p:cNvSpPr txBox="1"/>
          <p:nvPr/>
        </p:nvSpPr>
        <p:spPr>
          <a:xfrm>
            <a:off x="274749" y="1296537"/>
            <a:ext cx="11642502" cy="830997"/>
          </a:xfrm>
          <a:prstGeom prst="rect">
            <a:avLst/>
          </a:prstGeom>
          <a:noFill/>
        </p:spPr>
        <p:txBody>
          <a:bodyPr wrap="square" rtlCol="0">
            <a:spAutoFit/>
          </a:bodyPr>
          <a:lstStyle/>
          <a:p>
            <a:r>
              <a:rPr lang="en-US" altLang="zh-CN" sz="2400" b="0" i="0" dirty="0">
                <a:solidFill>
                  <a:srgbClr val="000000"/>
                </a:solidFill>
                <a:effectLst/>
                <a:latin typeface="PingFangSC-Light"/>
              </a:rPr>
              <a:t>IGMPv3 </a:t>
            </a:r>
            <a:r>
              <a:rPr lang="zh-CN" altLang="en-US" sz="2400" b="0" i="0" dirty="0">
                <a:solidFill>
                  <a:srgbClr val="000000"/>
                </a:solidFill>
                <a:effectLst/>
                <a:latin typeface="PingFangSC-Light"/>
              </a:rPr>
              <a:t>在兼容和继承</a:t>
            </a:r>
            <a:r>
              <a:rPr lang="en-US" altLang="zh-CN" sz="2400" b="0" i="0" dirty="0">
                <a:solidFill>
                  <a:srgbClr val="000000"/>
                </a:solidFill>
                <a:effectLst/>
                <a:latin typeface="PingFangSC-Light"/>
              </a:rPr>
              <a:t>IGMPv1 </a:t>
            </a:r>
            <a:r>
              <a:rPr lang="zh-CN" altLang="en-US" sz="2400" b="0" i="0" dirty="0">
                <a:solidFill>
                  <a:srgbClr val="000000"/>
                </a:solidFill>
                <a:effectLst/>
                <a:latin typeface="PingFangSC-Light"/>
              </a:rPr>
              <a:t>和</a:t>
            </a:r>
            <a:r>
              <a:rPr lang="en-US" altLang="zh-CN" sz="2400" b="0" i="0" dirty="0">
                <a:solidFill>
                  <a:srgbClr val="000000"/>
                </a:solidFill>
                <a:effectLst/>
                <a:latin typeface="PingFangSC-Light"/>
              </a:rPr>
              <a:t>IGMPv2 </a:t>
            </a:r>
            <a:r>
              <a:rPr lang="zh-CN" altLang="en-US" sz="2400" b="0" i="0" dirty="0">
                <a:solidFill>
                  <a:srgbClr val="000000"/>
                </a:solidFill>
                <a:effectLst/>
                <a:latin typeface="PingFangSC-Light"/>
              </a:rPr>
              <a:t>的基础上，进一步增强了主机的控制能力，并增强了查询和报告报文的功能。</a:t>
            </a:r>
            <a:endParaRPr lang="zh-CN" altLang="en-US" sz="2400" dirty="0"/>
          </a:p>
        </p:txBody>
      </p:sp>
      <p:graphicFrame>
        <p:nvGraphicFramePr>
          <p:cNvPr id="11" name="对象 10">
            <a:extLst>
              <a:ext uri="{FF2B5EF4-FFF2-40B4-BE49-F238E27FC236}">
                <a16:creationId xmlns:a16="http://schemas.microsoft.com/office/drawing/2014/main" id="{18BAB286-76A8-372E-372A-17F304DF8AD1}"/>
              </a:ext>
            </a:extLst>
          </p:cNvPr>
          <p:cNvGraphicFramePr>
            <a:graphicFrameLocks noChangeAspect="1"/>
          </p:cNvGraphicFramePr>
          <p:nvPr>
            <p:extLst>
              <p:ext uri="{D42A27DB-BD31-4B8C-83A1-F6EECF244321}">
                <p14:modId xmlns:p14="http://schemas.microsoft.com/office/powerpoint/2010/main" val="4169177976"/>
              </p:ext>
            </p:extLst>
          </p:nvPr>
        </p:nvGraphicFramePr>
        <p:xfrm>
          <a:off x="2534990" y="3158682"/>
          <a:ext cx="2384739" cy="2161170"/>
        </p:xfrm>
        <a:graphic>
          <a:graphicData uri="http://schemas.openxmlformats.org/presentationml/2006/ole">
            <mc:AlternateContent xmlns:mc="http://schemas.openxmlformats.org/markup-compatibility/2006">
              <mc:Choice xmlns:v="urn:schemas-microsoft-com:vml" Requires="v">
                <p:oleObj name="Document" showAsIcon="1" r:id="rId3" imgW="914400" imgH="828715" progId="Word.Document.12">
                  <p:embed/>
                </p:oleObj>
              </mc:Choice>
              <mc:Fallback>
                <p:oleObj name="Document" showAsIcon="1" r:id="rId3" imgW="914400" imgH="828715" progId="Word.Document.12">
                  <p:embed/>
                  <p:pic>
                    <p:nvPicPr>
                      <p:cNvPr id="5" name="对象 4">
                        <a:extLst>
                          <a:ext uri="{FF2B5EF4-FFF2-40B4-BE49-F238E27FC236}">
                            <a16:creationId xmlns:a16="http://schemas.microsoft.com/office/drawing/2014/main" id="{FC56F31F-3C69-C84C-7B00-F33EB4D1EE64}"/>
                          </a:ext>
                        </a:extLst>
                      </p:cNvPr>
                      <p:cNvPicPr/>
                      <p:nvPr/>
                    </p:nvPicPr>
                    <p:blipFill>
                      <a:blip r:embed="rId4"/>
                      <a:stretch>
                        <a:fillRect/>
                      </a:stretch>
                    </p:blipFill>
                    <p:spPr>
                      <a:xfrm>
                        <a:off x="2534990" y="3158682"/>
                        <a:ext cx="2384739" cy="2161170"/>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A649379A-BFC2-E553-097D-2EB4A5BE39B2}"/>
              </a:ext>
            </a:extLst>
          </p:cNvPr>
          <p:cNvGraphicFramePr>
            <a:graphicFrameLocks noChangeAspect="1"/>
          </p:cNvGraphicFramePr>
          <p:nvPr>
            <p:extLst>
              <p:ext uri="{D42A27DB-BD31-4B8C-83A1-F6EECF244321}">
                <p14:modId xmlns:p14="http://schemas.microsoft.com/office/powerpoint/2010/main" val="321861416"/>
              </p:ext>
            </p:extLst>
          </p:nvPr>
        </p:nvGraphicFramePr>
        <p:xfrm>
          <a:off x="8070762" y="3158682"/>
          <a:ext cx="1987638" cy="1955124"/>
        </p:xfrm>
        <a:graphic>
          <a:graphicData uri="http://schemas.openxmlformats.org/presentationml/2006/ole">
            <mc:AlternateContent xmlns:mc="http://schemas.openxmlformats.org/markup-compatibility/2006">
              <mc:Choice xmlns:v="urn:schemas-microsoft-com:vml" Requires="v">
                <p:oleObj name="Document" showAsIcon="1" r:id="rId5" imgW="914400" imgH="828715" progId="Word.Document.12">
                  <p:embed/>
                </p:oleObj>
              </mc:Choice>
              <mc:Fallback>
                <p:oleObj name="Document" showAsIcon="1" r:id="rId5" imgW="914400" imgH="828715" progId="Word.Document.12">
                  <p:embed/>
                  <p:pic>
                    <p:nvPicPr>
                      <p:cNvPr id="0" name=""/>
                      <p:cNvPicPr/>
                      <p:nvPr/>
                    </p:nvPicPr>
                    <p:blipFill>
                      <a:blip r:embed="rId6"/>
                      <a:stretch>
                        <a:fillRect/>
                      </a:stretch>
                    </p:blipFill>
                    <p:spPr>
                      <a:xfrm>
                        <a:off x="8070762" y="3158682"/>
                        <a:ext cx="1987638" cy="1955124"/>
                      </a:xfrm>
                      <a:prstGeom prst="rect">
                        <a:avLst/>
                      </a:prstGeom>
                    </p:spPr>
                  </p:pic>
                </p:oleObj>
              </mc:Fallback>
            </mc:AlternateContent>
          </a:graphicData>
        </a:graphic>
      </p:graphicFrame>
    </p:spTree>
    <p:extLst>
      <p:ext uri="{BB962C8B-B14F-4D97-AF65-F5344CB8AC3E}">
        <p14:creationId xmlns:p14="http://schemas.microsoft.com/office/powerpoint/2010/main" val="2654922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37BB364-4E7C-4A74-9C1B-A29DA61C1487}"/>
              </a:ext>
            </a:extLst>
          </p:cNvPr>
          <p:cNvSpPr>
            <a:spLocks noGrp="1"/>
          </p:cNvSpPr>
          <p:nvPr>
            <p:ph type="sldNum" sz="quarter" idx="12"/>
          </p:nvPr>
        </p:nvSpPr>
        <p:spPr/>
        <p:txBody>
          <a:bodyPr/>
          <a:lstStyle/>
          <a:p>
            <a:fld id="{3A98EE3D-8CD1-4C3F-BD1C-C98C9596463C}" type="slidenum">
              <a:rPr lang="en-US" altLang="zh-CN" smtClean="0"/>
              <a:pPr/>
              <a:t>21</a:t>
            </a:fld>
            <a:endParaRPr lang="zh-CN" altLang="en-US" dirty="0"/>
          </a:p>
        </p:txBody>
      </p:sp>
      <p:sp>
        <p:nvSpPr>
          <p:cNvPr id="29" name="标题 4">
            <a:extLst>
              <a:ext uri="{FF2B5EF4-FFF2-40B4-BE49-F238E27FC236}">
                <a16:creationId xmlns:a16="http://schemas.microsoft.com/office/drawing/2014/main" id="{2C9DFBED-0159-4EAC-AAAF-5AA47CA2F8AE}"/>
              </a:ext>
            </a:extLst>
          </p:cNvPr>
          <p:cNvSpPr>
            <a:spLocks noGrp="1"/>
          </p:cNvSpPr>
          <p:nvPr>
            <p:ph type="title"/>
          </p:nvPr>
        </p:nvSpPr>
        <p:spPr/>
        <p:txBody>
          <a:bodyPr/>
          <a:lstStyle/>
          <a:p>
            <a:r>
              <a:rPr lang="en-US" altLang="zh-CN" dirty="0"/>
              <a:t>3.2	</a:t>
            </a:r>
            <a:r>
              <a:rPr lang="en-US" altLang="zh-CN"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rPr>
              <a:t>IGMP</a:t>
            </a:r>
            <a:r>
              <a:rPr lang="zh-CN" altLang="en-US"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rPr>
              <a:t>Snooping</a:t>
            </a:r>
            <a:endParaRPr lang="zh-CN" altLang="en-US"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226B9CEA-23CE-390A-E358-A81D4D32583F}"/>
              </a:ext>
            </a:extLst>
          </p:cNvPr>
          <p:cNvSpPr txBox="1"/>
          <p:nvPr/>
        </p:nvSpPr>
        <p:spPr>
          <a:xfrm>
            <a:off x="875762" y="1545465"/>
            <a:ext cx="10672745" cy="3600986"/>
          </a:xfrm>
          <a:prstGeom prst="rect">
            <a:avLst/>
          </a:prstGeom>
          <a:noFill/>
        </p:spPr>
        <p:txBody>
          <a:bodyPr wrap="square" rtlCol="0">
            <a:spAutoFit/>
          </a:bodyPr>
          <a:lstStyle/>
          <a:p>
            <a:r>
              <a:rPr lang="en-US" altLang="zh-CN" sz="3200" b="1" dirty="0">
                <a:ln/>
                <a:solidFill>
                  <a:schemeClr val="accent3"/>
                </a:solidFill>
              </a:rPr>
              <a:t>IGMP-Snooping</a:t>
            </a:r>
            <a:r>
              <a:rPr lang="zh-CN" altLang="en-US" sz="3200" b="1" dirty="0">
                <a:ln/>
                <a:solidFill>
                  <a:schemeClr val="accent3"/>
                </a:solidFill>
              </a:rPr>
              <a:t>概述：</a:t>
            </a:r>
            <a:endParaRPr lang="en-US" altLang="zh-CN" sz="3200" dirty="0"/>
          </a:p>
          <a:p>
            <a:r>
              <a:rPr lang="en-US" altLang="zh-CN" sz="2800" dirty="0"/>
              <a:t>IGMP Snooping (Internet Group Management </a:t>
            </a:r>
            <a:r>
              <a:rPr lang="en-US" altLang="zh-CN" sz="2800" dirty="0" err="1"/>
              <a:t>ProtocolSnooping</a:t>
            </a:r>
            <a:r>
              <a:rPr lang="en-US" altLang="zh-CN" sz="2800" dirty="0"/>
              <a:t>)</a:t>
            </a:r>
            <a:r>
              <a:rPr lang="zh-CN" altLang="en-US" sz="2800" dirty="0"/>
              <a:t>：</a:t>
            </a:r>
            <a:r>
              <a:rPr lang="en-US" altLang="zh-CN" sz="2800" dirty="0"/>
              <a:t>IGMP Snooping</a:t>
            </a:r>
            <a:r>
              <a:rPr lang="zh-CN" altLang="en-US" sz="2800" dirty="0"/>
              <a:t>，就是监听</a:t>
            </a:r>
            <a:r>
              <a:rPr lang="en-US" altLang="zh-CN" sz="2800" dirty="0"/>
              <a:t>IGMP</a:t>
            </a:r>
            <a:r>
              <a:rPr lang="zh-CN" altLang="en-US" sz="2800" dirty="0"/>
              <a:t>协议包，提取相应的信息，形成组播成员关系表，然后对组播业务按照组成员关系进行转发，保证组成员收到正确的的组播业务，而其余主机无法收到，从而管理和控制组播数据报文在数据链路层的转发。</a:t>
            </a:r>
            <a:r>
              <a:rPr lang="en-US" altLang="zh-CN" sz="2800" dirty="0"/>
              <a:t>IGMP Snooping</a:t>
            </a:r>
            <a:r>
              <a:rPr lang="zh-CN" altLang="en-US" sz="2800" dirty="0"/>
              <a:t>相对于路由器和主机是透明的，它仅仅监听两者之间的</a:t>
            </a:r>
            <a:r>
              <a:rPr lang="en-US" altLang="zh-CN" sz="2800" dirty="0"/>
              <a:t>IGMP</a:t>
            </a:r>
            <a:r>
              <a:rPr lang="zh-CN" altLang="en-US" sz="2800" dirty="0"/>
              <a:t>报文，来建立自己的组播成员关系表。</a:t>
            </a:r>
          </a:p>
        </p:txBody>
      </p:sp>
    </p:spTree>
    <p:extLst>
      <p:ext uri="{BB962C8B-B14F-4D97-AF65-F5344CB8AC3E}">
        <p14:creationId xmlns:p14="http://schemas.microsoft.com/office/powerpoint/2010/main" val="702835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37BB364-4E7C-4A74-9C1B-A29DA61C1487}"/>
              </a:ext>
            </a:extLst>
          </p:cNvPr>
          <p:cNvSpPr>
            <a:spLocks noGrp="1"/>
          </p:cNvSpPr>
          <p:nvPr>
            <p:ph type="sldNum" sz="quarter" idx="12"/>
          </p:nvPr>
        </p:nvSpPr>
        <p:spPr/>
        <p:txBody>
          <a:bodyPr/>
          <a:lstStyle/>
          <a:p>
            <a:fld id="{3A98EE3D-8CD1-4C3F-BD1C-C98C9596463C}" type="slidenum">
              <a:rPr lang="en-US" altLang="zh-CN" smtClean="0"/>
              <a:pPr/>
              <a:t>22</a:t>
            </a:fld>
            <a:endParaRPr lang="zh-CN" altLang="en-US" dirty="0"/>
          </a:p>
        </p:txBody>
      </p:sp>
      <p:sp>
        <p:nvSpPr>
          <p:cNvPr id="29" name="标题 4">
            <a:extLst>
              <a:ext uri="{FF2B5EF4-FFF2-40B4-BE49-F238E27FC236}">
                <a16:creationId xmlns:a16="http://schemas.microsoft.com/office/drawing/2014/main" id="{2C9DFBED-0159-4EAC-AAAF-5AA47CA2F8AE}"/>
              </a:ext>
            </a:extLst>
          </p:cNvPr>
          <p:cNvSpPr>
            <a:spLocks noGrp="1"/>
          </p:cNvSpPr>
          <p:nvPr>
            <p:ph type="title"/>
          </p:nvPr>
        </p:nvSpPr>
        <p:spPr/>
        <p:txBody>
          <a:bodyPr/>
          <a:lstStyle/>
          <a:p>
            <a:r>
              <a:rPr lang="en-US" altLang="zh-CN" dirty="0"/>
              <a:t>3.2	</a:t>
            </a:r>
            <a:r>
              <a:rPr lang="en-US" altLang="zh-CN"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rPr>
              <a:t>IGMP</a:t>
            </a:r>
            <a:r>
              <a:rPr lang="zh-CN" altLang="en-US"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rPr>
              <a:t>Snooping</a:t>
            </a:r>
            <a:endParaRPr lang="zh-CN" altLang="en-US" dirty="0">
              <a:latin typeface="Times New Roman" panose="02020603050405020304" pitchFamily="18" charset="0"/>
              <a:cs typeface="Times New Roman" panose="02020603050405020304" pitchFamily="18" charset="0"/>
            </a:endParaRPr>
          </a:p>
        </p:txBody>
      </p:sp>
      <p:graphicFrame>
        <p:nvGraphicFramePr>
          <p:cNvPr id="8" name="图示 7">
            <a:extLst>
              <a:ext uri="{FF2B5EF4-FFF2-40B4-BE49-F238E27FC236}">
                <a16:creationId xmlns:a16="http://schemas.microsoft.com/office/drawing/2014/main" id="{99279CE5-0C5F-16E1-EE36-36204AD5C411}"/>
              </a:ext>
            </a:extLst>
          </p:cNvPr>
          <p:cNvGraphicFramePr/>
          <p:nvPr>
            <p:extLst>
              <p:ext uri="{D42A27DB-BD31-4B8C-83A1-F6EECF244321}">
                <p14:modId xmlns:p14="http://schemas.microsoft.com/office/powerpoint/2010/main" val="1836063737"/>
              </p:ext>
            </p:extLst>
          </p:nvPr>
        </p:nvGraphicFramePr>
        <p:xfrm>
          <a:off x="653118" y="2106657"/>
          <a:ext cx="10586434" cy="43401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a:extLst>
              <a:ext uri="{FF2B5EF4-FFF2-40B4-BE49-F238E27FC236}">
                <a16:creationId xmlns:a16="http://schemas.microsoft.com/office/drawing/2014/main" id="{566E9876-58BD-BC4C-3A06-68C3C8C7905D}"/>
              </a:ext>
            </a:extLst>
          </p:cNvPr>
          <p:cNvSpPr/>
          <p:nvPr/>
        </p:nvSpPr>
        <p:spPr>
          <a:xfrm>
            <a:off x="653118" y="1279867"/>
            <a:ext cx="8682185" cy="923330"/>
          </a:xfrm>
          <a:prstGeom prst="rect">
            <a:avLst/>
          </a:prstGeom>
          <a:noFill/>
        </p:spPr>
        <p:txBody>
          <a:bodyPr wrap="none" lIns="91440" tIns="45720" rIns="91440" bIns="45720">
            <a:spAutoFit/>
          </a:bodyPr>
          <a:lstStyle/>
          <a:p>
            <a:pPr lvl="0"/>
            <a:r>
              <a:rPr lang="zh-CN" altLang="zh-CN" sz="5400" dirty="0"/>
              <a:t>引入</a:t>
            </a:r>
            <a:r>
              <a:rPr lang="en-US" altLang="zh-CN" sz="5400" dirty="0"/>
              <a:t>IGMP Snooping</a:t>
            </a:r>
            <a:r>
              <a:rPr lang="zh-CN" altLang="zh-CN" sz="5400" dirty="0"/>
              <a:t>的原因</a:t>
            </a:r>
            <a:r>
              <a:rPr lang="zh-CN" altLang="en-US" sz="5400" dirty="0"/>
              <a:t>：</a:t>
            </a:r>
            <a:endParaRPr lang="zh-CN" altLang="zh-CN" sz="5400" dirty="0"/>
          </a:p>
        </p:txBody>
      </p:sp>
    </p:spTree>
    <p:extLst>
      <p:ext uri="{BB962C8B-B14F-4D97-AF65-F5344CB8AC3E}">
        <p14:creationId xmlns:p14="http://schemas.microsoft.com/office/powerpoint/2010/main" val="3828925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37BB364-4E7C-4A74-9C1B-A29DA61C1487}"/>
              </a:ext>
            </a:extLst>
          </p:cNvPr>
          <p:cNvSpPr>
            <a:spLocks noGrp="1"/>
          </p:cNvSpPr>
          <p:nvPr>
            <p:ph type="sldNum" sz="quarter" idx="12"/>
          </p:nvPr>
        </p:nvSpPr>
        <p:spPr/>
        <p:txBody>
          <a:bodyPr/>
          <a:lstStyle/>
          <a:p>
            <a:fld id="{3A98EE3D-8CD1-4C3F-BD1C-C98C9596463C}" type="slidenum">
              <a:rPr lang="en-US" altLang="zh-CN" smtClean="0"/>
              <a:pPr/>
              <a:t>23</a:t>
            </a:fld>
            <a:endParaRPr lang="zh-CN" altLang="en-US" dirty="0"/>
          </a:p>
        </p:txBody>
      </p:sp>
      <p:sp>
        <p:nvSpPr>
          <p:cNvPr id="29" name="标题 4">
            <a:extLst>
              <a:ext uri="{FF2B5EF4-FFF2-40B4-BE49-F238E27FC236}">
                <a16:creationId xmlns:a16="http://schemas.microsoft.com/office/drawing/2014/main" id="{2C9DFBED-0159-4EAC-AAAF-5AA47CA2F8AE}"/>
              </a:ext>
            </a:extLst>
          </p:cNvPr>
          <p:cNvSpPr>
            <a:spLocks noGrp="1"/>
          </p:cNvSpPr>
          <p:nvPr>
            <p:ph type="title"/>
          </p:nvPr>
        </p:nvSpPr>
        <p:spPr/>
        <p:txBody>
          <a:bodyPr/>
          <a:lstStyle/>
          <a:p>
            <a:r>
              <a:rPr lang="en-US" altLang="zh-CN" dirty="0"/>
              <a:t>3.2	</a:t>
            </a:r>
            <a:r>
              <a:rPr lang="en-US" altLang="zh-CN"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rPr>
              <a:t>IGMP</a:t>
            </a:r>
            <a:r>
              <a:rPr lang="zh-CN" altLang="en-US"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rPr>
              <a:t>Snooping</a:t>
            </a:r>
            <a:endParaRPr lang="zh-CN" altLang="en-US"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8590070B-B573-A1D4-6671-B44A9D3A6DF8}"/>
              </a:ext>
            </a:extLst>
          </p:cNvPr>
          <p:cNvSpPr/>
          <p:nvPr/>
        </p:nvSpPr>
        <p:spPr>
          <a:xfrm>
            <a:off x="510313" y="1486264"/>
            <a:ext cx="2954655" cy="923330"/>
          </a:xfrm>
          <a:prstGeom prst="rect">
            <a:avLst/>
          </a:prstGeom>
          <a:noFill/>
        </p:spPr>
        <p:txBody>
          <a:bodyPr wrap="none" lIns="91440" tIns="45720" rIns="91440" bIns="45720">
            <a:spAutoFit/>
          </a:bodyPr>
          <a:lstStyle/>
          <a:p>
            <a:pPr algn="ctr"/>
            <a:r>
              <a:rPr lang="zh-CN" altLang="en-US" sz="5400" b="0" cap="none" spc="0" dirty="0">
                <a:ln w="0"/>
                <a:solidFill>
                  <a:schemeClr val="accent1"/>
                </a:solidFill>
                <a:effectLst>
                  <a:outerShdw blurRad="38100" dist="25400" dir="5400000" algn="ctr" rotWithShape="0">
                    <a:srgbClr val="6E747A">
                      <a:alpha val="43000"/>
                    </a:srgbClr>
                  </a:outerShdw>
                </a:effectLst>
              </a:rPr>
              <a:t>基本原理</a:t>
            </a:r>
          </a:p>
        </p:txBody>
      </p:sp>
      <p:graphicFrame>
        <p:nvGraphicFramePr>
          <p:cNvPr id="5" name="图示 4">
            <a:extLst>
              <a:ext uri="{FF2B5EF4-FFF2-40B4-BE49-F238E27FC236}">
                <a16:creationId xmlns:a16="http://schemas.microsoft.com/office/drawing/2014/main" id="{0C1410FB-7E3B-7373-FE18-A5F972C48E37}"/>
              </a:ext>
            </a:extLst>
          </p:cNvPr>
          <p:cNvGraphicFramePr/>
          <p:nvPr>
            <p:extLst>
              <p:ext uri="{D42A27DB-BD31-4B8C-83A1-F6EECF244321}">
                <p14:modId xmlns:p14="http://schemas.microsoft.com/office/powerpoint/2010/main" val="334324308"/>
              </p:ext>
            </p:extLst>
          </p:nvPr>
        </p:nvGraphicFramePr>
        <p:xfrm>
          <a:off x="708338" y="2601532"/>
          <a:ext cx="10840170" cy="34257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2292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37BB364-4E7C-4A74-9C1B-A29DA61C1487}"/>
              </a:ext>
            </a:extLst>
          </p:cNvPr>
          <p:cNvSpPr>
            <a:spLocks noGrp="1"/>
          </p:cNvSpPr>
          <p:nvPr>
            <p:ph type="sldNum" sz="quarter" idx="12"/>
          </p:nvPr>
        </p:nvSpPr>
        <p:spPr/>
        <p:txBody>
          <a:bodyPr/>
          <a:lstStyle/>
          <a:p>
            <a:fld id="{3A98EE3D-8CD1-4C3F-BD1C-C98C9596463C}" type="slidenum">
              <a:rPr lang="en-US" altLang="zh-CN" smtClean="0"/>
              <a:pPr/>
              <a:t>24</a:t>
            </a:fld>
            <a:endParaRPr lang="zh-CN" altLang="en-US" dirty="0"/>
          </a:p>
        </p:txBody>
      </p:sp>
      <p:sp>
        <p:nvSpPr>
          <p:cNvPr id="29" name="标题 4">
            <a:extLst>
              <a:ext uri="{FF2B5EF4-FFF2-40B4-BE49-F238E27FC236}">
                <a16:creationId xmlns:a16="http://schemas.microsoft.com/office/drawing/2014/main" id="{2C9DFBED-0159-4EAC-AAAF-5AA47CA2F8AE}"/>
              </a:ext>
            </a:extLst>
          </p:cNvPr>
          <p:cNvSpPr>
            <a:spLocks noGrp="1"/>
          </p:cNvSpPr>
          <p:nvPr>
            <p:ph type="title"/>
          </p:nvPr>
        </p:nvSpPr>
        <p:spPr/>
        <p:txBody>
          <a:bodyPr/>
          <a:lstStyle/>
          <a:p>
            <a:r>
              <a:rPr lang="en-US" altLang="zh-CN" dirty="0"/>
              <a:t>3.2	</a:t>
            </a:r>
            <a:r>
              <a:rPr lang="en-US" altLang="zh-CN"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rPr>
              <a:t>IGMP</a:t>
            </a:r>
            <a:r>
              <a:rPr lang="zh-CN" altLang="en-US"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rPr>
              <a:t>Snooping</a:t>
            </a:r>
            <a:endParaRPr lang="zh-CN" altLang="en-US"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8590070B-B573-A1D4-6671-B44A9D3A6DF8}"/>
              </a:ext>
            </a:extLst>
          </p:cNvPr>
          <p:cNvSpPr/>
          <p:nvPr/>
        </p:nvSpPr>
        <p:spPr>
          <a:xfrm>
            <a:off x="510313" y="1486264"/>
            <a:ext cx="2954655" cy="923330"/>
          </a:xfrm>
          <a:prstGeom prst="rect">
            <a:avLst/>
          </a:prstGeom>
          <a:noFill/>
        </p:spPr>
        <p:txBody>
          <a:bodyPr wrap="none" lIns="91440" tIns="45720" rIns="91440" bIns="45720">
            <a:spAutoFit/>
          </a:bodyPr>
          <a:lstStyle/>
          <a:p>
            <a:pPr algn="ctr"/>
            <a:r>
              <a:rPr lang="zh-CN" altLang="en-US" sz="5400" b="1" i="0" dirty="0">
                <a:solidFill>
                  <a:srgbClr val="4D4D4D"/>
                </a:solidFill>
                <a:effectLst/>
                <a:latin typeface="-apple-system"/>
              </a:rPr>
              <a:t>报文处理</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graphicFrame>
        <p:nvGraphicFramePr>
          <p:cNvPr id="6" name="图示 5">
            <a:extLst>
              <a:ext uri="{FF2B5EF4-FFF2-40B4-BE49-F238E27FC236}">
                <a16:creationId xmlns:a16="http://schemas.microsoft.com/office/drawing/2014/main" id="{54379B7F-AB5B-FC20-BABC-996C5EB60369}"/>
              </a:ext>
            </a:extLst>
          </p:cNvPr>
          <p:cNvGraphicFramePr/>
          <p:nvPr>
            <p:extLst>
              <p:ext uri="{D42A27DB-BD31-4B8C-83A1-F6EECF244321}">
                <p14:modId xmlns:p14="http://schemas.microsoft.com/office/powerpoint/2010/main" val="4198684745"/>
              </p:ext>
            </p:extLst>
          </p:nvPr>
        </p:nvGraphicFramePr>
        <p:xfrm>
          <a:off x="734096" y="2409594"/>
          <a:ext cx="10947591" cy="37856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3662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6" name="长方形 25">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a:extLst>
              <a:ext uri="{FF2B5EF4-FFF2-40B4-BE49-F238E27FC236}">
                <a16:creationId xmlns:a16="http://schemas.microsoft.com/office/drawing/2014/main" id="{87071E00-ABE1-44FD-92BD-2769C2C9C727}"/>
              </a:ext>
            </a:extLst>
          </p:cNvPr>
          <p:cNvSpPr>
            <a:spLocks noGrp="1"/>
          </p:cNvSpPr>
          <p:nvPr>
            <p:ph type="title"/>
          </p:nvPr>
        </p:nvSpPr>
        <p:spPr>
          <a:xfrm>
            <a:off x="598202" y="516835"/>
            <a:ext cx="4056092" cy="1666501"/>
          </a:xfrm>
        </p:spPr>
        <p:txBody>
          <a:bodyPr vert="horz" lIns="91440" tIns="45720" rIns="91440" bIns="45720" rtlCol="0" anchor="b">
            <a:normAutofit/>
          </a:bodyPr>
          <a:lstStyle/>
          <a:p>
            <a:pPr marL="0" lvl="0" indent="0" algn="l" defTabSz="1111250">
              <a:lnSpc>
                <a:spcPct val="100000"/>
              </a:lnSpc>
              <a:spcBef>
                <a:spcPct val="0"/>
              </a:spcBef>
              <a:spcAft>
                <a:spcPct val="35000"/>
              </a:spcAft>
              <a:buNone/>
            </a:pPr>
            <a:r>
              <a:rPr lang="en-US" altLang="zh-CN" sz="4000" kern="1200" noProof="0" dirty="0">
                <a:latin typeface="Microsoft YaHei UI" panose="020B0503020204020204" pitchFamily="34" charset="-122"/>
                <a:ea typeface="Microsoft YaHei UI" panose="020B0503020204020204" pitchFamily="34" charset="-122"/>
              </a:rPr>
              <a:t>part</a:t>
            </a:r>
            <a:r>
              <a:rPr lang="zh-CN" altLang="en-US" sz="4000" kern="1200" noProof="0" dirty="0">
                <a:latin typeface="Microsoft YaHei UI" panose="020B0503020204020204" pitchFamily="34" charset="-122"/>
                <a:ea typeface="Microsoft YaHei UI" panose="020B0503020204020204" pitchFamily="34" charset="-122"/>
              </a:rPr>
              <a:t> </a:t>
            </a:r>
            <a:r>
              <a:rPr lang="en-US" altLang="zh-CN" sz="4000" dirty="0">
                <a:latin typeface="Microsoft YaHei UI" panose="020B0503020204020204" pitchFamily="34" charset="-122"/>
                <a:ea typeface="Microsoft YaHei UI" panose="020B0503020204020204" pitchFamily="34" charset="-122"/>
              </a:rPr>
              <a:t>4</a:t>
            </a:r>
            <a:r>
              <a:rPr lang="en-US" altLang="zh-CN" sz="4000" kern="1200" noProof="0" dirty="0">
                <a:latin typeface="Microsoft YaHei UI" panose="020B0503020204020204" pitchFamily="34" charset="-122"/>
                <a:ea typeface="Microsoft YaHei UI" panose="020B0503020204020204" pitchFamily="34" charset="-122"/>
              </a:rPr>
              <a:t>. </a:t>
            </a:r>
            <a:r>
              <a:rPr lang="en-US" altLang="zh-CN" sz="4000" dirty="0">
                <a:latin typeface="Microsoft YaHei UI" panose="020B0503020204020204" pitchFamily="34" charset="-122"/>
                <a:ea typeface="Microsoft YaHei UI" panose="020B0503020204020204" pitchFamily="34" charset="-122"/>
              </a:rPr>
              <a:t>VLC</a:t>
            </a:r>
            <a:r>
              <a:rPr lang="zh-CN" altLang="en-US" sz="4000" dirty="0">
                <a:latin typeface="Microsoft YaHei UI" panose="020B0503020204020204" pitchFamily="34" charset="-122"/>
                <a:ea typeface="Microsoft YaHei UI" panose="020B0503020204020204" pitchFamily="34" charset="-122"/>
              </a:rPr>
              <a:t>搭建组播流服务器</a:t>
            </a:r>
            <a:r>
              <a:rPr lang="en-US" altLang="zh-CN" sz="4000" kern="1200" noProof="0" dirty="0">
                <a:latin typeface="Microsoft YaHei UI" panose="020B0503020204020204" pitchFamily="34" charset="-122"/>
                <a:ea typeface="Microsoft YaHei UI" panose="020B0503020204020204" pitchFamily="34" charset="-122"/>
              </a:rPr>
              <a:t> </a:t>
            </a:r>
            <a:endParaRPr lang="zh-CN" altLang="en-US" sz="4000" kern="1200" noProof="0" dirty="0">
              <a:latin typeface="Microsoft YaHei UI" panose="020B0503020204020204" pitchFamily="34" charset="-122"/>
              <a:ea typeface="Microsoft YaHei UI" panose="020B0503020204020204" pitchFamily="34" charset="-122"/>
            </a:endParaRPr>
          </a:p>
        </p:txBody>
      </p:sp>
      <p:cxnSp>
        <p:nvCxnSpPr>
          <p:cNvPr id="28" name="直接连接符​​(S) 27">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6A7BD30D-629F-49D4-AE04-2D99B365E4B8}"/>
              </a:ext>
            </a:extLst>
          </p:cNvPr>
          <p:cNvSpPr>
            <a:spLocks noGrp="1"/>
          </p:cNvSpPr>
          <p:nvPr>
            <p:ph sz="half" idx="1"/>
          </p:nvPr>
        </p:nvSpPr>
        <p:spPr>
          <a:xfrm>
            <a:off x="505657" y="2604280"/>
            <a:ext cx="3863143" cy="3342747"/>
          </a:xfrm>
        </p:spPr>
        <p:txBody>
          <a:bodyPr vert="horz" lIns="0" tIns="45720" rIns="0" bIns="45720" rtlCol="0">
            <a:normAutofit/>
          </a:bodyPr>
          <a:lstStyle/>
          <a:p>
            <a:pPr marL="404813" indent="-215900" rtl="0">
              <a:spcBef>
                <a:spcPts val="600"/>
              </a:spcBef>
              <a:spcAft>
                <a:spcPts val="0"/>
              </a:spcAft>
              <a:buFont typeface="Wingdings" panose="05000000000000000000" pitchFamily="2" charset="2"/>
              <a:buChar char="§"/>
            </a:pPr>
            <a:r>
              <a:rPr lang="en-US" altLang="zh-CN" dirty="0">
                <a:solidFill>
                  <a:srgbClr val="FFFFFF"/>
                </a:solidFill>
              </a:rPr>
              <a:t>4.1	</a:t>
            </a:r>
            <a:r>
              <a:rPr lang="zh-CN" altLang="en-US" dirty="0">
                <a:solidFill>
                  <a:srgbClr val="FFFFFF"/>
                </a:solidFill>
              </a:rPr>
              <a:t>网络拓扑结构</a:t>
            </a:r>
            <a:endParaRPr lang="en-US" altLang="zh-CN" dirty="0">
              <a:solidFill>
                <a:srgbClr val="FFFFFF"/>
              </a:solidFill>
            </a:endParaRPr>
          </a:p>
          <a:p>
            <a:pPr marL="404813" indent="-215900" rtl="0">
              <a:spcBef>
                <a:spcPts val="600"/>
              </a:spcBef>
              <a:spcAft>
                <a:spcPts val="0"/>
              </a:spcAft>
              <a:buFont typeface="Wingdings" panose="05000000000000000000" pitchFamily="2" charset="2"/>
              <a:buChar char="§"/>
            </a:pPr>
            <a:r>
              <a:rPr lang="en-US" altLang="zh-CN" dirty="0">
                <a:solidFill>
                  <a:srgbClr val="FFFFFF"/>
                </a:solidFill>
              </a:rPr>
              <a:t>4.2	</a:t>
            </a:r>
            <a:r>
              <a:rPr lang="zh-CN" altLang="en-US" dirty="0">
                <a:solidFill>
                  <a:srgbClr val="FFFFFF"/>
                </a:solidFill>
              </a:rPr>
              <a:t>服务器端</a:t>
            </a:r>
          </a:p>
          <a:p>
            <a:pPr marL="404813" indent="-215900" rtl="0">
              <a:spcBef>
                <a:spcPts val="600"/>
              </a:spcBef>
              <a:spcAft>
                <a:spcPts val="0"/>
              </a:spcAft>
              <a:buFont typeface="Wingdings" panose="05000000000000000000" pitchFamily="2" charset="2"/>
              <a:buChar char="§"/>
            </a:pPr>
            <a:r>
              <a:rPr lang="en-US" altLang="zh-CN" dirty="0">
                <a:solidFill>
                  <a:srgbClr val="FFFFFF"/>
                </a:solidFill>
              </a:rPr>
              <a:t>4.3	</a:t>
            </a:r>
            <a:r>
              <a:rPr lang="zh-CN" altLang="en-US" dirty="0">
                <a:solidFill>
                  <a:srgbClr val="FFFFFF"/>
                </a:solidFill>
              </a:rPr>
              <a:t>客户端</a:t>
            </a:r>
          </a:p>
        </p:txBody>
      </p:sp>
      <p:pic>
        <p:nvPicPr>
          <p:cNvPr id="6" name="内容占位符 5">
            <a:extLst>
              <a:ext uri="{FF2B5EF4-FFF2-40B4-BE49-F238E27FC236}">
                <a16:creationId xmlns:a16="http://schemas.microsoft.com/office/drawing/2014/main" id="{BF79C0FC-6A53-48FD-A2FB-DC1F7E6C6B69}"/>
              </a:ext>
            </a:extLst>
          </p:cNvPr>
          <p:cNvPicPr>
            <a:picLocks noGrp="1" noChangeAspect="1"/>
          </p:cNvPicPr>
          <p:nvPr>
            <p:ph sz="half" idx="2"/>
          </p:nvPr>
        </p:nvPicPr>
        <p:blipFill>
          <a:blip r:embed="rId3">
            <a:extLst>
              <a:ext uri="{837473B0-CC2E-450A-ABE3-18F120FF3D39}">
                <a1611:picAttrSrcUrl xmlns:a1611="http://schemas.microsoft.com/office/drawing/2016/11/main" r:id="rId4"/>
              </a:ext>
            </a:extLst>
          </a:blip>
          <a:srcRect/>
          <a:stretch/>
        </p:blipFill>
        <p:spPr>
          <a:xfrm>
            <a:off x="4656015" y="1309993"/>
            <a:ext cx="7534264" cy="4238023"/>
          </a:xfrm>
          <a:prstGeom prst="rect">
            <a:avLst/>
          </a:prstGeom>
        </p:spPr>
      </p:pic>
      <p:sp>
        <p:nvSpPr>
          <p:cNvPr id="5" name="灯片编号占位符 4">
            <a:extLst>
              <a:ext uri="{FF2B5EF4-FFF2-40B4-BE49-F238E27FC236}">
                <a16:creationId xmlns:a16="http://schemas.microsoft.com/office/drawing/2014/main" id="{486B821F-B541-46B1-BC2A-76D9C1FC48EB}"/>
              </a:ext>
            </a:extLst>
          </p:cNvPr>
          <p:cNvSpPr>
            <a:spLocks noGrp="1"/>
          </p:cNvSpPr>
          <p:nvPr>
            <p:ph type="sldNum" sz="quarter" idx="12"/>
          </p:nvPr>
        </p:nvSpPr>
        <p:spPr/>
        <p:txBody>
          <a:bodyPr rtlCol="0"/>
          <a:lstStyle/>
          <a:p>
            <a:pPr rtl="0"/>
            <a:fld id="{3A98EE3D-8CD1-4C3F-BD1C-C98C9596463C}" type="slidenum">
              <a:rPr lang="en-US" altLang="zh-CN" smtClean="0"/>
              <a:t>25</a:t>
            </a:fld>
            <a:endParaRPr lang="zh-CN" altLang="en-US"/>
          </a:p>
        </p:txBody>
      </p:sp>
    </p:spTree>
    <p:extLst>
      <p:ext uri="{BB962C8B-B14F-4D97-AF65-F5344CB8AC3E}">
        <p14:creationId xmlns:p14="http://schemas.microsoft.com/office/powerpoint/2010/main" val="3482771271"/>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37BB364-4E7C-4A74-9C1B-A29DA61C1487}"/>
              </a:ext>
            </a:extLst>
          </p:cNvPr>
          <p:cNvSpPr>
            <a:spLocks noGrp="1"/>
          </p:cNvSpPr>
          <p:nvPr>
            <p:ph type="sldNum" sz="quarter" idx="12"/>
          </p:nvPr>
        </p:nvSpPr>
        <p:spPr/>
        <p:txBody>
          <a:bodyPr/>
          <a:lstStyle/>
          <a:p>
            <a:fld id="{3A98EE3D-8CD1-4C3F-BD1C-C98C9596463C}" type="slidenum">
              <a:rPr lang="en-US" altLang="zh-CN" smtClean="0"/>
              <a:pPr/>
              <a:t>26</a:t>
            </a:fld>
            <a:endParaRPr lang="zh-CN" altLang="en-US" dirty="0"/>
          </a:p>
        </p:txBody>
      </p:sp>
      <p:sp>
        <p:nvSpPr>
          <p:cNvPr id="29" name="标题 4">
            <a:extLst>
              <a:ext uri="{FF2B5EF4-FFF2-40B4-BE49-F238E27FC236}">
                <a16:creationId xmlns:a16="http://schemas.microsoft.com/office/drawing/2014/main" id="{2C9DFBED-0159-4EAC-AAAF-5AA47CA2F8AE}"/>
              </a:ext>
            </a:extLst>
          </p:cNvPr>
          <p:cNvSpPr>
            <a:spLocks noGrp="1"/>
          </p:cNvSpPr>
          <p:nvPr>
            <p:ph type="title"/>
          </p:nvPr>
        </p:nvSpPr>
        <p:spPr/>
        <p:txBody>
          <a:bodyPr/>
          <a:lstStyle/>
          <a:p>
            <a:r>
              <a:rPr lang="en-US" altLang="zh-CN" dirty="0"/>
              <a:t>4.1	</a:t>
            </a:r>
            <a:r>
              <a:rPr lang="zh-CN" altLang="en-US"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rPr>
              <a:t>网络拓扑结构</a:t>
            </a:r>
            <a:endParaRPr lang="zh-CN" altLang="en-US"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5004C592-49EC-3CF9-8BE2-AB8FABB33108}"/>
              </a:ext>
            </a:extLst>
          </p:cNvPr>
          <p:cNvSpPr/>
          <p:nvPr/>
        </p:nvSpPr>
        <p:spPr>
          <a:xfrm>
            <a:off x="72695" y="1425264"/>
            <a:ext cx="4358886" cy="707886"/>
          </a:xfrm>
          <a:prstGeom prst="rect">
            <a:avLst/>
          </a:prstGeom>
          <a:noFill/>
        </p:spPr>
        <p:txBody>
          <a:bodyPr wrap="square" lIns="91440" tIns="45720" rIns="91440" bIns="45720">
            <a:spAutoFit/>
          </a:bodyPr>
          <a:lstStyle/>
          <a:p>
            <a:pPr algn="ctr"/>
            <a:r>
              <a:rPr lang="zh-CN" altLang="en-US" sz="4000" b="1" cap="none" spc="0" dirty="0">
                <a:ln w="22225">
                  <a:solidFill>
                    <a:schemeClr val="accent2"/>
                  </a:solidFill>
                  <a:prstDash val="solid"/>
                </a:ln>
                <a:solidFill>
                  <a:schemeClr val="accent2">
                    <a:lumMod val="40000"/>
                    <a:lumOff val="60000"/>
                  </a:schemeClr>
                </a:solidFill>
                <a:effectLst/>
              </a:rPr>
              <a:t>网络拓扑结构</a:t>
            </a:r>
          </a:p>
        </p:txBody>
      </p:sp>
      <p:graphicFrame>
        <p:nvGraphicFramePr>
          <p:cNvPr id="5" name="对象 4">
            <a:extLst>
              <a:ext uri="{FF2B5EF4-FFF2-40B4-BE49-F238E27FC236}">
                <a16:creationId xmlns:a16="http://schemas.microsoft.com/office/drawing/2014/main" id="{F96CF01D-B456-F57D-01EB-EDD21AC45775}"/>
              </a:ext>
            </a:extLst>
          </p:cNvPr>
          <p:cNvGraphicFramePr>
            <a:graphicFrameLocks noChangeAspect="1"/>
          </p:cNvGraphicFramePr>
          <p:nvPr>
            <p:extLst>
              <p:ext uri="{D42A27DB-BD31-4B8C-83A1-F6EECF244321}">
                <p14:modId xmlns:p14="http://schemas.microsoft.com/office/powerpoint/2010/main" val="2442272612"/>
              </p:ext>
            </p:extLst>
          </p:nvPr>
        </p:nvGraphicFramePr>
        <p:xfrm>
          <a:off x="8308551" y="2133150"/>
          <a:ext cx="933450" cy="3876675"/>
        </p:xfrm>
        <a:graphic>
          <a:graphicData uri="http://schemas.openxmlformats.org/presentationml/2006/ole">
            <mc:AlternateContent xmlns:mc="http://schemas.openxmlformats.org/markup-compatibility/2006">
              <mc:Choice xmlns:v="urn:schemas-microsoft-com:vml" Requires="v">
                <p:oleObj name="Visio" r:id="rId3" imgW="933443" imgH="3876688" progId="Visio.Drawing.15">
                  <p:embed/>
                </p:oleObj>
              </mc:Choice>
              <mc:Fallback>
                <p:oleObj name="Visio" r:id="rId3" imgW="933443" imgH="3876688" progId="Visio.Drawing.15">
                  <p:embed/>
                  <p:pic>
                    <p:nvPicPr>
                      <p:cNvPr id="0" name=""/>
                      <p:cNvPicPr/>
                      <p:nvPr/>
                    </p:nvPicPr>
                    <p:blipFill>
                      <a:blip r:embed="rId4"/>
                      <a:stretch>
                        <a:fillRect/>
                      </a:stretch>
                    </p:blipFill>
                    <p:spPr>
                      <a:xfrm>
                        <a:off x="8308551" y="2133150"/>
                        <a:ext cx="933450" cy="3876675"/>
                      </a:xfrm>
                      <a:prstGeom prst="rect">
                        <a:avLst/>
                      </a:prstGeom>
                    </p:spPr>
                  </p:pic>
                </p:oleObj>
              </mc:Fallback>
            </mc:AlternateContent>
          </a:graphicData>
        </a:graphic>
      </p:graphicFrame>
      <p:sp>
        <p:nvSpPr>
          <p:cNvPr id="7" name="文本框 6">
            <a:extLst>
              <a:ext uri="{FF2B5EF4-FFF2-40B4-BE49-F238E27FC236}">
                <a16:creationId xmlns:a16="http://schemas.microsoft.com/office/drawing/2014/main" id="{CA3CB953-FF00-1E88-9D6D-18AE389C601E}"/>
              </a:ext>
            </a:extLst>
          </p:cNvPr>
          <p:cNvSpPr txBox="1"/>
          <p:nvPr/>
        </p:nvSpPr>
        <p:spPr>
          <a:xfrm>
            <a:off x="762000" y="2302933"/>
            <a:ext cx="5985933" cy="3693319"/>
          </a:xfrm>
          <a:prstGeom prst="rect">
            <a:avLst/>
          </a:prstGeom>
          <a:noFill/>
        </p:spPr>
        <p:txBody>
          <a:bodyPr wrap="square" rtlCol="0">
            <a:spAutoFit/>
          </a:bodyPr>
          <a:lstStyle/>
          <a:p>
            <a:r>
              <a:rPr lang="zh-CN" altLang="en-US" dirty="0"/>
              <a:t>如右图所示，用两台</a:t>
            </a:r>
            <a:r>
              <a:rPr lang="en-US" altLang="zh-CN" dirty="0"/>
              <a:t>pc</a:t>
            </a:r>
            <a:r>
              <a:rPr lang="zh-CN" altLang="en-US" dirty="0"/>
              <a:t>和一台路由器作为组网的拓扑结构。</a:t>
            </a:r>
            <a:endParaRPr lang="en-US" altLang="zh-CN" dirty="0"/>
          </a:p>
          <a:p>
            <a:r>
              <a:rPr lang="zh-CN" altLang="en-US" dirty="0"/>
              <a:t>一台作为服务器连接路由器的</a:t>
            </a:r>
            <a:r>
              <a:rPr lang="en-US" altLang="zh-CN" dirty="0"/>
              <a:t>wan</a:t>
            </a:r>
            <a:r>
              <a:rPr lang="zh-CN" altLang="en-US" dirty="0"/>
              <a:t>口，另一台作为客户端连接路由器</a:t>
            </a:r>
            <a:r>
              <a:rPr lang="en-US" altLang="zh-CN" dirty="0" err="1"/>
              <a:t>lan</a:t>
            </a:r>
            <a:r>
              <a:rPr lang="zh-CN" altLang="en-US" dirty="0"/>
              <a:t>口。</a:t>
            </a:r>
            <a:endParaRPr lang="en-US" altLang="zh-CN" dirty="0"/>
          </a:p>
          <a:p>
            <a:endParaRPr lang="en-US" altLang="zh-CN" dirty="0"/>
          </a:p>
          <a:p>
            <a:pPr marL="285750" indent="-285750">
              <a:buFont typeface="Wingdings" panose="05000000000000000000" pitchFamily="2" charset="2"/>
              <a:buChar char="Ø"/>
            </a:pPr>
            <a:r>
              <a:rPr lang="en-US" altLang="zh-CN" dirty="0"/>
              <a:t>PC1 PC2 </a:t>
            </a:r>
            <a:r>
              <a:rPr lang="zh-CN" altLang="en-US" dirty="0"/>
              <a:t>路由器</a:t>
            </a:r>
            <a:r>
              <a:rPr lang="en-US" altLang="zh-CN" dirty="0"/>
              <a:t>wan</a:t>
            </a:r>
            <a:r>
              <a:rPr lang="zh-CN" altLang="en-US" dirty="0"/>
              <a:t>口都需要配置好</a:t>
            </a:r>
            <a:r>
              <a:rPr lang="en-US" altLang="zh-CN" dirty="0"/>
              <a:t>IP</a:t>
            </a:r>
            <a:r>
              <a:rPr lang="zh-CN" altLang="en-US" dirty="0"/>
              <a:t>，</a:t>
            </a:r>
            <a:r>
              <a:rPr lang="en-US" altLang="zh-CN" dirty="0"/>
              <a:t>PC1:10.10.10.13</a:t>
            </a:r>
            <a:r>
              <a:rPr lang="zh-CN" altLang="en-US" dirty="0"/>
              <a:t>，</a:t>
            </a:r>
            <a:r>
              <a:rPr lang="en-US" altLang="zh-CN" dirty="0"/>
              <a:t>RG WAN</a:t>
            </a:r>
            <a:r>
              <a:rPr lang="zh-CN" altLang="en-US" dirty="0"/>
              <a:t>：</a:t>
            </a:r>
            <a:r>
              <a:rPr lang="en-US" altLang="zh-CN" dirty="0"/>
              <a:t>10.10.10.10</a:t>
            </a:r>
            <a:r>
              <a:rPr lang="zh-CN" altLang="en-US" dirty="0"/>
              <a:t>，</a:t>
            </a:r>
            <a:r>
              <a:rPr lang="en-US" altLang="zh-CN" dirty="0"/>
              <a:t>PC2:192.168.18.12</a:t>
            </a:r>
            <a:r>
              <a:rPr lang="zh-CN" altLang="en-US" dirty="0"/>
              <a:t>，</a:t>
            </a:r>
            <a:r>
              <a:rPr lang="en-US" altLang="zh-CN" dirty="0"/>
              <a:t>RG LAN</a:t>
            </a:r>
            <a:r>
              <a:rPr lang="zh-CN" altLang="en-US" dirty="0"/>
              <a:t>：</a:t>
            </a:r>
            <a:r>
              <a:rPr lang="en-US" altLang="zh-CN" dirty="0"/>
              <a:t>192.168.18.1</a:t>
            </a:r>
            <a:r>
              <a:rPr lang="zh-CN" altLang="en-US" dirty="0"/>
              <a:t>；</a:t>
            </a:r>
            <a:endParaRPr lang="en-US" altLang="zh-CN" dirty="0"/>
          </a:p>
          <a:p>
            <a:pPr marL="285750" indent="-285750">
              <a:buFont typeface="Wingdings" panose="05000000000000000000" pitchFamily="2" charset="2"/>
              <a:buChar char="Ø"/>
            </a:pPr>
            <a:r>
              <a:rPr lang="en-US" altLang="zh-CN" dirty="0"/>
              <a:t>PC1</a:t>
            </a:r>
            <a:r>
              <a:rPr lang="zh-CN" altLang="en-US" dirty="0"/>
              <a:t>与路由器</a:t>
            </a:r>
            <a:r>
              <a:rPr lang="en-US" altLang="zh-CN" dirty="0"/>
              <a:t>WAN</a:t>
            </a:r>
            <a:r>
              <a:rPr lang="zh-CN" altLang="en-US" dirty="0"/>
              <a:t>口在同一网段，且路由器需要在</a:t>
            </a:r>
            <a:r>
              <a:rPr lang="en-US" altLang="zh-CN" dirty="0"/>
              <a:t>WEB</a:t>
            </a:r>
            <a:r>
              <a:rPr lang="zh-CN" altLang="en-US" dirty="0"/>
              <a:t>创建</a:t>
            </a:r>
            <a:r>
              <a:rPr lang="en-US" altLang="zh-CN" dirty="0"/>
              <a:t>WAN</a:t>
            </a:r>
            <a:r>
              <a:rPr lang="zh-CN" altLang="en-US" dirty="0"/>
              <a:t>连接，可以都设置成静态</a:t>
            </a:r>
            <a:r>
              <a:rPr lang="en-US" altLang="zh-CN" dirty="0"/>
              <a:t>IP</a:t>
            </a:r>
            <a:r>
              <a:rPr lang="zh-CN" altLang="en-US" dirty="0"/>
              <a:t>；</a:t>
            </a:r>
            <a:endParaRPr lang="en-US" altLang="zh-CN" dirty="0"/>
          </a:p>
          <a:p>
            <a:pPr marL="285750" indent="-285750">
              <a:buFont typeface="Wingdings" panose="05000000000000000000" pitchFamily="2" charset="2"/>
              <a:buChar char="Ø"/>
            </a:pPr>
            <a:r>
              <a:rPr lang="en-US" altLang="zh-CN" dirty="0"/>
              <a:t>PC2</a:t>
            </a:r>
            <a:r>
              <a:rPr lang="zh-CN" altLang="en-US" dirty="0"/>
              <a:t>与路由器</a:t>
            </a:r>
            <a:r>
              <a:rPr lang="en-US" altLang="zh-CN" dirty="0"/>
              <a:t>LAN</a:t>
            </a:r>
            <a:r>
              <a:rPr lang="zh-CN" altLang="en-US" dirty="0"/>
              <a:t>口在同一网段，</a:t>
            </a:r>
            <a:r>
              <a:rPr lang="en-US" altLang="zh-CN" dirty="0"/>
              <a:t>PC2</a:t>
            </a:r>
            <a:r>
              <a:rPr lang="zh-CN" altLang="en-US" dirty="0"/>
              <a:t>可以设置成静态</a:t>
            </a:r>
            <a:r>
              <a:rPr lang="en-US" altLang="zh-CN" dirty="0"/>
              <a:t>IP</a:t>
            </a:r>
            <a:r>
              <a:rPr lang="zh-CN" altLang="en-US" dirty="0"/>
              <a:t>。</a:t>
            </a:r>
            <a:endParaRPr lang="en-US" altLang="zh-CN" dirty="0"/>
          </a:p>
          <a:p>
            <a:pPr marL="285750" indent="-285750">
              <a:buFont typeface="Wingdings" panose="05000000000000000000" pitchFamily="2" charset="2"/>
              <a:buChar char="Ø"/>
            </a:pPr>
            <a:endParaRPr lang="en-US" altLang="zh-CN" dirty="0"/>
          </a:p>
          <a:p>
            <a:r>
              <a:rPr lang="zh-CN" altLang="en-US" b="0" i="0" dirty="0">
                <a:solidFill>
                  <a:srgbClr val="4D4D4D"/>
                </a:solidFill>
                <a:effectLst/>
                <a:latin typeface="-apple-system"/>
              </a:rPr>
              <a:t>另外需要在服务器</a:t>
            </a:r>
            <a:r>
              <a:rPr lang="en-US" altLang="zh-CN" b="0" i="0" dirty="0">
                <a:solidFill>
                  <a:srgbClr val="4D4D4D"/>
                </a:solidFill>
                <a:effectLst/>
                <a:latin typeface="-apple-system"/>
              </a:rPr>
              <a:t>PC1</a:t>
            </a:r>
            <a:r>
              <a:rPr lang="zh-CN" altLang="en-US" b="0" i="0" dirty="0">
                <a:solidFill>
                  <a:srgbClr val="4D4D4D"/>
                </a:solidFill>
                <a:effectLst/>
                <a:latin typeface="-apple-system"/>
              </a:rPr>
              <a:t>设置访问输出接口，即</a:t>
            </a:r>
            <a:r>
              <a:rPr lang="en-US" altLang="zh-CN" b="0" i="0" dirty="0">
                <a:solidFill>
                  <a:srgbClr val="4D4D4D"/>
                </a:solidFill>
                <a:effectLst/>
                <a:latin typeface="-apple-system"/>
              </a:rPr>
              <a:t>10.10.10.13</a:t>
            </a:r>
            <a:r>
              <a:rPr lang="zh-CN" altLang="en-US" b="0" i="0" dirty="0">
                <a:solidFill>
                  <a:srgbClr val="4D4D4D"/>
                </a:solidFill>
                <a:effectLst/>
                <a:latin typeface="-apple-system"/>
              </a:rPr>
              <a:t>，让组播流从这个接口流出。</a:t>
            </a:r>
            <a:endParaRPr lang="en-US" altLang="zh-CN" dirty="0"/>
          </a:p>
        </p:txBody>
      </p:sp>
    </p:spTree>
    <p:extLst>
      <p:ext uri="{BB962C8B-B14F-4D97-AF65-F5344CB8AC3E}">
        <p14:creationId xmlns:p14="http://schemas.microsoft.com/office/powerpoint/2010/main" val="1018072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37BB364-4E7C-4A74-9C1B-A29DA61C1487}"/>
              </a:ext>
            </a:extLst>
          </p:cNvPr>
          <p:cNvSpPr>
            <a:spLocks noGrp="1"/>
          </p:cNvSpPr>
          <p:nvPr>
            <p:ph type="sldNum" sz="quarter" idx="12"/>
          </p:nvPr>
        </p:nvSpPr>
        <p:spPr/>
        <p:txBody>
          <a:bodyPr/>
          <a:lstStyle/>
          <a:p>
            <a:fld id="{3A98EE3D-8CD1-4C3F-BD1C-C98C9596463C}" type="slidenum">
              <a:rPr lang="en-US" altLang="zh-CN" smtClean="0"/>
              <a:pPr/>
              <a:t>27</a:t>
            </a:fld>
            <a:endParaRPr lang="zh-CN" altLang="en-US" dirty="0"/>
          </a:p>
        </p:txBody>
      </p:sp>
      <p:sp>
        <p:nvSpPr>
          <p:cNvPr id="29" name="标题 4">
            <a:extLst>
              <a:ext uri="{FF2B5EF4-FFF2-40B4-BE49-F238E27FC236}">
                <a16:creationId xmlns:a16="http://schemas.microsoft.com/office/drawing/2014/main" id="{2C9DFBED-0159-4EAC-AAAF-5AA47CA2F8AE}"/>
              </a:ext>
            </a:extLst>
          </p:cNvPr>
          <p:cNvSpPr>
            <a:spLocks noGrp="1"/>
          </p:cNvSpPr>
          <p:nvPr>
            <p:ph type="title"/>
          </p:nvPr>
        </p:nvSpPr>
        <p:spPr/>
        <p:txBody>
          <a:bodyPr/>
          <a:lstStyle/>
          <a:p>
            <a:r>
              <a:rPr lang="en-US" altLang="zh-CN" dirty="0"/>
              <a:t>4.1	</a:t>
            </a:r>
            <a:r>
              <a:rPr lang="zh-CN" altLang="en-US"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rPr>
              <a:t>网络拓扑结构</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5071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628FE7D-043F-42AF-B4AB-DB9AFF936B28}"/>
              </a:ext>
            </a:extLst>
          </p:cNvPr>
          <p:cNvSpPr>
            <a:spLocks noGrp="1"/>
          </p:cNvSpPr>
          <p:nvPr>
            <p:ph type="title"/>
          </p:nvPr>
        </p:nvSpPr>
        <p:spPr>
          <a:xfrm>
            <a:off x="1097279" y="4892956"/>
            <a:ext cx="10113645" cy="743682"/>
          </a:xfrm>
        </p:spPr>
        <p:txBody>
          <a:bodyPr rtlCol="0"/>
          <a:lstStyle/>
          <a:p>
            <a:pPr rtl="0"/>
            <a:r>
              <a:rPr lang="zh-CN" altLang="en-US" dirty="0"/>
              <a:t>谢谢！</a:t>
            </a:r>
          </a:p>
        </p:txBody>
      </p:sp>
      <p:pic>
        <p:nvPicPr>
          <p:cNvPr id="14" name="图片占位符 13">
            <a:extLst>
              <a:ext uri="{FF2B5EF4-FFF2-40B4-BE49-F238E27FC236}">
                <a16:creationId xmlns:a16="http://schemas.microsoft.com/office/drawing/2014/main" id="{E923BD5B-22B6-4E92-B95F-5F7B6467380E}"/>
              </a:ext>
            </a:extLst>
          </p:cNvPr>
          <p:cNvPicPr>
            <a:picLocks noGrp="1" noChangeAspect="1"/>
          </p:cNvPicPr>
          <p:nvPr>
            <p:ph type="pic" idx="1"/>
          </p:nvPr>
        </p:nvPicPr>
        <p:blipFill>
          <a:blip r:embed="rId3">
            <a:extLst>
              <a:ext uri="{837473B0-CC2E-450A-ABE3-18F120FF3D39}">
                <a1611:picAttrSrcUrl xmlns:a1611="http://schemas.microsoft.com/office/drawing/2016/11/main" r:id="rId4"/>
              </a:ext>
            </a:extLst>
          </a:blip>
          <a:srcRect/>
          <a:stretch/>
        </p:blipFill>
        <p:spPr>
          <a:xfrm>
            <a:off x="0" y="0"/>
            <a:ext cx="12191999" cy="4578350"/>
          </a:xfrm>
        </p:spPr>
      </p:pic>
      <p:sp>
        <p:nvSpPr>
          <p:cNvPr id="5" name="灯片编号占位符 4">
            <a:extLst>
              <a:ext uri="{FF2B5EF4-FFF2-40B4-BE49-F238E27FC236}">
                <a16:creationId xmlns:a16="http://schemas.microsoft.com/office/drawing/2014/main" id="{BF23EB8F-7616-B9B2-130F-BA25C550DB7F}"/>
              </a:ext>
            </a:extLst>
          </p:cNvPr>
          <p:cNvSpPr>
            <a:spLocks noGrp="1"/>
          </p:cNvSpPr>
          <p:nvPr>
            <p:ph type="sldNum" sz="quarter" idx="12"/>
          </p:nvPr>
        </p:nvSpPr>
        <p:spPr/>
        <p:txBody>
          <a:bodyPr/>
          <a:lstStyle/>
          <a:p>
            <a:fld id="{3A98EE3D-8CD1-4C3F-BD1C-C98C9596463C}" type="slidenum">
              <a:rPr lang="en-US" altLang="zh-CN" noProof="0" smtClean="0"/>
              <a:pPr/>
              <a:t>28</a:t>
            </a:fld>
            <a:endParaRPr lang="zh-CN" altLang="en-US" noProof="0"/>
          </a:p>
        </p:txBody>
      </p:sp>
    </p:spTree>
    <p:extLst>
      <p:ext uri="{BB962C8B-B14F-4D97-AF65-F5344CB8AC3E}">
        <p14:creationId xmlns:p14="http://schemas.microsoft.com/office/powerpoint/2010/main" val="1409899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6" name="长方形 25">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a:extLst>
              <a:ext uri="{FF2B5EF4-FFF2-40B4-BE49-F238E27FC236}">
                <a16:creationId xmlns:a16="http://schemas.microsoft.com/office/drawing/2014/main" id="{87071E00-ABE1-44FD-92BD-2769C2C9C727}"/>
              </a:ext>
            </a:extLst>
          </p:cNvPr>
          <p:cNvSpPr>
            <a:spLocks noGrp="1"/>
          </p:cNvSpPr>
          <p:nvPr>
            <p:ph type="title"/>
          </p:nvPr>
        </p:nvSpPr>
        <p:spPr>
          <a:xfrm>
            <a:off x="598202" y="516835"/>
            <a:ext cx="3666067" cy="1666501"/>
          </a:xfrm>
        </p:spPr>
        <p:txBody>
          <a:bodyPr vert="horz" lIns="91440" tIns="45720" rIns="91440" bIns="45720" rtlCol="0" anchor="b">
            <a:normAutofit/>
          </a:bodyPr>
          <a:lstStyle/>
          <a:p>
            <a:pPr rtl="0"/>
            <a:r>
              <a:rPr lang="en-US" altLang="zh-CN" sz="4000" dirty="0">
                <a:solidFill>
                  <a:srgbClr val="FFFFFF"/>
                </a:solidFill>
              </a:rPr>
              <a:t>Part 1:</a:t>
            </a:r>
            <a:r>
              <a:rPr lang="zh-CN" altLang="en-US" sz="4000" dirty="0">
                <a:solidFill>
                  <a:srgbClr val="FFFFFF"/>
                </a:solidFill>
              </a:rPr>
              <a:t>组播概述</a:t>
            </a:r>
          </a:p>
        </p:txBody>
      </p:sp>
      <p:cxnSp>
        <p:nvCxnSpPr>
          <p:cNvPr id="28" name="直接连接符​​(S) 27">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6A7BD30D-629F-49D4-AE04-2D99B365E4B8}"/>
              </a:ext>
            </a:extLst>
          </p:cNvPr>
          <p:cNvSpPr>
            <a:spLocks noGrp="1"/>
          </p:cNvSpPr>
          <p:nvPr>
            <p:ph sz="half" idx="1"/>
          </p:nvPr>
        </p:nvSpPr>
        <p:spPr>
          <a:xfrm>
            <a:off x="505657" y="2604280"/>
            <a:ext cx="3863143" cy="3342747"/>
          </a:xfrm>
        </p:spPr>
        <p:txBody>
          <a:bodyPr vert="horz" lIns="0" tIns="45720" rIns="0" bIns="45720" rtlCol="0">
            <a:normAutofit/>
          </a:bodyPr>
          <a:lstStyle/>
          <a:p>
            <a:pPr marL="404813" indent="-215900" rtl="0">
              <a:spcBef>
                <a:spcPts val="600"/>
              </a:spcBef>
              <a:spcAft>
                <a:spcPts val="0"/>
              </a:spcAft>
              <a:buFont typeface="Wingdings" panose="05000000000000000000" pitchFamily="2" charset="2"/>
              <a:buChar char="§"/>
            </a:pPr>
            <a:r>
              <a:rPr lang="en-US" altLang="zh-CN" dirty="0">
                <a:solidFill>
                  <a:srgbClr val="FFFFFF"/>
                </a:solidFill>
              </a:rPr>
              <a:t>1.1	</a:t>
            </a:r>
            <a:r>
              <a:rPr lang="zh-CN" altLang="en-US" dirty="0">
                <a:solidFill>
                  <a:srgbClr val="FFFFFF"/>
                </a:solidFill>
              </a:rPr>
              <a:t>产生背景</a:t>
            </a:r>
            <a:endParaRPr lang="en-US" altLang="zh-CN" dirty="0">
              <a:solidFill>
                <a:srgbClr val="FFFFFF"/>
              </a:solidFill>
            </a:endParaRPr>
          </a:p>
          <a:p>
            <a:pPr marL="404813" indent="-215900" rtl="0">
              <a:spcBef>
                <a:spcPts val="600"/>
              </a:spcBef>
              <a:spcAft>
                <a:spcPts val="0"/>
              </a:spcAft>
              <a:buFont typeface="Wingdings" panose="05000000000000000000" pitchFamily="2" charset="2"/>
              <a:buChar char="§"/>
            </a:pPr>
            <a:r>
              <a:rPr lang="en-US" altLang="zh-CN" dirty="0">
                <a:solidFill>
                  <a:srgbClr val="FFFFFF"/>
                </a:solidFill>
              </a:rPr>
              <a:t>1.2	</a:t>
            </a:r>
            <a:r>
              <a:rPr lang="zh-CN" altLang="en-US" dirty="0">
                <a:solidFill>
                  <a:srgbClr val="FFFFFF"/>
                </a:solidFill>
              </a:rPr>
              <a:t>单播、组播、广播对比</a:t>
            </a:r>
          </a:p>
          <a:p>
            <a:pPr marL="404813" indent="-215900" rtl="0">
              <a:spcBef>
                <a:spcPts val="600"/>
              </a:spcBef>
              <a:spcAft>
                <a:spcPts val="0"/>
              </a:spcAft>
              <a:buFont typeface="Wingdings" panose="05000000000000000000" pitchFamily="2" charset="2"/>
              <a:buChar char="§"/>
            </a:pPr>
            <a:r>
              <a:rPr lang="en-US" altLang="zh-CN" dirty="0">
                <a:solidFill>
                  <a:srgbClr val="FFFFFF"/>
                </a:solidFill>
              </a:rPr>
              <a:t>1.3	</a:t>
            </a:r>
            <a:r>
              <a:rPr lang="zh-CN" altLang="en-US" dirty="0">
                <a:solidFill>
                  <a:srgbClr val="FFFFFF"/>
                </a:solidFill>
              </a:rPr>
              <a:t>技术优点</a:t>
            </a:r>
          </a:p>
        </p:txBody>
      </p:sp>
      <p:pic>
        <p:nvPicPr>
          <p:cNvPr id="6" name="内容占位符 5">
            <a:extLst>
              <a:ext uri="{FF2B5EF4-FFF2-40B4-BE49-F238E27FC236}">
                <a16:creationId xmlns:a16="http://schemas.microsoft.com/office/drawing/2014/main" id="{BF79C0FC-6A53-48FD-A2FB-DC1F7E6C6B69}"/>
              </a:ext>
            </a:extLst>
          </p:cNvPr>
          <p:cNvPicPr>
            <a:picLocks noGrp="1" noChangeAspect="1"/>
          </p:cNvPicPr>
          <p:nvPr>
            <p:ph sz="half" idx="2"/>
          </p:nvPr>
        </p:nvPicPr>
        <p:blipFill>
          <a:blip r:embed="rId3">
            <a:extLst>
              <a:ext uri="{837473B0-CC2E-450A-ABE3-18F120FF3D39}">
                <a1611:picAttrSrcUrl xmlns:a1611="http://schemas.microsoft.com/office/drawing/2016/11/main" r:id="rId4"/>
              </a:ext>
            </a:extLst>
          </a:blip>
          <a:srcRect/>
          <a:stretch/>
        </p:blipFill>
        <p:spPr>
          <a:xfrm>
            <a:off x="4656015" y="1309993"/>
            <a:ext cx="7534264" cy="4238023"/>
          </a:xfrm>
          <a:prstGeom prst="rect">
            <a:avLst/>
          </a:prstGeom>
        </p:spPr>
      </p:pic>
      <p:sp>
        <p:nvSpPr>
          <p:cNvPr id="5" name="灯片编号占位符 4">
            <a:extLst>
              <a:ext uri="{FF2B5EF4-FFF2-40B4-BE49-F238E27FC236}">
                <a16:creationId xmlns:a16="http://schemas.microsoft.com/office/drawing/2014/main" id="{486B821F-B541-46B1-BC2A-76D9C1FC48EB}"/>
              </a:ext>
            </a:extLst>
          </p:cNvPr>
          <p:cNvSpPr>
            <a:spLocks noGrp="1"/>
          </p:cNvSpPr>
          <p:nvPr>
            <p:ph type="sldNum" sz="quarter" idx="12"/>
          </p:nvPr>
        </p:nvSpPr>
        <p:spPr/>
        <p:txBody>
          <a:bodyPr rtlCol="0"/>
          <a:lstStyle/>
          <a:p>
            <a:pPr rtl="0"/>
            <a:fld id="{3A98EE3D-8CD1-4C3F-BD1C-C98C9596463C}" type="slidenum">
              <a:rPr lang="en-US" altLang="zh-CN" smtClean="0"/>
              <a:t>3</a:t>
            </a:fld>
            <a:endParaRPr lang="zh-CN" altLang="en-US"/>
          </a:p>
        </p:txBody>
      </p:sp>
    </p:spTree>
    <p:extLst>
      <p:ext uri="{BB962C8B-B14F-4D97-AF65-F5344CB8AC3E}">
        <p14:creationId xmlns:p14="http://schemas.microsoft.com/office/powerpoint/2010/main" val="330971913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占位符 15" descr="男士展示笔记本电脑上的内容">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211" y="0"/>
            <a:ext cx="12187578" cy="6408000"/>
          </a:xfrm>
        </p:spPr>
      </p:pic>
      <p:sp>
        <p:nvSpPr>
          <p:cNvPr id="5" name="标题 4">
            <a:extLst>
              <a:ext uri="{FF2B5EF4-FFF2-40B4-BE49-F238E27FC236}">
                <a16:creationId xmlns:a16="http://schemas.microsoft.com/office/drawing/2014/main" id="{8AD2E63C-40F7-4CF4-BE57-F002221AABF4}"/>
              </a:ext>
            </a:extLst>
          </p:cNvPr>
          <p:cNvSpPr>
            <a:spLocks noGrp="1"/>
          </p:cNvSpPr>
          <p:nvPr>
            <p:ph type="title"/>
          </p:nvPr>
        </p:nvSpPr>
        <p:spPr/>
        <p:txBody>
          <a:bodyPr rtlCol="0"/>
          <a:lstStyle/>
          <a:p>
            <a:pPr rtl="0"/>
            <a:r>
              <a:rPr lang="en-US" altLang="zh-CN" dirty="0"/>
              <a:t>1.1	</a:t>
            </a:r>
            <a:r>
              <a:rPr lang="zh-CN" altLang="en-US" dirty="0"/>
              <a:t>产生背景</a:t>
            </a:r>
            <a:r>
              <a:rPr lang="en-US" altLang="zh-CN" dirty="0"/>
              <a:t>	</a:t>
            </a:r>
            <a:endParaRPr lang="zh-CN" altLang="ru-RU" dirty="0"/>
          </a:p>
        </p:txBody>
      </p:sp>
      <p:sp>
        <p:nvSpPr>
          <p:cNvPr id="6" name="内容占位符 5">
            <a:extLst>
              <a:ext uri="{FF2B5EF4-FFF2-40B4-BE49-F238E27FC236}">
                <a16:creationId xmlns:a16="http://schemas.microsoft.com/office/drawing/2014/main" id="{F3317B3A-F74B-4C4D-837E-EF535894307C}"/>
              </a:ext>
            </a:extLst>
          </p:cNvPr>
          <p:cNvSpPr>
            <a:spLocks noGrp="1"/>
          </p:cNvSpPr>
          <p:nvPr>
            <p:ph sz="half" idx="1"/>
          </p:nvPr>
        </p:nvSpPr>
        <p:spPr>
          <a:xfrm>
            <a:off x="514715" y="1812759"/>
            <a:ext cx="10905457" cy="2899284"/>
          </a:xfrm>
        </p:spPr>
        <p:txBody>
          <a:bodyPr numCol="2" spcCol="540000" rtlCol="0">
            <a:normAutofit/>
          </a:bodyPr>
          <a:lstStyle/>
          <a:p>
            <a:pPr marL="171450" indent="-171450" rtl="0">
              <a:lnSpc>
                <a:spcPct val="90000"/>
              </a:lnSpc>
              <a:spcBef>
                <a:spcPts val="1800"/>
              </a:spcBef>
              <a:spcAft>
                <a:spcPts val="0"/>
              </a:spcAft>
              <a:buFont typeface="Wingdings" panose="05000000000000000000" pitchFamily="2" charset="2"/>
              <a:buChar char="§"/>
            </a:pPr>
            <a:r>
              <a:rPr lang="zh-CN" altLang="en-US" sz="1800" b="0" i="0" dirty="0">
                <a:solidFill>
                  <a:schemeClr val="accent2">
                    <a:lumMod val="75000"/>
                  </a:schemeClr>
                </a:solidFill>
                <a:effectLst/>
                <a:latin typeface="+mn-ea"/>
                <a:ea typeface="+mn-ea"/>
              </a:rPr>
              <a:t>传统的</a:t>
            </a:r>
            <a:r>
              <a:rPr lang="en-US" altLang="zh-CN" sz="1800" b="0" i="0" dirty="0">
                <a:solidFill>
                  <a:schemeClr val="accent2">
                    <a:lumMod val="75000"/>
                  </a:schemeClr>
                </a:solidFill>
                <a:effectLst/>
                <a:latin typeface="+mn-ea"/>
                <a:ea typeface="+mn-ea"/>
              </a:rPr>
              <a:t>IP</a:t>
            </a:r>
            <a:r>
              <a:rPr lang="zh-CN" altLang="en-US" sz="1800" b="0" i="0" dirty="0">
                <a:solidFill>
                  <a:schemeClr val="accent2">
                    <a:lumMod val="75000"/>
                  </a:schemeClr>
                </a:solidFill>
                <a:effectLst/>
                <a:latin typeface="+mn-ea"/>
                <a:ea typeface="+mn-ea"/>
              </a:rPr>
              <a:t>通信有两种方式：一种是在源主机与目的主机之间点对点的通信，即单播；另一种是在源主机与同一网段中所有其它主机之间点对多点的通信，即广播。如果要将信息发送给多个主机而非所有主机，若采用广播方式实现，不仅会将信息发送给不需要的主机而浪费带宽，也不能实现跨网段发送；若采用单播方式实现，重复的</a:t>
            </a:r>
            <a:r>
              <a:rPr lang="en-US" altLang="zh-CN" sz="1800" b="0" i="0" dirty="0">
                <a:solidFill>
                  <a:schemeClr val="accent2">
                    <a:lumMod val="75000"/>
                  </a:schemeClr>
                </a:solidFill>
                <a:effectLst/>
                <a:latin typeface="+mn-ea"/>
                <a:ea typeface="+mn-ea"/>
              </a:rPr>
              <a:t>IP</a:t>
            </a:r>
            <a:r>
              <a:rPr lang="zh-CN" altLang="en-US" sz="1800" b="0" i="0" dirty="0">
                <a:solidFill>
                  <a:schemeClr val="accent2">
                    <a:lumMod val="75000"/>
                  </a:schemeClr>
                </a:solidFill>
                <a:effectLst/>
                <a:latin typeface="+mn-ea"/>
                <a:ea typeface="+mn-ea"/>
              </a:rPr>
              <a:t>包不仅会占用大量带宽，也会增加源主机的负载。所以，传统的单播和广播通信方式不能有效地解决单点发送、多点接收的问题。</a:t>
            </a:r>
            <a:endParaRPr lang="en-US" altLang="zh-CN" sz="1800" dirty="0">
              <a:solidFill>
                <a:schemeClr val="accent2">
                  <a:lumMod val="75000"/>
                </a:schemeClr>
              </a:solidFill>
              <a:latin typeface="+mn-ea"/>
              <a:ea typeface="+mn-ea"/>
            </a:endParaRPr>
          </a:p>
          <a:p>
            <a:pPr marL="171450" indent="-171450">
              <a:lnSpc>
                <a:spcPct val="90000"/>
              </a:lnSpc>
              <a:spcBef>
                <a:spcPts val="1800"/>
              </a:spcBef>
              <a:spcAft>
                <a:spcPts val="0"/>
              </a:spcAft>
              <a:buFont typeface="Wingdings" panose="05000000000000000000" pitchFamily="2" charset="2"/>
              <a:buChar char="§"/>
            </a:pPr>
            <a:r>
              <a:rPr lang="zh-CN" altLang="en-US" sz="1800" dirty="0">
                <a:solidFill>
                  <a:schemeClr val="accent2">
                    <a:lumMod val="75000"/>
                  </a:schemeClr>
                </a:solidFill>
                <a:latin typeface="+mn-ea"/>
                <a:ea typeface="+mn-ea"/>
              </a:rPr>
              <a:t>组播基本思想是：源主机（即组播是指在</a:t>
            </a:r>
            <a:r>
              <a:rPr lang="en-US" altLang="zh-CN" sz="1800" dirty="0">
                <a:solidFill>
                  <a:schemeClr val="accent2">
                    <a:lumMod val="75000"/>
                  </a:schemeClr>
                </a:solidFill>
                <a:latin typeface="+mn-ea"/>
                <a:ea typeface="+mn-ea"/>
              </a:rPr>
              <a:t>IP</a:t>
            </a:r>
            <a:r>
              <a:rPr lang="zh-CN" altLang="en-US" sz="1800" dirty="0">
                <a:solidFill>
                  <a:schemeClr val="accent2">
                    <a:lumMod val="75000"/>
                  </a:schemeClr>
                </a:solidFill>
                <a:latin typeface="+mn-ea"/>
                <a:ea typeface="+mn-ea"/>
              </a:rPr>
              <a:t>网络中将数据包以尽力传送的形式发送到某个确定的节点集合（即组播组），其源）只发送一份数据，其目的地址为组播组地址；组播组中的所有接收者都可收到同样的数据拷贝，并且只有组播组内的主机可以接收该数据，而其它主机则不能收到。</a:t>
            </a:r>
          </a:p>
        </p:txBody>
      </p:sp>
      <p:sp>
        <p:nvSpPr>
          <p:cNvPr id="17" name="灯片编号占位符 16">
            <a:extLst>
              <a:ext uri="{FF2B5EF4-FFF2-40B4-BE49-F238E27FC236}">
                <a16:creationId xmlns:a16="http://schemas.microsoft.com/office/drawing/2014/main" id="{19D203D7-52C0-41AB-9238-F69D51235EC0}"/>
              </a:ext>
            </a:extLst>
          </p:cNvPr>
          <p:cNvSpPr>
            <a:spLocks noGrp="1"/>
          </p:cNvSpPr>
          <p:nvPr>
            <p:ph type="sldNum" sz="quarter" idx="12"/>
          </p:nvPr>
        </p:nvSpPr>
        <p:spPr/>
        <p:txBody>
          <a:bodyPr rtlCol="0"/>
          <a:lstStyle/>
          <a:p>
            <a:pPr rtl="0"/>
            <a:fld id="{3A98EE3D-8CD1-4C3F-BD1C-C98C9596463C}" type="slidenum">
              <a:rPr lang="en-US" altLang="zh-CN" smtClean="0"/>
              <a:pPr rtl="0"/>
              <a:t>4</a:t>
            </a:fld>
            <a:endParaRPr lang="zh-CN" altLang="en-US"/>
          </a:p>
        </p:txBody>
      </p:sp>
    </p:spTree>
    <p:extLst>
      <p:ext uri="{BB962C8B-B14F-4D97-AF65-F5344CB8AC3E}">
        <p14:creationId xmlns:p14="http://schemas.microsoft.com/office/powerpoint/2010/main" val="3007568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16">
            <a:extLst>
              <a:ext uri="{FF2B5EF4-FFF2-40B4-BE49-F238E27FC236}">
                <a16:creationId xmlns:a16="http://schemas.microsoft.com/office/drawing/2014/main" id="{19D203D7-52C0-41AB-9238-F69D51235EC0}"/>
              </a:ext>
            </a:extLst>
          </p:cNvPr>
          <p:cNvSpPr>
            <a:spLocks noGrp="1"/>
          </p:cNvSpPr>
          <p:nvPr>
            <p:ph type="sldNum" sz="quarter" idx="12"/>
          </p:nvPr>
        </p:nvSpPr>
        <p:spPr/>
        <p:txBody>
          <a:bodyPr/>
          <a:lstStyle/>
          <a:p>
            <a:fld id="{3A98EE3D-8CD1-4C3F-BD1C-C98C9596463C}" type="slidenum">
              <a:rPr lang="en-US" altLang="zh-CN" smtClean="0"/>
              <a:pPr/>
              <a:t>5</a:t>
            </a:fld>
            <a:endParaRPr lang="zh-CN" altLang="en-US"/>
          </a:p>
        </p:txBody>
      </p:sp>
      <p:pic>
        <p:nvPicPr>
          <p:cNvPr id="16" name="图片占位符 15" descr="男士展示笔记本电脑上的内容">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t="12" b="12"/>
          <a:stretch/>
        </p:blipFill>
        <p:spPr>
          <a:xfrm>
            <a:off x="0" y="38838"/>
            <a:ext cx="12192000" cy="6408000"/>
          </a:xfrm>
        </p:spPr>
      </p:pic>
      <p:sp>
        <p:nvSpPr>
          <p:cNvPr id="5" name="标题 4">
            <a:extLst>
              <a:ext uri="{FF2B5EF4-FFF2-40B4-BE49-F238E27FC236}">
                <a16:creationId xmlns:a16="http://schemas.microsoft.com/office/drawing/2014/main" id="{8AD2E63C-40F7-4CF4-BE57-F002221AABF4}"/>
              </a:ext>
            </a:extLst>
          </p:cNvPr>
          <p:cNvSpPr>
            <a:spLocks noGrp="1"/>
          </p:cNvSpPr>
          <p:nvPr>
            <p:ph type="title"/>
          </p:nvPr>
        </p:nvSpPr>
        <p:spPr/>
        <p:txBody>
          <a:bodyPr/>
          <a:lstStyle/>
          <a:p>
            <a:r>
              <a:rPr lang="en-US" altLang="zh-CN" dirty="0"/>
              <a:t>1.2	</a:t>
            </a:r>
            <a:r>
              <a:rPr lang="zh-CN" altLang="en-US" dirty="0"/>
              <a:t>单播、组播、广播对比</a:t>
            </a:r>
            <a:r>
              <a:rPr lang="en-US" altLang="zh-CN" dirty="0"/>
              <a:t>	</a:t>
            </a:r>
            <a:endParaRPr lang="zh-CN" altLang="ru-RU" dirty="0"/>
          </a:p>
        </p:txBody>
      </p:sp>
      <p:sp>
        <p:nvSpPr>
          <p:cNvPr id="11" name="内容占位符 10">
            <a:extLst>
              <a:ext uri="{FF2B5EF4-FFF2-40B4-BE49-F238E27FC236}">
                <a16:creationId xmlns:a16="http://schemas.microsoft.com/office/drawing/2014/main" id="{5EE4E549-EC49-4733-67DC-4CC5DCAB2F00}"/>
              </a:ext>
            </a:extLst>
          </p:cNvPr>
          <p:cNvSpPr>
            <a:spLocks noGrp="1"/>
          </p:cNvSpPr>
          <p:nvPr>
            <p:ph sz="half" idx="1"/>
          </p:nvPr>
        </p:nvSpPr>
        <p:spPr/>
        <p:txBody>
          <a:bodyPr/>
          <a:lstStyle/>
          <a:p>
            <a:r>
              <a:rPr lang="en-US" altLang="zh-CN" dirty="0"/>
              <a:t> </a:t>
            </a:r>
            <a:endParaRPr lang="zh-CN" altLang="en-US" dirty="0"/>
          </a:p>
        </p:txBody>
      </p:sp>
      <p:pic>
        <p:nvPicPr>
          <p:cNvPr id="6" name="图片 5">
            <a:extLst>
              <a:ext uri="{FF2B5EF4-FFF2-40B4-BE49-F238E27FC236}">
                <a16:creationId xmlns:a16="http://schemas.microsoft.com/office/drawing/2014/main" id="{57F37859-5C06-897A-DB82-80DF31E360D0}"/>
              </a:ext>
            </a:extLst>
          </p:cNvPr>
          <p:cNvPicPr>
            <a:picLocks noChangeAspect="1"/>
          </p:cNvPicPr>
          <p:nvPr/>
        </p:nvPicPr>
        <p:blipFill>
          <a:blip r:embed="rId4"/>
          <a:stretch>
            <a:fillRect/>
          </a:stretch>
        </p:blipFill>
        <p:spPr>
          <a:xfrm>
            <a:off x="538562" y="1447634"/>
            <a:ext cx="3003525" cy="3960000"/>
          </a:xfrm>
          <a:prstGeom prst="rect">
            <a:avLst/>
          </a:prstGeom>
        </p:spPr>
      </p:pic>
      <p:pic>
        <p:nvPicPr>
          <p:cNvPr id="10" name="图片 9">
            <a:extLst>
              <a:ext uri="{FF2B5EF4-FFF2-40B4-BE49-F238E27FC236}">
                <a16:creationId xmlns:a16="http://schemas.microsoft.com/office/drawing/2014/main" id="{FFCF4E49-EECF-1DC5-20C4-48FBC8747A95}"/>
              </a:ext>
            </a:extLst>
          </p:cNvPr>
          <p:cNvPicPr>
            <a:picLocks noChangeAspect="1"/>
          </p:cNvPicPr>
          <p:nvPr/>
        </p:nvPicPr>
        <p:blipFill>
          <a:blip r:embed="rId5"/>
          <a:stretch>
            <a:fillRect/>
          </a:stretch>
        </p:blipFill>
        <p:spPr>
          <a:xfrm>
            <a:off x="8529448" y="1544188"/>
            <a:ext cx="2872394" cy="3960000"/>
          </a:xfrm>
          <a:prstGeom prst="rect">
            <a:avLst/>
          </a:prstGeom>
        </p:spPr>
      </p:pic>
      <p:sp>
        <p:nvSpPr>
          <p:cNvPr id="12" name="文本框 11">
            <a:extLst>
              <a:ext uri="{FF2B5EF4-FFF2-40B4-BE49-F238E27FC236}">
                <a16:creationId xmlns:a16="http://schemas.microsoft.com/office/drawing/2014/main" id="{47177A86-B1F1-80DF-0467-A2558E3CF34D}"/>
              </a:ext>
            </a:extLst>
          </p:cNvPr>
          <p:cNvSpPr txBox="1"/>
          <p:nvPr/>
        </p:nvSpPr>
        <p:spPr>
          <a:xfrm>
            <a:off x="857250" y="5691386"/>
            <a:ext cx="1962150" cy="369332"/>
          </a:xfrm>
          <a:prstGeom prst="rect">
            <a:avLst/>
          </a:prstGeom>
          <a:noFill/>
        </p:spPr>
        <p:txBody>
          <a:bodyPr wrap="square" rtlCol="0">
            <a:spAutoFit/>
          </a:bodyPr>
          <a:lstStyle/>
          <a:p>
            <a:pPr algn="ctr"/>
            <a:r>
              <a:rPr lang="zh-CN" altLang="en-US" dirty="0"/>
              <a:t>单播</a:t>
            </a:r>
          </a:p>
        </p:txBody>
      </p:sp>
      <p:sp>
        <p:nvSpPr>
          <p:cNvPr id="15" name="文本框 14">
            <a:extLst>
              <a:ext uri="{FF2B5EF4-FFF2-40B4-BE49-F238E27FC236}">
                <a16:creationId xmlns:a16="http://schemas.microsoft.com/office/drawing/2014/main" id="{AAF0C478-EF4B-C0C7-28EA-9174DA4F1E72}"/>
              </a:ext>
            </a:extLst>
          </p:cNvPr>
          <p:cNvSpPr txBox="1"/>
          <p:nvPr/>
        </p:nvSpPr>
        <p:spPr>
          <a:xfrm>
            <a:off x="4953000" y="5691386"/>
            <a:ext cx="1962150" cy="369332"/>
          </a:xfrm>
          <a:prstGeom prst="rect">
            <a:avLst/>
          </a:prstGeom>
          <a:noFill/>
        </p:spPr>
        <p:txBody>
          <a:bodyPr wrap="square" rtlCol="0">
            <a:spAutoFit/>
          </a:bodyPr>
          <a:lstStyle/>
          <a:p>
            <a:pPr algn="ctr"/>
            <a:r>
              <a:rPr lang="zh-CN" altLang="en-US" dirty="0"/>
              <a:t>多播</a:t>
            </a:r>
          </a:p>
        </p:txBody>
      </p:sp>
      <p:sp>
        <p:nvSpPr>
          <p:cNvPr id="18" name="文本框 17">
            <a:extLst>
              <a:ext uri="{FF2B5EF4-FFF2-40B4-BE49-F238E27FC236}">
                <a16:creationId xmlns:a16="http://schemas.microsoft.com/office/drawing/2014/main" id="{DB33F9FF-D528-327F-BDEC-8D4AB2176ACA}"/>
              </a:ext>
            </a:extLst>
          </p:cNvPr>
          <p:cNvSpPr txBox="1"/>
          <p:nvPr/>
        </p:nvSpPr>
        <p:spPr>
          <a:xfrm>
            <a:off x="8968446" y="5691386"/>
            <a:ext cx="1962150" cy="369332"/>
          </a:xfrm>
          <a:prstGeom prst="rect">
            <a:avLst/>
          </a:prstGeom>
          <a:noFill/>
        </p:spPr>
        <p:txBody>
          <a:bodyPr wrap="square" rtlCol="0">
            <a:spAutoFit/>
          </a:bodyPr>
          <a:lstStyle/>
          <a:p>
            <a:pPr algn="ctr"/>
            <a:r>
              <a:rPr lang="zh-CN" altLang="en-US" dirty="0"/>
              <a:t>广播</a:t>
            </a:r>
          </a:p>
        </p:txBody>
      </p:sp>
      <p:pic>
        <p:nvPicPr>
          <p:cNvPr id="3" name="图片 2">
            <a:extLst>
              <a:ext uri="{FF2B5EF4-FFF2-40B4-BE49-F238E27FC236}">
                <a16:creationId xmlns:a16="http://schemas.microsoft.com/office/drawing/2014/main" id="{6837BDBA-51B8-9ED2-47E4-B6C46B2A5216}"/>
              </a:ext>
            </a:extLst>
          </p:cNvPr>
          <p:cNvPicPr>
            <a:picLocks noChangeAspect="1"/>
          </p:cNvPicPr>
          <p:nvPr/>
        </p:nvPicPr>
        <p:blipFill>
          <a:blip r:embed="rId6"/>
          <a:stretch>
            <a:fillRect/>
          </a:stretch>
        </p:blipFill>
        <p:spPr>
          <a:xfrm>
            <a:off x="4465197" y="1565108"/>
            <a:ext cx="2937756" cy="3960000"/>
          </a:xfrm>
          <a:prstGeom prst="rect">
            <a:avLst/>
          </a:prstGeom>
        </p:spPr>
      </p:pic>
    </p:spTree>
    <p:extLst>
      <p:ext uri="{BB962C8B-B14F-4D97-AF65-F5344CB8AC3E}">
        <p14:creationId xmlns:p14="http://schemas.microsoft.com/office/powerpoint/2010/main" val="717326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占位符 11" descr="男士和女士在讨论文件">
            <a:extLst>
              <a:ext uri="{FF2B5EF4-FFF2-40B4-BE49-F238E27FC236}">
                <a16:creationId xmlns:a16="http://schemas.microsoft.com/office/drawing/2014/main" id="{34A80249-1835-46E9-87C9-48F4BEE1EC64}"/>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211" y="0"/>
            <a:ext cx="12187578" cy="6408000"/>
          </a:xfrm>
        </p:spPr>
      </p:pic>
      <p:sp>
        <p:nvSpPr>
          <p:cNvPr id="2" name="标题 1">
            <a:extLst>
              <a:ext uri="{FF2B5EF4-FFF2-40B4-BE49-F238E27FC236}">
                <a16:creationId xmlns:a16="http://schemas.microsoft.com/office/drawing/2014/main" id="{EC6C92D3-8AE6-4260-8F63-97ED33A064D5}"/>
              </a:ext>
            </a:extLst>
          </p:cNvPr>
          <p:cNvSpPr>
            <a:spLocks noGrp="1"/>
          </p:cNvSpPr>
          <p:nvPr>
            <p:ph type="title"/>
          </p:nvPr>
        </p:nvSpPr>
        <p:spPr/>
        <p:txBody>
          <a:bodyPr rtlCol="0"/>
          <a:lstStyle/>
          <a:p>
            <a:pPr rtl="0"/>
            <a:r>
              <a:rPr lang="en-US" altLang="zh-CN" dirty="0"/>
              <a:t>1.3	</a:t>
            </a:r>
            <a:r>
              <a:rPr lang="zh-CN" altLang="en-US" dirty="0"/>
              <a:t>技术优点</a:t>
            </a:r>
          </a:p>
        </p:txBody>
      </p:sp>
      <p:graphicFrame>
        <p:nvGraphicFramePr>
          <p:cNvPr id="13" name="内容占位符 5" descr="SmartArt 对象">
            <a:extLst>
              <a:ext uri="{FF2B5EF4-FFF2-40B4-BE49-F238E27FC236}">
                <a16:creationId xmlns:a16="http://schemas.microsoft.com/office/drawing/2014/main" id="{4FB62979-011B-4BFB-BCF9-8CD712EA2332}"/>
              </a:ext>
            </a:extLst>
          </p:cNvPr>
          <p:cNvGraphicFramePr>
            <a:graphicFrameLocks noGrp="1"/>
          </p:cNvGraphicFramePr>
          <p:nvPr>
            <p:ph sz="half" idx="1"/>
            <p:extLst>
              <p:ext uri="{D42A27DB-BD31-4B8C-83A1-F6EECF244321}">
                <p14:modId xmlns:p14="http://schemas.microsoft.com/office/powerpoint/2010/main" val="3863205371"/>
              </p:ext>
            </p:extLst>
          </p:nvPr>
        </p:nvGraphicFramePr>
        <p:xfrm>
          <a:off x="707104" y="1508126"/>
          <a:ext cx="11420727" cy="40878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灯片编号占位符 13">
            <a:extLst>
              <a:ext uri="{FF2B5EF4-FFF2-40B4-BE49-F238E27FC236}">
                <a16:creationId xmlns:a16="http://schemas.microsoft.com/office/drawing/2014/main" id="{D59E194F-ECD6-4685-8562-5B7AB400EC93}"/>
              </a:ext>
            </a:extLst>
          </p:cNvPr>
          <p:cNvSpPr>
            <a:spLocks noGrp="1"/>
          </p:cNvSpPr>
          <p:nvPr>
            <p:ph type="sldNum" sz="quarter" idx="12"/>
          </p:nvPr>
        </p:nvSpPr>
        <p:spPr/>
        <p:txBody>
          <a:bodyPr rtlCol="0"/>
          <a:lstStyle/>
          <a:p>
            <a:pPr rtl="0"/>
            <a:fld id="{3A98EE3D-8CD1-4C3F-BD1C-C98C9596463C}" type="slidenum">
              <a:rPr lang="en-US" altLang="zh-CN" smtClean="0"/>
              <a:pPr rtl="0"/>
              <a:t>6</a:t>
            </a:fld>
            <a:endParaRPr lang="zh-CN" altLang="en-US" dirty="0"/>
          </a:p>
        </p:txBody>
      </p:sp>
    </p:spTree>
    <p:extLst>
      <p:ext uri="{BB962C8B-B14F-4D97-AF65-F5344CB8AC3E}">
        <p14:creationId xmlns:p14="http://schemas.microsoft.com/office/powerpoint/2010/main" val="2075827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6" name="长方形 25">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a:extLst>
              <a:ext uri="{FF2B5EF4-FFF2-40B4-BE49-F238E27FC236}">
                <a16:creationId xmlns:a16="http://schemas.microsoft.com/office/drawing/2014/main" id="{87071E00-ABE1-44FD-92BD-2769C2C9C727}"/>
              </a:ext>
            </a:extLst>
          </p:cNvPr>
          <p:cNvSpPr>
            <a:spLocks noGrp="1"/>
          </p:cNvSpPr>
          <p:nvPr>
            <p:ph type="title"/>
          </p:nvPr>
        </p:nvSpPr>
        <p:spPr>
          <a:xfrm>
            <a:off x="598202" y="516835"/>
            <a:ext cx="4721144" cy="1666501"/>
          </a:xfrm>
        </p:spPr>
        <p:txBody>
          <a:bodyPr vert="horz" lIns="91440" tIns="45720" rIns="91440" bIns="45720" rtlCol="0" anchor="b">
            <a:normAutofit/>
          </a:bodyPr>
          <a:lstStyle/>
          <a:p>
            <a:pPr rtl="0"/>
            <a:r>
              <a:rPr lang="en-US" altLang="zh-CN" sz="4000" dirty="0">
                <a:solidFill>
                  <a:srgbClr val="FFFFFF"/>
                </a:solidFill>
              </a:rPr>
              <a:t>Part 2:</a:t>
            </a:r>
            <a:r>
              <a:rPr lang="zh-CN" altLang="en-US" sz="4000" dirty="0">
                <a:solidFill>
                  <a:srgbClr val="FFFFFF"/>
                </a:solidFill>
              </a:rPr>
              <a:t>组播技术实现</a:t>
            </a:r>
          </a:p>
        </p:txBody>
      </p:sp>
      <p:cxnSp>
        <p:nvCxnSpPr>
          <p:cNvPr id="28" name="直接连接符​​(S) 27">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6A7BD30D-629F-49D4-AE04-2D99B365E4B8}"/>
              </a:ext>
            </a:extLst>
          </p:cNvPr>
          <p:cNvSpPr>
            <a:spLocks noGrp="1"/>
          </p:cNvSpPr>
          <p:nvPr>
            <p:ph sz="half" idx="1"/>
          </p:nvPr>
        </p:nvSpPr>
        <p:spPr>
          <a:xfrm>
            <a:off x="505657" y="2604280"/>
            <a:ext cx="3448259" cy="3342747"/>
          </a:xfrm>
        </p:spPr>
        <p:txBody>
          <a:bodyPr vert="horz" lIns="0" tIns="45720" rIns="0" bIns="45720" rtlCol="0">
            <a:normAutofit/>
          </a:bodyPr>
          <a:lstStyle/>
          <a:p>
            <a:pPr marL="404813" indent="-215900" rtl="0">
              <a:spcBef>
                <a:spcPts val="600"/>
              </a:spcBef>
              <a:spcAft>
                <a:spcPts val="0"/>
              </a:spcAft>
              <a:buFont typeface="Wingdings" panose="05000000000000000000" pitchFamily="2" charset="2"/>
              <a:buChar char="§"/>
            </a:pPr>
            <a:r>
              <a:rPr lang="en-US" altLang="zh-CN" dirty="0">
                <a:solidFill>
                  <a:srgbClr val="FFFFFF"/>
                </a:solidFill>
              </a:rPr>
              <a:t>2.1	</a:t>
            </a:r>
            <a:r>
              <a:rPr lang="zh-CN" altLang="en-US" dirty="0">
                <a:solidFill>
                  <a:srgbClr val="FFFFFF"/>
                </a:solidFill>
              </a:rPr>
              <a:t>组播地址机制</a:t>
            </a:r>
          </a:p>
          <a:p>
            <a:pPr marL="404813" indent="-215900" rtl="0">
              <a:spcBef>
                <a:spcPts val="600"/>
              </a:spcBef>
              <a:spcAft>
                <a:spcPts val="0"/>
              </a:spcAft>
              <a:buFont typeface="Wingdings" panose="05000000000000000000" pitchFamily="2" charset="2"/>
              <a:buChar char="§"/>
            </a:pPr>
            <a:r>
              <a:rPr lang="en-US" altLang="zh-CN" dirty="0">
                <a:solidFill>
                  <a:srgbClr val="FFFFFF"/>
                </a:solidFill>
              </a:rPr>
              <a:t>2.2	</a:t>
            </a:r>
            <a:r>
              <a:rPr lang="zh-CN" altLang="en-US" dirty="0">
                <a:solidFill>
                  <a:srgbClr val="FFFFFF"/>
                </a:solidFill>
              </a:rPr>
              <a:t>组成员关系管理</a:t>
            </a:r>
            <a:endParaRPr lang="en-US" altLang="zh-CN" dirty="0">
              <a:solidFill>
                <a:srgbClr val="FFFFFF"/>
              </a:solidFill>
            </a:endParaRPr>
          </a:p>
          <a:p>
            <a:pPr marL="404813" indent="-215900" rtl="0">
              <a:spcBef>
                <a:spcPts val="600"/>
              </a:spcBef>
              <a:spcAft>
                <a:spcPts val="0"/>
              </a:spcAft>
              <a:buFont typeface="Wingdings" panose="05000000000000000000" pitchFamily="2" charset="2"/>
              <a:buChar char="§"/>
            </a:pPr>
            <a:r>
              <a:rPr lang="en-US" altLang="zh-CN" dirty="0">
                <a:solidFill>
                  <a:srgbClr val="FFFFFF"/>
                </a:solidFill>
              </a:rPr>
              <a:t>2.3	</a:t>
            </a:r>
            <a:r>
              <a:rPr lang="zh-CN" altLang="en-US" dirty="0">
                <a:solidFill>
                  <a:srgbClr val="FFFFFF"/>
                </a:solidFill>
              </a:rPr>
              <a:t>组播报文转发</a:t>
            </a:r>
            <a:endParaRPr lang="en-US" altLang="zh-CN" dirty="0">
              <a:solidFill>
                <a:srgbClr val="FFFFFF"/>
              </a:solidFill>
            </a:endParaRPr>
          </a:p>
          <a:p>
            <a:pPr marL="404813" indent="-215900" rtl="0">
              <a:spcBef>
                <a:spcPts val="600"/>
              </a:spcBef>
              <a:spcAft>
                <a:spcPts val="0"/>
              </a:spcAft>
              <a:buFont typeface="Wingdings" panose="05000000000000000000" pitchFamily="2" charset="2"/>
              <a:buChar char="§"/>
            </a:pPr>
            <a:r>
              <a:rPr lang="en-US" altLang="zh-CN" dirty="0">
                <a:solidFill>
                  <a:srgbClr val="FFFFFF"/>
                </a:solidFill>
              </a:rPr>
              <a:t>2.4	</a:t>
            </a:r>
            <a:r>
              <a:rPr lang="zh-CN" altLang="en-US" dirty="0">
                <a:solidFill>
                  <a:srgbClr val="FFFFFF"/>
                </a:solidFill>
              </a:rPr>
              <a:t>组播路由协议</a:t>
            </a:r>
            <a:endParaRPr lang="en-US" altLang="zh-CN" dirty="0">
              <a:solidFill>
                <a:srgbClr val="FFFFFF"/>
              </a:solidFill>
            </a:endParaRPr>
          </a:p>
          <a:p>
            <a:pPr marL="404813" indent="-215900" rtl="0">
              <a:spcBef>
                <a:spcPts val="600"/>
              </a:spcBef>
              <a:spcAft>
                <a:spcPts val="0"/>
              </a:spcAft>
              <a:buFont typeface="Wingdings" panose="05000000000000000000" pitchFamily="2" charset="2"/>
              <a:buChar char="§"/>
            </a:pPr>
            <a:r>
              <a:rPr lang="en-US" altLang="zh-CN" dirty="0">
                <a:solidFill>
                  <a:srgbClr val="FFFFFF"/>
                </a:solidFill>
              </a:rPr>
              <a:t>2.5	</a:t>
            </a:r>
            <a:r>
              <a:rPr lang="zh-CN" altLang="en-US" dirty="0">
                <a:solidFill>
                  <a:srgbClr val="FFFFFF"/>
                </a:solidFill>
              </a:rPr>
              <a:t>组播模型分类</a:t>
            </a:r>
          </a:p>
        </p:txBody>
      </p:sp>
      <p:pic>
        <p:nvPicPr>
          <p:cNvPr id="6" name="内容占位符 5">
            <a:extLst>
              <a:ext uri="{FF2B5EF4-FFF2-40B4-BE49-F238E27FC236}">
                <a16:creationId xmlns:a16="http://schemas.microsoft.com/office/drawing/2014/main" id="{BF79C0FC-6A53-48FD-A2FB-DC1F7E6C6B69}"/>
              </a:ext>
            </a:extLst>
          </p:cNvPr>
          <p:cNvPicPr>
            <a:picLocks noGrp="1" noChangeAspect="1"/>
          </p:cNvPicPr>
          <p:nvPr>
            <p:ph sz="half" idx="2"/>
          </p:nvPr>
        </p:nvPicPr>
        <p:blipFill>
          <a:blip r:embed="rId3">
            <a:extLst>
              <a:ext uri="{837473B0-CC2E-450A-ABE3-18F120FF3D39}">
                <a1611:picAttrSrcUrl xmlns:a1611="http://schemas.microsoft.com/office/drawing/2016/11/main" r:id="rId4"/>
              </a:ext>
            </a:extLst>
          </a:blip>
          <a:srcRect/>
          <a:stretch/>
        </p:blipFill>
        <p:spPr>
          <a:xfrm>
            <a:off x="5196375" y="900801"/>
            <a:ext cx="6857990" cy="5148462"/>
          </a:xfrm>
          <a:prstGeom prst="rect">
            <a:avLst/>
          </a:prstGeom>
        </p:spPr>
      </p:pic>
      <p:sp>
        <p:nvSpPr>
          <p:cNvPr id="5" name="灯片编号占位符 4">
            <a:extLst>
              <a:ext uri="{FF2B5EF4-FFF2-40B4-BE49-F238E27FC236}">
                <a16:creationId xmlns:a16="http://schemas.microsoft.com/office/drawing/2014/main" id="{486B821F-B541-46B1-BC2A-76D9C1FC48EB}"/>
              </a:ext>
            </a:extLst>
          </p:cNvPr>
          <p:cNvSpPr>
            <a:spLocks noGrp="1"/>
          </p:cNvSpPr>
          <p:nvPr>
            <p:ph type="sldNum" sz="quarter" idx="12"/>
          </p:nvPr>
        </p:nvSpPr>
        <p:spPr/>
        <p:txBody>
          <a:bodyPr rtlCol="0"/>
          <a:lstStyle/>
          <a:p>
            <a:pPr rtl="0"/>
            <a:fld id="{3A98EE3D-8CD1-4C3F-BD1C-C98C9596463C}" type="slidenum">
              <a:rPr lang="en-US" altLang="zh-CN" smtClean="0"/>
              <a:t>7</a:t>
            </a:fld>
            <a:endParaRPr lang="zh-CN" altLang="en-US"/>
          </a:p>
        </p:txBody>
      </p:sp>
    </p:spTree>
    <p:extLst>
      <p:ext uri="{BB962C8B-B14F-4D97-AF65-F5344CB8AC3E}">
        <p14:creationId xmlns:p14="http://schemas.microsoft.com/office/powerpoint/2010/main" val="110675212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标题 4">
            <a:extLst>
              <a:ext uri="{FF2B5EF4-FFF2-40B4-BE49-F238E27FC236}">
                <a16:creationId xmlns:a16="http://schemas.microsoft.com/office/drawing/2014/main" id="{2C9DFBED-0159-4EAC-AAAF-5AA47CA2F8AE}"/>
              </a:ext>
            </a:extLst>
          </p:cNvPr>
          <p:cNvSpPr>
            <a:spLocks noGrp="1"/>
          </p:cNvSpPr>
          <p:nvPr>
            <p:ph type="title"/>
          </p:nvPr>
        </p:nvSpPr>
        <p:spPr>
          <a:xfrm>
            <a:off x="0" y="0"/>
            <a:ext cx="12192000" cy="1296537"/>
          </a:xfrm>
        </p:spPr>
        <p:txBody>
          <a:bodyPr rtlCol="0"/>
          <a:lstStyle/>
          <a:p>
            <a:pPr rtl="0"/>
            <a:r>
              <a:rPr lang="en-US" altLang="zh-CN" dirty="0"/>
              <a:t>2.1	</a:t>
            </a:r>
            <a:r>
              <a:rPr lang="zh-CN" altLang="en-US" dirty="0"/>
              <a:t>组播地址机制</a:t>
            </a:r>
            <a:r>
              <a:rPr lang="en-US" altLang="zh-CN" dirty="0"/>
              <a:t>	</a:t>
            </a:r>
            <a:r>
              <a:rPr lang="zh-CN" altLang="en-US" dirty="0"/>
              <a:t> </a:t>
            </a:r>
          </a:p>
        </p:txBody>
      </p:sp>
      <p:sp>
        <p:nvSpPr>
          <p:cNvPr id="3" name="灯片编号占位符 2">
            <a:extLst>
              <a:ext uri="{FF2B5EF4-FFF2-40B4-BE49-F238E27FC236}">
                <a16:creationId xmlns:a16="http://schemas.microsoft.com/office/drawing/2014/main" id="{937BB364-4E7C-4A74-9C1B-A29DA61C1487}"/>
              </a:ext>
            </a:extLst>
          </p:cNvPr>
          <p:cNvSpPr>
            <a:spLocks noGrp="1"/>
          </p:cNvSpPr>
          <p:nvPr>
            <p:ph type="sldNum" sz="quarter" idx="12"/>
          </p:nvPr>
        </p:nvSpPr>
        <p:spPr>
          <a:xfrm>
            <a:off x="10930596" y="6446838"/>
            <a:ext cx="617912" cy="365125"/>
          </a:xfrm>
          <a:prstGeom prst="rect">
            <a:avLst/>
          </a:prstGeom>
        </p:spPr>
        <p:txBody>
          <a:bodyPr rtlCol="0" anchor="ctr">
            <a:normAutofit/>
          </a:bodyPr>
          <a:lstStyle/>
          <a:p>
            <a:pPr rtl="0">
              <a:spcAft>
                <a:spcPts val="600"/>
              </a:spcAft>
            </a:pPr>
            <a:fld id="{3A98EE3D-8CD1-4C3F-BD1C-C98C9596463C}" type="slidenum">
              <a:rPr lang="en-US" altLang="zh-CN" smtClean="0"/>
              <a:pPr rtl="0">
                <a:spcAft>
                  <a:spcPts val="600"/>
                </a:spcAft>
              </a:pPr>
              <a:t>8</a:t>
            </a:fld>
            <a:endParaRPr lang="zh-CN" altLang="en-US" dirty="0"/>
          </a:p>
        </p:txBody>
      </p:sp>
      <p:sp>
        <p:nvSpPr>
          <p:cNvPr id="5" name="内容占位符 4">
            <a:extLst>
              <a:ext uri="{FF2B5EF4-FFF2-40B4-BE49-F238E27FC236}">
                <a16:creationId xmlns:a16="http://schemas.microsoft.com/office/drawing/2014/main" id="{345F365F-E048-6181-F812-8E3947386E6A}"/>
              </a:ext>
            </a:extLst>
          </p:cNvPr>
          <p:cNvSpPr>
            <a:spLocks noGrp="1"/>
          </p:cNvSpPr>
          <p:nvPr>
            <p:ph sz="half" idx="1"/>
          </p:nvPr>
        </p:nvSpPr>
        <p:spPr>
          <a:xfrm>
            <a:off x="837785" y="2142959"/>
            <a:ext cx="5969415" cy="3910708"/>
          </a:xfrm>
          <a:custGeom>
            <a:avLst/>
            <a:gdLst>
              <a:gd name="connsiteX0" fmla="*/ 0 w 5969415"/>
              <a:gd name="connsiteY0" fmla="*/ 0 h 3910708"/>
              <a:gd name="connsiteX1" fmla="*/ 477553 w 5969415"/>
              <a:gd name="connsiteY1" fmla="*/ 0 h 3910708"/>
              <a:gd name="connsiteX2" fmla="*/ 1014801 w 5969415"/>
              <a:gd name="connsiteY2" fmla="*/ 0 h 3910708"/>
              <a:gd name="connsiteX3" fmla="*/ 1611742 w 5969415"/>
              <a:gd name="connsiteY3" fmla="*/ 0 h 3910708"/>
              <a:gd name="connsiteX4" fmla="*/ 2268378 w 5969415"/>
              <a:gd name="connsiteY4" fmla="*/ 0 h 3910708"/>
              <a:gd name="connsiteX5" fmla="*/ 2865319 w 5969415"/>
              <a:gd name="connsiteY5" fmla="*/ 0 h 3910708"/>
              <a:gd name="connsiteX6" fmla="*/ 3462261 w 5969415"/>
              <a:gd name="connsiteY6" fmla="*/ 0 h 3910708"/>
              <a:gd name="connsiteX7" fmla="*/ 3880120 w 5969415"/>
              <a:gd name="connsiteY7" fmla="*/ 0 h 3910708"/>
              <a:gd name="connsiteX8" fmla="*/ 4297979 w 5969415"/>
              <a:gd name="connsiteY8" fmla="*/ 0 h 3910708"/>
              <a:gd name="connsiteX9" fmla="*/ 4715838 w 5969415"/>
              <a:gd name="connsiteY9" fmla="*/ 0 h 3910708"/>
              <a:gd name="connsiteX10" fmla="*/ 5253085 w 5969415"/>
              <a:gd name="connsiteY10" fmla="*/ 0 h 3910708"/>
              <a:gd name="connsiteX11" fmla="*/ 5969415 w 5969415"/>
              <a:gd name="connsiteY11" fmla="*/ 0 h 3910708"/>
              <a:gd name="connsiteX12" fmla="*/ 5969415 w 5969415"/>
              <a:gd name="connsiteY12" fmla="*/ 441351 h 3910708"/>
              <a:gd name="connsiteX13" fmla="*/ 5969415 w 5969415"/>
              <a:gd name="connsiteY13" fmla="*/ 1078238 h 3910708"/>
              <a:gd name="connsiteX14" fmla="*/ 5969415 w 5969415"/>
              <a:gd name="connsiteY14" fmla="*/ 1597804 h 3910708"/>
              <a:gd name="connsiteX15" fmla="*/ 5969415 w 5969415"/>
              <a:gd name="connsiteY15" fmla="*/ 2117369 h 3910708"/>
              <a:gd name="connsiteX16" fmla="*/ 5969415 w 5969415"/>
              <a:gd name="connsiteY16" fmla="*/ 2754256 h 3910708"/>
              <a:gd name="connsiteX17" fmla="*/ 5969415 w 5969415"/>
              <a:gd name="connsiteY17" fmla="*/ 3391143 h 3910708"/>
              <a:gd name="connsiteX18" fmla="*/ 5969415 w 5969415"/>
              <a:gd name="connsiteY18" fmla="*/ 3910708 h 3910708"/>
              <a:gd name="connsiteX19" fmla="*/ 5491862 w 5969415"/>
              <a:gd name="connsiteY19" fmla="*/ 3910708 h 3910708"/>
              <a:gd name="connsiteX20" fmla="*/ 4835226 w 5969415"/>
              <a:gd name="connsiteY20" fmla="*/ 3910708 h 3910708"/>
              <a:gd name="connsiteX21" fmla="*/ 4417367 w 5969415"/>
              <a:gd name="connsiteY21" fmla="*/ 3910708 h 3910708"/>
              <a:gd name="connsiteX22" fmla="*/ 3820426 w 5969415"/>
              <a:gd name="connsiteY22" fmla="*/ 3910708 h 3910708"/>
              <a:gd name="connsiteX23" fmla="*/ 3402567 w 5969415"/>
              <a:gd name="connsiteY23" fmla="*/ 3910708 h 3910708"/>
              <a:gd name="connsiteX24" fmla="*/ 2984708 w 5969415"/>
              <a:gd name="connsiteY24" fmla="*/ 3910708 h 3910708"/>
              <a:gd name="connsiteX25" fmla="*/ 2447460 w 5969415"/>
              <a:gd name="connsiteY25" fmla="*/ 3910708 h 3910708"/>
              <a:gd name="connsiteX26" fmla="*/ 1790825 w 5969415"/>
              <a:gd name="connsiteY26" fmla="*/ 3910708 h 3910708"/>
              <a:gd name="connsiteX27" fmla="*/ 1372965 w 5969415"/>
              <a:gd name="connsiteY27" fmla="*/ 3910708 h 3910708"/>
              <a:gd name="connsiteX28" fmla="*/ 895412 w 5969415"/>
              <a:gd name="connsiteY28" fmla="*/ 3910708 h 3910708"/>
              <a:gd name="connsiteX29" fmla="*/ 0 w 5969415"/>
              <a:gd name="connsiteY29" fmla="*/ 3910708 h 3910708"/>
              <a:gd name="connsiteX30" fmla="*/ 0 w 5969415"/>
              <a:gd name="connsiteY30" fmla="*/ 3273821 h 3910708"/>
              <a:gd name="connsiteX31" fmla="*/ 0 w 5969415"/>
              <a:gd name="connsiteY31" fmla="*/ 2636935 h 3910708"/>
              <a:gd name="connsiteX32" fmla="*/ 0 w 5969415"/>
              <a:gd name="connsiteY32" fmla="*/ 2117369 h 3910708"/>
              <a:gd name="connsiteX33" fmla="*/ 0 w 5969415"/>
              <a:gd name="connsiteY33" fmla="*/ 1519589 h 3910708"/>
              <a:gd name="connsiteX34" fmla="*/ 0 w 5969415"/>
              <a:gd name="connsiteY34" fmla="*/ 921810 h 3910708"/>
              <a:gd name="connsiteX35" fmla="*/ 0 w 5969415"/>
              <a:gd name="connsiteY35" fmla="*/ 0 h 3910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969415" h="3910708" fill="none" extrusionOk="0">
                <a:moveTo>
                  <a:pt x="0" y="0"/>
                </a:moveTo>
                <a:cubicBezTo>
                  <a:pt x="159449" y="-53617"/>
                  <a:pt x="285978" y="1395"/>
                  <a:pt x="477553" y="0"/>
                </a:cubicBezTo>
                <a:cubicBezTo>
                  <a:pt x="669128" y="-1395"/>
                  <a:pt x="815474" y="20249"/>
                  <a:pt x="1014801" y="0"/>
                </a:cubicBezTo>
                <a:cubicBezTo>
                  <a:pt x="1214128" y="-20249"/>
                  <a:pt x="1401265" y="44115"/>
                  <a:pt x="1611742" y="0"/>
                </a:cubicBezTo>
                <a:cubicBezTo>
                  <a:pt x="1822219" y="-44115"/>
                  <a:pt x="2108916" y="27876"/>
                  <a:pt x="2268378" y="0"/>
                </a:cubicBezTo>
                <a:cubicBezTo>
                  <a:pt x="2427840" y="-27876"/>
                  <a:pt x="2658207" y="55610"/>
                  <a:pt x="2865319" y="0"/>
                </a:cubicBezTo>
                <a:cubicBezTo>
                  <a:pt x="3072431" y="-55610"/>
                  <a:pt x="3219330" y="40166"/>
                  <a:pt x="3462261" y="0"/>
                </a:cubicBezTo>
                <a:cubicBezTo>
                  <a:pt x="3705192" y="-40166"/>
                  <a:pt x="3792000" y="19522"/>
                  <a:pt x="3880120" y="0"/>
                </a:cubicBezTo>
                <a:cubicBezTo>
                  <a:pt x="3968240" y="-19522"/>
                  <a:pt x="4125776" y="47825"/>
                  <a:pt x="4297979" y="0"/>
                </a:cubicBezTo>
                <a:cubicBezTo>
                  <a:pt x="4470182" y="-47825"/>
                  <a:pt x="4564650" y="34027"/>
                  <a:pt x="4715838" y="0"/>
                </a:cubicBezTo>
                <a:cubicBezTo>
                  <a:pt x="4867026" y="-34027"/>
                  <a:pt x="5126009" y="17920"/>
                  <a:pt x="5253085" y="0"/>
                </a:cubicBezTo>
                <a:cubicBezTo>
                  <a:pt x="5380161" y="-17920"/>
                  <a:pt x="5649240" y="6483"/>
                  <a:pt x="5969415" y="0"/>
                </a:cubicBezTo>
                <a:cubicBezTo>
                  <a:pt x="6007709" y="172494"/>
                  <a:pt x="5954236" y="264770"/>
                  <a:pt x="5969415" y="441351"/>
                </a:cubicBezTo>
                <a:cubicBezTo>
                  <a:pt x="5984594" y="617932"/>
                  <a:pt x="5957075" y="869119"/>
                  <a:pt x="5969415" y="1078238"/>
                </a:cubicBezTo>
                <a:cubicBezTo>
                  <a:pt x="5981755" y="1287357"/>
                  <a:pt x="5938745" y="1388020"/>
                  <a:pt x="5969415" y="1597804"/>
                </a:cubicBezTo>
                <a:cubicBezTo>
                  <a:pt x="6000085" y="1807588"/>
                  <a:pt x="5924260" y="1859371"/>
                  <a:pt x="5969415" y="2117369"/>
                </a:cubicBezTo>
                <a:cubicBezTo>
                  <a:pt x="6014570" y="2375368"/>
                  <a:pt x="5959910" y="2444970"/>
                  <a:pt x="5969415" y="2754256"/>
                </a:cubicBezTo>
                <a:cubicBezTo>
                  <a:pt x="5978920" y="3063542"/>
                  <a:pt x="5965025" y="3080716"/>
                  <a:pt x="5969415" y="3391143"/>
                </a:cubicBezTo>
                <a:cubicBezTo>
                  <a:pt x="5973805" y="3701570"/>
                  <a:pt x="5918430" y="3706645"/>
                  <a:pt x="5969415" y="3910708"/>
                </a:cubicBezTo>
                <a:cubicBezTo>
                  <a:pt x="5750350" y="3949596"/>
                  <a:pt x="5719257" y="3883959"/>
                  <a:pt x="5491862" y="3910708"/>
                </a:cubicBezTo>
                <a:cubicBezTo>
                  <a:pt x="5264467" y="3937457"/>
                  <a:pt x="5160085" y="3869839"/>
                  <a:pt x="4835226" y="3910708"/>
                </a:cubicBezTo>
                <a:cubicBezTo>
                  <a:pt x="4510367" y="3951577"/>
                  <a:pt x="4547008" y="3890463"/>
                  <a:pt x="4417367" y="3910708"/>
                </a:cubicBezTo>
                <a:cubicBezTo>
                  <a:pt x="4287726" y="3930953"/>
                  <a:pt x="4067807" y="3841733"/>
                  <a:pt x="3820426" y="3910708"/>
                </a:cubicBezTo>
                <a:cubicBezTo>
                  <a:pt x="3573045" y="3979683"/>
                  <a:pt x="3513492" y="3903560"/>
                  <a:pt x="3402567" y="3910708"/>
                </a:cubicBezTo>
                <a:cubicBezTo>
                  <a:pt x="3291642" y="3917856"/>
                  <a:pt x="3149197" y="3905787"/>
                  <a:pt x="2984708" y="3910708"/>
                </a:cubicBezTo>
                <a:cubicBezTo>
                  <a:pt x="2820219" y="3915629"/>
                  <a:pt x="2668397" y="3854590"/>
                  <a:pt x="2447460" y="3910708"/>
                </a:cubicBezTo>
                <a:cubicBezTo>
                  <a:pt x="2226523" y="3966826"/>
                  <a:pt x="1942197" y="3851304"/>
                  <a:pt x="1790825" y="3910708"/>
                </a:cubicBezTo>
                <a:cubicBezTo>
                  <a:pt x="1639454" y="3970112"/>
                  <a:pt x="1495748" y="3896561"/>
                  <a:pt x="1372965" y="3910708"/>
                </a:cubicBezTo>
                <a:cubicBezTo>
                  <a:pt x="1250182" y="3924855"/>
                  <a:pt x="1035639" y="3883715"/>
                  <a:pt x="895412" y="3910708"/>
                </a:cubicBezTo>
                <a:cubicBezTo>
                  <a:pt x="755185" y="3937701"/>
                  <a:pt x="268323" y="3824786"/>
                  <a:pt x="0" y="3910708"/>
                </a:cubicBezTo>
                <a:cubicBezTo>
                  <a:pt x="-12849" y="3600666"/>
                  <a:pt x="2509" y="3561635"/>
                  <a:pt x="0" y="3273821"/>
                </a:cubicBezTo>
                <a:cubicBezTo>
                  <a:pt x="-2509" y="2986007"/>
                  <a:pt x="28379" y="2804476"/>
                  <a:pt x="0" y="2636935"/>
                </a:cubicBezTo>
                <a:cubicBezTo>
                  <a:pt x="-28379" y="2469394"/>
                  <a:pt x="13844" y="2271031"/>
                  <a:pt x="0" y="2117369"/>
                </a:cubicBezTo>
                <a:cubicBezTo>
                  <a:pt x="-13844" y="1963707"/>
                  <a:pt x="21368" y="1771340"/>
                  <a:pt x="0" y="1519589"/>
                </a:cubicBezTo>
                <a:cubicBezTo>
                  <a:pt x="-21368" y="1267838"/>
                  <a:pt x="34122" y="1127421"/>
                  <a:pt x="0" y="921810"/>
                </a:cubicBezTo>
                <a:cubicBezTo>
                  <a:pt x="-34122" y="716199"/>
                  <a:pt x="93429" y="373067"/>
                  <a:pt x="0" y="0"/>
                </a:cubicBezTo>
                <a:close/>
              </a:path>
              <a:path w="5969415" h="3910708" stroke="0" extrusionOk="0">
                <a:moveTo>
                  <a:pt x="0" y="0"/>
                </a:moveTo>
                <a:cubicBezTo>
                  <a:pt x="147400" y="-50717"/>
                  <a:pt x="440318" y="52377"/>
                  <a:pt x="596942" y="0"/>
                </a:cubicBezTo>
                <a:cubicBezTo>
                  <a:pt x="753566" y="-52377"/>
                  <a:pt x="963119" y="16017"/>
                  <a:pt x="1134189" y="0"/>
                </a:cubicBezTo>
                <a:cubicBezTo>
                  <a:pt x="1305259" y="-16017"/>
                  <a:pt x="1498102" y="44505"/>
                  <a:pt x="1731130" y="0"/>
                </a:cubicBezTo>
                <a:cubicBezTo>
                  <a:pt x="1964158" y="-44505"/>
                  <a:pt x="2127081" y="50429"/>
                  <a:pt x="2328072" y="0"/>
                </a:cubicBezTo>
                <a:cubicBezTo>
                  <a:pt x="2529063" y="-50429"/>
                  <a:pt x="2739174" y="33674"/>
                  <a:pt x="2925013" y="0"/>
                </a:cubicBezTo>
                <a:cubicBezTo>
                  <a:pt x="3110852" y="-33674"/>
                  <a:pt x="3322598" y="37836"/>
                  <a:pt x="3641343" y="0"/>
                </a:cubicBezTo>
                <a:cubicBezTo>
                  <a:pt x="3960088" y="-37836"/>
                  <a:pt x="4022105" y="85540"/>
                  <a:pt x="4357673" y="0"/>
                </a:cubicBezTo>
                <a:cubicBezTo>
                  <a:pt x="4693241" y="-85540"/>
                  <a:pt x="4576917" y="16046"/>
                  <a:pt x="4775532" y="0"/>
                </a:cubicBezTo>
                <a:cubicBezTo>
                  <a:pt x="4974147" y="-16046"/>
                  <a:pt x="5279526" y="28200"/>
                  <a:pt x="5432168" y="0"/>
                </a:cubicBezTo>
                <a:cubicBezTo>
                  <a:pt x="5584810" y="-28200"/>
                  <a:pt x="5747857" y="22663"/>
                  <a:pt x="5969415" y="0"/>
                </a:cubicBezTo>
                <a:cubicBezTo>
                  <a:pt x="5988787" y="275705"/>
                  <a:pt x="5907394" y="453504"/>
                  <a:pt x="5969415" y="636887"/>
                </a:cubicBezTo>
                <a:cubicBezTo>
                  <a:pt x="6031436" y="820270"/>
                  <a:pt x="5967279" y="865045"/>
                  <a:pt x="5969415" y="1078238"/>
                </a:cubicBezTo>
                <a:cubicBezTo>
                  <a:pt x="5971551" y="1291431"/>
                  <a:pt x="5922706" y="1389804"/>
                  <a:pt x="5969415" y="1519589"/>
                </a:cubicBezTo>
                <a:cubicBezTo>
                  <a:pt x="6016124" y="1649374"/>
                  <a:pt x="5967959" y="1825407"/>
                  <a:pt x="5969415" y="2078262"/>
                </a:cubicBezTo>
                <a:cubicBezTo>
                  <a:pt x="5970871" y="2331117"/>
                  <a:pt x="5947671" y="2459324"/>
                  <a:pt x="5969415" y="2715149"/>
                </a:cubicBezTo>
                <a:cubicBezTo>
                  <a:pt x="5991159" y="2970974"/>
                  <a:pt x="5962671" y="2989186"/>
                  <a:pt x="5969415" y="3234714"/>
                </a:cubicBezTo>
                <a:cubicBezTo>
                  <a:pt x="5976159" y="3480242"/>
                  <a:pt x="5963140" y="3750408"/>
                  <a:pt x="5969415" y="3910708"/>
                </a:cubicBezTo>
                <a:cubicBezTo>
                  <a:pt x="5803850" y="3925254"/>
                  <a:pt x="5604102" y="3887459"/>
                  <a:pt x="5491862" y="3910708"/>
                </a:cubicBezTo>
                <a:cubicBezTo>
                  <a:pt x="5379622" y="3933957"/>
                  <a:pt x="5164750" y="3869087"/>
                  <a:pt x="5074003" y="3910708"/>
                </a:cubicBezTo>
                <a:cubicBezTo>
                  <a:pt x="4983256" y="3952329"/>
                  <a:pt x="4817359" y="3886357"/>
                  <a:pt x="4656144" y="3910708"/>
                </a:cubicBezTo>
                <a:cubicBezTo>
                  <a:pt x="4494929" y="3935059"/>
                  <a:pt x="4149422" y="3868597"/>
                  <a:pt x="3999508" y="3910708"/>
                </a:cubicBezTo>
                <a:cubicBezTo>
                  <a:pt x="3849594" y="3952819"/>
                  <a:pt x="3485571" y="3840484"/>
                  <a:pt x="3342872" y="3910708"/>
                </a:cubicBezTo>
                <a:cubicBezTo>
                  <a:pt x="3200173" y="3980932"/>
                  <a:pt x="2995089" y="3897898"/>
                  <a:pt x="2865319" y="3910708"/>
                </a:cubicBezTo>
                <a:cubicBezTo>
                  <a:pt x="2735549" y="3923518"/>
                  <a:pt x="2486398" y="3909717"/>
                  <a:pt x="2148989" y="3910708"/>
                </a:cubicBezTo>
                <a:cubicBezTo>
                  <a:pt x="1811580" y="3911699"/>
                  <a:pt x="1776027" y="3904018"/>
                  <a:pt x="1611742" y="3910708"/>
                </a:cubicBezTo>
                <a:cubicBezTo>
                  <a:pt x="1447457" y="3917398"/>
                  <a:pt x="1236250" y="3885165"/>
                  <a:pt x="955106" y="3910708"/>
                </a:cubicBezTo>
                <a:cubicBezTo>
                  <a:pt x="673962" y="3936251"/>
                  <a:pt x="385698" y="3802613"/>
                  <a:pt x="0" y="3910708"/>
                </a:cubicBezTo>
                <a:cubicBezTo>
                  <a:pt x="-45001" y="3748108"/>
                  <a:pt x="39405" y="3547954"/>
                  <a:pt x="0" y="3391143"/>
                </a:cubicBezTo>
                <a:cubicBezTo>
                  <a:pt x="-39405" y="3234332"/>
                  <a:pt x="62060" y="3100194"/>
                  <a:pt x="0" y="2871577"/>
                </a:cubicBezTo>
                <a:cubicBezTo>
                  <a:pt x="-62060" y="2642960"/>
                  <a:pt x="34066" y="2472831"/>
                  <a:pt x="0" y="2234690"/>
                </a:cubicBezTo>
                <a:cubicBezTo>
                  <a:pt x="-34066" y="1996549"/>
                  <a:pt x="45423" y="1860263"/>
                  <a:pt x="0" y="1754232"/>
                </a:cubicBezTo>
                <a:cubicBezTo>
                  <a:pt x="-45423" y="1648201"/>
                  <a:pt x="33918" y="1438923"/>
                  <a:pt x="0" y="1273773"/>
                </a:cubicBezTo>
                <a:cubicBezTo>
                  <a:pt x="-33918" y="1108623"/>
                  <a:pt x="12397" y="833604"/>
                  <a:pt x="0" y="636887"/>
                </a:cubicBezTo>
                <a:cubicBezTo>
                  <a:pt x="-12397" y="440170"/>
                  <a:pt x="72772" y="187682"/>
                  <a:pt x="0" y="0"/>
                </a:cubicBezTo>
                <a:close/>
              </a:path>
            </a:pathLst>
          </a:custGeom>
          <a:ln>
            <a:solidFill>
              <a:schemeClr val="tx1"/>
            </a:solidFill>
            <a:extLst>
              <a:ext uri="{C807C97D-BFC1-408E-A445-0C87EB9F89A2}">
                <ask:lineSketchStyleProps xmlns:ask="http://schemas.microsoft.com/office/drawing/2018/sketchyshapes" sd="2373989245">
                  <ask:type>
                    <ask:lineSketchScribble/>
                  </ask:type>
                </ask:lineSketchStyleProps>
              </a:ext>
            </a:extLst>
          </a:ln>
        </p:spPr>
        <p:txBody>
          <a:bodyPr>
            <a:normAutofit fontScale="85000" lnSpcReduction="20000"/>
          </a:bodyPr>
          <a:lstStyle/>
          <a:p>
            <a:pPr marL="457200" indent="-457200">
              <a:buFont typeface="+mj-lt"/>
              <a:buAutoNum type="arabicPeriod"/>
            </a:pPr>
            <a:r>
              <a:rPr lang="en-US" altLang="zh-CN" dirty="0">
                <a:solidFill>
                  <a:srgbClr val="7030A0"/>
                </a:solidFill>
                <a:latin typeface="+mn-ea"/>
                <a:ea typeface="+mn-ea"/>
              </a:rPr>
              <a:t>IP</a:t>
            </a:r>
            <a:r>
              <a:rPr lang="zh-CN" altLang="en-US" dirty="0">
                <a:solidFill>
                  <a:srgbClr val="7030A0"/>
                </a:solidFill>
                <a:latin typeface="+mn-ea"/>
                <a:ea typeface="+mn-ea"/>
              </a:rPr>
              <a:t>组播地址用于标识一个组播组，和正常的</a:t>
            </a:r>
            <a:r>
              <a:rPr lang="en-US" altLang="zh-CN" dirty="0">
                <a:solidFill>
                  <a:srgbClr val="7030A0"/>
                </a:solidFill>
                <a:latin typeface="+mn-ea"/>
                <a:ea typeface="+mn-ea"/>
              </a:rPr>
              <a:t>IP</a:t>
            </a:r>
            <a:r>
              <a:rPr lang="zh-CN" altLang="en-US" dirty="0">
                <a:solidFill>
                  <a:srgbClr val="7030A0"/>
                </a:solidFill>
                <a:latin typeface="+mn-ea"/>
                <a:ea typeface="+mn-ea"/>
              </a:rPr>
              <a:t>地址作用几乎相同，可以认为是将多台设备看作一台设备分配指定的组播地址；</a:t>
            </a:r>
            <a:endParaRPr lang="en-US" altLang="zh-CN" dirty="0">
              <a:solidFill>
                <a:srgbClr val="7030A0"/>
              </a:solidFill>
              <a:latin typeface="+mn-ea"/>
              <a:ea typeface="+mn-ea"/>
            </a:endParaRPr>
          </a:p>
          <a:p>
            <a:pPr marL="457200" indent="-457200">
              <a:buFont typeface="+mj-lt"/>
              <a:buAutoNum type="arabicPeriod"/>
            </a:pPr>
            <a:r>
              <a:rPr lang="en-US" altLang="zh-CN" dirty="0">
                <a:solidFill>
                  <a:srgbClr val="7030A0"/>
                </a:solidFill>
                <a:latin typeface="+mn-ea"/>
                <a:ea typeface="+mn-ea"/>
              </a:rPr>
              <a:t>IANA</a:t>
            </a:r>
            <a:r>
              <a:rPr lang="zh-CN" altLang="en-US" dirty="0">
                <a:solidFill>
                  <a:srgbClr val="7030A0"/>
                </a:solidFill>
                <a:latin typeface="+mn-ea"/>
                <a:ea typeface="+mn-ea"/>
              </a:rPr>
              <a:t>把</a:t>
            </a:r>
            <a:r>
              <a:rPr lang="en-US" altLang="zh-CN" dirty="0">
                <a:solidFill>
                  <a:srgbClr val="7030A0"/>
                </a:solidFill>
                <a:latin typeface="+mn-ea"/>
                <a:ea typeface="+mn-ea"/>
              </a:rPr>
              <a:t>D</a:t>
            </a:r>
            <a:r>
              <a:rPr lang="zh-CN" altLang="en-US" dirty="0">
                <a:solidFill>
                  <a:srgbClr val="7030A0"/>
                </a:solidFill>
                <a:latin typeface="+mn-ea"/>
                <a:ea typeface="+mn-ea"/>
              </a:rPr>
              <a:t>类地址空间分配给组播作为组播地址，可使用范围为</a:t>
            </a:r>
            <a:r>
              <a:rPr lang="en-US" altLang="zh-CN" b="0" i="0" dirty="0">
                <a:solidFill>
                  <a:srgbClr val="7030A0"/>
                </a:solidFill>
                <a:effectLst/>
                <a:latin typeface="+mn-ea"/>
                <a:ea typeface="+mn-ea"/>
              </a:rPr>
              <a:t>224.0.0.0</a:t>
            </a:r>
            <a:r>
              <a:rPr lang="zh-CN" altLang="en-US" b="0" i="0" dirty="0">
                <a:solidFill>
                  <a:srgbClr val="7030A0"/>
                </a:solidFill>
                <a:effectLst/>
                <a:latin typeface="+mn-ea"/>
                <a:ea typeface="+mn-ea"/>
              </a:rPr>
              <a:t>到</a:t>
            </a:r>
            <a:r>
              <a:rPr lang="en-US" altLang="zh-CN" b="0" i="0" dirty="0">
                <a:solidFill>
                  <a:srgbClr val="7030A0"/>
                </a:solidFill>
                <a:effectLst/>
                <a:latin typeface="+mn-ea"/>
                <a:ea typeface="+mn-ea"/>
              </a:rPr>
              <a:t>239.255.255.255</a:t>
            </a:r>
            <a:r>
              <a:rPr lang="zh-CN" altLang="en-US" b="0" i="0" dirty="0">
                <a:solidFill>
                  <a:srgbClr val="7030A0"/>
                </a:solidFill>
                <a:effectLst/>
                <a:latin typeface="+mn-ea"/>
                <a:ea typeface="+mn-ea"/>
              </a:rPr>
              <a:t>；</a:t>
            </a:r>
            <a:endParaRPr lang="en-US" altLang="zh-CN" b="0" i="0" dirty="0">
              <a:solidFill>
                <a:srgbClr val="7030A0"/>
              </a:solidFill>
              <a:effectLst/>
              <a:latin typeface="+mn-ea"/>
              <a:ea typeface="+mn-ea"/>
            </a:endParaRPr>
          </a:p>
          <a:p>
            <a:pPr marL="457200" indent="-457200">
              <a:buFont typeface="+mj-lt"/>
              <a:buAutoNum type="arabicPeriod"/>
            </a:pPr>
            <a:r>
              <a:rPr lang="en-US" altLang="zh-CN" b="0" i="0" dirty="0">
                <a:solidFill>
                  <a:srgbClr val="7030A0"/>
                </a:solidFill>
                <a:effectLst/>
                <a:latin typeface="+mn-ea"/>
                <a:ea typeface="+mn-ea"/>
              </a:rPr>
              <a:t>IP</a:t>
            </a:r>
            <a:r>
              <a:rPr lang="zh-CN" altLang="en-US" b="0" i="0" dirty="0">
                <a:solidFill>
                  <a:srgbClr val="7030A0"/>
                </a:solidFill>
                <a:effectLst/>
                <a:latin typeface="+mn-ea"/>
                <a:ea typeface="+mn-ea"/>
              </a:rPr>
              <a:t>组播地址空间的具体划分如右图所示。</a:t>
            </a:r>
            <a:endParaRPr lang="en-US" altLang="zh-CN" b="0" i="0" dirty="0">
              <a:solidFill>
                <a:srgbClr val="7030A0"/>
              </a:solidFill>
              <a:effectLst/>
              <a:latin typeface="+mn-ea"/>
              <a:ea typeface="+mn-ea"/>
            </a:endParaRPr>
          </a:p>
          <a:p>
            <a:pPr lvl="1" fontAlgn="base">
              <a:buFont typeface="Wingdings" panose="05000000000000000000" pitchFamily="2" charset="2"/>
              <a:buChar char="p"/>
            </a:pPr>
            <a:r>
              <a:rPr lang="en-US" altLang="zh-CN" b="0" i="0" dirty="0">
                <a:solidFill>
                  <a:srgbClr val="7030A0"/>
                </a:solidFill>
                <a:effectLst/>
                <a:latin typeface="+mn-ea"/>
                <a:ea typeface="+mn-ea"/>
              </a:rPr>
              <a:t>224.0.0.0</a:t>
            </a:r>
            <a:r>
              <a:rPr lang="zh-CN" altLang="en-US" b="0" i="0" dirty="0">
                <a:solidFill>
                  <a:srgbClr val="7030A0"/>
                </a:solidFill>
                <a:effectLst/>
                <a:latin typeface="+mn-ea"/>
                <a:ea typeface="+mn-ea"/>
              </a:rPr>
              <a:t>到</a:t>
            </a:r>
            <a:r>
              <a:rPr lang="en-US" altLang="zh-CN" b="0" i="0" dirty="0">
                <a:solidFill>
                  <a:srgbClr val="7030A0"/>
                </a:solidFill>
                <a:effectLst/>
                <a:latin typeface="+mn-ea"/>
                <a:ea typeface="+mn-ea"/>
              </a:rPr>
              <a:t>224.0.0.255</a:t>
            </a:r>
            <a:r>
              <a:rPr lang="zh-CN" altLang="en-US" b="0" i="0" dirty="0">
                <a:solidFill>
                  <a:srgbClr val="7030A0"/>
                </a:solidFill>
                <a:effectLst/>
                <a:latin typeface="+mn-ea"/>
                <a:ea typeface="+mn-ea"/>
              </a:rPr>
              <a:t>被</a:t>
            </a:r>
            <a:r>
              <a:rPr lang="en-US" altLang="zh-CN" b="0" i="0" dirty="0">
                <a:solidFill>
                  <a:srgbClr val="7030A0"/>
                </a:solidFill>
                <a:effectLst/>
                <a:latin typeface="+mn-ea"/>
                <a:ea typeface="+mn-ea"/>
              </a:rPr>
              <a:t>IANA</a:t>
            </a:r>
            <a:r>
              <a:rPr lang="zh-CN" altLang="en-US" b="0" i="0" dirty="0">
                <a:solidFill>
                  <a:srgbClr val="7030A0"/>
                </a:solidFill>
                <a:effectLst/>
                <a:latin typeface="+mn-ea"/>
                <a:ea typeface="+mn-ea"/>
              </a:rPr>
              <a:t>预留，地址</a:t>
            </a:r>
            <a:r>
              <a:rPr lang="en-US" altLang="zh-CN" b="0" i="0" dirty="0">
                <a:solidFill>
                  <a:srgbClr val="7030A0"/>
                </a:solidFill>
                <a:effectLst/>
                <a:latin typeface="+mn-ea"/>
                <a:ea typeface="+mn-ea"/>
              </a:rPr>
              <a:t>224.0.0.0</a:t>
            </a:r>
            <a:r>
              <a:rPr lang="zh-CN" altLang="en-US" b="0" i="0" dirty="0">
                <a:solidFill>
                  <a:srgbClr val="7030A0"/>
                </a:solidFill>
                <a:effectLst/>
                <a:latin typeface="+mn-ea"/>
                <a:ea typeface="+mn-ea"/>
              </a:rPr>
              <a:t>保留不做分配，其它地址供路由协议及拓扑查找和维护协议使用。该范围内的地址属于局部范畴，不论</a:t>
            </a:r>
            <a:r>
              <a:rPr lang="en-US" altLang="zh-CN" b="0" i="0" dirty="0">
                <a:solidFill>
                  <a:srgbClr val="7030A0"/>
                </a:solidFill>
                <a:effectLst/>
                <a:latin typeface="+mn-ea"/>
                <a:ea typeface="+mn-ea"/>
              </a:rPr>
              <a:t>TTL</a:t>
            </a:r>
            <a:r>
              <a:rPr lang="zh-CN" altLang="en-US" b="0" i="0" dirty="0">
                <a:solidFill>
                  <a:srgbClr val="7030A0"/>
                </a:solidFill>
                <a:effectLst/>
                <a:latin typeface="+mn-ea"/>
                <a:ea typeface="+mn-ea"/>
              </a:rPr>
              <a:t>为多少，都不会被路由器转发。</a:t>
            </a:r>
          </a:p>
          <a:p>
            <a:pPr lvl="1" fontAlgn="base">
              <a:buFont typeface="Wingdings" panose="05000000000000000000" pitchFamily="2" charset="2"/>
              <a:buChar char="p"/>
            </a:pPr>
            <a:r>
              <a:rPr lang="en-US" altLang="zh-CN" b="0" i="0" dirty="0">
                <a:solidFill>
                  <a:srgbClr val="7030A0"/>
                </a:solidFill>
                <a:effectLst/>
                <a:latin typeface="+mn-ea"/>
                <a:ea typeface="+mn-ea"/>
              </a:rPr>
              <a:t>224.0.1.0</a:t>
            </a:r>
            <a:r>
              <a:rPr lang="zh-CN" altLang="en-US" b="0" i="0" dirty="0">
                <a:solidFill>
                  <a:srgbClr val="7030A0"/>
                </a:solidFill>
                <a:effectLst/>
                <a:latin typeface="+mn-ea"/>
                <a:ea typeface="+mn-ea"/>
              </a:rPr>
              <a:t>到</a:t>
            </a:r>
            <a:r>
              <a:rPr lang="en-US" altLang="zh-CN" b="0" i="0" dirty="0">
                <a:solidFill>
                  <a:srgbClr val="7030A0"/>
                </a:solidFill>
                <a:effectLst/>
                <a:latin typeface="+mn-ea"/>
                <a:ea typeface="+mn-ea"/>
              </a:rPr>
              <a:t>238.255.255.255</a:t>
            </a:r>
            <a:r>
              <a:rPr lang="zh-CN" altLang="en-US" b="0" i="0" dirty="0">
                <a:solidFill>
                  <a:srgbClr val="7030A0"/>
                </a:solidFill>
                <a:effectLst/>
                <a:latin typeface="+mn-ea"/>
                <a:ea typeface="+mn-ea"/>
              </a:rPr>
              <a:t>为用户可用的组播地址，在全网范围内有效。其中</a:t>
            </a:r>
            <a:r>
              <a:rPr lang="en-US" altLang="zh-CN" b="0" i="0" dirty="0">
                <a:solidFill>
                  <a:srgbClr val="7030A0"/>
                </a:solidFill>
                <a:effectLst/>
                <a:latin typeface="+mn-ea"/>
                <a:ea typeface="+mn-ea"/>
              </a:rPr>
              <a:t>232.0.0.0/8</a:t>
            </a:r>
            <a:r>
              <a:rPr lang="zh-CN" altLang="en-US" b="0" i="0" dirty="0">
                <a:solidFill>
                  <a:srgbClr val="7030A0"/>
                </a:solidFill>
                <a:effectLst/>
                <a:latin typeface="+mn-ea"/>
                <a:ea typeface="+mn-ea"/>
              </a:rPr>
              <a:t>为</a:t>
            </a:r>
            <a:r>
              <a:rPr lang="en-US" altLang="zh-CN" b="0" i="0" dirty="0">
                <a:solidFill>
                  <a:srgbClr val="7030A0"/>
                </a:solidFill>
                <a:effectLst/>
                <a:latin typeface="+mn-ea"/>
                <a:ea typeface="+mn-ea"/>
              </a:rPr>
              <a:t>SSM</a:t>
            </a:r>
            <a:r>
              <a:rPr lang="zh-CN" altLang="en-US" b="0" i="0" dirty="0">
                <a:solidFill>
                  <a:srgbClr val="7030A0"/>
                </a:solidFill>
                <a:effectLst/>
                <a:latin typeface="+mn-ea"/>
                <a:ea typeface="+mn-ea"/>
              </a:rPr>
              <a:t>组地址，而其余则属于</a:t>
            </a:r>
            <a:r>
              <a:rPr lang="en-US" altLang="zh-CN" b="0" i="0" dirty="0">
                <a:solidFill>
                  <a:srgbClr val="7030A0"/>
                </a:solidFill>
                <a:effectLst/>
                <a:latin typeface="+mn-ea"/>
                <a:ea typeface="+mn-ea"/>
              </a:rPr>
              <a:t>ASM</a:t>
            </a:r>
            <a:r>
              <a:rPr lang="zh-CN" altLang="en-US" b="0" i="0" dirty="0">
                <a:solidFill>
                  <a:srgbClr val="7030A0"/>
                </a:solidFill>
                <a:effectLst/>
                <a:latin typeface="+mn-ea"/>
                <a:ea typeface="+mn-ea"/>
              </a:rPr>
              <a:t>组地址。</a:t>
            </a:r>
          </a:p>
          <a:p>
            <a:pPr lvl="1" fontAlgn="base">
              <a:buFont typeface="Wingdings" panose="05000000000000000000" pitchFamily="2" charset="2"/>
              <a:buChar char="p"/>
            </a:pPr>
            <a:r>
              <a:rPr lang="en-US" altLang="zh-CN" b="0" i="0" dirty="0">
                <a:solidFill>
                  <a:srgbClr val="7030A0"/>
                </a:solidFill>
                <a:effectLst/>
                <a:latin typeface="+mn-ea"/>
                <a:ea typeface="+mn-ea"/>
              </a:rPr>
              <a:t>239.0.0.0</a:t>
            </a:r>
            <a:r>
              <a:rPr lang="zh-CN" altLang="en-US" b="0" i="0" dirty="0">
                <a:solidFill>
                  <a:srgbClr val="7030A0"/>
                </a:solidFill>
                <a:effectLst/>
                <a:latin typeface="+mn-ea"/>
                <a:ea typeface="+mn-ea"/>
              </a:rPr>
              <a:t>到</a:t>
            </a:r>
            <a:r>
              <a:rPr lang="en-US" altLang="zh-CN" b="0" i="0" dirty="0">
                <a:solidFill>
                  <a:srgbClr val="7030A0"/>
                </a:solidFill>
                <a:effectLst/>
                <a:latin typeface="+mn-ea"/>
                <a:ea typeface="+mn-ea"/>
              </a:rPr>
              <a:t>239.255.255.255</a:t>
            </a:r>
            <a:r>
              <a:rPr lang="zh-CN" altLang="en-US" b="0" i="0" dirty="0">
                <a:solidFill>
                  <a:srgbClr val="7030A0"/>
                </a:solidFill>
                <a:effectLst/>
                <a:latin typeface="+mn-ea"/>
                <a:ea typeface="+mn-ea"/>
              </a:rPr>
              <a:t>为本地管理组播地址，仅在特定的本地范围内有效，也属于</a:t>
            </a:r>
            <a:r>
              <a:rPr lang="en-US" altLang="zh-CN" b="0" i="0" dirty="0">
                <a:solidFill>
                  <a:srgbClr val="7030A0"/>
                </a:solidFill>
                <a:effectLst/>
                <a:latin typeface="+mn-ea"/>
                <a:ea typeface="+mn-ea"/>
              </a:rPr>
              <a:t>ASM</a:t>
            </a:r>
            <a:r>
              <a:rPr lang="zh-CN" altLang="en-US" b="0" i="0" dirty="0">
                <a:solidFill>
                  <a:srgbClr val="7030A0"/>
                </a:solidFill>
                <a:effectLst/>
                <a:latin typeface="+mn-ea"/>
                <a:ea typeface="+mn-ea"/>
              </a:rPr>
              <a:t>组地址。使用本地管理组地址可以灵活定义组播域的范围，以实现不同组播域之间的地址隔离，从而有助于在不同组播域内重复使用相同组播地址而不会引起冲突。</a:t>
            </a:r>
          </a:p>
          <a:p>
            <a:pPr marL="0" indent="0">
              <a:buNone/>
            </a:pPr>
            <a:endParaRPr lang="en-US" altLang="zh-CN" b="0" i="0" dirty="0">
              <a:solidFill>
                <a:srgbClr val="7030A0"/>
              </a:solidFill>
              <a:effectLst/>
              <a:latin typeface="+mn-ea"/>
              <a:ea typeface="+mn-ea"/>
            </a:endParaRPr>
          </a:p>
          <a:p>
            <a:endParaRPr lang="en-US" altLang="zh-CN" dirty="0">
              <a:solidFill>
                <a:srgbClr val="7030A0"/>
              </a:solidFill>
              <a:latin typeface="+mn-ea"/>
              <a:ea typeface="+mn-ea"/>
            </a:endParaRPr>
          </a:p>
          <a:p>
            <a:endParaRPr lang="zh-CN" altLang="en-US" dirty="0">
              <a:solidFill>
                <a:srgbClr val="7030A0"/>
              </a:solidFill>
              <a:latin typeface="+mn-ea"/>
              <a:ea typeface="+mn-ea"/>
            </a:endParaRPr>
          </a:p>
        </p:txBody>
      </p:sp>
      <p:sp>
        <p:nvSpPr>
          <p:cNvPr id="4" name="文本框 3">
            <a:extLst>
              <a:ext uri="{FF2B5EF4-FFF2-40B4-BE49-F238E27FC236}">
                <a16:creationId xmlns:a16="http://schemas.microsoft.com/office/drawing/2014/main" id="{5E6EAC8B-3573-1D07-0C63-A465E4828203}"/>
              </a:ext>
            </a:extLst>
          </p:cNvPr>
          <p:cNvSpPr txBox="1"/>
          <p:nvPr/>
        </p:nvSpPr>
        <p:spPr>
          <a:xfrm>
            <a:off x="643050" y="1496628"/>
            <a:ext cx="1090545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t>1.IP</a:t>
            </a:r>
            <a:r>
              <a:rPr lang="zh-CN" altLang="en-US" dirty="0"/>
              <a:t>组播地址</a:t>
            </a:r>
            <a:endParaRPr lang="en-US" altLang="zh-CN" dirty="0"/>
          </a:p>
        </p:txBody>
      </p:sp>
      <p:pic>
        <p:nvPicPr>
          <p:cNvPr id="1026" name="Picture 2">
            <a:extLst>
              <a:ext uri="{FF2B5EF4-FFF2-40B4-BE49-F238E27FC236}">
                <a16:creationId xmlns:a16="http://schemas.microsoft.com/office/drawing/2014/main" id="{B6850615-7368-DF93-314A-DA048F12DB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2301" y="2300007"/>
            <a:ext cx="3365342" cy="3084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881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标题 4">
            <a:extLst>
              <a:ext uri="{FF2B5EF4-FFF2-40B4-BE49-F238E27FC236}">
                <a16:creationId xmlns:a16="http://schemas.microsoft.com/office/drawing/2014/main" id="{2C9DFBED-0159-4EAC-AAAF-5AA47CA2F8AE}"/>
              </a:ext>
            </a:extLst>
          </p:cNvPr>
          <p:cNvSpPr>
            <a:spLocks noGrp="1"/>
          </p:cNvSpPr>
          <p:nvPr>
            <p:ph type="title"/>
          </p:nvPr>
        </p:nvSpPr>
        <p:spPr>
          <a:xfrm>
            <a:off x="0" y="0"/>
            <a:ext cx="12192000" cy="1296537"/>
          </a:xfrm>
        </p:spPr>
        <p:txBody>
          <a:bodyPr rtlCol="0"/>
          <a:lstStyle/>
          <a:p>
            <a:pPr rtl="0"/>
            <a:r>
              <a:rPr lang="en-US" altLang="zh-CN" dirty="0"/>
              <a:t>2.1	</a:t>
            </a:r>
            <a:r>
              <a:rPr lang="zh-CN" altLang="en-US" dirty="0"/>
              <a:t>组播地址机制</a:t>
            </a:r>
            <a:r>
              <a:rPr lang="en-US" altLang="zh-CN" dirty="0"/>
              <a:t>	</a:t>
            </a:r>
            <a:r>
              <a:rPr lang="zh-CN" altLang="en-US" dirty="0"/>
              <a:t> </a:t>
            </a:r>
          </a:p>
        </p:txBody>
      </p:sp>
      <p:sp>
        <p:nvSpPr>
          <p:cNvPr id="3" name="灯片编号占位符 2">
            <a:extLst>
              <a:ext uri="{FF2B5EF4-FFF2-40B4-BE49-F238E27FC236}">
                <a16:creationId xmlns:a16="http://schemas.microsoft.com/office/drawing/2014/main" id="{937BB364-4E7C-4A74-9C1B-A29DA61C1487}"/>
              </a:ext>
            </a:extLst>
          </p:cNvPr>
          <p:cNvSpPr>
            <a:spLocks noGrp="1"/>
          </p:cNvSpPr>
          <p:nvPr>
            <p:ph type="sldNum" sz="quarter" idx="12"/>
          </p:nvPr>
        </p:nvSpPr>
        <p:spPr>
          <a:xfrm>
            <a:off x="10930596" y="6446838"/>
            <a:ext cx="617912" cy="365125"/>
          </a:xfrm>
          <a:prstGeom prst="rect">
            <a:avLst/>
          </a:prstGeom>
        </p:spPr>
        <p:txBody>
          <a:bodyPr rtlCol="0" anchor="ctr">
            <a:normAutofit/>
          </a:bodyPr>
          <a:lstStyle/>
          <a:p>
            <a:pPr rtl="0">
              <a:spcAft>
                <a:spcPts val="600"/>
              </a:spcAft>
            </a:pPr>
            <a:fld id="{3A98EE3D-8CD1-4C3F-BD1C-C98C9596463C}" type="slidenum">
              <a:rPr lang="en-US" altLang="zh-CN" smtClean="0"/>
              <a:pPr rtl="0">
                <a:spcAft>
                  <a:spcPts val="600"/>
                </a:spcAft>
              </a:pPr>
              <a:t>9</a:t>
            </a:fld>
            <a:endParaRPr lang="zh-CN" altLang="en-US" dirty="0"/>
          </a:p>
        </p:txBody>
      </p:sp>
      <p:sp>
        <p:nvSpPr>
          <p:cNvPr id="6" name="内容占位符 5">
            <a:extLst>
              <a:ext uri="{FF2B5EF4-FFF2-40B4-BE49-F238E27FC236}">
                <a16:creationId xmlns:a16="http://schemas.microsoft.com/office/drawing/2014/main" id="{E97B7A65-F5CF-2EF6-B66E-1CA542C34251}"/>
              </a:ext>
            </a:extLst>
          </p:cNvPr>
          <p:cNvSpPr>
            <a:spLocks noGrp="1"/>
          </p:cNvSpPr>
          <p:nvPr>
            <p:ph sz="half" idx="1"/>
          </p:nvPr>
        </p:nvSpPr>
        <p:spPr>
          <a:xfrm>
            <a:off x="678878" y="1959649"/>
            <a:ext cx="5026286" cy="4088418"/>
          </a:xfrm>
          <a:custGeom>
            <a:avLst/>
            <a:gdLst>
              <a:gd name="connsiteX0" fmla="*/ 0 w 5026286"/>
              <a:gd name="connsiteY0" fmla="*/ 0 h 4088418"/>
              <a:gd name="connsiteX1" fmla="*/ 457951 w 5026286"/>
              <a:gd name="connsiteY1" fmla="*/ 0 h 4088418"/>
              <a:gd name="connsiteX2" fmla="*/ 1066690 w 5026286"/>
              <a:gd name="connsiteY2" fmla="*/ 0 h 4088418"/>
              <a:gd name="connsiteX3" fmla="*/ 1524640 w 5026286"/>
              <a:gd name="connsiteY3" fmla="*/ 0 h 4088418"/>
              <a:gd name="connsiteX4" fmla="*/ 2032853 w 5026286"/>
              <a:gd name="connsiteY4" fmla="*/ 0 h 4088418"/>
              <a:gd name="connsiteX5" fmla="*/ 2641593 w 5026286"/>
              <a:gd name="connsiteY5" fmla="*/ 0 h 4088418"/>
              <a:gd name="connsiteX6" fmla="*/ 3049280 w 5026286"/>
              <a:gd name="connsiteY6" fmla="*/ 0 h 4088418"/>
              <a:gd name="connsiteX7" fmla="*/ 3607756 w 5026286"/>
              <a:gd name="connsiteY7" fmla="*/ 0 h 4088418"/>
              <a:gd name="connsiteX8" fmla="*/ 4015444 w 5026286"/>
              <a:gd name="connsiteY8" fmla="*/ 0 h 4088418"/>
              <a:gd name="connsiteX9" fmla="*/ 4523657 w 5026286"/>
              <a:gd name="connsiteY9" fmla="*/ 0 h 4088418"/>
              <a:gd name="connsiteX10" fmla="*/ 5026286 w 5026286"/>
              <a:gd name="connsiteY10" fmla="*/ 0 h 4088418"/>
              <a:gd name="connsiteX11" fmla="*/ 5026286 w 5026286"/>
              <a:gd name="connsiteY11" fmla="*/ 543176 h 4088418"/>
              <a:gd name="connsiteX12" fmla="*/ 5026286 w 5026286"/>
              <a:gd name="connsiteY12" fmla="*/ 1168119 h 4088418"/>
              <a:gd name="connsiteX13" fmla="*/ 5026286 w 5026286"/>
              <a:gd name="connsiteY13" fmla="*/ 1629527 h 4088418"/>
              <a:gd name="connsiteX14" fmla="*/ 5026286 w 5026286"/>
              <a:gd name="connsiteY14" fmla="*/ 2254470 h 4088418"/>
              <a:gd name="connsiteX15" fmla="*/ 5026286 w 5026286"/>
              <a:gd name="connsiteY15" fmla="*/ 2920299 h 4088418"/>
              <a:gd name="connsiteX16" fmla="*/ 5026286 w 5026286"/>
              <a:gd name="connsiteY16" fmla="*/ 3381706 h 4088418"/>
              <a:gd name="connsiteX17" fmla="*/ 5026286 w 5026286"/>
              <a:gd name="connsiteY17" fmla="*/ 4088418 h 4088418"/>
              <a:gd name="connsiteX18" fmla="*/ 4417547 w 5026286"/>
              <a:gd name="connsiteY18" fmla="*/ 4088418 h 4088418"/>
              <a:gd name="connsiteX19" fmla="*/ 3909334 w 5026286"/>
              <a:gd name="connsiteY19" fmla="*/ 4088418 h 4088418"/>
              <a:gd name="connsiteX20" fmla="*/ 3501646 w 5026286"/>
              <a:gd name="connsiteY20" fmla="*/ 4088418 h 4088418"/>
              <a:gd name="connsiteX21" fmla="*/ 2892907 w 5026286"/>
              <a:gd name="connsiteY21" fmla="*/ 4088418 h 4088418"/>
              <a:gd name="connsiteX22" fmla="*/ 2334431 w 5026286"/>
              <a:gd name="connsiteY22" fmla="*/ 4088418 h 4088418"/>
              <a:gd name="connsiteX23" fmla="*/ 1826217 w 5026286"/>
              <a:gd name="connsiteY23" fmla="*/ 4088418 h 4088418"/>
              <a:gd name="connsiteX24" fmla="*/ 1217478 w 5026286"/>
              <a:gd name="connsiteY24" fmla="*/ 4088418 h 4088418"/>
              <a:gd name="connsiteX25" fmla="*/ 608739 w 5026286"/>
              <a:gd name="connsiteY25" fmla="*/ 4088418 h 4088418"/>
              <a:gd name="connsiteX26" fmla="*/ 0 w 5026286"/>
              <a:gd name="connsiteY26" fmla="*/ 4088418 h 4088418"/>
              <a:gd name="connsiteX27" fmla="*/ 0 w 5026286"/>
              <a:gd name="connsiteY27" fmla="*/ 3545242 h 4088418"/>
              <a:gd name="connsiteX28" fmla="*/ 0 w 5026286"/>
              <a:gd name="connsiteY28" fmla="*/ 2961183 h 4088418"/>
              <a:gd name="connsiteX29" fmla="*/ 0 w 5026286"/>
              <a:gd name="connsiteY29" fmla="*/ 2336239 h 4088418"/>
              <a:gd name="connsiteX30" fmla="*/ 0 w 5026286"/>
              <a:gd name="connsiteY30" fmla="*/ 1752179 h 4088418"/>
              <a:gd name="connsiteX31" fmla="*/ 0 w 5026286"/>
              <a:gd name="connsiteY31" fmla="*/ 1290772 h 4088418"/>
              <a:gd name="connsiteX32" fmla="*/ 0 w 5026286"/>
              <a:gd name="connsiteY32" fmla="*/ 665828 h 4088418"/>
              <a:gd name="connsiteX33" fmla="*/ 0 w 5026286"/>
              <a:gd name="connsiteY33" fmla="*/ 0 h 4088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026286" h="4088418" fill="none" extrusionOk="0">
                <a:moveTo>
                  <a:pt x="0" y="0"/>
                </a:moveTo>
                <a:cubicBezTo>
                  <a:pt x="112015" y="-53467"/>
                  <a:pt x="281094" y="33326"/>
                  <a:pt x="457951" y="0"/>
                </a:cubicBezTo>
                <a:cubicBezTo>
                  <a:pt x="634808" y="-33326"/>
                  <a:pt x="827588" y="41224"/>
                  <a:pt x="1066690" y="0"/>
                </a:cubicBezTo>
                <a:cubicBezTo>
                  <a:pt x="1305792" y="-41224"/>
                  <a:pt x="1413258" y="51107"/>
                  <a:pt x="1524640" y="0"/>
                </a:cubicBezTo>
                <a:cubicBezTo>
                  <a:pt x="1636022" y="-51107"/>
                  <a:pt x="1862327" y="23575"/>
                  <a:pt x="2032853" y="0"/>
                </a:cubicBezTo>
                <a:cubicBezTo>
                  <a:pt x="2203379" y="-23575"/>
                  <a:pt x="2459634" y="7445"/>
                  <a:pt x="2641593" y="0"/>
                </a:cubicBezTo>
                <a:cubicBezTo>
                  <a:pt x="2823552" y="-7445"/>
                  <a:pt x="2899297" y="7228"/>
                  <a:pt x="3049280" y="0"/>
                </a:cubicBezTo>
                <a:cubicBezTo>
                  <a:pt x="3199263" y="-7228"/>
                  <a:pt x="3488874" y="22730"/>
                  <a:pt x="3607756" y="0"/>
                </a:cubicBezTo>
                <a:cubicBezTo>
                  <a:pt x="3726638" y="-22730"/>
                  <a:pt x="3832793" y="36582"/>
                  <a:pt x="4015444" y="0"/>
                </a:cubicBezTo>
                <a:cubicBezTo>
                  <a:pt x="4198095" y="-36582"/>
                  <a:pt x="4287009" y="36173"/>
                  <a:pt x="4523657" y="0"/>
                </a:cubicBezTo>
                <a:cubicBezTo>
                  <a:pt x="4760305" y="-36173"/>
                  <a:pt x="4895385" y="2362"/>
                  <a:pt x="5026286" y="0"/>
                </a:cubicBezTo>
                <a:cubicBezTo>
                  <a:pt x="5045664" y="228519"/>
                  <a:pt x="4970464" y="373652"/>
                  <a:pt x="5026286" y="543176"/>
                </a:cubicBezTo>
                <a:cubicBezTo>
                  <a:pt x="5082108" y="712700"/>
                  <a:pt x="5019647" y="909585"/>
                  <a:pt x="5026286" y="1168119"/>
                </a:cubicBezTo>
                <a:cubicBezTo>
                  <a:pt x="5032925" y="1426653"/>
                  <a:pt x="4978207" y="1401121"/>
                  <a:pt x="5026286" y="1629527"/>
                </a:cubicBezTo>
                <a:cubicBezTo>
                  <a:pt x="5074365" y="1857933"/>
                  <a:pt x="5008705" y="2057788"/>
                  <a:pt x="5026286" y="2254470"/>
                </a:cubicBezTo>
                <a:cubicBezTo>
                  <a:pt x="5043867" y="2451152"/>
                  <a:pt x="5017202" y="2669371"/>
                  <a:pt x="5026286" y="2920299"/>
                </a:cubicBezTo>
                <a:cubicBezTo>
                  <a:pt x="5035370" y="3171227"/>
                  <a:pt x="4987041" y="3288254"/>
                  <a:pt x="5026286" y="3381706"/>
                </a:cubicBezTo>
                <a:cubicBezTo>
                  <a:pt x="5065531" y="3475158"/>
                  <a:pt x="4944178" y="3906898"/>
                  <a:pt x="5026286" y="4088418"/>
                </a:cubicBezTo>
                <a:cubicBezTo>
                  <a:pt x="4785499" y="4117696"/>
                  <a:pt x="4598709" y="4042709"/>
                  <a:pt x="4417547" y="4088418"/>
                </a:cubicBezTo>
                <a:cubicBezTo>
                  <a:pt x="4236385" y="4134127"/>
                  <a:pt x="4113456" y="4050952"/>
                  <a:pt x="3909334" y="4088418"/>
                </a:cubicBezTo>
                <a:cubicBezTo>
                  <a:pt x="3705212" y="4125884"/>
                  <a:pt x="3678142" y="4061914"/>
                  <a:pt x="3501646" y="4088418"/>
                </a:cubicBezTo>
                <a:cubicBezTo>
                  <a:pt x="3325150" y="4114922"/>
                  <a:pt x="3177301" y="4040147"/>
                  <a:pt x="2892907" y="4088418"/>
                </a:cubicBezTo>
                <a:cubicBezTo>
                  <a:pt x="2608513" y="4136689"/>
                  <a:pt x="2536077" y="4036520"/>
                  <a:pt x="2334431" y="4088418"/>
                </a:cubicBezTo>
                <a:cubicBezTo>
                  <a:pt x="2132785" y="4140316"/>
                  <a:pt x="1947476" y="4062384"/>
                  <a:pt x="1826217" y="4088418"/>
                </a:cubicBezTo>
                <a:cubicBezTo>
                  <a:pt x="1704958" y="4114452"/>
                  <a:pt x="1362740" y="4036619"/>
                  <a:pt x="1217478" y="4088418"/>
                </a:cubicBezTo>
                <a:cubicBezTo>
                  <a:pt x="1072216" y="4140217"/>
                  <a:pt x="795016" y="4054643"/>
                  <a:pt x="608739" y="4088418"/>
                </a:cubicBezTo>
                <a:cubicBezTo>
                  <a:pt x="422462" y="4122193"/>
                  <a:pt x="143899" y="4066279"/>
                  <a:pt x="0" y="4088418"/>
                </a:cubicBezTo>
                <a:cubicBezTo>
                  <a:pt x="-63478" y="3977362"/>
                  <a:pt x="46488" y="3761995"/>
                  <a:pt x="0" y="3545242"/>
                </a:cubicBezTo>
                <a:cubicBezTo>
                  <a:pt x="-46488" y="3328489"/>
                  <a:pt x="16925" y="3154723"/>
                  <a:pt x="0" y="2961183"/>
                </a:cubicBezTo>
                <a:cubicBezTo>
                  <a:pt x="-16925" y="2767643"/>
                  <a:pt x="35120" y="2469889"/>
                  <a:pt x="0" y="2336239"/>
                </a:cubicBezTo>
                <a:cubicBezTo>
                  <a:pt x="-35120" y="2202589"/>
                  <a:pt x="49019" y="1937608"/>
                  <a:pt x="0" y="1752179"/>
                </a:cubicBezTo>
                <a:cubicBezTo>
                  <a:pt x="-49019" y="1566750"/>
                  <a:pt x="27620" y="1386800"/>
                  <a:pt x="0" y="1290772"/>
                </a:cubicBezTo>
                <a:cubicBezTo>
                  <a:pt x="-27620" y="1194744"/>
                  <a:pt x="51122" y="911471"/>
                  <a:pt x="0" y="665828"/>
                </a:cubicBezTo>
                <a:cubicBezTo>
                  <a:pt x="-51122" y="420185"/>
                  <a:pt x="54276" y="258003"/>
                  <a:pt x="0" y="0"/>
                </a:cubicBezTo>
                <a:close/>
              </a:path>
              <a:path w="5026286" h="4088418" stroke="0" extrusionOk="0">
                <a:moveTo>
                  <a:pt x="0" y="0"/>
                </a:moveTo>
                <a:cubicBezTo>
                  <a:pt x="134004" y="-50083"/>
                  <a:pt x="427136" y="70813"/>
                  <a:pt x="659002" y="0"/>
                </a:cubicBezTo>
                <a:cubicBezTo>
                  <a:pt x="890868" y="-70813"/>
                  <a:pt x="1053740" y="10321"/>
                  <a:pt x="1217478" y="0"/>
                </a:cubicBezTo>
                <a:cubicBezTo>
                  <a:pt x="1381216" y="-10321"/>
                  <a:pt x="1451616" y="12139"/>
                  <a:pt x="1675429" y="0"/>
                </a:cubicBezTo>
                <a:cubicBezTo>
                  <a:pt x="1899242" y="-12139"/>
                  <a:pt x="1983005" y="56798"/>
                  <a:pt x="2183642" y="0"/>
                </a:cubicBezTo>
                <a:cubicBezTo>
                  <a:pt x="2384279" y="-56798"/>
                  <a:pt x="2487637" y="66137"/>
                  <a:pt x="2742118" y="0"/>
                </a:cubicBezTo>
                <a:cubicBezTo>
                  <a:pt x="2996599" y="-66137"/>
                  <a:pt x="3188590" y="52853"/>
                  <a:pt x="3300594" y="0"/>
                </a:cubicBezTo>
                <a:cubicBezTo>
                  <a:pt x="3412598" y="-52853"/>
                  <a:pt x="3696382" y="54057"/>
                  <a:pt x="3959596" y="0"/>
                </a:cubicBezTo>
                <a:cubicBezTo>
                  <a:pt x="4222810" y="-54057"/>
                  <a:pt x="4197527" y="38055"/>
                  <a:pt x="4417547" y="0"/>
                </a:cubicBezTo>
                <a:cubicBezTo>
                  <a:pt x="4637567" y="-38055"/>
                  <a:pt x="4891944" y="7051"/>
                  <a:pt x="5026286" y="0"/>
                </a:cubicBezTo>
                <a:cubicBezTo>
                  <a:pt x="5059846" y="190915"/>
                  <a:pt x="5000349" y="262929"/>
                  <a:pt x="5026286" y="461407"/>
                </a:cubicBezTo>
                <a:cubicBezTo>
                  <a:pt x="5052223" y="659885"/>
                  <a:pt x="5009792" y="750528"/>
                  <a:pt x="5026286" y="963699"/>
                </a:cubicBezTo>
                <a:cubicBezTo>
                  <a:pt x="5042780" y="1176870"/>
                  <a:pt x="4997074" y="1290748"/>
                  <a:pt x="5026286" y="1425106"/>
                </a:cubicBezTo>
                <a:cubicBezTo>
                  <a:pt x="5055498" y="1559464"/>
                  <a:pt x="5010098" y="1851654"/>
                  <a:pt x="5026286" y="2050050"/>
                </a:cubicBezTo>
                <a:cubicBezTo>
                  <a:pt x="5042474" y="2248446"/>
                  <a:pt x="4979529" y="2407930"/>
                  <a:pt x="5026286" y="2511457"/>
                </a:cubicBezTo>
                <a:cubicBezTo>
                  <a:pt x="5073043" y="2614984"/>
                  <a:pt x="4986137" y="2835226"/>
                  <a:pt x="5026286" y="3054632"/>
                </a:cubicBezTo>
                <a:cubicBezTo>
                  <a:pt x="5066435" y="3274038"/>
                  <a:pt x="4931176" y="3822679"/>
                  <a:pt x="5026286" y="4088418"/>
                </a:cubicBezTo>
                <a:cubicBezTo>
                  <a:pt x="4875723" y="4092365"/>
                  <a:pt x="4791919" y="4055109"/>
                  <a:pt x="4618598" y="4088418"/>
                </a:cubicBezTo>
                <a:cubicBezTo>
                  <a:pt x="4445277" y="4121727"/>
                  <a:pt x="4316825" y="4085820"/>
                  <a:pt x="4160648" y="4088418"/>
                </a:cubicBezTo>
                <a:cubicBezTo>
                  <a:pt x="4004471" y="4091016"/>
                  <a:pt x="3756203" y="4037431"/>
                  <a:pt x="3602172" y="4088418"/>
                </a:cubicBezTo>
                <a:cubicBezTo>
                  <a:pt x="3448141" y="4139405"/>
                  <a:pt x="3305440" y="4081663"/>
                  <a:pt x="3144221" y="4088418"/>
                </a:cubicBezTo>
                <a:cubicBezTo>
                  <a:pt x="2983002" y="4095173"/>
                  <a:pt x="2858047" y="4075950"/>
                  <a:pt x="2686271" y="4088418"/>
                </a:cubicBezTo>
                <a:cubicBezTo>
                  <a:pt x="2514495" y="4100886"/>
                  <a:pt x="2392031" y="4069746"/>
                  <a:pt x="2178057" y="4088418"/>
                </a:cubicBezTo>
                <a:cubicBezTo>
                  <a:pt x="1964083" y="4107090"/>
                  <a:pt x="1778874" y="4062331"/>
                  <a:pt x="1619581" y="4088418"/>
                </a:cubicBezTo>
                <a:cubicBezTo>
                  <a:pt x="1460288" y="4114505"/>
                  <a:pt x="1179061" y="4042655"/>
                  <a:pt x="1010842" y="4088418"/>
                </a:cubicBezTo>
                <a:cubicBezTo>
                  <a:pt x="842623" y="4134181"/>
                  <a:pt x="716243" y="4086752"/>
                  <a:pt x="603154" y="4088418"/>
                </a:cubicBezTo>
                <a:cubicBezTo>
                  <a:pt x="490065" y="4090084"/>
                  <a:pt x="277455" y="4021751"/>
                  <a:pt x="0" y="4088418"/>
                </a:cubicBezTo>
                <a:cubicBezTo>
                  <a:pt x="-23137" y="3865303"/>
                  <a:pt x="7950" y="3841012"/>
                  <a:pt x="0" y="3627011"/>
                </a:cubicBezTo>
                <a:cubicBezTo>
                  <a:pt x="-7950" y="3413010"/>
                  <a:pt x="48739" y="3245032"/>
                  <a:pt x="0" y="3124719"/>
                </a:cubicBezTo>
                <a:cubicBezTo>
                  <a:pt x="-48739" y="3004406"/>
                  <a:pt x="11258" y="2759321"/>
                  <a:pt x="0" y="2540660"/>
                </a:cubicBezTo>
                <a:cubicBezTo>
                  <a:pt x="-11258" y="2321999"/>
                  <a:pt x="22764" y="2041634"/>
                  <a:pt x="0" y="1874832"/>
                </a:cubicBezTo>
                <a:cubicBezTo>
                  <a:pt x="-22764" y="1708030"/>
                  <a:pt x="27894" y="1541989"/>
                  <a:pt x="0" y="1372540"/>
                </a:cubicBezTo>
                <a:cubicBezTo>
                  <a:pt x="-27894" y="1203091"/>
                  <a:pt x="11946" y="919541"/>
                  <a:pt x="0" y="747596"/>
                </a:cubicBezTo>
                <a:cubicBezTo>
                  <a:pt x="-11946" y="575651"/>
                  <a:pt x="81642" y="271273"/>
                  <a:pt x="0" y="0"/>
                </a:cubicBezTo>
                <a:close/>
              </a:path>
            </a:pathLst>
          </a:custGeom>
          <a:ln>
            <a:solidFill>
              <a:srgbClr val="7030A0"/>
            </a:solidFill>
            <a:extLst>
              <a:ext uri="{C807C97D-BFC1-408E-A445-0C87EB9F89A2}">
                <ask:lineSketchStyleProps xmlns:ask="http://schemas.microsoft.com/office/drawing/2018/sketchyshapes" sd="1259035330">
                  <ask:type>
                    <ask:lineSketchScribble/>
                  </ask:type>
                </ask:lineSketchStyleProps>
              </a:ext>
            </a:extLst>
          </a:ln>
        </p:spPr>
        <p:txBody>
          <a:bodyPr>
            <a:normAutofit/>
          </a:bodyPr>
          <a:lstStyle/>
          <a:p>
            <a:r>
              <a:rPr lang="en-US" altLang="zh-CN" b="0" i="0" dirty="0">
                <a:solidFill>
                  <a:srgbClr val="7030A0"/>
                </a:solidFill>
                <a:effectLst/>
                <a:latin typeface="+mn-ea"/>
                <a:ea typeface="+mn-ea"/>
              </a:rPr>
              <a:t>IANA</a:t>
            </a:r>
            <a:r>
              <a:rPr lang="zh-CN" altLang="en-US" b="0" i="0" dirty="0">
                <a:solidFill>
                  <a:srgbClr val="7030A0"/>
                </a:solidFill>
                <a:effectLst/>
                <a:latin typeface="+mn-ea"/>
                <a:ea typeface="+mn-ea"/>
              </a:rPr>
              <a:t>将</a:t>
            </a:r>
            <a:r>
              <a:rPr lang="en-US" altLang="zh-CN" b="0" i="0" dirty="0">
                <a:solidFill>
                  <a:srgbClr val="7030A0"/>
                </a:solidFill>
                <a:effectLst/>
                <a:latin typeface="+mn-ea"/>
                <a:ea typeface="+mn-ea"/>
              </a:rPr>
              <a:t>MAC</a:t>
            </a:r>
            <a:r>
              <a:rPr lang="zh-CN" altLang="en-US" b="0" i="0" dirty="0">
                <a:solidFill>
                  <a:srgbClr val="7030A0"/>
                </a:solidFill>
                <a:effectLst/>
                <a:latin typeface="+mn-ea"/>
                <a:ea typeface="+mn-ea"/>
              </a:rPr>
              <a:t>地址范围</a:t>
            </a:r>
            <a:r>
              <a:rPr lang="en-US" altLang="zh-CN" b="0" i="0" dirty="0">
                <a:solidFill>
                  <a:srgbClr val="7030A0"/>
                </a:solidFill>
                <a:effectLst/>
                <a:latin typeface="+mn-ea"/>
                <a:ea typeface="+mn-ea"/>
              </a:rPr>
              <a:t>01:00:5E:00:00:00</a:t>
            </a:r>
            <a:r>
              <a:rPr lang="zh-CN" altLang="en-US" b="0" i="0" dirty="0">
                <a:solidFill>
                  <a:srgbClr val="7030A0"/>
                </a:solidFill>
                <a:effectLst/>
                <a:latin typeface="+mn-ea"/>
                <a:ea typeface="+mn-ea"/>
              </a:rPr>
              <a:t>～</a:t>
            </a:r>
            <a:r>
              <a:rPr lang="en-US" altLang="zh-CN" b="0" i="0" dirty="0">
                <a:solidFill>
                  <a:srgbClr val="7030A0"/>
                </a:solidFill>
                <a:effectLst/>
                <a:latin typeface="+mn-ea"/>
                <a:ea typeface="+mn-ea"/>
              </a:rPr>
              <a:t>01:00:5E:7F:FF:FF</a:t>
            </a:r>
            <a:r>
              <a:rPr lang="zh-CN" altLang="en-US" b="0" i="0" dirty="0">
                <a:solidFill>
                  <a:srgbClr val="7030A0"/>
                </a:solidFill>
                <a:effectLst/>
                <a:latin typeface="+mn-ea"/>
                <a:ea typeface="+mn-ea"/>
              </a:rPr>
              <a:t>分配给组播使用，这就要求将</a:t>
            </a:r>
            <a:r>
              <a:rPr lang="en-US" altLang="zh-CN" b="0" i="0" dirty="0">
                <a:solidFill>
                  <a:srgbClr val="7030A0"/>
                </a:solidFill>
                <a:effectLst/>
                <a:latin typeface="+mn-ea"/>
                <a:ea typeface="+mn-ea"/>
              </a:rPr>
              <a:t>28</a:t>
            </a:r>
            <a:r>
              <a:rPr lang="zh-CN" altLang="en-US" b="0" i="0" dirty="0">
                <a:solidFill>
                  <a:srgbClr val="7030A0"/>
                </a:solidFill>
                <a:effectLst/>
                <a:latin typeface="+mn-ea"/>
                <a:ea typeface="+mn-ea"/>
              </a:rPr>
              <a:t>位的</a:t>
            </a:r>
            <a:r>
              <a:rPr lang="en-US" altLang="zh-CN" b="0" i="0" dirty="0">
                <a:solidFill>
                  <a:srgbClr val="7030A0"/>
                </a:solidFill>
                <a:effectLst/>
                <a:latin typeface="+mn-ea"/>
                <a:ea typeface="+mn-ea"/>
              </a:rPr>
              <a:t>IP</a:t>
            </a:r>
            <a:r>
              <a:rPr lang="zh-CN" altLang="en-US" b="0" i="0" dirty="0">
                <a:solidFill>
                  <a:srgbClr val="7030A0"/>
                </a:solidFill>
                <a:effectLst/>
                <a:latin typeface="+mn-ea"/>
                <a:ea typeface="+mn-ea"/>
              </a:rPr>
              <a:t>组播地址空间映射到</a:t>
            </a:r>
            <a:r>
              <a:rPr lang="en-US" altLang="zh-CN" b="0" i="0" dirty="0">
                <a:solidFill>
                  <a:srgbClr val="7030A0"/>
                </a:solidFill>
                <a:effectLst/>
                <a:latin typeface="+mn-ea"/>
                <a:ea typeface="+mn-ea"/>
              </a:rPr>
              <a:t>23</a:t>
            </a:r>
            <a:r>
              <a:rPr lang="zh-CN" altLang="en-US" b="0" i="0" dirty="0">
                <a:solidFill>
                  <a:srgbClr val="7030A0"/>
                </a:solidFill>
                <a:effectLst/>
                <a:latin typeface="+mn-ea"/>
                <a:ea typeface="+mn-ea"/>
              </a:rPr>
              <a:t>位的组播</a:t>
            </a:r>
            <a:r>
              <a:rPr lang="en-US" altLang="zh-CN" b="0" i="0" dirty="0">
                <a:solidFill>
                  <a:srgbClr val="7030A0"/>
                </a:solidFill>
                <a:effectLst/>
                <a:latin typeface="+mn-ea"/>
                <a:ea typeface="+mn-ea"/>
              </a:rPr>
              <a:t>MAC</a:t>
            </a:r>
            <a:r>
              <a:rPr lang="zh-CN" altLang="en-US" b="0" i="0" dirty="0">
                <a:solidFill>
                  <a:srgbClr val="7030A0"/>
                </a:solidFill>
                <a:effectLst/>
                <a:latin typeface="+mn-ea"/>
                <a:ea typeface="+mn-ea"/>
              </a:rPr>
              <a:t>地址空间中，具体的映射方法是将组播地址中的低</a:t>
            </a:r>
            <a:r>
              <a:rPr lang="en-US" altLang="zh-CN" b="0" i="0" dirty="0">
                <a:solidFill>
                  <a:srgbClr val="7030A0"/>
                </a:solidFill>
                <a:effectLst/>
                <a:latin typeface="+mn-ea"/>
                <a:ea typeface="+mn-ea"/>
              </a:rPr>
              <a:t>23</a:t>
            </a:r>
            <a:r>
              <a:rPr lang="zh-CN" altLang="en-US" b="0" i="0" dirty="0">
                <a:solidFill>
                  <a:srgbClr val="7030A0"/>
                </a:solidFill>
                <a:effectLst/>
                <a:latin typeface="+mn-ea"/>
                <a:ea typeface="+mn-ea"/>
              </a:rPr>
              <a:t>位放入</a:t>
            </a:r>
            <a:r>
              <a:rPr lang="en-US" altLang="zh-CN" b="0" i="0" dirty="0">
                <a:solidFill>
                  <a:srgbClr val="7030A0"/>
                </a:solidFill>
                <a:effectLst/>
                <a:latin typeface="+mn-ea"/>
                <a:ea typeface="+mn-ea"/>
              </a:rPr>
              <a:t>MAC</a:t>
            </a:r>
            <a:r>
              <a:rPr lang="zh-CN" altLang="en-US" b="0" i="0" dirty="0">
                <a:solidFill>
                  <a:srgbClr val="7030A0"/>
                </a:solidFill>
                <a:effectLst/>
                <a:latin typeface="+mn-ea"/>
                <a:ea typeface="+mn-ea"/>
              </a:rPr>
              <a:t>地址的低</a:t>
            </a:r>
            <a:r>
              <a:rPr lang="en-US" altLang="zh-CN" b="0" i="0" dirty="0">
                <a:solidFill>
                  <a:srgbClr val="7030A0"/>
                </a:solidFill>
                <a:effectLst/>
                <a:latin typeface="+mn-ea"/>
                <a:ea typeface="+mn-ea"/>
              </a:rPr>
              <a:t>23</a:t>
            </a:r>
            <a:r>
              <a:rPr lang="zh-CN" altLang="en-US" b="0" i="0" dirty="0">
                <a:solidFill>
                  <a:srgbClr val="7030A0"/>
                </a:solidFill>
                <a:effectLst/>
                <a:latin typeface="+mn-ea"/>
                <a:ea typeface="+mn-ea"/>
              </a:rPr>
              <a:t>位，如图所示。</a:t>
            </a:r>
            <a:endParaRPr lang="en-US" altLang="zh-CN" b="0" i="0" dirty="0">
              <a:solidFill>
                <a:srgbClr val="7030A0"/>
              </a:solidFill>
              <a:effectLst/>
              <a:latin typeface="+mn-ea"/>
              <a:ea typeface="+mn-ea"/>
            </a:endParaRPr>
          </a:p>
          <a:p>
            <a:r>
              <a:rPr lang="zh-CN" altLang="en-US" b="0" i="0" dirty="0">
                <a:solidFill>
                  <a:srgbClr val="7030A0"/>
                </a:solidFill>
                <a:effectLst/>
                <a:latin typeface="+mn-ea"/>
                <a:ea typeface="+mn-ea"/>
              </a:rPr>
              <a:t>由于</a:t>
            </a:r>
            <a:r>
              <a:rPr lang="en-US" altLang="zh-CN" b="0" i="0" dirty="0">
                <a:solidFill>
                  <a:srgbClr val="7030A0"/>
                </a:solidFill>
                <a:effectLst/>
                <a:latin typeface="+mn-ea"/>
                <a:ea typeface="+mn-ea"/>
              </a:rPr>
              <a:t>IP</a:t>
            </a:r>
            <a:r>
              <a:rPr lang="zh-CN" altLang="en-US" b="0" i="0" dirty="0">
                <a:solidFill>
                  <a:srgbClr val="7030A0"/>
                </a:solidFill>
                <a:effectLst/>
                <a:latin typeface="+mn-ea"/>
                <a:ea typeface="+mn-ea"/>
              </a:rPr>
              <a:t>组播地址的后</a:t>
            </a:r>
            <a:r>
              <a:rPr lang="en-US" altLang="zh-CN" b="0" i="0" dirty="0">
                <a:solidFill>
                  <a:srgbClr val="7030A0"/>
                </a:solidFill>
                <a:effectLst/>
                <a:latin typeface="+mn-ea"/>
                <a:ea typeface="+mn-ea"/>
              </a:rPr>
              <a:t>28</a:t>
            </a:r>
            <a:r>
              <a:rPr lang="zh-CN" altLang="en-US" b="0" i="0" dirty="0">
                <a:solidFill>
                  <a:srgbClr val="7030A0"/>
                </a:solidFill>
                <a:effectLst/>
                <a:latin typeface="+mn-ea"/>
                <a:ea typeface="+mn-ea"/>
              </a:rPr>
              <a:t>位中只有</a:t>
            </a:r>
            <a:r>
              <a:rPr lang="en-US" altLang="zh-CN" b="0" i="0" dirty="0">
                <a:solidFill>
                  <a:srgbClr val="7030A0"/>
                </a:solidFill>
                <a:effectLst/>
                <a:latin typeface="+mn-ea"/>
                <a:ea typeface="+mn-ea"/>
              </a:rPr>
              <a:t>23</a:t>
            </a:r>
            <a:r>
              <a:rPr lang="zh-CN" altLang="en-US" b="0" i="0" dirty="0">
                <a:solidFill>
                  <a:srgbClr val="7030A0"/>
                </a:solidFill>
                <a:effectLst/>
                <a:latin typeface="+mn-ea"/>
                <a:ea typeface="+mn-ea"/>
              </a:rPr>
              <a:t>位被映射到组播</a:t>
            </a:r>
            <a:r>
              <a:rPr lang="en-US" altLang="zh-CN" b="0" i="0" dirty="0">
                <a:solidFill>
                  <a:srgbClr val="7030A0"/>
                </a:solidFill>
                <a:effectLst/>
                <a:latin typeface="+mn-ea"/>
                <a:ea typeface="+mn-ea"/>
              </a:rPr>
              <a:t>MAC</a:t>
            </a:r>
            <a:r>
              <a:rPr lang="zh-CN" altLang="en-US" b="0" i="0" dirty="0">
                <a:solidFill>
                  <a:srgbClr val="7030A0"/>
                </a:solidFill>
                <a:effectLst/>
                <a:latin typeface="+mn-ea"/>
                <a:ea typeface="+mn-ea"/>
              </a:rPr>
              <a:t>地址，这样会有</a:t>
            </a:r>
            <a:r>
              <a:rPr lang="en-US" altLang="zh-CN" b="0" i="0" dirty="0">
                <a:solidFill>
                  <a:srgbClr val="7030A0"/>
                </a:solidFill>
                <a:effectLst/>
                <a:latin typeface="+mn-ea"/>
                <a:ea typeface="+mn-ea"/>
              </a:rPr>
              <a:t>32</a:t>
            </a:r>
            <a:r>
              <a:rPr lang="zh-CN" altLang="en-US" b="0" i="0" dirty="0">
                <a:solidFill>
                  <a:srgbClr val="7030A0"/>
                </a:solidFill>
                <a:effectLst/>
                <a:latin typeface="+mn-ea"/>
                <a:ea typeface="+mn-ea"/>
              </a:rPr>
              <a:t>个</a:t>
            </a:r>
            <a:r>
              <a:rPr lang="en-US" altLang="zh-CN" b="0" i="0" dirty="0">
                <a:solidFill>
                  <a:srgbClr val="7030A0"/>
                </a:solidFill>
                <a:effectLst/>
                <a:latin typeface="+mn-ea"/>
                <a:ea typeface="+mn-ea"/>
              </a:rPr>
              <a:t>IP</a:t>
            </a:r>
            <a:r>
              <a:rPr lang="zh-CN" altLang="en-US" b="0" i="0" dirty="0">
                <a:solidFill>
                  <a:srgbClr val="7030A0"/>
                </a:solidFill>
                <a:effectLst/>
                <a:latin typeface="+mn-ea"/>
                <a:ea typeface="+mn-ea"/>
              </a:rPr>
              <a:t>组播地址映射到同一组播</a:t>
            </a:r>
            <a:r>
              <a:rPr lang="en-US" altLang="zh-CN" b="0" i="0" dirty="0">
                <a:solidFill>
                  <a:srgbClr val="7030A0"/>
                </a:solidFill>
                <a:effectLst/>
                <a:latin typeface="+mn-ea"/>
                <a:ea typeface="+mn-ea"/>
              </a:rPr>
              <a:t>MAC</a:t>
            </a:r>
            <a:r>
              <a:rPr lang="zh-CN" altLang="en-US" b="0" i="0" dirty="0">
                <a:solidFill>
                  <a:srgbClr val="7030A0"/>
                </a:solidFill>
                <a:effectLst/>
                <a:latin typeface="+mn-ea"/>
                <a:ea typeface="+mn-ea"/>
              </a:rPr>
              <a:t>地址上。</a:t>
            </a:r>
            <a:endParaRPr lang="zh-CN" altLang="en-US" dirty="0">
              <a:solidFill>
                <a:srgbClr val="7030A0"/>
              </a:solidFill>
              <a:latin typeface="+mn-ea"/>
              <a:ea typeface="+mn-ea"/>
            </a:endParaRPr>
          </a:p>
        </p:txBody>
      </p:sp>
      <p:sp>
        <p:nvSpPr>
          <p:cNvPr id="9" name="文本框 8">
            <a:extLst>
              <a:ext uri="{FF2B5EF4-FFF2-40B4-BE49-F238E27FC236}">
                <a16:creationId xmlns:a16="http://schemas.microsoft.com/office/drawing/2014/main" id="{67E7BB20-A6DC-9DEB-704F-811E511FB9C9}"/>
              </a:ext>
            </a:extLst>
          </p:cNvPr>
          <p:cNvSpPr txBox="1"/>
          <p:nvPr/>
        </p:nvSpPr>
        <p:spPr>
          <a:xfrm>
            <a:off x="643271" y="1443427"/>
            <a:ext cx="1090545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t>2.IP</a:t>
            </a:r>
            <a:r>
              <a:rPr lang="zh-CN" altLang="en-US" dirty="0"/>
              <a:t>组播地址到链路层的映射</a:t>
            </a:r>
            <a:endParaRPr lang="en-US" altLang="zh-CN" dirty="0"/>
          </a:p>
        </p:txBody>
      </p:sp>
      <p:pic>
        <p:nvPicPr>
          <p:cNvPr id="2050" name="Picture 2">
            <a:extLst>
              <a:ext uri="{FF2B5EF4-FFF2-40B4-BE49-F238E27FC236}">
                <a16:creationId xmlns:a16="http://schemas.microsoft.com/office/drawing/2014/main" id="{1245B408-F96B-7D86-4AEB-D748B5146C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5152" y="2775376"/>
            <a:ext cx="47244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526736"/>
      </p:ext>
    </p:extLst>
  </p:cSld>
  <p:clrMapOvr>
    <a:masterClrMapping/>
  </p:clrMapOvr>
</p:sld>
</file>

<file path=ppt/theme/theme1.xml><?xml version="1.0" encoding="utf-8"?>
<a:theme xmlns:a="http://schemas.openxmlformats.org/drawingml/2006/main" name="RetrospectVTI">
  <a:themeElements>
    <a:clrScheme name="Custom 62">
      <a:dk1>
        <a:srgbClr val="000000"/>
      </a:dk1>
      <a:lt1>
        <a:srgbClr val="FFFFFF"/>
      </a:lt1>
      <a:dk2>
        <a:srgbClr val="322441"/>
      </a:dk2>
      <a:lt2>
        <a:srgbClr val="E8E8E2"/>
      </a:lt2>
      <a:accent1>
        <a:srgbClr val="3F3DE3"/>
      </a:accent1>
      <a:accent2>
        <a:srgbClr val="7229D2"/>
      </a:accent2>
      <a:accent3>
        <a:srgbClr val="C62FE1"/>
      </a:accent3>
      <a:accent4>
        <a:srgbClr val="CF1DA0"/>
      </a:accent4>
      <a:accent5>
        <a:srgbClr val="E12F68"/>
      </a:accent5>
      <a:accent6>
        <a:srgbClr val="CF2E1D"/>
      </a:accent6>
      <a:hlink>
        <a:srgbClr val="87882D"/>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63067312_TF11534312_Win32" id="{89F64D53-068C-456E-889A-E0D8EAA30228}" vid="{0B729471-D40B-45D1-A6E1-D87B08B9EAA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11285E-60A8-4134-BCBF-B1E84D96D2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236A05-3599-4152-8DD9-B0D397D93833}">
  <ds:schemaRefs>
    <ds:schemaRef ds:uri="http://schemas.microsoft.com/sharepoint/v3/contenttype/forms"/>
  </ds:schemaRefs>
</ds:datastoreItem>
</file>

<file path=customXml/itemProps3.xml><?xml version="1.0" encoding="utf-8"?>
<ds:datastoreItem xmlns:ds="http://schemas.openxmlformats.org/officeDocument/2006/customXml" ds:itemID="{800ABA88-74E4-4FC0-A26E-0822D1363D5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
  <TotalTime>2460</TotalTime>
  <Words>3435</Words>
  <Application>Microsoft Office PowerPoint</Application>
  <PresentationFormat>宽屏</PresentationFormat>
  <Paragraphs>184</Paragraphs>
  <Slides>28</Slides>
  <Notes>28</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28</vt:i4>
      </vt:variant>
    </vt:vector>
  </HeadingPairs>
  <TitlesOfParts>
    <vt:vector size="42" baseType="lpstr">
      <vt:lpstr>-apple-system</vt:lpstr>
      <vt:lpstr>Microsoft YaHei UI</vt:lpstr>
      <vt:lpstr>Microsoft YaHei UI Light</vt:lpstr>
      <vt:lpstr>PingFangSC-Light</vt:lpstr>
      <vt:lpstr>黑体</vt:lpstr>
      <vt:lpstr>宋体</vt:lpstr>
      <vt:lpstr>Microsoft Yahei</vt:lpstr>
      <vt:lpstr>Microsoft Yahei</vt:lpstr>
      <vt:lpstr>Calibri</vt:lpstr>
      <vt:lpstr>Times New Roman</vt:lpstr>
      <vt:lpstr>Wingdings</vt:lpstr>
      <vt:lpstr>RetrospectVTI</vt:lpstr>
      <vt:lpstr>Visio</vt:lpstr>
      <vt:lpstr>Document</vt:lpstr>
      <vt:lpstr>IP组播</vt:lpstr>
      <vt:lpstr>目录(contents)</vt:lpstr>
      <vt:lpstr>Part 1:组播概述</vt:lpstr>
      <vt:lpstr>1.1 产生背景 </vt:lpstr>
      <vt:lpstr>1.2 单播、组播、广播对比 </vt:lpstr>
      <vt:lpstr>1.3 技术优点</vt:lpstr>
      <vt:lpstr>Part 2:组播技术实现</vt:lpstr>
      <vt:lpstr>2.1 组播地址机制  </vt:lpstr>
      <vt:lpstr>2.1 组播地址机制  </vt:lpstr>
      <vt:lpstr>2.2 组成员关系管理  </vt:lpstr>
      <vt:lpstr>2.2 组成员关系管理  </vt:lpstr>
      <vt:lpstr>2.3 组播报文转发  </vt:lpstr>
      <vt:lpstr>2.3 组播报文转发  </vt:lpstr>
      <vt:lpstr>2.4 组播路由协议（暂时还未弄懂）  </vt:lpstr>
      <vt:lpstr>2.5 组播模型分类  </vt:lpstr>
      <vt:lpstr>Part 3:IGMP协议和IGMP Snooping</vt:lpstr>
      <vt:lpstr>3.1 IGMP协议  </vt:lpstr>
      <vt:lpstr>3.1 IGMP协议  </vt:lpstr>
      <vt:lpstr>3.1 IGMP协议  </vt:lpstr>
      <vt:lpstr>3.1 IGMP协议  </vt:lpstr>
      <vt:lpstr>3.2 IGMP Snooping</vt:lpstr>
      <vt:lpstr>3.2 IGMP Snooping</vt:lpstr>
      <vt:lpstr>3.2 IGMP Snooping</vt:lpstr>
      <vt:lpstr>3.2 IGMP Snooping</vt:lpstr>
      <vt:lpstr>part 4. VLC搭建组播流服务器 </vt:lpstr>
      <vt:lpstr>4.1 网络拓扑结构</vt:lpstr>
      <vt:lpstr>4.1 网络拓扑结构</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组播</dc:title>
  <dc:creator>su</dc:creator>
  <cp:lastModifiedBy>su</cp:lastModifiedBy>
  <cp:revision>18</cp:revision>
  <dcterms:created xsi:type="dcterms:W3CDTF">2022-08-02T05:48:27Z</dcterms:created>
  <dcterms:modified xsi:type="dcterms:W3CDTF">2022-08-05T09:53:02Z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