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1" r:id="rId13"/>
    <p:sldId id="280" r:id="rId14"/>
    <p:sldId id="279" r:id="rId15"/>
    <p:sldId id="282" r:id="rId16"/>
    <p:sldId id="283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E5"/>
    <a:srgbClr val="ECF5E7"/>
    <a:srgbClr val="FFFCF3"/>
    <a:srgbClr val="1D3159"/>
    <a:srgbClr val="252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A6737-48AA-42E8-AA2B-85D7C212D575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0DF3D-64BE-4B19-A98A-9B29165BD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266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24F8-2FBE-6184-81BB-912CE35BF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E3FB4-3EC5-A55D-B03A-DD15FA9FA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5907B-700E-B974-D6B5-E7ED4BA8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4622-B09B-497A-BC4C-91C5F6269875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FF801-24C2-DF99-F3CF-3D8B001A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750B4-153C-8DD8-0A7F-D0BA5290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2866-D642-4A7C-B86D-F539F814E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66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B4B3-CFB4-98FA-83DD-8AA3C27F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B7AF4-CF47-6E53-3CB4-504AAC1C0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75B31-0BA6-2A23-AE22-B26B6A6A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4622-B09B-497A-BC4C-91C5F6269875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CAFD-2D40-6A84-9FA4-F3414E205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BEA8F-EC3D-B7F1-611F-AAD429AD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2866-D642-4A7C-B86D-F539F814E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22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910BF-048B-F206-B97E-8354EDC43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B264A-9EC0-BAEA-BA0F-00F8E592D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CD4B9-D205-46F0-6164-DE7530A7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4622-B09B-497A-BC4C-91C5F6269875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6EE10-F800-225A-AAF6-91CAE3F6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63FF9-71D1-60F0-30AE-A4DF3309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2866-D642-4A7C-B86D-F539F814E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19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3F20-ACF7-A3EA-0E9E-1D71206B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BAC6E-0570-FA6E-200A-4A7B40EAF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8AEC1-6FF7-8CE2-6A59-FE43B680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4622-B09B-497A-BC4C-91C5F6269875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2C88F-84EE-1306-8CFF-B3EDE3B8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7A770-E7B6-224A-CB74-BDA11344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2866-D642-4A7C-B86D-F539F814E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96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F92C-6433-2951-B32A-618263C1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FC2C2-53D0-BB9F-FC1F-CB5EA01CC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9FB8F-27F0-DE66-4009-7C052770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4622-B09B-497A-BC4C-91C5F6269875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28D6B-6433-7648-60BA-FD16CDE29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2E235-CC14-C75A-55CF-5CABDEF2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2866-D642-4A7C-B86D-F539F814E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08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B6E2-7DD7-CF38-B7B1-61BAE9393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94E48-E416-BD92-38A6-771EAE23E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FDA80-BAC3-5C75-DF78-434D1C5FC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4C3F0-21AE-F94A-5D50-7F4AA0B5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4622-B09B-497A-BC4C-91C5F6269875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BF8CB-DE57-9A6D-1782-1F40D153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A3493-35A5-47EF-B1DD-09A2E225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2866-D642-4A7C-B86D-F539F814E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53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8CFC-2340-B7B6-CA52-B2B1B2F4D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FEE15-35F1-CBCA-B254-EB845E638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9FACC-D6ED-2311-AE2C-0AF324BF4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FA23D-8E8C-CF24-028D-3BD2BA547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E3EBB1-1A8B-947C-E899-35F06C6E3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4F639A-7226-21EB-5950-B783EA64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4622-B09B-497A-BC4C-91C5F6269875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39CC31-7F57-7146-2A99-5FD6AFC8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7A83D-ECF5-4B74-9F23-6C7C6F7B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2866-D642-4A7C-B86D-F539F814E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96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48BD-92A7-4582-747B-73C73929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1CB4F-B7D2-9C1C-103B-26745F42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4622-B09B-497A-BC4C-91C5F6269875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7578B-8B22-1A80-648F-6AA55ACA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2DCFF-7588-3F18-1377-1E377087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2866-D642-4A7C-B86D-F539F814E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06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D119C-B366-A8AF-0531-773FC906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4622-B09B-497A-BC4C-91C5F6269875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396653-E2B2-26D7-E33F-8B370EAF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BADC6-55F0-4DEC-C4A6-09605F60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2866-D642-4A7C-B86D-F539F814E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85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B139-80B6-02EB-7284-971DC2A07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3EEC-ED63-A07A-798C-3C2177ADB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6BC9F-8FD4-294C-4DD3-E981AE8FC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51043-6F3E-1DBE-0B0B-B02A6FABB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4622-B09B-497A-BC4C-91C5F6269875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DF558-C1FE-31A6-5C31-419C060E2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AA082-5101-5AA1-AC51-51302359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2866-D642-4A7C-B86D-F539F814E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37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C63E-86C8-A632-D747-BF97D13E3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5B99CC-75EF-D490-6262-F65DBB83F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995D3-8BFB-357E-B49E-C1F98036C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95A00-65C7-5DEC-3B88-5B405393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4622-B09B-497A-BC4C-91C5F6269875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B363F-C60C-5C5B-319E-6F174F0D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BA4B7-09EF-CF99-4820-821DB402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2866-D642-4A7C-B86D-F539F814E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05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F2602-142E-4B58-FF13-B61E9444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0E83D-75B3-4DD4-A446-4F4523311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883E2-07FE-6E72-88BE-675FA76A3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14622-B09B-497A-BC4C-91C5F6269875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DA70B-3C3B-1B8D-6C94-4A9CD2550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1B7E0-14CA-A555-1262-8106FAD3A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42866-D642-4A7C-B86D-F539F814E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57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chemeClr val="accent6">
                <a:lumMod val="50000"/>
              </a:schemeClr>
            </a:gs>
            <a:gs pos="87000">
              <a:schemeClr val="accent6">
                <a:lumMod val="50000"/>
              </a:schemeClr>
            </a:gs>
            <a:gs pos="85000">
              <a:schemeClr val="accent6">
                <a:lumMod val="20000"/>
                <a:lumOff val="80000"/>
              </a:schemeClr>
            </a:gs>
            <a:gs pos="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DF9DE1-B545-3A5D-BA01-FF9D60F29CEB}"/>
              </a:ext>
            </a:extLst>
          </p:cNvPr>
          <p:cNvSpPr txBox="1"/>
          <p:nvPr/>
        </p:nvSpPr>
        <p:spPr>
          <a:xfrm>
            <a:off x="1885948" y="2412778"/>
            <a:ext cx="8420100" cy="1015663"/>
          </a:xfrm>
          <a:prstGeom prst="rect">
            <a:avLst/>
          </a:prstGeom>
          <a:solidFill>
            <a:srgbClr val="FFF8E5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6">
                    <a:lumMod val="50000"/>
                  </a:schemeClr>
                </a:solidFill>
              </a:rPr>
              <a:t>Ecommerce Data Analysis</a:t>
            </a:r>
            <a:endParaRPr lang="en-IN" sz="6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EC802-5E0D-6F38-F928-AFBFFDD7020A}"/>
              </a:ext>
            </a:extLst>
          </p:cNvPr>
          <p:cNvSpPr txBox="1"/>
          <p:nvPr/>
        </p:nvSpPr>
        <p:spPr>
          <a:xfrm>
            <a:off x="381811" y="5496729"/>
            <a:ext cx="4238828" cy="1077218"/>
          </a:xfrm>
          <a:prstGeom prst="rect">
            <a:avLst/>
          </a:prstGeom>
          <a:solidFill>
            <a:srgbClr val="FFF8E5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-By:</a:t>
            </a:r>
          </a:p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Sumidha Kumari Prasad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5EF090-1A8B-3111-9CA6-39E1CEED6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885" y="164319"/>
            <a:ext cx="5520225" cy="210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09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chemeClr val="accent6">
                <a:lumMod val="50000"/>
              </a:schemeClr>
            </a:gs>
            <a:gs pos="87000">
              <a:schemeClr val="accent6">
                <a:lumMod val="50000"/>
              </a:schemeClr>
            </a:gs>
            <a:gs pos="85000">
              <a:schemeClr val="accent6">
                <a:lumMod val="20000"/>
                <a:lumOff val="80000"/>
              </a:schemeClr>
            </a:gs>
            <a:gs pos="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1AC220-7752-B725-51F3-A2137130CBF4}"/>
              </a:ext>
            </a:extLst>
          </p:cNvPr>
          <p:cNvSpPr txBox="1"/>
          <p:nvPr/>
        </p:nvSpPr>
        <p:spPr>
          <a:xfrm>
            <a:off x="325396" y="2998827"/>
            <a:ext cx="1219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Question 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EF48F1-5AA2-0A09-C699-431E6CE27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45006"/>
            <a:ext cx="6896100" cy="2771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652321-62F2-B3CC-CE54-EEB6C422C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567" y="1412319"/>
            <a:ext cx="8283658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01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chemeClr val="accent6">
                <a:lumMod val="50000"/>
              </a:schemeClr>
            </a:gs>
            <a:gs pos="87000">
              <a:schemeClr val="accent6">
                <a:lumMod val="50000"/>
              </a:schemeClr>
            </a:gs>
            <a:gs pos="85000">
              <a:schemeClr val="accent6">
                <a:lumMod val="20000"/>
                <a:lumOff val="80000"/>
              </a:schemeClr>
            </a:gs>
            <a:gs pos="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1AC220-7752-B725-51F3-A2137130CBF4}"/>
              </a:ext>
            </a:extLst>
          </p:cNvPr>
          <p:cNvSpPr txBox="1"/>
          <p:nvPr/>
        </p:nvSpPr>
        <p:spPr>
          <a:xfrm>
            <a:off x="153946" y="188952"/>
            <a:ext cx="1219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Question 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D18ECF-2A42-3281-2C6F-6CB5A485E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06" y="912396"/>
            <a:ext cx="7003387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chemeClr val="accent6">
                <a:lumMod val="50000"/>
              </a:schemeClr>
            </a:gs>
            <a:gs pos="87000">
              <a:schemeClr val="accent6">
                <a:lumMod val="50000"/>
              </a:schemeClr>
            </a:gs>
            <a:gs pos="85000">
              <a:schemeClr val="accent6">
                <a:lumMod val="20000"/>
                <a:lumOff val="80000"/>
              </a:schemeClr>
            </a:gs>
            <a:gs pos="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1AC220-7752-B725-51F3-A2137130CBF4}"/>
              </a:ext>
            </a:extLst>
          </p:cNvPr>
          <p:cNvSpPr txBox="1"/>
          <p:nvPr/>
        </p:nvSpPr>
        <p:spPr>
          <a:xfrm>
            <a:off x="268246" y="598527"/>
            <a:ext cx="13891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Question 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39990-5109-DDB4-0426-3D8688BD3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394" y="978957"/>
            <a:ext cx="7529212" cy="49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53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chemeClr val="accent6">
                <a:lumMod val="50000"/>
              </a:schemeClr>
            </a:gs>
            <a:gs pos="87000">
              <a:schemeClr val="accent6">
                <a:lumMod val="50000"/>
              </a:schemeClr>
            </a:gs>
            <a:gs pos="85000">
              <a:schemeClr val="accent6">
                <a:lumMod val="20000"/>
                <a:lumOff val="80000"/>
              </a:schemeClr>
            </a:gs>
            <a:gs pos="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1AC220-7752-B725-51F3-A2137130CBF4}"/>
              </a:ext>
            </a:extLst>
          </p:cNvPr>
          <p:cNvSpPr txBox="1"/>
          <p:nvPr/>
        </p:nvSpPr>
        <p:spPr>
          <a:xfrm>
            <a:off x="334920" y="636627"/>
            <a:ext cx="15891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Question 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6132D-3DDF-4D9D-4B50-9E6BAB686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928" y="1912488"/>
            <a:ext cx="7430144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75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chemeClr val="accent6">
                <a:lumMod val="50000"/>
              </a:schemeClr>
            </a:gs>
            <a:gs pos="87000">
              <a:schemeClr val="accent6">
                <a:lumMod val="50000"/>
              </a:schemeClr>
            </a:gs>
            <a:gs pos="85000">
              <a:schemeClr val="accent6">
                <a:lumMod val="20000"/>
                <a:lumOff val="80000"/>
              </a:schemeClr>
            </a:gs>
            <a:gs pos="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1AC220-7752-B725-51F3-A2137130CBF4}"/>
              </a:ext>
            </a:extLst>
          </p:cNvPr>
          <p:cNvSpPr txBox="1"/>
          <p:nvPr/>
        </p:nvSpPr>
        <p:spPr>
          <a:xfrm>
            <a:off x="363495" y="541377"/>
            <a:ext cx="15129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Question 12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8C7AE-97A8-873D-2AE2-30D6E5340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430" y="1211449"/>
            <a:ext cx="5999070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04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chemeClr val="accent6">
                <a:lumMod val="50000"/>
              </a:schemeClr>
            </a:gs>
            <a:gs pos="87000">
              <a:schemeClr val="accent6">
                <a:lumMod val="50000"/>
              </a:schemeClr>
            </a:gs>
            <a:gs pos="85000">
              <a:schemeClr val="accent6">
                <a:lumMod val="20000"/>
                <a:lumOff val="80000"/>
              </a:schemeClr>
            </a:gs>
            <a:gs pos="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1AC220-7752-B725-51F3-A2137130CBF4}"/>
              </a:ext>
            </a:extLst>
          </p:cNvPr>
          <p:cNvSpPr txBox="1"/>
          <p:nvPr/>
        </p:nvSpPr>
        <p:spPr>
          <a:xfrm>
            <a:off x="117651" y="3446512"/>
            <a:ext cx="15129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Question 13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07AE9E-84A0-73F5-F565-49E5D2082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116" y="161546"/>
            <a:ext cx="6424217" cy="2796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DB0916-0644-96C2-C5D7-FC6FDC9C8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387" y="935235"/>
            <a:ext cx="6980525" cy="576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52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chemeClr val="accent6">
                <a:lumMod val="50000"/>
              </a:schemeClr>
            </a:gs>
            <a:gs pos="87000">
              <a:schemeClr val="accent6">
                <a:lumMod val="50000"/>
              </a:schemeClr>
            </a:gs>
            <a:gs pos="85000">
              <a:schemeClr val="accent6">
                <a:lumMod val="20000"/>
                <a:lumOff val="80000"/>
              </a:schemeClr>
            </a:gs>
            <a:gs pos="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1AC220-7752-B725-51F3-A2137130CBF4}"/>
              </a:ext>
            </a:extLst>
          </p:cNvPr>
          <p:cNvSpPr txBox="1"/>
          <p:nvPr/>
        </p:nvSpPr>
        <p:spPr>
          <a:xfrm>
            <a:off x="363495" y="541377"/>
            <a:ext cx="15129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Question 14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4FEA3-D900-8B2A-7CD2-8559B4629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478" y="726043"/>
            <a:ext cx="4884843" cy="2842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18BB69-F5D4-507F-AA03-E23159C8C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478" y="3823103"/>
            <a:ext cx="8657070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75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chemeClr val="accent6">
                <a:lumMod val="50000"/>
              </a:schemeClr>
            </a:gs>
            <a:gs pos="87000">
              <a:schemeClr val="accent6">
                <a:lumMod val="50000"/>
              </a:schemeClr>
            </a:gs>
            <a:gs pos="85000">
              <a:schemeClr val="accent6">
                <a:lumMod val="20000"/>
                <a:lumOff val="80000"/>
              </a:schemeClr>
            </a:gs>
            <a:gs pos="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0A2C74-049A-7143-BB07-1CE8A89B0ACC}"/>
              </a:ext>
            </a:extLst>
          </p:cNvPr>
          <p:cNvSpPr txBox="1"/>
          <p:nvPr/>
        </p:nvSpPr>
        <p:spPr>
          <a:xfrm rot="10800000" flipH="1" flipV="1">
            <a:off x="3833812" y="1905506"/>
            <a:ext cx="4524375" cy="3046988"/>
          </a:xfrm>
          <a:prstGeom prst="rect">
            <a:avLst/>
          </a:prstGeom>
          <a:solidFill>
            <a:srgbClr val="FFF8E5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IN" sz="9600" b="1" dirty="0">
                <a:solidFill>
                  <a:schemeClr val="accent6">
                    <a:lumMod val="50000"/>
                  </a:schemeClr>
                </a:solidFill>
                <a:latin typeface="Pristina" panose="03060402040406080204" pitchFamily="66" charset="0"/>
              </a:rPr>
              <a:t>THANK</a:t>
            </a:r>
          </a:p>
          <a:p>
            <a:r>
              <a:rPr lang="en-IN" sz="9600" b="1" dirty="0">
                <a:solidFill>
                  <a:schemeClr val="accent6">
                    <a:lumMod val="50000"/>
                  </a:schemeClr>
                </a:solidFill>
                <a:latin typeface="Pristina" panose="03060402040406080204" pitchFamily="66" charset="0"/>
              </a:rPr>
              <a:t>   YOU</a:t>
            </a:r>
          </a:p>
        </p:txBody>
      </p:sp>
    </p:spTree>
    <p:extLst>
      <p:ext uri="{BB962C8B-B14F-4D97-AF65-F5344CB8AC3E}">
        <p14:creationId xmlns:p14="http://schemas.microsoft.com/office/powerpoint/2010/main" val="228736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chemeClr val="accent6">
                <a:lumMod val="50000"/>
              </a:schemeClr>
            </a:gs>
            <a:gs pos="87000">
              <a:schemeClr val="accent6">
                <a:lumMod val="50000"/>
              </a:schemeClr>
            </a:gs>
            <a:gs pos="85000">
              <a:srgbClr val="5F7B65"/>
            </a:gs>
            <a:gs pos="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769979-4F36-1996-C39D-1A5BDBED85CF}"/>
              </a:ext>
            </a:extLst>
          </p:cNvPr>
          <p:cNvSpPr txBox="1"/>
          <p:nvPr/>
        </p:nvSpPr>
        <p:spPr>
          <a:xfrm>
            <a:off x="5795963" y="77716"/>
            <a:ext cx="1148370" cy="523220"/>
          </a:xfrm>
          <a:prstGeom prst="rect">
            <a:avLst/>
          </a:prstGeom>
          <a:solidFill>
            <a:srgbClr val="FFF8E5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About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4FCFA3-F851-55A1-8DD7-DE82202B4418}"/>
              </a:ext>
            </a:extLst>
          </p:cNvPr>
          <p:cNvSpPr txBox="1"/>
          <p:nvPr/>
        </p:nvSpPr>
        <p:spPr>
          <a:xfrm>
            <a:off x="1162050" y="701685"/>
            <a:ext cx="10258425" cy="1015663"/>
          </a:xfrm>
          <a:prstGeom prst="rect">
            <a:avLst/>
          </a:prstGeom>
          <a:solidFill>
            <a:srgbClr val="FFF8E5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Framed 13 KPIs and solution for the KPIs for better understanding of Ecommerce Data Analysis.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There are 7 tables: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Customers, Orders, Payments,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Orderdetails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, Employees, Office, Products,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ProductLines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69530A-5558-8E54-0A30-CD8BF27A5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818097"/>
            <a:ext cx="10135816" cy="49621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949615-7B08-2114-0E23-7AA79F3B0145}"/>
              </a:ext>
            </a:extLst>
          </p:cNvPr>
          <p:cNvSpPr txBox="1"/>
          <p:nvPr/>
        </p:nvSpPr>
        <p:spPr>
          <a:xfrm>
            <a:off x="114300" y="1818097"/>
            <a:ext cx="1620466" cy="400110"/>
          </a:xfrm>
          <a:prstGeom prst="rect">
            <a:avLst/>
          </a:prstGeom>
          <a:solidFill>
            <a:srgbClr val="FFF8E5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ER Diagram:</a:t>
            </a:r>
          </a:p>
        </p:txBody>
      </p:sp>
    </p:spTree>
    <p:extLst>
      <p:ext uri="{BB962C8B-B14F-4D97-AF65-F5344CB8AC3E}">
        <p14:creationId xmlns:p14="http://schemas.microsoft.com/office/powerpoint/2010/main" val="315984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chemeClr val="accent6">
                <a:lumMod val="50000"/>
              </a:schemeClr>
            </a:gs>
            <a:gs pos="87000">
              <a:schemeClr val="accent6">
                <a:lumMod val="50000"/>
              </a:schemeClr>
            </a:gs>
            <a:gs pos="85000">
              <a:schemeClr val="accent6">
                <a:lumMod val="20000"/>
                <a:lumOff val="80000"/>
              </a:schemeClr>
            </a:gs>
            <a:gs pos="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1AC220-7752-B725-51F3-A2137130CBF4}"/>
              </a:ext>
            </a:extLst>
          </p:cNvPr>
          <p:cNvSpPr txBox="1"/>
          <p:nvPr/>
        </p:nvSpPr>
        <p:spPr>
          <a:xfrm>
            <a:off x="333375" y="501134"/>
            <a:ext cx="1219200" cy="369332"/>
          </a:xfrm>
          <a:prstGeom prst="rect">
            <a:avLst/>
          </a:prstGeom>
          <a:solidFill>
            <a:srgbClr val="FFF8E5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Question1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B4A66-D48C-D4DF-BDE9-5635A793A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50" y="1133346"/>
            <a:ext cx="8866199" cy="391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1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chemeClr val="accent6">
                <a:lumMod val="50000"/>
              </a:schemeClr>
            </a:gs>
            <a:gs pos="87000">
              <a:schemeClr val="accent6">
                <a:lumMod val="50000"/>
              </a:schemeClr>
            </a:gs>
            <a:gs pos="85000">
              <a:schemeClr val="accent6">
                <a:lumMod val="20000"/>
                <a:lumOff val="80000"/>
              </a:schemeClr>
            </a:gs>
            <a:gs pos="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1AC220-7752-B725-51F3-A2137130CBF4}"/>
              </a:ext>
            </a:extLst>
          </p:cNvPr>
          <p:cNvSpPr txBox="1"/>
          <p:nvPr/>
        </p:nvSpPr>
        <p:spPr>
          <a:xfrm>
            <a:off x="333375" y="501134"/>
            <a:ext cx="1219200" cy="369332"/>
          </a:xfrm>
          <a:prstGeom prst="rect">
            <a:avLst/>
          </a:prstGeom>
          <a:solidFill>
            <a:srgbClr val="FFF8E5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Question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B3BC2-8117-1F0F-D310-FE8155B01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694" y="1497256"/>
            <a:ext cx="5334462" cy="211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chemeClr val="accent6">
                <a:lumMod val="50000"/>
              </a:schemeClr>
            </a:gs>
            <a:gs pos="87000">
              <a:schemeClr val="accent6">
                <a:lumMod val="50000"/>
              </a:schemeClr>
            </a:gs>
            <a:gs pos="85000">
              <a:schemeClr val="accent6">
                <a:lumMod val="20000"/>
                <a:lumOff val="80000"/>
              </a:schemeClr>
            </a:gs>
            <a:gs pos="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1AC220-7752-B725-51F3-A2137130CBF4}"/>
              </a:ext>
            </a:extLst>
          </p:cNvPr>
          <p:cNvSpPr txBox="1"/>
          <p:nvPr/>
        </p:nvSpPr>
        <p:spPr>
          <a:xfrm>
            <a:off x="333375" y="501134"/>
            <a:ext cx="1219200" cy="369332"/>
          </a:xfrm>
          <a:prstGeom prst="rect">
            <a:avLst/>
          </a:prstGeom>
          <a:solidFill>
            <a:srgbClr val="FFF8E5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Question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6B3997-13EB-0B03-402D-4D0DD9AB0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1291405"/>
            <a:ext cx="8916173" cy="42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1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chemeClr val="accent6">
                <a:lumMod val="50000"/>
              </a:schemeClr>
            </a:gs>
            <a:gs pos="87000">
              <a:schemeClr val="accent6">
                <a:lumMod val="50000"/>
              </a:schemeClr>
            </a:gs>
            <a:gs pos="85000">
              <a:schemeClr val="accent6">
                <a:lumMod val="20000"/>
                <a:lumOff val="80000"/>
              </a:schemeClr>
            </a:gs>
            <a:gs pos="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1AC220-7752-B725-51F3-A2137130CBF4}"/>
              </a:ext>
            </a:extLst>
          </p:cNvPr>
          <p:cNvSpPr txBox="1"/>
          <p:nvPr/>
        </p:nvSpPr>
        <p:spPr>
          <a:xfrm>
            <a:off x="333375" y="501134"/>
            <a:ext cx="1219200" cy="369332"/>
          </a:xfrm>
          <a:prstGeom prst="rect">
            <a:avLst/>
          </a:prstGeom>
          <a:solidFill>
            <a:srgbClr val="FFF8E5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Question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92E5F-D902-6D8E-A827-D47CC6969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808" y="870466"/>
            <a:ext cx="7666384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4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chemeClr val="accent6">
                <a:lumMod val="50000"/>
              </a:schemeClr>
            </a:gs>
            <a:gs pos="87000">
              <a:schemeClr val="accent6">
                <a:lumMod val="50000"/>
              </a:schemeClr>
            </a:gs>
            <a:gs pos="85000">
              <a:schemeClr val="accent6">
                <a:lumMod val="20000"/>
                <a:lumOff val="80000"/>
              </a:schemeClr>
            </a:gs>
            <a:gs pos="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1AC220-7752-B725-51F3-A2137130CBF4}"/>
              </a:ext>
            </a:extLst>
          </p:cNvPr>
          <p:cNvSpPr txBox="1"/>
          <p:nvPr/>
        </p:nvSpPr>
        <p:spPr>
          <a:xfrm>
            <a:off x="342900" y="263009"/>
            <a:ext cx="1219200" cy="369332"/>
          </a:xfrm>
          <a:prstGeom prst="rect">
            <a:avLst/>
          </a:prstGeom>
          <a:solidFill>
            <a:srgbClr val="FFF8E5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Question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61757-9EAF-1ABE-7CAA-2CA93B459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187" y="632342"/>
            <a:ext cx="8824725" cy="606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6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chemeClr val="accent6">
                <a:lumMod val="50000"/>
              </a:schemeClr>
            </a:gs>
            <a:gs pos="87000">
              <a:schemeClr val="accent6">
                <a:lumMod val="50000"/>
              </a:schemeClr>
            </a:gs>
            <a:gs pos="85000">
              <a:schemeClr val="accent6">
                <a:lumMod val="20000"/>
                <a:lumOff val="80000"/>
              </a:schemeClr>
            </a:gs>
            <a:gs pos="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1AC220-7752-B725-51F3-A2137130CBF4}"/>
              </a:ext>
            </a:extLst>
          </p:cNvPr>
          <p:cNvSpPr txBox="1"/>
          <p:nvPr/>
        </p:nvSpPr>
        <p:spPr>
          <a:xfrm>
            <a:off x="333375" y="501134"/>
            <a:ext cx="1219200" cy="369332"/>
          </a:xfrm>
          <a:prstGeom prst="rect">
            <a:avLst/>
          </a:prstGeom>
          <a:solidFill>
            <a:srgbClr val="FFF8E5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Question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6C0750-C4A1-4BF7-8E20-04FB998F0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375" y="685800"/>
            <a:ext cx="6805250" cy="59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8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chemeClr val="accent6">
                <a:lumMod val="50000"/>
              </a:schemeClr>
            </a:gs>
            <a:gs pos="87000">
              <a:schemeClr val="accent6">
                <a:lumMod val="50000"/>
              </a:schemeClr>
            </a:gs>
            <a:gs pos="85000">
              <a:schemeClr val="accent6">
                <a:lumMod val="20000"/>
                <a:lumOff val="80000"/>
              </a:schemeClr>
            </a:gs>
            <a:gs pos="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1AC220-7752-B725-51F3-A2137130CBF4}"/>
              </a:ext>
            </a:extLst>
          </p:cNvPr>
          <p:cNvSpPr txBox="1"/>
          <p:nvPr/>
        </p:nvSpPr>
        <p:spPr>
          <a:xfrm>
            <a:off x="333375" y="501134"/>
            <a:ext cx="1219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Question 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082DD-B5FB-ED73-02EA-2127BFE46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324" y="1083724"/>
            <a:ext cx="7285351" cy="5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2471</TotalTime>
  <Words>79</Words>
  <Application>Microsoft Office PowerPoint</Application>
  <PresentationFormat>Widescreen</PresentationFormat>
  <Paragraphs>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Pristina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Sumidha Kumari Prasad</dc:creator>
  <cp:lastModifiedBy>Sumidha Kumari Prasad</cp:lastModifiedBy>
  <cp:revision>2</cp:revision>
  <dcterms:created xsi:type="dcterms:W3CDTF">2023-11-21T17:10:08Z</dcterms:created>
  <dcterms:modified xsi:type="dcterms:W3CDTF">2023-11-25T05:54:20Z</dcterms:modified>
</cp:coreProperties>
</file>